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4.xml" ContentType="application/vnd.openxmlformats-officedocument.drawingml.chart+xml"/>
  <Override PartName="/ppt/embeddings/oleObject3.bin" ContentType="application/vnd.openxmlformats-officedocument.oleObject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theme/themeOverride4.xml" ContentType="application/vnd.openxmlformats-officedocument.themeOverride+xml"/>
  <Override PartName="/ppt/charts/chart13.xml" ContentType="application/vnd.openxmlformats-officedocument.drawingml.chart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theme/themeOverride6.xml" ContentType="application/vnd.openxmlformats-officedocument.themeOverride+xml"/>
  <Override PartName="/ppt/charts/chart15.xml" ContentType="application/vnd.openxmlformats-officedocument.drawingml.chart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theme/themeOverride8.xml" ContentType="application/vnd.openxmlformats-officedocument.themeOverride+xml"/>
  <Override PartName="/ppt/charts/chart17.xml" ContentType="application/vnd.openxmlformats-officedocument.drawingml.chart+xml"/>
  <Override PartName="/ppt/theme/themeOverride9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style16.xml" ContentType="application/vnd.ms-office.chartstyle+xml"/>
  <Override PartName="/ppt/charts/colors16.xml" ContentType="application/vnd.ms-office.chartcolorstyle+xml"/>
  <Override PartName="/ppt/charts/style17.xml" ContentType="application/vnd.ms-office.chartstyle+xml"/>
  <Override PartName="/ppt/charts/colors1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60" r:id="rId2"/>
  </p:sldMasterIdLst>
  <p:notesMasterIdLst>
    <p:notesMasterId r:id="rId36"/>
  </p:notesMasterIdLst>
  <p:sldIdLst>
    <p:sldId id="260" r:id="rId3"/>
    <p:sldId id="456" r:id="rId4"/>
    <p:sldId id="467" r:id="rId5"/>
    <p:sldId id="334" r:id="rId6"/>
    <p:sldId id="466" r:id="rId7"/>
    <p:sldId id="403" r:id="rId8"/>
    <p:sldId id="404" r:id="rId9"/>
    <p:sldId id="471" r:id="rId10"/>
    <p:sldId id="405" r:id="rId11"/>
    <p:sldId id="468" r:id="rId12"/>
    <p:sldId id="408" r:id="rId13"/>
    <p:sldId id="407" r:id="rId14"/>
    <p:sldId id="460" r:id="rId15"/>
    <p:sldId id="461" r:id="rId16"/>
    <p:sldId id="429" r:id="rId17"/>
    <p:sldId id="430" r:id="rId18"/>
    <p:sldId id="431" r:id="rId19"/>
    <p:sldId id="415" r:id="rId20"/>
    <p:sldId id="451" r:id="rId21"/>
    <p:sldId id="469" r:id="rId22"/>
    <p:sldId id="450" r:id="rId23"/>
    <p:sldId id="470" r:id="rId24"/>
    <p:sldId id="448" r:id="rId25"/>
    <p:sldId id="464" r:id="rId26"/>
    <p:sldId id="465" r:id="rId27"/>
    <p:sldId id="452" r:id="rId28"/>
    <p:sldId id="418" r:id="rId29"/>
    <p:sldId id="427" r:id="rId30"/>
    <p:sldId id="462" r:id="rId31"/>
    <p:sldId id="463" r:id="rId32"/>
    <p:sldId id="454" r:id="rId33"/>
    <p:sldId id="455" r:id="rId34"/>
    <p:sldId id="453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C0504D"/>
    <a:srgbClr val="008000"/>
    <a:srgbClr val="FFEFF7"/>
    <a:srgbClr val="336699"/>
    <a:srgbClr val="7796F9"/>
    <a:srgbClr val="9DB2D3"/>
    <a:srgbClr val="D5E3B3"/>
    <a:srgbClr val="C8D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27" autoAdjust="0"/>
    <p:restoredTop sz="90291" autoAdjust="0"/>
  </p:normalViewPr>
  <p:slideViewPr>
    <p:cSldViewPr>
      <p:cViewPr varScale="1">
        <p:scale>
          <a:sx n="78" d="100"/>
          <a:sy n="78" d="100"/>
        </p:scale>
        <p:origin x="-888" y="-1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elwood.nist.gov\642\users\gkl\AM\Lit%20Ti%206-4\Experiments\Diffusion%20Couples\750C\BA\Michaels%20measurement\data\TC01_75_170629_Merged_Fi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elwood.nist.gov\642\users\gkl\AM\Lit%20Ti%206-4\Experiments\Diffusion%20Couples\DICTRA\Plotting%20for%20presentation\Simulation_results.xlsx" TargetMode="External"/><Relationship Id="rId2" Type="http://schemas.microsoft.com/office/2011/relationships/chartStyle" Target="style10.xml"/><Relationship Id="rId3" Type="http://schemas.microsoft.com/office/2011/relationships/chartColorStyle" Target="colors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elwood.nist.gov\642\users\gkl\AM\Lit%20Ti%206-4\Experiments\Diffusion%20Couples\DICTRA\Plotting%20for%20presentation\Simulation_results.xlsx" TargetMode="External"/><Relationship Id="rId2" Type="http://schemas.microsoft.com/office/2011/relationships/chartStyle" Target="style11.xml"/><Relationship Id="rId3" Type="http://schemas.microsoft.com/office/2011/relationships/chartColorStyle" Target="colors1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4" Type="http://schemas.microsoft.com/office/2011/relationships/chartColorStyle" Target="colors16.xml"/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4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4" Type="http://schemas.microsoft.com/office/2011/relationships/chartColorStyle" Target="colors17.xml"/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5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6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7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8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elwood.nist.gov\642\users\gkl\AM\Lit%20Ti%206-4\Experiments\Diffusion%20Couples\650C\BA_worked\data\TC01_65_170629_Merged_Fi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elwood.nist.gov\642\users\gkl\AM\Lit%20Ti%206-4\Experiments\Diffusion%20Couples\From%20Zhangqi\Ti-V%20650C%202400h-data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elwood.nist.gov\642\users\gkl\AM\Lit%20Ti%206-4\Experiments\Diffusion%20Couples\From%20Zhangqi\Ti-Al%20850C%20600h-data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elwood.nist.gov\642\users\gkl\AM\Lit%20Ti%206-4\Experiments\Diffusion%20Couples\750C\AD\From%20Kil-Won\TC01_AC_170901_Merge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elwood.nist.gov\642\users\gkl\AM\Lit%20Ti%206-4\Experiments\Diffusion%20Couples\850C\AD\data\TC01_85_170704_Merged_Fit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4" Type="http://schemas.microsoft.com/office/2011/relationships/chartColorStyle" Target="colors7.xml"/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4" Type="http://schemas.microsoft.com/office/2011/relationships/chartColorStyle" Target="colors8.xml"/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4" Type="http://schemas.microsoft.com/office/2011/relationships/chartColorStyle" Target="colors9.xml"/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469816272966"/>
          <c:y val="0.0852419233650499"/>
          <c:w val="0.78608573928259"/>
          <c:h val="0.71449511686086"/>
        </c:manualLayout>
      </c:layout>
      <c:scatterChart>
        <c:scatterStyle val="lineMarker"/>
        <c:varyColors val="0"/>
        <c:ser>
          <c:idx val="0"/>
          <c:order val="0"/>
          <c:tx>
            <c:v>V 750C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Gr_Matano_Mraw!$A$7:$A$281</c:f>
              <c:numCache>
                <c:formatCode>General</c:formatCode>
                <c:ptCount val="275"/>
                <c:pt idx="0">
                  <c:v>-48.59048178667354</c:v>
                </c:pt>
                <c:pt idx="1">
                  <c:v>-48.44552025411486</c:v>
                </c:pt>
                <c:pt idx="2">
                  <c:v>-46.8602224081268</c:v>
                </c:pt>
                <c:pt idx="3">
                  <c:v>-46.5455202541134</c:v>
                </c:pt>
                <c:pt idx="4">
                  <c:v>-46.49048178667501</c:v>
                </c:pt>
                <c:pt idx="5">
                  <c:v>-45.84552025411629</c:v>
                </c:pt>
                <c:pt idx="6">
                  <c:v>-45.82031465498257</c:v>
                </c:pt>
                <c:pt idx="7">
                  <c:v>-45.79048178667064</c:v>
                </c:pt>
                <c:pt idx="8">
                  <c:v>-44.8602224081268</c:v>
                </c:pt>
                <c:pt idx="9">
                  <c:v>-44.39048178667638</c:v>
                </c:pt>
                <c:pt idx="10">
                  <c:v>-44.3602224081268</c:v>
                </c:pt>
                <c:pt idx="11">
                  <c:v>-44.24552025411777</c:v>
                </c:pt>
                <c:pt idx="12">
                  <c:v>-43.68164766260804</c:v>
                </c:pt>
                <c:pt idx="13">
                  <c:v>-43.6203146549855</c:v>
                </c:pt>
                <c:pt idx="14">
                  <c:v>-42.8602224081268</c:v>
                </c:pt>
                <c:pt idx="15">
                  <c:v>-42.49048178667501</c:v>
                </c:pt>
                <c:pt idx="16">
                  <c:v>-42.44552025411486</c:v>
                </c:pt>
                <c:pt idx="17">
                  <c:v>-41.72031465498403</c:v>
                </c:pt>
                <c:pt idx="18">
                  <c:v>-41.58164766260949</c:v>
                </c:pt>
                <c:pt idx="19">
                  <c:v>-41.0455202541134</c:v>
                </c:pt>
                <c:pt idx="20">
                  <c:v>-40.99048178667501</c:v>
                </c:pt>
                <c:pt idx="21">
                  <c:v>-40.8602224081268</c:v>
                </c:pt>
                <c:pt idx="22">
                  <c:v>-40.72031465498403</c:v>
                </c:pt>
                <c:pt idx="23">
                  <c:v>-40.69048178667209</c:v>
                </c:pt>
                <c:pt idx="24">
                  <c:v>-40.5455202541134</c:v>
                </c:pt>
                <c:pt idx="25">
                  <c:v>-39.48164766261093</c:v>
                </c:pt>
                <c:pt idx="26">
                  <c:v>-39.46022240812533</c:v>
                </c:pt>
                <c:pt idx="27">
                  <c:v>-39.32031465498985</c:v>
                </c:pt>
                <c:pt idx="28">
                  <c:v>-38.8602224081268</c:v>
                </c:pt>
                <c:pt idx="29">
                  <c:v>-38.69048178667209</c:v>
                </c:pt>
                <c:pt idx="30">
                  <c:v>-38.58164766260949</c:v>
                </c:pt>
                <c:pt idx="31">
                  <c:v>-38.14552025411195</c:v>
                </c:pt>
                <c:pt idx="32">
                  <c:v>-37.6203146549855</c:v>
                </c:pt>
                <c:pt idx="33">
                  <c:v>-37.28164766261386</c:v>
                </c:pt>
                <c:pt idx="34">
                  <c:v>-36.69048178667937</c:v>
                </c:pt>
                <c:pt idx="35">
                  <c:v>-36.56022240812388</c:v>
                </c:pt>
                <c:pt idx="36">
                  <c:v>-36.44552025411486</c:v>
                </c:pt>
                <c:pt idx="37">
                  <c:v>-36.1203146549855</c:v>
                </c:pt>
                <c:pt idx="38">
                  <c:v>-35.99048178667501</c:v>
                </c:pt>
                <c:pt idx="39">
                  <c:v>-35.84552025411629</c:v>
                </c:pt>
                <c:pt idx="40">
                  <c:v>-35.4816476626182</c:v>
                </c:pt>
                <c:pt idx="41">
                  <c:v>-35.32031465498985</c:v>
                </c:pt>
                <c:pt idx="42">
                  <c:v>-34.96022240812533</c:v>
                </c:pt>
                <c:pt idx="43">
                  <c:v>-34.64552025411922</c:v>
                </c:pt>
                <c:pt idx="44">
                  <c:v>-34.59048178668083</c:v>
                </c:pt>
                <c:pt idx="45">
                  <c:v>-34.26022240812825</c:v>
                </c:pt>
                <c:pt idx="46">
                  <c:v>-33.88164766261234</c:v>
                </c:pt>
                <c:pt idx="47">
                  <c:v>-33.58164766261675</c:v>
                </c:pt>
                <c:pt idx="48">
                  <c:v>-33.52031465498694</c:v>
                </c:pt>
                <c:pt idx="49">
                  <c:v>-33.1602224081297</c:v>
                </c:pt>
                <c:pt idx="50">
                  <c:v>-32.79048178667792</c:v>
                </c:pt>
                <c:pt idx="51">
                  <c:v>-32.64552025411922</c:v>
                </c:pt>
                <c:pt idx="52">
                  <c:v>-31.7203146549913</c:v>
                </c:pt>
                <c:pt idx="53">
                  <c:v>-31.281647662614</c:v>
                </c:pt>
                <c:pt idx="54">
                  <c:v>-31.12031465498548</c:v>
                </c:pt>
                <c:pt idx="55">
                  <c:v>-31.06022240813108</c:v>
                </c:pt>
                <c:pt idx="56">
                  <c:v>-30.990481786675</c:v>
                </c:pt>
                <c:pt idx="57">
                  <c:v>-30.94552025411478</c:v>
                </c:pt>
                <c:pt idx="58">
                  <c:v>-30.89048178667646</c:v>
                </c:pt>
                <c:pt idx="59">
                  <c:v>-30.64552025411922</c:v>
                </c:pt>
                <c:pt idx="60">
                  <c:v>-29.7203146549913</c:v>
                </c:pt>
                <c:pt idx="61">
                  <c:v>-29.48164766261836</c:v>
                </c:pt>
                <c:pt idx="62">
                  <c:v>-29.26022240812818</c:v>
                </c:pt>
                <c:pt idx="63">
                  <c:v>-29.0602224081238</c:v>
                </c:pt>
                <c:pt idx="64">
                  <c:v>-28.98164766261108</c:v>
                </c:pt>
                <c:pt idx="65">
                  <c:v>-28.6904817866721</c:v>
                </c:pt>
                <c:pt idx="66">
                  <c:v>-28.64552025411188</c:v>
                </c:pt>
                <c:pt idx="67">
                  <c:v>-27.82031465498985</c:v>
                </c:pt>
                <c:pt idx="68">
                  <c:v>-27.58164766261691</c:v>
                </c:pt>
                <c:pt idx="69">
                  <c:v>-27.0602224081238</c:v>
                </c:pt>
                <c:pt idx="70">
                  <c:v>-26.6904817866721</c:v>
                </c:pt>
                <c:pt idx="71">
                  <c:v>-26.64552025411188</c:v>
                </c:pt>
                <c:pt idx="72">
                  <c:v>-25.92031465498838</c:v>
                </c:pt>
                <c:pt idx="73">
                  <c:v>-25.82031465498985</c:v>
                </c:pt>
                <c:pt idx="74">
                  <c:v>-25.68164766261545</c:v>
                </c:pt>
                <c:pt idx="75">
                  <c:v>-25.0602224081238</c:v>
                </c:pt>
                <c:pt idx="76">
                  <c:v>-24.59048178667355</c:v>
                </c:pt>
                <c:pt idx="77">
                  <c:v>-24.44552025411478</c:v>
                </c:pt>
                <c:pt idx="78">
                  <c:v>-24.29048178667791</c:v>
                </c:pt>
                <c:pt idx="79">
                  <c:v>-23.82031465498257</c:v>
                </c:pt>
                <c:pt idx="80">
                  <c:v>-23.781647662614</c:v>
                </c:pt>
                <c:pt idx="81">
                  <c:v>-23.68164766261545</c:v>
                </c:pt>
                <c:pt idx="82">
                  <c:v>-22.96022240812525</c:v>
                </c:pt>
                <c:pt idx="83">
                  <c:v>-21.72031465498403</c:v>
                </c:pt>
                <c:pt idx="84">
                  <c:v>-21.58164766260963</c:v>
                </c:pt>
                <c:pt idx="85">
                  <c:v>-20.96022240812525</c:v>
                </c:pt>
                <c:pt idx="86">
                  <c:v>-20.59048178667355</c:v>
                </c:pt>
                <c:pt idx="87">
                  <c:v>-20.44552025411478</c:v>
                </c:pt>
                <c:pt idx="88">
                  <c:v>-19.82031465498257</c:v>
                </c:pt>
                <c:pt idx="89">
                  <c:v>-19.58164766260963</c:v>
                </c:pt>
                <c:pt idx="90">
                  <c:v>-19.16022240812242</c:v>
                </c:pt>
                <c:pt idx="91">
                  <c:v>-18.54552025411332</c:v>
                </c:pt>
                <c:pt idx="92">
                  <c:v>-18.490481786675</c:v>
                </c:pt>
                <c:pt idx="93">
                  <c:v>-17.62031465498548</c:v>
                </c:pt>
                <c:pt idx="94">
                  <c:v>-17.58164766260963</c:v>
                </c:pt>
                <c:pt idx="95">
                  <c:v>-17.36022240812678</c:v>
                </c:pt>
                <c:pt idx="96">
                  <c:v>-16.64552025411922</c:v>
                </c:pt>
                <c:pt idx="97">
                  <c:v>-16.490481786675</c:v>
                </c:pt>
                <c:pt idx="98">
                  <c:v>-15.7203146549913</c:v>
                </c:pt>
                <c:pt idx="99">
                  <c:v>-15.4816476626111</c:v>
                </c:pt>
                <c:pt idx="100">
                  <c:v>-15.1602224081297</c:v>
                </c:pt>
                <c:pt idx="101">
                  <c:v>-14.84552025411631</c:v>
                </c:pt>
                <c:pt idx="102">
                  <c:v>-14.64552025411194</c:v>
                </c:pt>
                <c:pt idx="103">
                  <c:v>-14.62031465499276</c:v>
                </c:pt>
                <c:pt idx="104">
                  <c:v>-14.59048178667355</c:v>
                </c:pt>
                <c:pt idx="105">
                  <c:v>-13.48164766261836</c:v>
                </c:pt>
                <c:pt idx="106">
                  <c:v>-13.16022240812242</c:v>
                </c:pt>
                <c:pt idx="107">
                  <c:v>-12.82031465498985</c:v>
                </c:pt>
                <c:pt idx="108">
                  <c:v>-12.69048178667209</c:v>
                </c:pt>
                <c:pt idx="109">
                  <c:v>-12.64552025411194</c:v>
                </c:pt>
                <c:pt idx="110">
                  <c:v>-11.4816476626111</c:v>
                </c:pt>
                <c:pt idx="111">
                  <c:v>-10.74552025411048</c:v>
                </c:pt>
                <c:pt idx="112">
                  <c:v>-10.59048178667355</c:v>
                </c:pt>
                <c:pt idx="113">
                  <c:v>-9.820314654982573</c:v>
                </c:pt>
                <c:pt idx="114">
                  <c:v>-9.781647662613998</c:v>
                </c:pt>
                <c:pt idx="115">
                  <c:v>-8.645520254111946</c:v>
                </c:pt>
                <c:pt idx="116">
                  <c:v>-8.590481786673548</c:v>
                </c:pt>
                <c:pt idx="117">
                  <c:v>-7.820314654982575</c:v>
                </c:pt>
                <c:pt idx="118">
                  <c:v>-7.58164766260964</c:v>
                </c:pt>
                <c:pt idx="119">
                  <c:v>-7.160222408122425</c:v>
                </c:pt>
                <c:pt idx="120">
                  <c:v>-6.690481786672095</c:v>
                </c:pt>
                <c:pt idx="121">
                  <c:v>-6.645520254119208</c:v>
                </c:pt>
                <c:pt idx="122">
                  <c:v>-6.160222408122425</c:v>
                </c:pt>
                <c:pt idx="123">
                  <c:v>-5.820314654989844</c:v>
                </c:pt>
                <c:pt idx="124">
                  <c:v>-5.681647662615455</c:v>
                </c:pt>
                <c:pt idx="125">
                  <c:v>-5.06022240812388</c:v>
                </c:pt>
                <c:pt idx="126">
                  <c:v>-4.590481786680827</c:v>
                </c:pt>
                <c:pt idx="127">
                  <c:v>-4.44552025412213</c:v>
                </c:pt>
                <c:pt idx="128">
                  <c:v>-3.920314654988397</c:v>
                </c:pt>
                <c:pt idx="129">
                  <c:v>-3.781647662614</c:v>
                </c:pt>
                <c:pt idx="130">
                  <c:v>-3.160222408129701</c:v>
                </c:pt>
                <c:pt idx="131">
                  <c:v>-2.545520254120674</c:v>
                </c:pt>
                <c:pt idx="132">
                  <c:v>-2.390481786676461</c:v>
                </c:pt>
                <c:pt idx="133">
                  <c:v>-1.860222408126791</c:v>
                </c:pt>
                <c:pt idx="134">
                  <c:v>-1.820314654989851</c:v>
                </c:pt>
                <c:pt idx="135">
                  <c:v>-1.581647662609634</c:v>
                </c:pt>
                <c:pt idx="136">
                  <c:v>-1.060222408131156</c:v>
                </c:pt>
                <c:pt idx="137">
                  <c:v>-0.745520254117763</c:v>
                </c:pt>
                <c:pt idx="138">
                  <c:v>-0.490481786675006</c:v>
                </c:pt>
                <c:pt idx="139">
                  <c:v>0.279685345015969</c:v>
                </c:pt>
                <c:pt idx="140">
                  <c:v>0.318352337384545</c:v>
                </c:pt>
                <c:pt idx="141">
                  <c:v>0.939777591868844</c:v>
                </c:pt>
                <c:pt idx="142">
                  <c:v>1.179685345010148</c:v>
                </c:pt>
                <c:pt idx="143">
                  <c:v>1.409518213319173</c:v>
                </c:pt>
                <c:pt idx="144">
                  <c:v>1.454479745886602</c:v>
                </c:pt>
                <c:pt idx="145">
                  <c:v>2.518352337388911</c:v>
                </c:pt>
                <c:pt idx="146">
                  <c:v>2.93977759187612</c:v>
                </c:pt>
                <c:pt idx="147">
                  <c:v>3.309518213320628</c:v>
                </c:pt>
                <c:pt idx="148">
                  <c:v>4.17968534501015</c:v>
                </c:pt>
                <c:pt idx="149">
                  <c:v>4.41835233738309</c:v>
                </c:pt>
                <c:pt idx="150">
                  <c:v>5.23977759187903</c:v>
                </c:pt>
                <c:pt idx="151">
                  <c:v>5.354479745880782</c:v>
                </c:pt>
                <c:pt idx="152">
                  <c:v>5.409518213326447</c:v>
                </c:pt>
                <c:pt idx="153">
                  <c:v>6.379685345007238</c:v>
                </c:pt>
                <c:pt idx="154">
                  <c:v>6.41835233738309</c:v>
                </c:pt>
                <c:pt idx="155">
                  <c:v>6.654479745883692</c:v>
                </c:pt>
                <c:pt idx="156">
                  <c:v>6.8397775918703</c:v>
                </c:pt>
                <c:pt idx="157">
                  <c:v>7.309518213327896</c:v>
                </c:pt>
                <c:pt idx="158">
                  <c:v>8.2796853450087</c:v>
                </c:pt>
                <c:pt idx="159">
                  <c:v>8.518352337388916</c:v>
                </c:pt>
                <c:pt idx="160">
                  <c:v>8.839777591877571</c:v>
                </c:pt>
                <c:pt idx="161">
                  <c:v>9.30951821332791</c:v>
                </c:pt>
                <c:pt idx="162">
                  <c:v>9.454479745886604</c:v>
                </c:pt>
                <c:pt idx="163">
                  <c:v>10.07968534501161</c:v>
                </c:pt>
                <c:pt idx="164">
                  <c:v>10.31835233738455</c:v>
                </c:pt>
                <c:pt idx="165">
                  <c:v>10.75447974588224</c:v>
                </c:pt>
                <c:pt idx="166">
                  <c:v>10.83977759187757</c:v>
                </c:pt>
                <c:pt idx="167">
                  <c:v>11.40951821332645</c:v>
                </c:pt>
                <c:pt idx="168">
                  <c:v>11.4544797458866</c:v>
                </c:pt>
                <c:pt idx="169">
                  <c:v>12.07968534501161</c:v>
                </c:pt>
                <c:pt idx="170">
                  <c:v>12.31835233738455</c:v>
                </c:pt>
                <c:pt idx="171">
                  <c:v>12.93977759187612</c:v>
                </c:pt>
                <c:pt idx="172">
                  <c:v>13.35447974588806</c:v>
                </c:pt>
                <c:pt idx="173">
                  <c:v>13.40951821332645</c:v>
                </c:pt>
                <c:pt idx="174">
                  <c:v>14.11835233738018</c:v>
                </c:pt>
                <c:pt idx="175">
                  <c:v>14.17968534501743</c:v>
                </c:pt>
                <c:pt idx="176">
                  <c:v>14.83977759187757</c:v>
                </c:pt>
                <c:pt idx="177">
                  <c:v>15.40951821332645</c:v>
                </c:pt>
                <c:pt idx="178">
                  <c:v>15.4544797458866</c:v>
                </c:pt>
                <c:pt idx="179">
                  <c:v>16.31835233739182</c:v>
                </c:pt>
                <c:pt idx="180">
                  <c:v>16.83977759187758</c:v>
                </c:pt>
                <c:pt idx="181">
                  <c:v>17.35447974588078</c:v>
                </c:pt>
                <c:pt idx="182">
                  <c:v>17.50951821332498</c:v>
                </c:pt>
                <c:pt idx="183">
                  <c:v>18.17968534501743</c:v>
                </c:pt>
                <c:pt idx="184">
                  <c:v>18.218352337386</c:v>
                </c:pt>
                <c:pt idx="185">
                  <c:v>18.93977759187612</c:v>
                </c:pt>
                <c:pt idx="186">
                  <c:v>19.40951821332645</c:v>
                </c:pt>
                <c:pt idx="187">
                  <c:v>19.4544797458866</c:v>
                </c:pt>
                <c:pt idx="188">
                  <c:v>20.17968534501743</c:v>
                </c:pt>
                <c:pt idx="189">
                  <c:v>20.31835233739182</c:v>
                </c:pt>
                <c:pt idx="190">
                  <c:v>20.93977759187612</c:v>
                </c:pt>
                <c:pt idx="191">
                  <c:v>21.50951821332498</c:v>
                </c:pt>
                <c:pt idx="192">
                  <c:v>21.55447974588515</c:v>
                </c:pt>
                <c:pt idx="193">
                  <c:v>22.17968534501015</c:v>
                </c:pt>
                <c:pt idx="194">
                  <c:v>22.27968534501597</c:v>
                </c:pt>
                <c:pt idx="195">
                  <c:v>22.41835233739036</c:v>
                </c:pt>
                <c:pt idx="196">
                  <c:v>23.13977759187321</c:v>
                </c:pt>
                <c:pt idx="197">
                  <c:v>23.4544797458866</c:v>
                </c:pt>
                <c:pt idx="198">
                  <c:v>23.50951821332498</c:v>
                </c:pt>
                <c:pt idx="199">
                  <c:v>24.27968534501597</c:v>
                </c:pt>
                <c:pt idx="200">
                  <c:v>24.41835233738308</c:v>
                </c:pt>
                <c:pt idx="201">
                  <c:v>24.93977759187612</c:v>
                </c:pt>
                <c:pt idx="202">
                  <c:v>25.30951821332788</c:v>
                </c:pt>
                <c:pt idx="203">
                  <c:v>25.35447974588078</c:v>
                </c:pt>
                <c:pt idx="204">
                  <c:v>26.27968534501597</c:v>
                </c:pt>
                <c:pt idx="205">
                  <c:v>26.41835233739036</c:v>
                </c:pt>
                <c:pt idx="206">
                  <c:v>26.8397775918703</c:v>
                </c:pt>
                <c:pt idx="207">
                  <c:v>27.25447974588224</c:v>
                </c:pt>
                <c:pt idx="208">
                  <c:v>27.40951821332645</c:v>
                </c:pt>
                <c:pt idx="209">
                  <c:v>28.27968534501597</c:v>
                </c:pt>
                <c:pt idx="210">
                  <c:v>28.51835233738891</c:v>
                </c:pt>
                <c:pt idx="211">
                  <c:v>28.83977759187758</c:v>
                </c:pt>
                <c:pt idx="212">
                  <c:v>29.30951821332788</c:v>
                </c:pt>
                <c:pt idx="213">
                  <c:v>30.27968534501597</c:v>
                </c:pt>
                <c:pt idx="214">
                  <c:v>30.41835233738308</c:v>
                </c:pt>
                <c:pt idx="215">
                  <c:v>30.8397775918703</c:v>
                </c:pt>
                <c:pt idx="216">
                  <c:v>31.20951821332208</c:v>
                </c:pt>
                <c:pt idx="217">
                  <c:v>31.35447974588078</c:v>
                </c:pt>
                <c:pt idx="218">
                  <c:v>32.0796853450116</c:v>
                </c:pt>
                <c:pt idx="219">
                  <c:v>32.31835233738455</c:v>
                </c:pt>
                <c:pt idx="220">
                  <c:v>32.83977759187029</c:v>
                </c:pt>
                <c:pt idx="221">
                  <c:v>33.30951821332063</c:v>
                </c:pt>
                <c:pt idx="222">
                  <c:v>33.35447974588804</c:v>
                </c:pt>
                <c:pt idx="223">
                  <c:v>34.21835233739328</c:v>
                </c:pt>
                <c:pt idx="224">
                  <c:v>34.27968534501597</c:v>
                </c:pt>
                <c:pt idx="225">
                  <c:v>34.93977759186885</c:v>
                </c:pt>
                <c:pt idx="226">
                  <c:v>35.35447974588077</c:v>
                </c:pt>
                <c:pt idx="227">
                  <c:v>35.40951821331918</c:v>
                </c:pt>
                <c:pt idx="228">
                  <c:v>36.2796853450087</c:v>
                </c:pt>
                <c:pt idx="229">
                  <c:v>36.55447974588515</c:v>
                </c:pt>
                <c:pt idx="230">
                  <c:v>36.83977759187029</c:v>
                </c:pt>
                <c:pt idx="231">
                  <c:v>37.30951821332063</c:v>
                </c:pt>
                <c:pt idx="232">
                  <c:v>37.31835233739182</c:v>
                </c:pt>
                <c:pt idx="233">
                  <c:v>37.35447974588077</c:v>
                </c:pt>
                <c:pt idx="234">
                  <c:v>38.17968534501743</c:v>
                </c:pt>
                <c:pt idx="235">
                  <c:v>38.218352337386</c:v>
                </c:pt>
                <c:pt idx="236">
                  <c:v>38.93977759186885</c:v>
                </c:pt>
                <c:pt idx="237">
                  <c:v>39.20951821332936</c:v>
                </c:pt>
                <c:pt idx="238">
                  <c:v>39.35447974588804</c:v>
                </c:pt>
                <c:pt idx="239">
                  <c:v>40.17968534501015</c:v>
                </c:pt>
                <c:pt idx="240">
                  <c:v>40.31835233738455</c:v>
                </c:pt>
                <c:pt idx="241">
                  <c:v>41.03977759188194</c:v>
                </c:pt>
                <c:pt idx="242">
                  <c:v>41.55447974588515</c:v>
                </c:pt>
                <c:pt idx="243">
                  <c:v>42.17968534501015</c:v>
                </c:pt>
                <c:pt idx="244">
                  <c:v>42.51835233738891</c:v>
                </c:pt>
                <c:pt idx="245">
                  <c:v>43.23977759187176</c:v>
                </c:pt>
                <c:pt idx="246">
                  <c:v>43.40951821332645</c:v>
                </c:pt>
                <c:pt idx="247">
                  <c:v>43.7544797458895</c:v>
                </c:pt>
                <c:pt idx="248">
                  <c:v>44.17968534501743</c:v>
                </c:pt>
                <c:pt idx="249">
                  <c:v>44.4183523373831</c:v>
                </c:pt>
                <c:pt idx="250">
                  <c:v>44.93977759187612</c:v>
                </c:pt>
                <c:pt idx="251">
                  <c:v>46.27968534501597</c:v>
                </c:pt>
                <c:pt idx="252">
                  <c:v>46.51835233738164</c:v>
                </c:pt>
                <c:pt idx="253">
                  <c:v>47.70951821332936</c:v>
                </c:pt>
                <c:pt idx="254">
                  <c:v>48.17968534501743</c:v>
                </c:pt>
                <c:pt idx="255">
                  <c:v>48.30951821332063</c:v>
                </c:pt>
                <c:pt idx="256">
                  <c:v>48.51835233738891</c:v>
                </c:pt>
                <c:pt idx="257">
                  <c:v>48.65447974588361</c:v>
                </c:pt>
                <c:pt idx="258">
                  <c:v>49.73977759187176</c:v>
                </c:pt>
                <c:pt idx="259">
                  <c:v>50.31835233738455</c:v>
                </c:pt>
                <c:pt idx="260">
                  <c:v>53.0796853450116</c:v>
                </c:pt>
                <c:pt idx="261">
                  <c:v>53.40951821332645</c:v>
                </c:pt>
                <c:pt idx="262">
                  <c:v>53.75447974588219</c:v>
                </c:pt>
                <c:pt idx="263">
                  <c:v>54.83977759187754</c:v>
                </c:pt>
                <c:pt idx="264">
                  <c:v>55.218352337386</c:v>
                </c:pt>
                <c:pt idx="265">
                  <c:v>58.17968534501743</c:v>
                </c:pt>
                <c:pt idx="266">
                  <c:v>58.65447974588361</c:v>
                </c:pt>
                <c:pt idx="267">
                  <c:v>58.7095182133221</c:v>
                </c:pt>
                <c:pt idx="268">
                  <c:v>60.13977759187321</c:v>
                </c:pt>
                <c:pt idx="269">
                  <c:v>60.31835233739182</c:v>
                </c:pt>
                <c:pt idx="270">
                  <c:v>62.15447974588361</c:v>
                </c:pt>
                <c:pt idx="271">
                  <c:v>63.37968534501449</c:v>
                </c:pt>
                <c:pt idx="272">
                  <c:v>64.40951821332645</c:v>
                </c:pt>
                <c:pt idx="273">
                  <c:v>65.41835233738298</c:v>
                </c:pt>
                <c:pt idx="274">
                  <c:v>65.93977759187611</c:v>
                </c:pt>
              </c:numCache>
            </c:numRef>
          </c:xVal>
          <c:yVal>
            <c:numRef>
              <c:f>Gr_Matano_Mraw!$C$7:$C$281</c:f>
              <c:numCache>
                <c:formatCode>General</c:formatCode>
                <c:ptCount val="275"/>
                <c:pt idx="0">
                  <c:v>8.47800000000001E-5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1.485E-5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8.918E-5</c:v>
                </c:pt>
                <c:pt idx="30">
                  <c:v>7.41E-5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3.07E-6</c:v>
                </c:pt>
                <c:pt idx="35">
                  <c:v>0.0</c:v>
                </c:pt>
                <c:pt idx="36">
                  <c:v>0.0001959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6.824E-5</c:v>
                </c:pt>
                <c:pt idx="41">
                  <c:v>0.00011605</c:v>
                </c:pt>
                <c:pt idx="42">
                  <c:v>9.5E-6</c:v>
                </c:pt>
                <c:pt idx="43">
                  <c:v>5.087E-5</c:v>
                </c:pt>
                <c:pt idx="44">
                  <c:v>4.223E-5</c:v>
                </c:pt>
                <c:pt idx="45">
                  <c:v>4.71E-5</c:v>
                </c:pt>
                <c:pt idx="46">
                  <c:v>1.402E-5</c:v>
                </c:pt>
                <c:pt idx="47">
                  <c:v>0.0</c:v>
                </c:pt>
                <c:pt idx="48">
                  <c:v>7.338E-5</c:v>
                </c:pt>
                <c:pt idx="49">
                  <c:v>0.0</c:v>
                </c:pt>
                <c:pt idx="50">
                  <c:v>0.0</c:v>
                </c:pt>
                <c:pt idx="51">
                  <c:v>7.658E-5</c:v>
                </c:pt>
                <c:pt idx="52">
                  <c:v>0.00014952</c:v>
                </c:pt>
                <c:pt idx="53">
                  <c:v>0.0001398</c:v>
                </c:pt>
                <c:pt idx="54">
                  <c:v>0.00015938</c:v>
                </c:pt>
                <c:pt idx="55">
                  <c:v>0.00011296</c:v>
                </c:pt>
                <c:pt idx="56">
                  <c:v>4.792E-5</c:v>
                </c:pt>
                <c:pt idx="57">
                  <c:v>0.0</c:v>
                </c:pt>
                <c:pt idx="58">
                  <c:v>0.00017024</c:v>
                </c:pt>
                <c:pt idx="59">
                  <c:v>0.0001607</c:v>
                </c:pt>
                <c:pt idx="60">
                  <c:v>0.00017162</c:v>
                </c:pt>
                <c:pt idx="61">
                  <c:v>0.00015896</c:v>
                </c:pt>
                <c:pt idx="62">
                  <c:v>2.442E-5</c:v>
                </c:pt>
                <c:pt idx="63">
                  <c:v>0.00014827</c:v>
                </c:pt>
                <c:pt idx="64">
                  <c:v>0.00025975</c:v>
                </c:pt>
                <c:pt idx="65">
                  <c:v>0.00023099</c:v>
                </c:pt>
                <c:pt idx="66">
                  <c:v>7.212E-5</c:v>
                </c:pt>
                <c:pt idx="67">
                  <c:v>0.00025691</c:v>
                </c:pt>
                <c:pt idx="68">
                  <c:v>0.00030758</c:v>
                </c:pt>
                <c:pt idx="69">
                  <c:v>0.00022065</c:v>
                </c:pt>
                <c:pt idx="70">
                  <c:v>0.00047006</c:v>
                </c:pt>
                <c:pt idx="71">
                  <c:v>0.00037116</c:v>
                </c:pt>
                <c:pt idx="72">
                  <c:v>0.00023041</c:v>
                </c:pt>
                <c:pt idx="73">
                  <c:v>0.00027299</c:v>
                </c:pt>
                <c:pt idx="74">
                  <c:v>0.00044757</c:v>
                </c:pt>
                <c:pt idx="75">
                  <c:v>0.00035386</c:v>
                </c:pt>
                <c:pt idx="76">
                  <c:v>0.00067914</c:v>
                </c:pt>
                <c:pt idx="77">
                  <c:v>0.00053347</c:v>
                </c:pt>
                <c:pt idx="78">
                  <c:v>0.00080886</c:v>
                </c:pt>
                <c:pt idx="79">
                  <c:v>0.00045312</c:v>
                </c:pt>
                <c:pt idx="80">
                  <c:v>0.0006408</c:v>
                </c:pt>
                <c:pt idx="81">
                  <c:v>0.00067493</c:v>
                </c:pt>
                <c:pt idx="82">
                  <c:v>0.00056381</c:v>
                </c:pt>
                <c:pt idx="83">
                  <c:v>0.00077149</c:v>
                </c:pt>
                <c:pt idx="84">
                  <c:v>0.00103376</c:v>
                </c:pt>
                <c:pt idx="85">
                  <c:v>0.0007385</c:v>
                </c:pt>
                <c:pt idx="86">
                  <c:v>0.00103684</c:v>
                </c:pt>
                <c:pt idx="87">
                  <c:v>0.00099689</c:v>
                </c:pt>
                <c:pt idx="88">
                  <c:v>0.00097993</c:v>
                </c:pt>
                <c:pt idx="89">
                  <c:v>0.00121634</c:v>
                </c:pt>
                <c:pt idx="90">
                  <c:v>0.0008819</c:v>
                </c:pt>
                <c:pt idx="91">
                  <c:v>0.00123114</c:v>
                </c:pt>
                <c:pt idx="92">
                  <c:v>0.00139914</c:v>
                </c:pt>
                <c:pt idx="93">
                  <c:v>0.00141959</c:v>
                </c:pt>
                <c:pt idx="94">
                  <c:v>0.00188636</c:v>
                </c:pt>
                <c:pt idx="95">
                  <c:v>0.00127346</c:v>
                </c:pt>
                <c:pt idx="96">
                  <c:v>0.00166205</c:v>
                </c:pt>
                <c:pt idx="97">
                  <c:v>0.00190519</c:v>
                </c:pt>
                <c:pt idx="98">
                  <c:v>0.00190174</c:v>
                </c:pt>
                <c:pt idx="99">
                  <c:v>0.00227464</c:v>
                </c:pt>
                <c:pt idx="100">
                  <c:v>0.00162678</c:v>
                </c:pt>
                <c:pt idx="101">
                  <c:v>0.00189039</c:v>
                </c:pt>
                <c:pt idx="102">
                  <c:v>0.00200154</c:v>
                </c:pt>
                <c:pt idx="103">
                  <c:v>0.00199884</c:v>
                </c:pt>
                <c:pt idx="104">
                  <c:v>0.00199618</c:v>
                </c:pt>
                <c:pt idx="105">
                  <c:v>0.00272195</c:v>
                </c:pt>
                <c:pt idx="106">
                  <c:v>0.00187248</c:v>
                </c:pt>
                <c:pt idx="107">
                  <c:v>0.00268251</c:v>
                </c:pt>
                <c:pt idx="108">
                  <c:v>0.00282588</c:v>
                </c:pt>
                <c:pt idx="109">
                  <c:v>0.00272224</c:v>
                </c:pt>
                <c:pt idx="110">
                  <c:v>0.00327893</c:v>
                </c:pt>
                <c:pt idx="111">
                  <c:v>0.00329819</c:v>
                </c:pt>
                <c:pt idx="112">
                  <c:v>0.00353764</c:v>
                </c:pt>
                <c:pt idx="113">
                  <c:v>0.00358995</c:v>
                </c:pt>
                <c:pt idx="114">
                  <c:v>0.00361126</c:v>
                </c:pt>
                <c:pt idx="115">
                  <c:v>0.00461362</c:v>
                </c:pt>
                <c:pt idx="116">
                  <c:v>0.00439341</c:v>
                </c:pt>
                <c:pt idx="117">
                  <c:v>0.00469157</c:v>
                </c:pt>
                <c:pt idx="118">
                  <c:v>0.00432608</c:v>
                </c:pt>
                <c:pt idx="119">
                  <c:v>0.00465693</c:v>
                </c:pt>
                <c:pt idx="120">
                  <c:v>0.00510413</c:v>
                </c:pt>
                <c:pt idx="121">
                  <c:v>0.00569246</c:v>
                </c:pt>
                <c:pt idx="122">
                  <c:v>0.00540094</c:v>
                </c:pt>
                <c:pt idx="123">
                  <c:v>0.00551207</c:v>
                </c:pt>
                <c:pt idx="124">
                  <c:v>0.00514137</c:v>
                </c:pt>
                <c:pt idx="125">
                  <c:v>0.00609821</c:v>
                </c:pt>
                <c:pt idx="126">
                  <c:v>0.00609667</c:v>
                </c:pt>
                <c:pt idx="127">
                  <c:v>0.00685014</c:v>
                </c:pt>
                <c:pt idx="128">
                  <c:v>0.00652556</c:v>
                </c:pt>
                <c:pt idx="129">
                  <c:v>0.00645887</c:v>
                </c:pt>
                <c:pt idx="130">
                  <c:v>0.00693155</c:v>
                </c:pt>
                <c:pt idx="131">
                  <c:v>0.00768476</c:v>
                </c:pt>
                <c:pt idx="132">
                  <c:v>0.00684382</c:v>
                </c:pt>
                <c:pt idx="133">
                  <c:v>0.00738914</c:v>
                </c:pt>
                <c:pt idx="134">
                  <c:v>0.00743489</c:v>
                </c:pt>
                <c:pt idx="135">
                  <c:v>0.00812387</c:v>
                </c:pt>
                <c:pt idx="136">
                  <c:v>0.00765746</c:v>
                </c:pt>
                <c:pt idx="137">
                  <c:v>0.00855641</c:v>
                </c:pt>
                <c:pt idx="138">
                  <c:v>0.00738639</c:v>
                </c:pt>
                <c:pt idx="139">
                  <c:v>0.00859443</c:v>
                </c:pt>
                <c:pt idx="140">
                  <c:v>0.00929926</c:v>
                </c:pt>
                <c:pt idx="141">
                  <c:v>0.00866736</c:v>
                </c:pt>
                <c:pt idx="142">
                  <c:v>0.00869155</c:v>
                </c:pt>
                <c:pt idx="143">
                  <c:v>0.008423</c:v>
                </c:pt>
                <c:pt idx="144">
                  <c:v>0.00924096</c:v>
                </c:pt>
                <c:pt idx="145">
                  <c:v>0.0103623</c:v>
                </c:pt>
                <c:pt idx="146">
                  <c:v>0.00954151</c:v>
                </c:pt>
                <c:pt idx="147">
                  <c:v>0.0092256</c:v>
                </c:pt>
                <c:pt idx="148">
                  <c:v>0.00978319</c:v>
                </c:pt>
                <c:pt idx="149">
                  <c:v>0.0109265</c:v>
                </c:pt>
                <c:pt idx="150">
                  <c:v>0.0104351</c:v>
                </c:pt>
                <c:pt idx="151">
                  <c:v>0.0101133</c:v>
                </c:pt>
                <c:pt idx="152">
                  <c:v>0.00992728</c:v>
                </c:pt>
                <c:pt idx="153">
                  <c:v>0.0106565</c:v>
                </c:pt>
                <c:pt idx="154">
                  <c:v>0.0117112</c:v>
                </c:pt>
                <c:pt idx="155">
                  <c:v>0.0106639</c:v>
                </c:pt>
                <c:pt idx="156">
                  <c:v>0.0111905</c:v>
                </c:pt>
                <c:pt idx="157">
                  <c:v>0.0108213</c:v>
                </c:pt>
                <c:pt idx="158">
                  <c:v>0.0110744</c:v>
                </c:pt>
                <c:pt idx="159">
                  <c:v>0.0119529</c:v>
                </c:pt>
                <c:pt idx="160">
                  <c:v>0.0120761</c:v>
                </c:pt>
                <c:pt idx="161">
                  <c:v>0.0116785</c:v>
                </c:pt>
                <c:pt idx="162">
                  <c:v>0.011747</c:v>
                </c:pt>
                <c:pt idx="163">
                  <c:v>0.0117351</c:v>
                </c:pt>
                <c:pt idx="164">
                  <c:v>0.0125763</c:v>
                </c:pt>
                <c:pt idx="165">
                  <c:v>0.0124684</c:v>
                </c:pt>
                <c:pt idx="166">
                  <c:v>0.0131833</c:v>
                </c:pt>
                <c:pt idx="167">
                  <c:v>0.0129466</c:v>
                </c:pt>
                <c:pt idx="168">
                  <c:v>0.0126813</c:v>
                </c:pt>
                <c:pt idx="169">
                  <c:v>0.0126219</c:v>
                </c:pt>
                <c:pt idx="170">
                  <c:v>0.0129809</c:v>
                </c:pt>
                <c:pt idx="171">
                  <c:v>0.0137469</c:v>
                </c:pt>
                <c:pt idx="172">
                  <c:v>0.0131678</c:v>
                </c:pt>
                <c:pt idx="173">
                  <c:v>0.0135113</c:v>
                </c:pt>
                <c:pt idx="174">
                  <c:v>0.0135465</c:v>
                </c:pt>
                <c:pt idx="175">
                  <c:v>0.0136946</c:v>
                </c:pt>
                <c:pt idx="176">
                  <c:v>0.0143781</c:v>
                </c:pt>
                <c:pt idx="177">
                  <c:v>0.0139101</c:v>
                </c:pt>
                <c:pt idx="178">
                  <c:v>0.0137184</c:v>
                </c:pt>
                <c:pt idx="179">
                  <c:v>0.0142114</c:v>
                </c:pt>
                <c:pt idx="180">
                  <c:v>0.0148184</c:v>
                </c:pt>
                <c:pt idx="181">
                  <c:v>0.0141531</c:v>
                </c:pt>
                <c:pt idx="182">
                  <c:v>0.0143552</c:v>
                </c:pt>
                <c:pt idx="183">
                  <c:v>0.0148768</c:v>
                </c:pt>
                <c:pt idx="184">
                  <c:v>0.0146297</c:v>
                </c:pt>
                <c:pt idx="185">
                  <c:v>0.015155</c:v>
                </c:pt>
                <c:pt idx="186">
                  <c:v>0.0149894</c:v>
                </c:pt>
                <c:pt idx="187">
                  <c:v>0.0144133</c:v>
                </c:pt>
                <c:pt idx="188">
                  <c:v>0.0152946</c:v>
                </c:pt>
                <c:pt idx="189">
                  <c:v>0.0152871</c:v>
                </c:pt>
                <c:pt idx="190">
                  <c:v>0.0153406</c:v>
                </c:pt>
                <c:pt idx="191">
                  <c:v>0.015086</c:v>
                </c:pt>
                <c:pt idx="192">
                  <c:v>0.0148558</c:v>
                </c:pt>
                <c:pt idx="193">
                  <c:v>0.0158537</c:v>
                </c:pt>
                <c:pt idx="194">
                  <c:v>0.0159377</c:v>
                </c:pt>
                <c:pt idx="195">
                  <c:v>0.0151709</c:v>
                </c:pt>
                <c:pt idx="196">
                  <c:v>0.015497</c:v>
                </c:pt>
                <c:pt idx="197">
                  <c:v>0.0149663</c:v>
                </c:pt>
                <c:pt idx="198">
                  <c:v>0.0153006</c:v>
                </c:pt>
                <c:pt idx="199">
                  <c:v>0.0159077</c:v>
                </c:pt>
                <c:pt idx="200">
                  <c:v>0.0154195</c:v>
                </c:pt>
                <c:pt idx="201">
                  <c:v>0.0155548</c:v>
                </c:pt>
                <c:pt idx="202">
                  <c:v>0.0153694</c:v>
                </c:pt>
                <c:pt idx="203">
                  <c:v>0.0153928</c:v>
                </c:pt>
                <c:pt idx="204">
                  <c:v>0.0159077</c:v>
                </c:pt>
                <c:pt idx="205">
                  <c:v>0.0157448</c:v>
                </c:pt>
                <c:pt idx="206">
                  <c:v>0.0159458</c:v>
                </c:pt>
                <c:pt idx="207">
                  <c:v>0.0154796</c:v>
                </c:pt>
                <c:pt idx="208">
                  <c:v>0.0157599</c:v>
                </c:pt>
                <c:pt idx="209">
                  <c:v>0.0159077</c:v>
                </c:pt>
                <c:pt idx="210">
                  <c:v>0.0157205</c:v>
                </c:pt>
                <c:pt idx="211">
                  <c:v>0.0161616</c:v>
                </c:pt>
                <c:pt idx="212">
                  <c:v>0.0157921</c:v>
                </c:pt>
                <c:pt idx="213">
                  <c:v>0.0161432</c:v>
                </c:pt>
                <c:pt idx="214">
                  <c:v>0.0155806</c:v>
                </c:pt>
                <c:pt idx="215">
                  <c:v>0.0161616</c:v>
                </c:pt>
                <c:pt idx="216">
                  <c:v>0.015891</c:v>
                </c:pt>
                <c:pt idx="217">
                  <c:v>0.0163034</c:v>
                </c:pt>
                <c:pt idx="218">
                  <c:v>0.0159077</c:v>
                </c:pt>
                <c:pt idx="219">
                  <c:v>0.0159605</c:v>
                </c:pt>
                <c:pt idx="220">
                  <c:v>0.0161616</c:v>
                </c:pt>
                <c:pt idx="221">
                  <c:v>0.015913</c:v>
                </c:pt>
                <c:pt idx="222">
                  <c:v>0.0162718</c:v>
                </c:pt>
                <c:pt idx="223">
                  <c:v>0.0158046</c:v>
                </c:pt>
                <c:pt idx="224">
                  <c:v>0.0159077</c:v>
                </c:pt>
                <c:pt idx="225">
                  <c:v>0.0161616</c:v>
                </c:pt>
                <c:pt idx="226">
                  <c:v>0.0161167</c:v>
                </c:pt>
                <c:pt idx="227">
                  <c:v>0.0157996</c:v>
                </c:pt>
                <c:pt idx="228">
                  <c:v>0.0159077</c:v>
                </c:pt>
                <c:pt idx="229">
                  <c:v>0.0161007</c:v>
                </c:pt>
                <c:pt idx="230">
                  <c:v>0.0161616</c:v>
                </c:pt>
                <c:pt idx="231">
                  <c:v>0.0159675</c:v>
                </c:pt>
                <c:pt idx="232">
                  <c:v>0.0163408</c:v>
                </c:pt>
                <c:pt idx="233">
                  <c:v>0.016116</c:v>
                </c:pt>
                <c:pt idx="234">
                  <c:v>0.0160908</c:v>
                </c:pt>
                <c:pt idx="235">
                  <c:v>0.0163073</c:v>
                </c:pt>
                <c:pt idx="236">
                  <c:v>0.0161616</c:v>
                </c:pt>
                <c:pt idx="237">
                  <c:v>0.015949</c:v>
                </c:pt>
                <c:pt idx="238">
                  <c:v>0.0161163</c:v>
                </c:pt>
                <c:pt idx="239">
                  <c:v>0.0159947</c:v>
                </c:pt>
                <c:pt idx="240">
                  <c:v>0.0163073</c:v>
                </c:pt>
                <c:pt idx="241">
                  <c:v>0.0159079</c:v>
                </c:pt>
                <c:pt idx="242">
                  <c:v>0.015962</c:v>
                </c:pt>
                <c:pt idx="243">
                  <c:v>0.0159077</c:v>
                </c:pt>
                <c:pt idx="244">
                  <c:v>0.0157271</c:v>
                </c:pt>
                <c:pt idx="245">
                  <c:v>0.016189</c:v>
                </c:pt>
                <c:pt idx="246">
                  <c:v>0.0159341</c:v>
                </c:pt>
                <c:pt idx="247">
                  <c:v>0.0160915</c:v>
                </c:pt>
                <c:pt idx="248">
                  <c:v>0.0159077</c:v>
                </c:pt>
                <c:pt idx="249">
                  <c:v>0.0163073</c:v>
                </c:pt>
                <c:pt idx="250">
                  <c:v>0.0159972</c:v>
                </c:pt>
                <c:pt idx="251">
                  <c:v>0.0159077</c:v>
                </c:pt>
                <c:pt idx="252">
                  <c:v>0.0163073</c:v>
                </c:pt>
                <c:pt idx="253">
                  <c:v>0.0160104</c:v>
                </c:pt>
                <c:pt idx="254">
                  <c:v>0.0162378</c:v>
                </c:pt>
                <c:pt idx="255">
                  <c:v>0.0156704</c:v>
                </c:pt>
                <c:pt idx="256">
                  <c:v>0.0163073</c:v>
                </c:pt>
                <c:pt idx="257">
                  <c:v>0.0163034</c:v>
                </c:pt>
                <c:pt idx="258">
                  <c:v>0.0158661</c:v>
                </c:pt>
                <c:pt idx="259">
                  <c:v>0.0163073</c:v>
                </c:pt>
                <c:pt idx="260">
                  <c:v>0.0157826</c:v>
                </c:pt>
                <c:pt idx="261">
                  <c:v>0.0158319</c:v>
                </c:pt>
                <c:pt idx="262">
                  <c:v>0.0163034</c:v>
                </c:pt>
                <c:pt idx="263">
                  <c:v>0.0159954</c:v>
                </c:pt>
                <c:pt idx="264">
                  <c:v>0.0163073</c:v>
                </c:pt>
                <c:pt idx="265">
                  <c:v>0.0158259</c:v>
                </c:pt>
                <c:pt idx="266">
                  <c:v>0.0163034</c:v>
                </c:pt>
                <c:pt idx="267">
                  <c:v>0.0159856</c:v>
                </c:pt>
                <c:pt idx="268">
                  <c:v>0.0157582</c:v>
                </c:pt>
                <c:pt idx="269">
                  <c:v>0.0157561</c:v>
                </c:pt>
                <c:pt idx="270">
                  <c:v>0.0163034</c:v>
                </c:pt>
                <c:pt idx="271">
                  <c:v>0.0157047</c:v>
                </c:pt>
                <c:pt idx="272">
                  <c:v>0.0159129</c:v>
                </c:pt>
                <c:pt idx="273">
                  <c:v>0.0157558</c:v>
                </c:pt>
                <c:pt idx="274">
                  <c:v>0.0161616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930-491D-8594-27ED37D9C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8766664"/>
        <c:axId val="2108759608"/>
      </c:scatterChart>
      <c:valAx>
        <c:axId val="2108766664"/>
        <c:scaling>
          <c:orientation val="minMax"/>
          <c:max val="40.0"/>
          <c:min val="-4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kern="1200" baseline="0" dirty="0">
                    <a:solidFill>
                      <a:schemeClr val="tx1"/>
                    </a:solidFill>
                    <a:effectLst/>
                  </a:rPr>
                  <a:t>Distance, µm</a:t>
                </a:r>
                <a:endParaRPr lang="en-US" sz="1400" dirty="0">
                  <a:solidFill>
                    <a:schemeClr val="tx1"/>
                  </a:solidFill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Calibri"/>
              </a:defRPr>
            </a:pPr>
            <a:endParaRPr lang="en-US"/>
          </a:p>
        </c:txPr>
        <c:crossAx val="2108759608"/>
        <c:crosses val="autoZero"/>
        <c:crossBetween val="midCat"/>
      </c:valAx>
      <c:valAx>
        <c:axId val="2108759608"/>
        <c:scaling>
          <c:orientation val="minMax"/>
          <c:max val="0.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Calibri"/>
              </a:defRPr>
            </a:pPr>
            <a:endParaRPr lang="en-US"/>
          </a:p>
        </c:txPr>
        <c:crossAx val="2108766664"/>
        <c:crossesAt val="-40.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v>Al 850C</c:v>
          </c:tx>
          <c:spPr>
            <a:ln w="25400" cap="rnd">
              <a:solidFill>
                <a:srgbClr val="C0504D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AD!$H$3:$H$1502</c:f>
              <c:numCache>
                <c:formatCode>0.00E+00</c:formatCode>
                <c:ptCount val="1500"/>
                <c:pt idx="0">
                  <c:v>-1.63979730002985E-7</c:v>
                </c:pt>
                <c:pt idx="1">
                  <c:v>-1.63852490803474E-7</c:v>
                </c:pt>
                <c:pt idx="2">
                  <c:v>-1.63725251603969E-7</c:v>
                </c:pt>
                <c:pt idx="3">
                  <c:v>-1.63598012404457E-7</c:v>
                </c:pt>
                <c:pt idx="4">
                  <c:v>-1.63470773204953E-7</c:v>
                </c:pt>
                <c:pt idx="5">
                  <c:v>-1.63343534005441E-7</c:v>
                </c:pt>
                <c:pt idx="6">
                  <c:v>-1.63216294805916E-7</c:v>
                </c:pt>
                <c:pt idx="7">
                  <c:v>-1.63089055606439E-7</c:v>
                </c:pt>
                <c:pt idx="8">
                  <c:v>-1.62961816406893E-7</c:v>
                </c:pt>
                <c:pt idx="9">
                  <c:v>-1.62834577207416E-7</c:v>
                </c:pt>
                <c:pt idx="10">
                  <c:v>-1.6270733800787E-7</c:v>
                </c:pt>
                <c:pt idx="11">
                  <c:v>-1.62580098808393E-7</c:v>
                </c:pt>
                <c:pt idx="12">
                  <c:v>-1.62452859608915E-7</c:v>
                </c:pt>
                <c:pt idx="13">
                  <c:v>-1.6232562040937E-7</c:v>
                </c:pt>
                <c:pt idx="14">
                  <c:v>-1.62198381209892E-7</c:v>
                </c:pt>
                <c:pt idx="15">
                  <c:v>-1.62071142010347E-7</c:v>
                </c:pt>
                <c:pt idx="16">
                  <c:v>-1.61943902810869E-7</c:v>
                </c:pt>
                <c:pt idx="17">
                  <c:v>-1.61816663611324E-7</c:v>
                </c:pt>
                <c:pt idx="18">
                  <c:v>-1.61689424411846E-7</c:v>
                </c:pt>
                <c:pt idx="19">
                  <c:v>-1.61562185212301E-7</c:v>
                </c:pt>
                <c:pt idx="20">
                  <c:v>-1.61434946012823E-7</c:v>
                </c:pt>
                <c:pt idx="21">
                  <c:v>-1.61307706813278E-7</c:v>
                </c:pt>
                <c:pt idx="22">
                  <c:v>-1.611804676138E-7</c:v>
                </c:pt>
                <c:pt idx="23">
                  <c:v>-1.61053228414323E-7</c:v>
                </c:pt>
                <c:pt idx="24">
                  <c:v>-1.60925989214777E-7</c:v>
                </c:pt>
                <c:pt idx="25">
                  <c:v>-1.607987500153E-7</c:v>
                </c:pt>
                <c:pt idx="26">
                  <c:v>-1.60671510815754E-7</c:v>
                </c:pt>
                <c:pt idx="27">
                  <c:v>-1.60544271616277E-7</c:v>
                </c:pt>
                <c:pt idx="28">
                  <c:v>-1.60417032416731E-7</c:v>
                </c:pt>
                <c:pt idx="29">
                  <c:v>-1.60289793217254E-7</c:v>
                </c:pt>
                <c:pt idx="30">
                  <c:v>-1.60162554017708E-7</c:v>
                </c:pt>
                <c:pt idx="31">
                  <c:v>-1.60035314818231E-7</c:v>
                </c:pt>
                <c:pt idx="32">
                  <c:v>-1.59908075618685E-7</c:v>
                </c:pt>
                <c:pt idx="33">
                  <c:v>-1.59780836419208E-7</c:v>
                </c:pt>
                <c:pt idx="34">
                  <c:v>-1.59653597219662E-7</c:v>
                </c:pt>
                <c:pt idx="35">
                  <c:v>-1.59526358020185E-7</c:v>
                </c:pt>
                <c:pt idx="36">
                  <c:v>-1.59399118820708E-7</c:v>
                </c:pt>
                <c:pt idx="37">
                  <c:v>-1.59271879621162E-7</c:v>
                </c:pt>
                <c:pt idx="38">
                  <c:v>-1.59144640421685E-7</c:v>
                </c:pt>
                <c:pt idx="39">
                  <c:v>-1.59017401222139E-7</c:v>
                </c:pt>
                <c:pt idx="40">
                  <c:v>-1.58890162022662E-7</c:v>
                </c:pt>
                <c:pt idx="41">
                  <c:v>-1.58762922823116E-7</c:v>
                </c:pt>
                <c:pt idx="42">
                  <c:v>-1.58635683623639E-7</c:v>
                </c:pt>
                <c:pt idx="43">
                  <c:v>-1.58508444424093E-7</c:v>
                </c:pt>
                <c:pt idx="44">
                  <c:v>-1.58381205224616E-7</c:v>
                </c:pt>
                <c:pt idx="45">
                  <c:v>-1.5825396602507E-7</c:v>
                </c:pt>
                <c:pt idx="46">
                  <c:v>-1.58126726825593E-7</c:v>
                </c:pt>
                <c:pt idx="47">
                  <c:v>-1.57999487626115E-7</c:v>
                </c:pt>
                <c:pt idx="48">
                  <c:v>-1.5787224842657E-7</c:v>
                </c:pt>
                <c:pt idx="49">
                  <c:v>-1.57745009227092E-7</c:v>
                </c:pt>
                <c:pt idx="50">
                  <c:v>-1.57617770027547E-7</c:v>
                </c:pt>
                <c:pt idx="51">
                  <c:v>-1.57490530828069E-7</c:v>
                </c:pt>
                <c:pt idx="52">
                  <c:v>-1.57363291628524E-7</c:v>
                </c:pt>
                <c:pt idx="53">
                  <c:v>-1.57236052429046E-7</c:v>
                </c:pt>
                <c:pt idx="54">
                  <c:v>-1.57108813229569E-7</c:v>
                </c:pt>
                <c:pt idx="55">
                  <c:v>-1.56981574029683E-7</c:v>
                </c:pt>
                <c:pt idx="56">
                  <c:v>-1.56854334830478E-7</c:v>
                </c:pt>
                <c:pt idx="57">
                  <c:v>-1.56727095631272E-7</c:v>
                </c:pt>
                <c:pt idx="58">
                  <c:v>-1.56599856431387E-7</c:v>
                </c:pt>
                <c:pt idx="59">
                  <c:v>-1.56472617232181E-7</c:v>
                </c:pt>
                <c:pt idx="60">
                  <c:v>-1.56345378032296E-7</c:v>
                </c:pt>
                <c:pt idx="61">
                  <c:v>-1.5621813883309E-7</c:v>
                </c:pt>
                <c:pt idx="62">
                  <c:v>-1.56090899633205E-7</c:v>
                </c:pt>
                <c:pt idx="63">
                  <c:v>-1.55963660433999E-7</c:v>
                </c:pt>
                <c:pt idx="64">
                  <c:v>-1.55836421234114E-7</c:v>
                </c:pt>
                <c:pt idx="65">
                  <c:v>-1.55709182034908E-7</c:v>
                </c:pt>
                <c:pt idx="66">
                  <c:v>-1.55581942835703E-7</c:v>
                </c:pt>
                <c:pt idx="67">
                  <c:v>-1.55454703635817E-7</c:v>
                </c:pt>
                <c:pt idx="68">
                  <c:v>-1.55327464436612E-7</c:v>
                </c:pt>
                <c:pt idx="69">
                  <c:v>-1.55200225236726E-7</c:v>
                </c:pt>
                <c:pt idx="70">
                  <c:v>-1.55072986037521E-7</c:v>
                </c:pt>
                <c:pt idx="71">
                  <c:v>-1.54945746837635E-7</c:v>
                </c:pt>
                <c:pt idx="72">
                  <c:v>-1.5481850763843E-7</c:v>
                </c:pt>
                <c:pt idx="73">
                  <c:v>-1.54691268438544E-7</c:v>
                </c:pt>
                <c:pt idx="74">
                  <c:v>-1.54564029239339E-7</c:v>
                </c:pt>
                <c:pt idx="75">
                  <c:v>-1.54436790040134E-7</c:v>
                </c:pt>
                <c:pt idx="76">
                  <c:v>-1.54309550840248E-7</c:v>
                </c:pt>
                <c:pt idx="77">
                  <c:v>-1.54182311641043E-7</c:v>
                </c:pt>
                <c:pt idx="78">
                  <c:v>-1.54055072441157E-7</c:v>
                </c:pt>
                <c:pt idx="79">
                  <c:v>-1.53927833241952E-7</c:v>
                </c:pt>
                <c:pt idx="80">
                  <c:v>-1.53800594042066E-7</c:v>
                </c:pt>
                <c:pt idx="81">
                  <c:v>-1.53673354842861E-7</c:v>
                </c:pt>
                <c:pt idx="82">
                  <c:v>-1.53546115642975E-7</c:v>
                </c:pt>
                <c:pt idx="83">
                  <c:v>-1.5341887644377E-7</c:v>
                </c:pt>
                <c:pt idx="84">
                  <c:v>-1.53291637244564E-7</c:v>
                </c:pt>
                <c:pt idx="85">
                  <c:v>-1.53164398044679E-7</c:v>
                </c:pt>
                <c:pt idx="86">
                  <c:v>-1.53037158845473E-7</c:v>
                </c:pt>
                <c:pt idx="87">
                  <c:v>-1.52909919645588E-7</c:v>
                </c:pt>
                <c:pt idx="88">
                  <c:v>-1.52782680446382E-7</c:v>
                </c:pt>
                <c:pt idx="89">
                  <c:v>-1.52655441246497E-7</c:v>
                </c:pt>
                <c:pt idx="90">
                  <c:v>-1.52528202047291E-7</c:v>
                </c:pt>
                <c:pt idx="91">
                  <c:v>-1.52400962847406E-7</c:v>
                </c:pt>
                <c:pt idx="92">
                  <c:v>-1.522737236482E-7</c:v>
                </c:pt>
                <c:pt idx="93">
                  <c:v>-1.52146484448995E-7</c:v>
                </c:pt>
                <c:pt idx="94">
                  <c:v>-1.52019245249109E-7</c:v>
                </c:pt>
                <c:pt idx="95">
                  <c:v>-1.51892006049904E-7</c:v>
                </c:pt>
                <c:pt idx="96">
                  <c:v>-1.51764766850018E-7</c:v>
                </c:pt>
                <c:pt idx="97">
                  <c:v>-1.51637527650813E-7</c:v>
                </c:pt>
                <c:pt idx="98">
                  <c:v>-1.51510288450927E-7</c:v>
                </c:pt>
                <c:pt idx="99">
                  <c:v>-1.51383049251722E-7</c:v>
                </c:pt>
                <c:pt idx="100">
                  <c:v>-1.51255810051836E-7</c:v>
                </c:pt>
                <c:pt idx="101">
                  <c:v>-1.51128570852631E-7</c:v>
                </c:pt>
                <c:pt idx="102">
                  <c:v>-1.51001331653426E-7</c:v>
                </c:pt>
                <c:pt idx="103">
                  <c:v>-1.5087409245354E-7</c:v>
                </c:pt>
                <c:pt idx="104">
                  <c:v>-1.50746853254335E-7</c:v>
                </c:pt>
                <c:pt idx="105">
                  <c:v>-1.50619614054449E-7</c:v>
                </c:pt>
                <c:pt idx="106">
                  <c:v>-1.50492374855244E-7</c:v>
                </c:pt>
                <c:pt idx="107">
                  <c:v>-1.50365135655358E-7</c:v>
                </c:pt>
                <c:pt idx="108">
                  <c:v>-1.50237896456153E-7</c:v>
                </c:pt>
                <c:pt idx="109">
                  <c:v>-1.50110657256267E-7</c:v>
                </c:pt>
                <c:pt idx="110">
                  <c:v>-1.49983418057061E-7</c:v>
                </c:pt>
                <c:pt idx="111">
                  <c:v>-1.49856178857856E-7</c:v>
                </c:pt>
                <c:pt idx="112">
                  <c:v>-1.4972893965797E-7</c:v>
                </c:pt>
                <c:pt idx="113">
                  <c:v>-1.49601700458765E-7</c:v>
                </c:pt>
                <c:pt idx="114">
                  <c:v>-1.49474461258879E-7</c:v>
                </c:pt>
                <c:pt idx="115">
                  <c:v>-1.49347222059674E-7</c:v>
                </c:pt>
                <c:pt idx="116">
                  <c:v>-1.49219982859788E-7</c:v>
                </c:pt>
                <c:pt idx="117">
                  <c:v>-1.49092743660583E-7</c:v>
                </c:pt>
                <c:pt idx="118">
                  <c:v>-1.48965504460697E-7</c:v>
                </c:pt>
                <c:pt idx="119">
                  <c:v>-1.48838265261492E-7</c:v>
                </c:pt>
                <c:pt idx="120">
                  <c:v>-1.48711026062287E-7</c:v>
                </c:pt>
                <c:pt idx="121">
                  <c:v>-1.48583786862401E-7</c:v>
                </c:pt>
                <c:pt idx="122">
                  <c:v>-1.48456547663196E-7</c:v>
                </c:pt>
                <c:pt idx="123">
                  <c:v>-1.4832930846331E-7</c:v>
                </c:pt>
                <c:pt idx="124">
                  <c:v>-1.48202069264105E-7</c:v>
                </c:pt>
                <c:pt idx="125">
                  <c:v>-1.48074830064219E-7</c:v>
                </c:pt>
                <c:pt idx="126">
                  <c:v>-1.47947590865014E-7</c:v>
                </c:pt>
                <c:pt idx="127">
                  <c:v>-1.47820351665128E-7</c:v>
                </c:pt>
                <c:pt idx="128">
                  <c:v>-1.47693112465923E-7</c:v>
                </c:pt>
                <c:pt idx="129">
                  <c:v>-1.47565873266717E-7</c:v>
                </c:pt>
                <c:pt idx="130">
                  <c:v>-1.47438634066832E-7</c:v>
                </c:pt>
                <c:pt idx="131">
                  <c:v>-1.47311394867626E-7</c:v>
                </c:pt>
                <c:pt idx="132">
                  <c:v>-1.47184155667741E-7</c:v>
                </c:pt>
                <c:pt idx="133">
                  <c:v>-1.47056916468535E-7</c:v>
                </c:pt>
                <c:pt idx="134">
                  <c:v>-1.4692967726865E-7</c:v>
                </c:pt>
                <c:pt idx="135">
                  <c:v>-1.46802438069444E-7</c:v>
                </c:pt>
                <c:pt idx="136">
                  <c:v>-1.46675198869559E-7</c:v>
                </c:pt>
                <c:pt idx="137">
                  <c:v>-1.46547959670353E-7</c:v>
                </c:pt>
                <c:pt idx="138">
                  <c:v>-1.46420720471148E-7</c:v>
                </c:pt>
                <c:pt idx="139">
                  <c:v>-1.46293481271262E-7</c:v>
                </c:pt>
                <c:pt idx="140">
                  <c:v>-1.46166242072057E-7</c:v>
                </c:pt>
                <c:pt idx="141">
                  <c:v>-1.46039002872171E-7</c:v>
                </c:pt>
                <c:pt idx="142">
                  <c:v>-1.45911763672966E-7</c:v>
                </c:pt>
                <c:pt idx="143">
                  <c:v>-1.4578452447308E-7</c:v>
                </c:pt>
                <c:pt idx="144">
                  <c:v>-1.45657285273875E-7</c:v>
                </c:pt>
                <c:pt idx="145">
                  <c:v>-1.45530046073989E-7</c:v>
                </c:pt>
                <c:pt idx="146">
                  <c:v>-1.45402806874784E-7</c:v>
                </c:pt>
                <c:pt idx="147">
                  <c:v>-1.45275567674898E-7</c:v>
                </c:pt>
                <c:pt idx="148">
                  <c:v>-1.45148328475693E-7</c:v>
                </c:pt>
                <c:pt idx="149">
                  <c:v>-1.45021089276488E-7</c:v>
                </c:pt>
                <c:pt idx="150">
                  <c:v>-1.44893850076602E-7</c:v>
                </c:pt>
                <c:pt idx="151">
                  <c:v>-1.44766610877397E-7</c:v>
                </c:pt>
                <c:pt idx="152">
                  <c:v>-1.44639371677511E-7</c:v>
                </c:pt>
                <c:pt idx="153">
                  <c:v>-1.44512132478306E-7</c:v>
                </c:pt>
                <c:pt idx="154">
                  <c:v>-1.4438489327842E-7</c:v>
                </c:pt>
                <c:pt idx="155">
                  <c:v>-1.44257654079215E-7</c:v>
                </c:pt>
                <c:pt idx="156">
                  <c:v>-1.44130414879329E-7</c:v>
                </c:pt>
                <c:pt idx="157">
                  <c:v>-1.44003175680124E-7</c:v>
                </c:pt>
                <c:pt idx="158">
                  <c:v>-1.43875936480918E-7</c:v>
                </c:pt>
                <c:pt idx="159">
                  <c:v>-1.43748697281033E-7</c:v>
                </c:pt>
                <c:pt idx="160">
                  <c:v>-1.43621458081827E-7</c:v>
                </c:pt>
                <c:pt idx="161">
                  <c:v>-1.43494218881942E-7</c:v>
                </c:pt>
                <c:pt idx="162">
                  <c:v>-1.43366979682736E-7</c:v>
                </c:pt>
                <c:pt idx="163">
                  <c:v>-1.43239740482851E-7</c:v>
                </c:pt>
                <c:pt idx="164">
                  <c:v>-1.43112501283645E-7</c:v>
                </c:pt>
                <c:pt idx="165">
                  <c:v>-1.4298526208376E-7</c:v>
                </c:pt>
                <c:pt idx="166">
                  <c:v>-1.42858022884554E-7</c:v>
                </c:pt>
                <c:pt idx="167">
                  <c:v>-1.42730783685349E-7</c:v>
                </c:pt>
                <c:pt idx="168">
                  <c:v>-1.42603544485463E-7</c:v>
                </c:pt>
                <c:pt idx="169">
                  <c:v>-1.42476305286258E-7</c:v>
                </c:pt>
                <c:pt idx="170">
                  <c:v>-1.42349066086372E-7</c:v>
                </c:pt>
                <c:pt idx="171">
                  <c:v>-1.42221826887167E-7</c:v>
                </c:pt>
                <c:pt idx="172">
                  <c:v>-1.42094587687281E-7</c:v>
                </c:pt>
                <c:pt idx="173">
                  <c:v>-1.41967348488076E-7</c:v>
                </c:pt>
                <c:pt idx="174">
                  <c:v>-1.4184010928819E-7</c:v>
                </c:pt>
                <c:pt idx="175">
                  <c:v>-1.41712870088985E-7</c:v>
                </c:pt>
                <c:pt idx="176">
                  <c:v>-1.4158563088978E-7</c:v>
                </c:pt>
                <c:pt idx="177">
                  <c:v>-1.41458391689894E-7</c:v>
                </c:pt>
                <c:pt idx="178">
                  <c:v>-1.41331152490689E-7</c:v>
                </c:pt>
                <c:pt idx="179">
                  <c:v>-1.41203913290803E-7</c:v>
                </c:pt>
                <c:pt idx="180">
                  <c:v>-1.41076674091597E-7</c:v>
                </c:pt>
                <c:pt idx="181">
                  <c:v>-1.40949434891712E-7</c:v>
                </c:pt>
                <c:pt idx="182">
                  <c:v>-1.40822195692506E-7</c:v>
                </c:pt>
                <c:pt idx="183">
                  <c:v>-1.40694956492621E-7</c:v>
                </c:pt>
                <c:pt idx="184">
                  <c:v>-1.40567717293415E-7</c:v>
                </c:pt>
                <c:pt idx="185">
                  <c:v>-1.4044047809421E-7</c:v>
                </c:pt>
                <c:pt idx="186">
                  <c:v>-1.40313238894324E-7</c:v>
                </c:pt>
                <c:pt idx="187">
                  <c:v>-1.40185999695119E-7</c:v>
                </c:pt>
                <c:pt idx="188">
                  <c:v>-1.40058760495233E-7</c:v>
                </c:pt>
                <c:pt idx="189">
                  <c:v>-1.39931521296028E-7</c:v>
                </c:pt>
                <c:pt idx="190">
                  <c:v>-1.39804282096142E-7</c:v>
                </c:pt>
                <c:pt idx="191">
                  <c:v>-1.39677042896937E-7</c:v>
                </c:pt>
                <c:pt idx="192">
                  <c:v>-1.39549803697051E-7</c:v>
                </c:pt>
                <c:pt idx="193">
                  <c:v>-1.39422564497846E-7</c:v>
                </c:pt>
                <c:pt idx="194">
                  <c:v>-1.39295325298641E-7</c:v>
                </c:pt>
                <c:pt idx="195">
                  <c:v>-1.39168086098755E-7</c:v>
                </c:pt>
                <c:pt idx="196">
                  <c:v>-1.3904084689955E-7</c:v>
                </c:pt>
                <c:pt idx="197">
                  <c:v>-1.38913607699664E-7</c:v>
                </c:pt>
                <c:pt idx="198">
                  <c:v>-1.38786368500459E-7</c:v>
                </c:pt>
                <c:pt idx="199">
                  <c:v>-1.38659129300573E-7</c:v>
                </c:pt>
                <c:pt idx="200">
                  <c:v>-1.38531890101368E-7</c:v>
                </c:pt>
                <c:pt idx="201">
                  <c:v>-1.38404650901482E-7</c:v>
                </c:pt>
                <c:pt idx="202">
                  <c:v>-1.38277411702277E-7</c:v>
                </c:pt>
                <c:pt idx="203">
                  <c:v>-1.38150172503071E-7</c:v>
                </c:pt>
                <c:pt idx="204">
                  <c:v>-1.38022933303186E-7</c:v>
                </c:pt>
                <c:pt idx="205">
                  <c:v>-1.3789569410398E-7</c:v>
                </c:pt>
                <c:pt idx="206">
                  <c:v>-1.37768454904095E-7</c:v>
                </c:pt>
                <c:pt idx="207">
                  <c:v>-1.37641215704889E-7</c:v>
                </c:pt>
                <c:pt idx="208">
                  <c:v>-1.37513976505004E-7</c:v>
                </c:pt>
                <c:pt idx="209">
                  <c:v>-1.37386737305798E-7</c:v>
                </c:pt>
                <c:pt idx="210">
                  <c:v>-1.37259498105913E-7</c:v>
                </c:pt>
                <c:pt idx="211">
                  <c:v>-1.37132258906707E-7</c:v>
                </c:pt>
                <c:pt idx="212">
                  <c:v>-1.37005019707502E-7</c:v>
                </c:pt>
                <c:pt idx="213">
                  <c:v>-1.36877780507616E-7</c:v>
                </c:pt>
                <c:pt idx="214">
                  <c:v>-1.36750541308411E-7</c:v>
                </c:pt>
                <c:pt idx="215">
                  <c:v>-1.36623302108525E-7</c:v>
                </c:pt>
                <c:pt idx="216">
                  <c:v>-1.3649606290932E-7</c:v>
                </c:pt>
                <c:pt idx="217">
                  <c:v>-1.36368823709434E-7</c:v>
                </c:pt>
                <c:pt idx="218">
                  <c:v>-1.3624158451023E-7</c:v>
                </c:pt>
                <c:pt idx="219">
                  <c:v>-1.36114345310343E-7</c:v>
                </c:pt>
                <c:pt idx="220">
                  <c:v>-1.35987106111138E-7</c:v>
                </c:pt>
                <c:pt idx="221">
                  <c:v>-1.35859866911933E-7</c:v>
                </c:pt>
                <c:pt idx="222">
                  <c:v>-1.35732627712047E-7</c:v>
                </c:pt>
                <c:pt idx="223">
                  <c:v>-1.35605388512842E-7</c:v>
                </c:pt>
                <c:pt idx="224">
                  <c:v>-1.35478149312956E-7</c:v>
                </c:pt>
                <c:pt idx="225">
                  <c:v>-1.35350910113751E-7</c:v>
                </c:pt>
                <c:pt idx="226">
                  <c:v>-1.35223670913865E-7</c:v>
                </c:pt>
                <c:pt idx="227">
                  <c:v>-1.3509643171466E-7</c:v>
                </c:pt>
                <c:pt idx="228">
                  <c:v>-1.34969192514774E-7</c:v>
                </c:pt>
                <c:pt idx="229">
                  <c:v>-1.34841953315569E-7</c:v>
                </c:pt>
                <c:pt idx="230">
                  <c:v>-1.34714714116363E-7</c:v>
                </c:pt>
                <c:pt idx="231">
                  <c:v>-1.34587474916478E-7</c:v>
                </c:pt>
                <c:pt idx="232">
                  <c:v>-1.34460235717272E-7</c:v>
                </c:pt>
                <c:pt idx="233">
                  <c:v>-1.34332996517387E-7</c:v>
                </c:pt>
                <c:pt idx="234">
                  <c:v>-1.34205757318181E-7</c:v>
                </c:pt>
                <c:pt idx="235">
                  <c:v>-1.34078518118296E-7</c:v>
                </c:pt>
                <c:pt idx="236">
                  <c:v>-1.3395127891909E-7</c:v>
                </c:pt>
                <c:pt idx="237">
                  <c:v>-1.33824039719205E-7</c:v>
                </c:pt>
                <c:pt idx="238">
                  <c:v>-1.33696800519999E-7</c:v>
                </c:pt>
                <c:pt idx="239">
                  <c:v>-1.33569561320113E-7</c:v>
                </c:pt>
                <c:pt idx="240">
                  <c:v>-1.33442322120908E-7</c:v>
                </c:pt>
                <c:pt idx="241">
                  <c:v>-1.33315082921703E-7</c:v>
                </c:pt>
                <c:pt idx="242">
                  <c:v>-1.33187843721817E-7</c:v>
                </c:pt>
                <c:pt idx="243">
                  <c:v>-1.33060604522612E-7</c:v>
                </c:pt>
                <c:pt idx="244">
                  <c:v>-1.32933365322726E-7</c:v>
                </c:pt>
                <c:pt idx="245">
                  <c:v>-1.32806126123521E-7</c:v>
                </c:pt>
                <c:pt idx="246">
                  <c:v>-1.32678886923635E-7</c:v>
                </c:pt>
                <c:pt idx="247">
                  <c:v>-1.3255164772443E-7</c:v>
                </c:pt>
                <c:pt idx="248">
                  <c:v>-1.32424408524544E-7</c:v>
                </c:pt>
                <c:pt idx="249">
                  <c:v>-1.32297169325339E-7</c:v>
                </c:pt>
                <c:pt idx="250">
                  <c:v>-1.32169930126134E-7</c:v>
                </c:pt>
                <c:pt idx="251">
                  <c:v>-1.32042690926248E-7</c:v>
                </c:pt>
                <c:pt idx="252">
                  <c:v>-1.31915451727042E-7</c:v>
                </c:pt>
                <c:pt idx="253">
                  <c:v>-1.31788212527157E-7</c:v>
                </c:pt>
                <c:pt idx="254">
                  <c:v>-1.31660973327952E-7</c:v>
                </c:pt>
                <c:pt idx="255">
                  <c:v>-1.31533734128066E-7</c:v>
                </c:pt>
                <c:pt idx="256">
                  <c:v>-1.3140649492886E-7</c:v>
                </c:pt>
                <c:pt idx="257">
                  <c:v>-1.31279255728975E-7</c:v>
                </c:pt>
                <c:pt idx="258">
                  <c:v>-1.31152016529769E-7</c:v>
                </c:pt>
                <c:pt idx="259">
                  <c:v>-1.31024777330564E-7</c:v>
                </c:pt>
                <c:pt idx="260">
                  <c:v>-1.30897538130678E-7</c:v>
                </c:pt>
                <c:pt idx="261">
                  <c:v>-1.30770298931473E-7</c:v>
                </c:pt>
                <c:pt idx="262">
                  <c:v>-1.30643059731587E-7</c:v>
                </c:pt>
                <c:pt idx="263">
                  <c:v>-1.30515820532382E-7</c:v>
                </c:pt>
                <c:pt idx="264">
                  <c:v>-1.30388581332496E-7</c:v>
                </c:pt>
                <c:pt idx="265">
                  <c:v>-1.30261342133291E-7</c:v>
                </c:pt>
                <c:pt idx="266">
                  <c:v>-1.30134102933405E-7</c:v>
                </c:pt>
                <c:pt idx="267">
                  <c:v>-1.300068637342E-7</c:v>
                </c:pt>
                <c:pt idx="268">
                  <c:v>-1.29879624534995E-7</c:v>
                </c:pt>
                <c:pt idx="269">
                  <c:v>-1.29752385335109E-7</c:v>
                </c:pt>
                <c:pt idx="270">
                  <c:v>-1.29625146135904E-7</c:v>
                </c:pt>
                <c:pt idx="271">
                  <c:v>-1.29497906936018E-7</c:v>
                </c:pt>
                <c:pt idx="272">
                  <c:v>-1.29370667736813E-7</c:v>
                </c:pt>
                <c:pt idx="273">
                  <c:v>-1.29243428536927E-7</c:v>
                </c:pt>
                <c:pt idx="274">
                  <c:v>-1.29116189337722E-7</c:v>
                </c:pt>
                <c:pt idx="275">
                  <c:v>-1.28988950137836E-7</c:v>
                </c:pt>
                <c:pt idx="276">
                  <c:v>-1.28861710938631E-7</c:v>
                </c:pt>
                <c:pt idx="277">
                  <c:v>-1.28734471739425E-7</c:v>
                </c:pt>
                <c:pt idx="278">
                  <c:v>-1.2860723253954E-7</c:v>
                </c:pt>
                <c:pt idx="279">
                  <c:v>-1.28479993340334E-7</c:v>
                </c:pt>
                <c:pt idx="280">
                  <c:v>-1.28352754140449E-7</c:v>
                </c:pt>
                <c:pt idx="281">
                  <c:v>-1.28225514941243E-7</c:v>
                </c:pt>
                <c:pt idx="282">
                  <c:v>-1.28098275741358E-7</c:v>
                </c:pt>
                <c:pt idx="283">
                  <c:v>-1.27971036542152E-7</c:v>
                </c:pt>
                <c:pt idx="284">
                  <c:v>-1.27843797342267E-7</c:v>
                </c:pt>
                <c:pt idx="285">
                  <c:v>-1.27716558143061E-7</c:v>
                </c:pt>
                <c:pt idx="286">
                  <c:v>-1.27589318943856E-7</c:v>
                </c:pt>
                <c:pt idx="287">
                  <c:v>-1.2746207974397E-7</c:v>
                </c:pt>
                <c:pt idx="288">
                  <c:v>-1.27334840544765E-7</c:v>
                </c:pt>
                <c:pt idx="289">
                  <c:v>-1.27207601344879E-7</c:v>
                </c:pt>
                <c:pt idx="290">
                  <c:v>-1.27080362145674E-7</c:v>
                </c:pt>
                <c:pt idx="291">
                  <c:v>-1.26953122945788E-7</c:v>
                </c:pt>
                <c:pt idx="292">
                  <c:v>-1.26825883746583E-7</c:v>
                </c:pt>
                <c:pt idx="293">
                  <c:v>-1.26698644546697E-7</c:v>
                </c:pt>
                <c:pt idx="294">
                  <c:v>-1.26571405347492E-7</c:v>
                </c:pt>
                <c:pt idx="295">
                  <c:v>-1.26444166148287E-7</c:v>
                </c:pt>
                <c:pt idx="296">
                  <c:v>-1.26316926948401E-7</c:v>
                </c:pt>
                <c:pt idx="297">
                  <c:v>-1.26189687749196E-7</c:v>
                </c:pt>
                <c:pt idx="298">
                  <c:v>-1.2606244854931E-7</c:v>
                </c:pt>
                <c:pt idx="299">
                  <c:v>-1.25935209350105E-7</c:v>
                </c:pt>
                <c:pt idx="300">
                  <c:v>-1.25807970150219E-7</c:v>
                </c:pt>
                <c:pt idx="301">
                  <c:v>-1.25680730951014E-7</c:v>
                </c:pt>
                <c:pt idx="302">
                  <c:v>-1.25553491751128E-7</c:v>
                </c:pt>
                <c:pt idx="303">
                  <c:v>-1.25426252551923E-7</c:v>
                </c:pt>
                <c:pt idx="304">
                  <c:v>-1.25299013352717E-7</c:v>
                </c:pt>
                <c:pt idx="305">
                  <c:v>-1.25171774152832E-7</c:v>
                </c:pt>
                <c:pt idx="306">
                  <c:v>-1.25044534953626E-7</c:v>
                </c:pt>
                <c:pt idx="307">
                  <c:v>-1.24917295753741E-7</c:v>
                </c:pt>
                <c:pt idx="308">
                  <c:v>-1.24790056554535E-7</c:v>
                </c:pt>
                <c:pt idx="309">
                  <c:v>-1.2466281735465E-7</c:v>
                </c:pt>
                <c:pt idx="310">
                  <c:v>-1.24535578155444E-7</c:v>
                </c:pt>
                <c:pt idx="311">
                  <c:v>-1.24408338955559E-7</c:v>
                </c:pt>
                <c:pt idx="312">
                  <c:v>-1.24281099756353E-7</c:v>
                </c:pt>
                <c:pt idx="313">
                  <c:v>-1.24153860557148E-7</c:v>
                </c:pt>
                <c:pt idx="314">
                  <c:v>-1.24026621357262E-7</c:v>
                </c:pt>
                <c:pt idx="315">
                  <c:v>-1.23899382158057E-7</c:v>
                </c:pt>
                <c:pt idx="316">
                  <c:v>-1.23772142958171E-7</c:v>
                </c:pt>
                <c:pt idx="317">
                  <c:v>-1.23644903758966E-7</c:v>
                </c:pt>
                <c:pt idx="318">
                  <c:v>-1.2351766455908E-7</c:v>
                </c:pt>
                <c:pt idx="319">
                  <c:v>-1.23390425359875E-7</c:v>
                </c:pt>
                <c:pt idx="320">
                  <c:v>-1.23263186159989E-7</c:v>
                </c:pt>
                <c:pt idx="321">
                  <c:v>-1.23135946960784E-7</c:v>
                </c:pt>
                <c:pt idx="322">
                  <c:v>-1.23008707761579E-7</c:v>
                </c:pt>
                <c:pt idx="323">
                  <c:v>-1.22881468561693E-7</c:v>
                </c:pt>
                <c:pt idx="324">
                  <c:v>-1.22754229362487E-7</c:v>
                </c:pt>
                <c:pt idx="325">
                  <c:v>-1.22626990162602E-7</c:v>
                </c:pt>
                <c:pt idx="326">
                  <c:v>-1.22499750963396E-7</c:v>
                </c:pt>
                <c:pt idx="327">
                  <c:v>-1.22372511763511E-7</c:v>
                </c:pt>
                <c:pt idx="328">
                  <c:v>-1.22245272564306E-7</c:v>
                </c:pt>
                <c:pt idx="329">
                  <c:v>-1.2211803336442E-7</c:v>
                </c:pt>
                <c:pt idx="330">
                  <c:v>-1.21990794165214E-7</c:v>
                </c:pt>
                <c:pt idx="331">
                  <c:v>-1.21863554965329E-7</c:v>
                </c:pt>
                <c:pt idx="332">
                  <c:v>-1.21736315766123E-7</c:v>
                </c:pt>
                <c:pt idx="333">
                  <c:v>-1.21609076566918E-7</c:v>
                </c:pt>
                <c:pt idx="334">
                  <c:v>-1.21481837367032E-7</c:v>
                </c:pt>
                <c:pt idx="335">
                  <c:v>-1.21354598167827E-7</c:v>
                </c:pt>
                <c:pt idx="336">
                  <c:v>-1.21227358967941E-7</c:v>
                </c:pt>
                <c:pt idx="337">
                  <c:v>-1.21100119768736E-7</c:v>
                </c:pt>
                <c:pt idx="338">
                  <c:v>-1.2097288056885E-7</c:v>
                </c:pt>
                <c:pt idx="339">
                  <c:v>-1.20845641369645E-7</c:v>
                </c:pt>
                <c:pt idx="340">
                  <c:v>-1.20718402169759E-7</c:v>
                </c:pt>
                <c:pt idx="341">
                  <c:v>-1.20591162970554E-7</c:v>
                </c:pt>
                <c:pt idx="342">
                  <c:v>-1.20463923771349E-7</c:v>
                </c:pt>
                <c:pt idx="343">
                  <c:v>-1.20336684571463E-7</c:v>
                </c:pt>
                <c:pt idx="344">
                  <c:v>-1.20209445372258E-7</c:v>
                </c:pt>
                <c:pt idx="345">
                  <c:v>-1.20082206172372E-7</c:v>
                </c:pt>
                <c:pt idx="346">
                  <c:v>-1.19954966973167E-7</c:v>
                </c:pt>
                <c:pt idx="347">
                  <c:v>-1.19827727773281E-7</c:v>
                </c:pt>
                <c:pt idx="348">
                  <c:v>-1.19700488574076E-7</c:v>
                </c:pt>
                <c:pt idx="349">
                  <c:v>-1.1957324937419E-7</c:v>
                </c:pt>
                <c:pt idx="350">
                  <c:v>-1.19446010174985E-7</c:v>
                </c:pt>
                <c:pt idx="351">
                  <c:v>-1.19318770975779E-7</c:v>
                </c:pt>
                <c:pt idx="352">
                  <c:v>-1.19191531775894E-7</c:v>
                </c:pt>
                <c:pt idx="353">
                  <c:v>-1.19064292576688E-7</c:v>
                </c:pt>
                <c:pt idx="354">
                  <c:v>-1.18937053376803E-7</c:v>
                </c:pt>
                <c:pt idx="355">
                  <c:v>-1.18809814177597E-7</c:v>
                </c:pt>
                <c:pt idx="356">
                  <c:v>-1.18682574977712E-7</c:v>
                </c:pt>
                <c:pt idx="357">
                  <c:v>-1.18555335778506E-7</c:v>
                </c:pt>
                <c:pt idx="358">
                  <c:v>-1.18428096578621E-7</c:v>
                </c:pt>
                <c:pt idx="359">
                  <c:v>-1.18300857379415E-7</c:v>
                </c:pt>
                <c:pt idx="360">
                  <c:v>-1.1817361818021E-7</c:v>
                </c:pt>
                <c:pt idx="361">
                  <c:v>-1.18046378980324E-7</c:v>
                </c:pt>
                <c:pt idx="362">
                  <c:v>-1.17919139781119E-7</c:v>
                </c:pt>
                <c:pt idx="363">
                  <c:v>-1.17791900581233E-7</c:v>
                </c:pt>
                <c:pt idx="364">
                  <c:v>-1.17664661382028E-7</c:v>
                </c:pt>
                <c:pt idx="365">
                  <c:v>-1.17537422182142E-7</c:v>
                </c:pt>
                <c:pt idx="366">
                  <c:v>-1.17410182982937E-7</c:v>
                </c:pt>
                <c:pt idx="367">
                  <c:v>-1.17282943783051E-7</c:v>
                </c:pt>
                <c:pt idx="368">
                  <c:v>-1.17155704583846E-7</c:v>
                </c:pt>
                <c:pt idx="369">
                  <c:v>-1.17028465384641E-7</c:v>
                </c:pt>
                <c:pt idx="370">
                  <c:v>-1.16901226184755E-7</c:v>
                </c:pt>
                <c:pt idx="371">
                  <c:v>-1.1677398698555E-7</c:v>
                </c:pt>
                <c:pt idx="372">
                  <c:v>-1.16646747785664E-7</c:v>
                </c:pt>
                <c:pt idx="373">
                  <c:v>-1.16519508586459E-7</c:v>
                </c:pt>
                <c:pt idx="374">
                  <c:v>-1.16392269386573E-7</c:v>
                </c:pt>
                <c:pt idx="375">
                  <c:v>-1.16265030187368E-7</c:v>
                </c:pt>
                <c:pt idx="376">
                  <c:v>-1.16137790987482E-7</c:v>
                </c:pt>
                <c:pt idx="377">
                  <c:v>-1.16010551788277E-7</c:v>
                </c:pt>
                <c:pt idx="378">
                  <c:v>-1.15883312589071E-7</c:v>
                </c:pt>
                <c:pt idx="379">
                  <c:v>-1.15756073389186E-7</c:v>
                </c:pt>
                <c:pt idx="380">
                  <c:v>-1.1562883418998E-7</c:v>
                </c:pt>
                <c:pt idx="381">
                  <c:v>-1.15501594990095E-7</c:v>
                </c:pt>
                <c:pt idx="382">
                  <c:v>-1.15374355790889E-7</c:v>
                </c:pt>
                <c:pt idx="383">
                  <c:v>-1.15247116591004E-7</c:v>
                </c:pt>
                <c:pt idx="384">
                  <c:v>-1.15119877391798E-7</c:v>
                </c:pt>
                <c:pt idx="385">
                  <c:v>-1.14992638191912E-7</c:v>
                </c:pt>
                <c:pt idx="386">
                  <c:v>-1.14865398992707E-7</c:v>
                </c:pt>
                <c:pt idx="387">
                  <c:v>-1.14738159793502E-7</c:v>
                </c:pt>
                <c:pt idx="388">
                  <c:v>-1.14610920593616E-7</c:v>
                </c:pt>
                <c:pt idx="389">
                  <c:v>-1.14483681394411E-7</c:v>
                </c:pt>
                <c:pt idx="390">
                  <c:v>-1.14356442194525E-7</c:v>
                </c:pt>
                <c:pt idx="391">
                  <c:v>-1.1422920299532E-7</c:v>
                </c:pt>
                <c:pt idx="392">
                  <c:v>-1.14101963795434E-7</c:v>
                </c:pt>
                <c:pt idx="393">
                  <c:v>-1.13974724596229E-7</c:v>
                </c:pt>
                <c:pt idx="394">
                  <c:v>-1.13847485396343E-7</c:v>
                </c:pt>
                <c:pt idx="395">
                  <c:v>-1.13720246197138E-7</c:v>
                </c:pt>
                <c:pt idx="396">
                  <c:v>-1.13593006997933E-7</c:v>
                </c:pt>
                <c:pt idx="397">
                  <c:v>-1.13465767798047E-7</c:v>
                </c:pt>
                <c:pt idx="398">
                  <c:v>-1.13338528598841E-7</c:v>
                </c:pt>
                <c:pt idx="399">
                  <c:v>-1.13211289398956E-7</c:v>
                </c:pt>
                <c:pt idx="400">
                  <c:v>-1.1308405019975E-7</c:v>
                </c:pt>
                <c:pt idx="401">
                  <c:v>-1.12956810999865E-7</c:v>
                </c:pt>
                <c:pt idx="402">
                  <c:v>-1.12829571800659E-7</c:v>
                </c:pt>
                <c:pt idx="403">
                  <c:v>-1.12702332600774E-7</c:v>
                </c:pt>
                <c:pt idx="404">
                  <c:v>-1.12575093401568E-7</c:v>
                </c:pt>
                <c:pt idx="405">
                  <c:v>-1.12447854202363E-7</c:v>
                </c:pt>
                <c:pt idx="406">
                  <c:v>-1.12320615002477E-7</c:v>
                </c:pt>
                <c:pt idx="407">
                  <c:v>-1.12193375803272E-7</c:v>
                </c:pt>
                <c:pt idx="408">
                  <c:v>-1.12066136603386E-7</c:v>
                </c:pt>
                <c:pt idx="409">
                  <c:v>-1.11938897404181E-7</c:v>
                </c:pt>
                <c:pt idx="410">
                  <c:v>-1.11811658204295E-7</c:v>
                </c:pt>
                <c:pt idx="411">
                  <c:v>-1.1168441900509E-7</c:v>
                </c:pt>
                <c:pt idx="412">
                  <c:v>-1.11557179805204E-7</c:v>
                </c:pt>
                <c:pt idx="413">
                  <c:v>-1.11429940605999E-7</c:v>
                </c:pt>
                <c:pt idx="414">
                  <c:v>-1.11302701406794E-7</c:v>
                </c:pt>
                <c:pt idx="415">
                  <c:v>-1.11175462206908E-7</c:v>
                </c:pt>
                <c:pt idx="416">
                  <c:v>-1.11048223007703E-7</c:v>
                </c:pt>
                <c:pt idx="417">
                  <c:v>-1.10920983807817E-7</c:v>
                </c:pt>
                <c:pt idx="418">
                  <c:v>-1.10793744608612E-7</c:v>
                </c:pt>
                <c:pt idx="419">
                  <c:v>-1.10666505408726E-7</c:v>
                </c:pt>
                <c:pt idx="420">
                  <c:v>-1.10539266209521E-7</c:v>
                </c:pt>
                <c:pt idx="421">
                  <c:v>-1.10412027009635E-7</c:v>
                </c:pt>
                <c:pt idx="422">
                  <c:v>-1.1028478781043E-7</c:v>
                </c:pt>
                <c:pt idx="423">
                  <c:v>-1.10157548610544E-7</c:v>
                </c:pt>
                <c:pt idx="424">
                  <c:v>-1.10030309411339E-7</c:v>
                </c:pt>
                <c:pt idx="425">
                  <c:v>-1.09903070212133E-7</c:v>
                </c:pt>
                <c:pt idx="426">
                  <c:v>-1.09775831012248E-7</c:v>
                </c:pt>
                <c:pt idx="427">
                  <c:v>-1.09648591813042E-7</c:v>
                </c:pt>
                <c:pt idx="428">
                  <c:v>-1.09521352613157E-7</c:v>
                </c:pt>
                <c:pt idx="429">
                  <c:v>-1.09394113413951E-7</c:v>
                </c:pt>
                <c:pt idx="430">
                  <c:v>-1.09266874214066E-7</c:v>
                </c:pt>
                <c:pt idx="431">
                  <c:v>-1.0913963501486E-7</c:v>
                </c:pt>
                <c:pt idx="432">
                  <c:v>-1.09012395814975E-7</c:v>
                </c:pt>
                <c:pt idx="433">
                  <c:v>-1.08885156615769E-7</c:v>
                </c:pt>
                <c:pt idx="434">
                  <c:v>-1.08757917416564E-7</c:v>
                </c:pt>
                <c:pt idx="435">
                  <c:v>-1.08630678216678E-7</c:v>
                </c:pt>
                <c:pt idx="436">
                  <c:v>-1.08503439017473E-7</c:v>
                </c:pt>
                <c:pt idx="437">
                  <c:v>-1.08376199817587E-7</c:v>
                </c:pt>
                <c:pt idx="438">
                  <c:v>-1.08248960618382E-7</c:v>
                </c:pt>
                <c:pt idx="439">
                  <c:v>-1.08121721418496E-7</c:v>
                </c:pt>
                <c:pt idx="440">
                  <c:v>-1.07994482219291E-7</c:v>
                </c:pt>
                <c:pt idx="441">
                  <c:v>-1.07867243019405E-7</c:v>
                </c:pt>
                <c:pt idx="442">
                  <c:v>-1.077400038202E-7</c:v>
                </c:pt>
                <c:pt idx="443">
                  <c:v>-1.07612764620995E-7</c:v>
                </c:pt>
                <c:pt idx="444">
                  <c:v>-1.07485525421109E-7</c:v>
                </c:pt>
                <c:pt idx="445">
                  <c:v>-1.07358286221904E-7</c:v>
                </c:pt>
                <c:pt idx="446">
                  <c:v>-1.07231047022018E-7</c:v>
                </c:pt>
                <c:pt idx="447">
                  <c:v>-1.07103807822813E-7</c:v>
                </c:pt>
                <c:pt idx="448">
                  <c:v>-1.06976568622927E-7</c:v>
                </c:pt>
                <c:pt idx="449">
                  <c:v>-1.06849329423722E-7</c:v>
                </c:pt>
                <c:pt idx="450">
                  <c:v>-1.06722090223836E-7</c:v>
                </c:pt>
                <c:pt idx="451">
                  <c:v>-1.06594851024631E-7</c:v>
                </c:pt>
                <c:pt idx="452">
                  <c:v>-1.06467611825425E-7</c:v>
                </c:pt>
                <c:pt idx="453">
                  <c:v>-1.0634037262554E-7</c:v>
                </c:pt>
                <c:pt idx="454">
                  <c:v>-1.06213133426334E-7</c:v>
                </c:pt>
                <c:pt idx="455">
                  <c:v>-1.06085894226448E-7</c:v>
                </c:pt>
                <c:pt idx="456">
                  <c:v>-1.05958655027243E-7</c:v>
                </c:pt>
                <c:pt idx="457">
                  <c:v>-1.05831415827357E-7</c:v>
                </c:pt>
                <c:pt idx="458">
                  <c:v>-1.05704176628152E-7</c:v>
                </c:pt>
                <c:pt idx="459">
                  <c:v>-1.05576937428266E-7</c:v>
                </c:pt>
                <c:pt idx="460">
                  <c:v>-1.05449698229061E-7</c:v>
                </c:pt>
                <c:pt idx="461">
                  <c:v>-1.05322459029856E-7</c:v>
                </c:pt>
                <c:pt idx="462">
                  <c:v>-1.0519521982997E-7</c:v>
                </c:pt>
                <c:pt idx="463">
                  <c:v>-1.05067980630765E-7</c:v>
                </c:pt>
                <c:pt idx="464">
                  <c:v>-1.04940741430879E-7</c:v>
                </c:pt>
                <c:pt idx="465">
                  <c:v>-1.04813502231674E-7</c:v>
                </c:pt>
                <c:pt idx="466">
                  <c:v>-1.04686263031788E-7</c:v>
                </c:pt>
                <c:pt idx="467">
                  <c:v>-1.04559023832583E-7</c:v>
                </c:pt>
                <c:pt idx="468">
                  <c:v>-1.04431784632697E-7</c:v>
                </c:pt>
                <c:pt idx="469">
                  <c:v>-1.04304545433492E-7</c:v>
                </c:pt>
                <c:pt idx="470">
                  <c:v>-1.04177306234286E-7</c:v>
                </c:pt>
                <c:pt idx="471">
                  <c:v>-1.04050067034401E-7</c:v>
                </c:pt>
                <c:pt idx="472">
                  <c:v>-1.03922827835195E-7</c:v>
                </c:pt>
                <c:pt idx="473">
                  <c:v>-1.0379558863531E-7</c:v>
                </c:pt>
                <c:pt idx="474">
                  <c:v>-1.03668349436104E-7</c:v>
                </c:pt>
                <c:pt idx="475">
                  <c:v>-1.03541110236219E-7</c:v>
                </c:pt>
                <c:pt idx="476">
                  <c:v>-1.03413871037013E-7</c:v>
                </c:pt>
                <c:pt idx="477">
                  <c:v>-1.03286631837128E-7</c:v>
                </c:pt>
                <c:pt idx="478">
                  <c:v>-1.03159392637922E-7</c:v>
                </c:pt>
                <c:pt idx="479">
                  <c:v>-1.03032153438717E-7</c:v>
                </c:pt>
                <c:pt idx="480">
                  <c:v>-1.02904914238831E-7</c:v>
                </c:pt>
                <c:pt idx="481">
                  <c:v>-1.02777675039626E-7</c:v>
                </c:pt>
                <c:pt idx="482">
                  <c:v>-1.0265043583974E-7</c:v>
                </c:pt>
                <c:pt idx="483">
                  <c:v>-1.02523196640535E-7</c:v>
                </c:pt>
                <c:pt idx="484">
                  <c:v>-1.02395957440649E-7</c:v>
                </c:pt>
                <c:pt idx="485">
                  <c:v>-1.02268718241444E-7</c:v>
                </c:pt>
                <c:pt idx="486">
                  <c:v>-1.02141479041558E-7</c:v>
                </c:pt>
                <c:pt idx="487">
                  <c:v>-1.02014239842353E-7</c:v>
                </c:pt>
                <c:pt idx="488">
                  <c:v>-1.01887000643148E-7</c:v>
                </c:pt>
                <c:pt idx="489">
                  <c:v>-1.01759761443262E-7</c:v>
                </c:pt>
                <c:pt idx="490">
                  <c:v>-1.01632522244057E-7</c:v>
                </c:pt>
                <c:pt idx="491">
                  <c:v>-1.01505283044171E-7</c:v>
                </c:pt>
                <c:pt idx="492">
                  <c:v>-1.01378043844966E-7</c:v>
                </c:pt>
                <c:pt idx="493">
                  <c:v>-1.0125080464508E-7</c:v>
                </c:pt>
                <c:pt idx="494">
                  <c:v>-1.01123565445875E-7</c:v>
                </c:pt>
                <c:pt idx="495">
                  <c:v>-1.00996326245989E-7</c:v>
                </c:pt>
                <c:pt idx="496">
                  <c:v>-1.00869087046784E-7</c:v>
                </c:pt>
                <c:pt idx="497">
                  <c:v>-1.00741847847578E-7</c:v>
                </c:pt>
                <c:pt idx="498">
                  <c:v>-1.00614608647693E-7</c:v>
                </c:pt>
                <c:pt idx="499">
                  <c:v>-1.00487369448487E-7</c:v>
                </c:pt>
                <c:pt idx="500">
                  <c:v>-1.00360130248602E-7</c:v>
                </c:pt>
                <c:pt idx="501">
                  <c:v>-1.00232891049396E-7</c:v>
                </c:pt>
                <c:pt idx="502">
                  <c:v>-1.00105651849511E-7</c:v>
                </c:pt>
                <c:pt idx="503">
                  <c:v>-9.99784126503053E-8</c:v>
                </c:pt>
                <c:pt idx="504">
                  <c:v>-9.98511734504197E-8</c:v>
                </c:pt>
                <c:pt idx="505">
                  <c:v>-9.97239342512143E-8</c:v>
                </c:pt>
                <c:pt idx="506">
                  <c:v>-9.95966950520092E-8</c:v>
                </c:pt>
                <c:pt idx="507">
                  <c:v>-9.94694558521232E-8</c:v>
                </c:pt>
                <c:pt idx="508">
                  <c:v>-9.93422166529179E-8</c:v>
                </c:pt>
                <c:pt idx="509">
                  <c:v>-9.92149774530323E-8</c:v>
                </c:pt>
                <c:pt idx="510">
                  <c:v>-9.9087738253827E-8</c:v>
                </c:pt>
                <c:pt idx="511">
                  <c:v>-9.89604990539412E-8</c:v>
                </c:pt>
                <c:pt idx="512">
                  <c:v>-9.88332598547359E-8</c:v>
                </c:pt>
                <c:pt idx="513">
                  <c:v>-9.87060206548506E-8</c:v>
                </c:pt>
                <c:pt idx="514">
                  <c:v>-9.85787814556449E-8</c:v>
                </c:pt>
                <c:pt idx="515">
                  <c:v>-9.84515422564399E-8</c:v>
                </c:pt>
                <c:pt idx="516">
                  <c:v>-9.83243030565542E-8</c:v>
                </c:pt>
                <c:pt idx="517">
                  <c:v>-9.81970638573486E-8</c:v>
                </c:pt>
                <c:pt idx="518">
                  <c:v>-9.80698246574632E-8</c:v>
                </c:pt>
                <c:pt idx="519">
                  <c:v>-9.79425854582575E-8</c:v>
                </c:pt>
                <c:pt idx="520">
                  <c:v>-9.78153462583719E-8</c:v>
                </c:pt>
                <c:pt idx="521">
                  <c:v>-9.76881070591665E-8</c:v>
                </c:pt>
                <c:pt idx="522">
                  <c:v>-9.7560867859281E-8</c:v>
                </c:pt>
                <c:pt idx="523">
                  <c:v>-9.74336286600755E-8</c:v>
                </c:pt>
                <c:pt idx="524">
                  <c:v>-9.73063894601898E-8</c:v>
                </c:pt>
                <c:pt idx="525">
                  <c:v>-9.71791502609845E-8</c:v>
                </c:pt>
                <c:pt idx="526">
                  <c:v>-9.70519110617792E-8</c:v>
                </c:pt>
                <c:pt idx="527">
                  <c:v>-9.69246718618935E-8</c:v>
                </c:pt>
                <c:pt idx="528">
                  <c:v>-9.67974326626882E-8</c:v>
                </c:pt>
                <c:pt idx="529">
                  <c:v>-9.66701934628025E-8</c:v>
                </c:pt>
                <c:pt idx="530">
                  <c:v>-9.65429542635972E-8</c:v>
                </c:pt>
                <c:pt idx="531">
                  <c:v>-9.64157150637114E-8</c:v>
                </c:pt>
                <c:pt idx="532">
                  <c:v>-9.62884758645061E-8</c:v>
                </c:pt>
                <c:pt idx="533">
                  <c:v>-9.61612366646204E-8</c:v>
                </c:pt>
                <c:pt idx="534">
                  <c:v>-9.60339974654151E-8</c:v>
                </c:pt>
                <c:pt idx="535">
                  <c:v>-9.5906758264849E-8</c:v>
                </c:pt>
                <c:pt idx="536">
                  <c:v>-9.57795190642829E-8</c:v>
                </c:pt>
                <c:pt idx="537">
                  <c:v>-9.56522798637167E-8</c:v>
                </c:pt>
                <c:pt idx="538">
                  <c:v>-9.55250406699548E-8</c:v>
                </c:pt>
                <c:pt idx="539">
                  <c:v>-9.53978014693886E-8</c:v>
                </c:pt>
                <c:pt idx="540">
                  <c:v>-9.52705622688226E-8</c:v>
                </c:pt>
                <c:pt idx="541">
                  <c:v>-9.51433230682565E-8</c:v>
                </c:pt>
                <c:pt idx="542">
                  <c:v>-9.50160838676902E-8</c:v>
                </c:pt>
                <c:pt idx="543">
                  <c:v>-9.48888446671241E-8</c:v>
                </c:pt>
                <c:pt idx="544">
                  <c:v>-9.47616054733622E-8</c:v>
                </c:pt>
                <c:pt idx="545">
                  <c:v>-9.46343662727963E-8</c:v>
                </c:pt>
                <c:pt idx="546">
                  <c:v>-9.450712707223E-8</c:v>
                </c:pt>
                <c:pt idx="547">
                  <c:v>-9.43798878716637E-8</c:v>
                </c:pt>
                <c:pt idx="548">
                  <c:v>-9.42526486710976E-8</c:v>
                </c:pt>
                <c:pt idx="549">
                  <c:v>-9.41254094705315E-8</c:v>
                </c:pt>
                <c:pt idx="550">
                  <c:v>-9.39981702699654E-8</c:v>
                </c:pt>
                <c:pt idx="551">
                  <c:v>-9.38709310762033E-8</c:v>
                </c:pt>
                <c:pt idx="552">
                  <c:v>-9.37436918756372E-8</c:v>
                </c:pt>
                <c:pt idx="553">
                  <c:v>-9.36164526750714E-8</c:v>
                </c:pt>
                <c:pt idx="554">
                  <c:v>-9.34892134745049E-8</c:v>
                </c:pt>
                <c:pt idx="555">
                  <c:v>-9.33619742739388E-8</c:v>
                </c:pt>
                <c:pt idx="556">
                  <c:v>-9.32347350733727E-8</c:v>
                </c:pt>
                <c:pt idx="557">
                  <c:v>-9.31074958796107E-8</c:v>
                </c:pt>
                <c:pt idx="558">
                  <c:v>-9.29802566790445E-8</c:v>
                </c:pt>
                <c:pt idx="559">
                  <c:v>-9.28530174784784E-8</c:v>
                </c:pt>
                <c:pt idx="560">
                  <c:v>-9.27257782779123E-8</c:v>
                </c:pt>
                <c:pt idx="561">
                  <c:v>-9.25985390773462E-8</c:v>
                </c:pt>
                <c:pt idx="562">
                  <c:v>-9.247129987678E-8</c:v>
                </c:pt>
                <c:pt idx="563">
                  <c:v>-9.23440606830181E-8</c:v>
                </c:pt>
                <c:pt idx="564">
                  <c:v>-9.22168214824519E-8</c:v>
                </c:pt>
                <c:pt idx="565">
                  <c:v>-9.20895822818858E-8</c:v>
                </c:pt>
                <c:pt idx="566">
                  <c:v>-9.19623430813197E-8</c:v>
                </c:pt>
                <c:pt idx="567">
                  <c:v>-9.18351038807535E-8</c:v>
                </c:pt>
                <c:pt idx="568">
                  <c:v>-9.17078646801875E-8</c:v>
                </c:pt>
                <c:pt idx="569">
                  <c:v>-9.15806254796213E-8</c:v>
                </c:pt>
                <c:pt idx="570">
                  <c:v>-9.14533862858593E-8</c:v>
                </c:pt>
                <c:pt idx="571">
                  <c:v>-9.13261470852932E-8</c:v>
                </c:pt>
                <c:pt idx="572">
                  <c:v>-9.1198907884727E-8</c:v>
                </c:pt>
                <c:pt idx="573">
                  <c:v>-9.10716686841609E-8</c:v>
                </c:pt>
                <c:pt idx="574">
                  <c:v>-9.09444294835948E-8</c:v>
                </c:pt>
                <c:pt idx="575">
                  <c:v>-9.08171902830286E-8</c:v>
                </c:pt>
                <c:pt idx="576">
                  <c:v>-9.06899510892666E-8</c:v>
                </c:pt>
                <c:pt idx="577">
                  <c:v>-9.05627118887005E-8</c:v>
                </c:pt>
                <c:pt idx="578">
                  <c:v>-9.04354726881344E-8</c:v>
                </c:pt>
                <c:pt idx="579">
                  <c:v>-9.03082334875682E-8</c:v>
                </c:pt>
                <c:pt idx="580">
                  <c:v>-9.01809942870021E-8</c:v>
                </c:pt>
                <c:pt idx="581">
                  <c:v>-9.0053755086436E-8</c:v>
                </c:pt>
                <c:pt idx="582">
                  <c:v>-8.99265158858702E-8</c:v>
                </c:pt>
                <c:pt idx="583">
                  <c:v>-8.97992766921079E-8</c:v>
                </c:pt>
                <c:pt idx="584">
                  <c:v>-8.96720374915417E-8</c:v>
                </c:pt>
                <c:pt idx="585">
                  <c:v>-8.95447982909756E-8</c:v>
                </c:pt>
                <c:pt idx="586">
                  <c:v>-8.94175590904095E-8</c:v>
                </c:pt>
                <c:pt idx="587">
                  <c:v>-8.92903198898435E-8</c:v>
                </c:pt>
                <c:pt idx="588">
                  <c:v>-8.91630806892772E-8</c:v>
                </c:pt>
                <c:pt idx="589">
                  <c:v>-8.90358414955153E-8</c:v>
                </c:pt>
                <c:pt idx="590">
                  <c:v>-8.89086022949492E-8</c:v>
                </c:pt>
                <c:pt idx="591">
                  <c:v>-8.87813630943833E-8</c:v>
                </c:pt>
                <c:pt idx="592">
                  <c:v>-8.8654123893817E-8</c:v>
                </c:pt>
                <c:pt idx="593">
                  <c:v>-8.8526884693251E-8</c:v>
                </c:pt>
                <c:pt idx="594">
                  <c:v>-8.83996454926846E-8</c:v>
                </c:pt>
                <c:pt idx="595">
                  <c:v>-8.82724062921184E-8</c:v>
                </c:pt>
                <c:pt idx="596">
                  <c:v>-8.81451670983565E-8</c:v>
                </c:pt>
                <c:pt idx="597">
                  <c:v>-8.80179278977903E-8</c:v>
                </c:pt>
                <c:pt idx="598">
                  <c:v>-8.78906886972242E-8</c:v>
                </c:pt>
                <c:pt idx="599">
                  <c:v>-8.77634494966581E-8</c:v>
                </c:pt>
                <c:pt idx="600">
                  <c:v>-8.76362102960919E-8</c:v>
                </c:pt>
                <c:pt idx="601">
                  <c:v>-8.75089710955258E-8</c:v>
                </c:pt>
                <c:pt idx="602">
                  <c:v>-8.73817319017638E-8</c:v>
                </c:pt>
                <c:pt idx="603">
                  <c:v>-8.72544927011977E-8</c:v>
                </c:pt>
                <c:pt idx="604">
                  <c:v>-8.71272535006316E-8</c:v>
                </c:pt>
                <c:pt idx="605">
                  <c:v>-8.70000143000654E-8</c:v>
                </c:pt>
                <c:pt idx="606">
                  <c:v>-8.68727750994993E-8</c:v>
                </c:pt>
                <c:pt idx="607">
                  <c:v>-8.67455358989332E-8</c:v>
                </c:pt>
                <c:pt idx="608">
                  <c:v>-8.66182967051711E-8</c:v>
                </c:pt>
                <c:pt idx="609">
                  <c:v>-8.6491057504605E-8</c:v>
                </c:pt>
                <c:pt idx="610">
                  <c:v>-8.63638183040389E-8</c:v>
                </c:pt>
                <c:pt idx="611">
                  <c:v>-8.62365791034728E-8</c:v>
                </c:pt>
                <c:pt idx="612">
                  <c:v>-8.61093399029067E-8</c:v>
                </c:pt>
                <c:pt idx="613">
                  <c:v>-8.59821007023405E-8</c:v>
                </c:pt>
                <c:pt idx="614">
                  <c:v>-8.58548615017747E-8</c:v>
                </c:pt>
                <c:pt idx="615">
                  <c:v>-8.57276223080127E-8</c:v>
                </c:pt>
                <c:pt idx="616">
                  <c:v>-8.56003831074464E-8</c:v>
                </c:pt>
                <c:pt idx="617">
                  <c:v>-8.54731439068801E-8</c:v>
                </c:pt>
                <c:pt idx="618">
                  <c:v>-8.5345904706314E-8</c:v>
                </c:pt>
                <c:pt idx="619">
                  <c:v>-8.52186655057479E-8</c:v>
                </c:pt>
                <c:pt idx="620">
                  <c:v>-8.50914263051818E-8</c:v>
                </c:pt>
                <c:pt idx="621">
                  <c:v>-8.49641871114198E-8</c:v>
                </c:pt>
                <c:pt idx="622">
                  <c:v>-8.48369479108537E-8</c:v>
                </c:pt>
                <c:pt idx="623">
                  <c:v>-8.47097087102875E-8</c:v>
                </c:pt>
                <c:pt idx="624">
                  <c:v>-8.45824695097214E-8</c:v>
                </c:pt>
                <c:pt idx="625">
                  <c:v>-8.44552303091552E-8</c:v>
                </c:pt>
                <c:pt idx="626">
                  <c:v>-8.43279911085892E-8</c:v>
                </c:pt>
                <c:pt idx="627">
                  <c:v>-8.4200751908023E-8</c:v>
                </c:pt>
                <c:pt idx="628">
                  <c:v>-8.4073512714261E-8</c:v>
                </c:pt>
                <c:pt idx="629">
                  <c:v>-8.3946273513695E-8</c:v>
                </c:pt>
                <c:pt idx="630">
                  <c:v>-8.38190343131287E-8</c:v>
                </c:pt>
                <c:pt idx="631">
                  <c:v>-8.36917951125629E-8</c:v>
                </c:pt>
                <c:pt idx="632">
                  <c:v>-8.35645559119965E-8</c:v>
                </c:pt>
                <c:pt idx="633">
                  <c:v>-8.34373167114304E-8</c:v>
                </c:pt>
                <c:pt idx="634">
                  <c:v>-8.33100775176683E-8</c:v>
                </c:pt>
                <c:pt idx="635">
                  <c:v>-8.31828383171022E-8</c:v>
                </c:pt>
                <c:pt idx="636">
                  <c:v>-8.30555991165362E-8</c:v>
                </c:pt>
                <c:pt idx="637">
                  <c:v>-8.292835991597E-8</c:v>
                </c:pt>
                <c:pt idx="638">
                  <c:v>-8.28011207154038E-8</c:v>
                </c:pt>
                <c:pt idx="639">
                  <c:v>-8.26738815148377E-8</c:v>
                </c:pt>
                <c:pt idx="640">
                  <c:v>-8.25466423142716E-8</c:v>
                </c:pt>
                <c:pt idx="641">
                  <c:v>-8.24194031205096E-8</c:v>
                </c:pt>
                <c:pt idx="642">
                  <c:v>-8.22921639199435E-8</c:v>
                </c:pt>
                <c:pt idx="643">
                  <c:v>-8.21649247193773E-8</c:v>
                </c:pt>
                <c:pt idx="644">
                  <c:v>-8.20376855188112E-8</c:v>
                </c:pt>
                <c:pt idx="645">
                  <c:v>-8.19104463182451E-8</c:v>
                </c:pt>
                <c:pt idx="646">
                  <c:v>-8.17832071176789E-8</c:v>
                </c:pt>
                <c:pt idx="647">
                  <c:v>-8.1655967923917E-8</c:v>
                </c:pt>
                <c:pt idx="648">
                  <c:v>-8.15287287233508E-8</c:v>
                </c:pt>
                <c:pt idx="649">
                  <c:v>-8.14014895227847E-8</c:v>
                </c:pt>
                <c:pt idx="650">
                  <c:v>-8.12742503222185E-8</c:v>
                </c:pt>
                <c:pt idx="651">
                  <c:v>-8.11470111216524E-8</c:v>
                </c:pt>
                <c:pt idx="652">
                  <c:v>-8.10197719210863E-8</c:v>
                </c:pt>
                <c:pt idx="653">
                  <c:v>-8.08925327273243E-8</c:v>
                </c:pt>
                <c:pt idx="654">
                  <c:v>-8.07652935267582E-8</c:v>
                </c:pt>
                <c:pt idx="655">
                  <c:v>-8.06380543261921E-8</c:v>
                </c:pt>
                <c:pt idx="656">
                  <c:v>-8.05108151256262E-8</c:v>
                </c:pt>
                <c:pt idx="657">
                  <c:v>-8.03835759250598E-8</c:v>
                </c:pt>
                <c:pt idx="658">
                  <c:v>-8.0256336724494E-8</c:v>
                </c:pt>
                <c:pt idx="659">
                  <c:v>-8.01290975239275E-8</c:v>
                </c:pt>
                <c:pt idx="660">
                  <c:v>-8.00018583301655E-8</c:v>
                </c:pt>
                <c:pt idx="661">
                  <c:v>-7.98746191295994E-8</c:v>
                </c:pt>
                <c:pt idx="662">
                  <c:v>-7.97473799290333E-8</c:v>
                </c:pt>
                <c:pt idx="663">
                  <c:v>-7.96201407284671E-8</c:v>
                </c:pt>
                <c:pt idx="664">
                  <c:v>-7.9492901527901E-8</c:v>
                </c:pt>
                <c:pt idx="665">
                  <c:v>-7.93656623273349E-8</c:v>
                </c:pt>
                <c:pt idx="666">
                  <c:v>-7.92384231335729E-8</c:v>
                </c:pt>
                <c:pt idx="667">
                  <c:v>-7.91111839330068E-8</c:v>
                </c:pt>
                <c:pt idx="668">
                  <c:v>-7.89839447324406E-8</c:v>
                </c:pt>
                <c:pt idx="669">
                  <c:v>-7.88567055318745E-8</c:v>
                </c:pt>
                <c:pt idx="670">
                  <c:v>-7.87294663313084E-8</c:v>
                </c:pt>
                <c:pt idx="671">
                  <c:v>-7.86022271307423E-8</c:v>
                </c:pt>
                <c:pt idx="672">
                  <c:v>-7.84749879301761E-8</c:v>
                </c:pt>
                <c:pt idx="673">
                  <c:v>-7.83477487364141E-8</c:v>
                </c:pt>
                <c:pt idx="674">
                  <c:v>-7.8220509535848E-8</c:v>
                </c:pt>
                <c:pt idx="675">
                  <c:v>-7.80932703352819E-8</c:v>
                </c:pt>
                <c:pt idx="676">
                  <c:v>-7.79660311347157E-8</c:v>
                </c:pt>
                <c:pt idx="677">
                  <c:v>-7.78387919341496E-8</c:v>
                </c:pt>
                <c:pt idx="678">
                  <c:v>-7.77115527335835E-8</c:v>
                </c:pt>
                <c:pt idx="679">
                  <c:v>-7.75843135398215E-8</c:v>
                </c:pt>
                <c:pt idx="680">
                  <c:v>-7.74570743392553E-8</c:v>
                </c:pt>
                <c:pt idx="681">
                  <c:v>-7.73298351386892E-8</c:v>
                </c:pt>
                <c:pt idx="682">
                  <c:v>-7.72025959381231E-8</c:v>
                </c:pt>
                <c:pt idx="683">
                  <c:v>-7.70753567375569E-8</c:v>
                </c:pt>
                <c:pt idx="684">
                  <c:v>-7.69481175369908E-8</c:v>
                </c:pt>
                <c:pt idx="685">
                  <c:v>-7.68208783364247E-8</c:v>
                </c:pt>
                <c:pt idx="686">
                  <c:v>-7.66936391426627E-8</c:v>
                </c:pt>
                <c:pt idx="687">
                  <c:v>-7.65663999420966E-8</c:v>
                </c:pt>
                <c:pt idx="688">
                  <c:v>-7.64391607415304E-8</c:v>
                </c:pt>
                <c:pt idx="689">
                  <c:v>-7.63119215409643E-8</c:v>
                </c:pt>
                <c:pt idx="690">
                  <c:v>-7.61846823403982E-8</c:v>
                </c:pt>
                <c:pt idx="691">
                  <c:v>-7.6057443139832E-8</c:v>
                </c:pt>
                <c:pt idx="692">
                  <c:v>-7.59302039460701E-8</c:v>
                </c:pt>
                <c:pt idx="693">
                  <c:v>-7.58029647455039E-8</c:v>
                </c:pt>
                <c:pt idx="694">
                  <c:v>-7.56757255449378E-8</c:v>
                </c:pt>
                <c:pt idx="695">
                  <c:v>-7.55484863443717E-8</c:v>
                </c:pt>
                <c:pt idx="696">
                  <c:v>-7.54212471438055E-8</c:v>
                </c:pt>
                <c:pt idx="697">
                  <c:v>-7.52940079432394E-8</c:v>
                </c:pt>
                <c:pt idx="698">
                  <c:v>-7.51667687426733E-8</c:v>
                </c:pt>
                <c:pt idx="699">
                  <c:v>-7.50395295489113E-8</c:v>
                </c:pt>
                <c:pt idx="700">
                  <c:v>-7.49122903483452E-8</c:v>
                </c:pt>
                <c:pt idx="701">
                  <c:v>-7.4785051147779E-8</c:v>
                </c:pt>
                <c:pt idx="702">
                  <c:v>-7.4657811947213E-8</c:v>
                </c:pt>
                <c:pt idx="703">
                  <c:v>-7.45305727466468E-8</c:v>
                </c:pt>
                <c:pt idx="704">
                  <c:v>-7.44033335460807E-8</c:v>
                </c:pt>
                <c:pt idx="705">
                  <c:v>-7.42760943523187E-8</c:v>
                </c:pt>
                <c:pt idx="706">
                  <c:v>-7.41488551517525E-8</c:v>
                </c:pt>
                <c:pt idx="707">
                  <c:v>-7.40216159511864E-8</c:v>
                </c:pt>
                <c:pt idx="708">
                  <c:v>-7.38943767506203E-8</c:v>
                </c:pt>
                <c:pt idx="709">
                  <c:v>-7.37671375500541E-8</c:v>
                </c:pt>
                <c:pt idx="710">
                  <c:v>-7.3639898349488E-8</c:v>
                </c:pt>
                <c:pt idx="711">
                  <c:v>-7.3512659155726E-8</c:v>
                </c:pt>
                <c:pt idx="712">
                  <c:v>-7.33854199551599E-8</c:v>
                </c:pt>
                <c:pt idx="713">
                  <c:v>-7.32581807545937E-8</c:v>
                </c:pt>
                <c:pt idx="714">
                  <c:v>-7.31309415540276E-8</c:v>
                </c:pt>
                <c:pt idx="715">
                  <c:v>-7.30037023534615E-8</c:v>
                </c:pt>
                <c:pt idx="716">
                  <c:v>-7.28764631528954E-8</c:v>
                </c:pt>
                <c:pt idx="717">
                  <c:v>-7.27492239523292E-8</c:v>
                </c:pt>
                <c:pt idx="718">
                  <c:v>-7.26219847585672E-8</c:v>
                </c:pt>
                <c:pt idx="719">
                  <c:v>-7.24947455580011E-8</c:v>
                </c:pt>
                <c:pt idx="720">
                  <c:v>-7.2367506357435E-8</c:v>
                </c:pt>
                <c:pt idx="721">
                  <c:v>-7.22402671568688E-8</c:v>
                </c:pt>
                <c:pt idx="722">
                  <c:v>-7.21130279563027E-8</c:v>
                </c:pt>
                <c:pt idx="723">
                  <c:v>-7.19857887557366E-8</c:v>
                </c:pt>
                <c:pt idx="724">
                  <c:v>-7.18585495619746E-8</c:v>
                </c:pt>
                <c:pt idx="725">
                  <c:v>-7.17313103614085E-8</c:v>
                </c:pt>
                <c:pt idx="726">
                  <c:v>-7.16040711608423E-8</c:v>
                </c:pt>
                <c:pt idx="727">
                  <c:v>-7.14768319602762E-8</c:v>
                </c:pt>
                <c:pt idx="728">
                  <c:v>-7.13495927597101E-8</c:v>
                </c:pt>
                <c:pt idx="729">
                  <c:v>-7.12223535591439E-8</c:v>
                </c:pt>
                <c:pt idx="730">
                  <c:v>-7.10951143585778E-8</c:v>
                </c:pt>
                <c:pt idx="731">
                  <c:v>-7.09678751648158E-8</c:v>
                </c:pt>
                <c:pt idx="732">
                  <c:v>-7.08406359642497E-8</c:v>
                </c:pt>
                <c:pt idx="733">
                  <c:v>-7.07133967636835E-8</c:v>
                </c:pt>
                <c:pt idx="734">
                  <c:v>-7.05861575631174E-8</c:v>
                </c:pt>
                <c:pt idx="735">
                  <c:v>-7.04589183625513E-8</c:v>
                </c:pt>
                <c:pt idx="736">
                  <c:v>-7.03316791619852E-8</c:v>
                </c:pt>
                <c:pt idx="737">
                  <c:v>-7.02044399682232E-8</c:v>
                </c:pt>
                <c:pt idx="738">
                  <c:v>-7.0077200767657E-8</c:v>
                </c:pt>
                <c:pt idx="739">
                  <c:v>-6.99499615670909E-8</c:v>
                </c:pt>
                <c:pt idx="740">
                  <c:v>-6.98227223665248E-8</c:v>
                </c:pt>
                <c:pt idx="741">
                  <c:v>-6.96954831659587E-8</c:v>
                </c:pt>
                <c:pt idx="742">
                  <c:v>-6.95682439653925E-8</c:v>
                </c:pt>
                <c:pt idx="743">
                  <c:v>-6.94410047648264E-8</c:v>
                </c:pt>
                <c:pt idx="744">
                  <c:v>-6.93137655710644E-8</c:v>
                </c:pt>
                <c:pt idx="745">
                  <c:v>-6.91865263704983E-8</c:v>
                </c:pt>
                <c:pt idx="746">
                  <c:v>-6.90592871699322E-8</c:v>
                </c:pt>
                <c:pt idx="747">
                  <c:v>-6.8932047969366E-8</c:v>
                </c:pt>
                <c:pt idx="748">
                  <c:v>-6.88048087687999E-8</c:v>
                </c:pt>
                <c:pt idx="749">
                  <c:v>-6.86775695682338E-8</c:v>
                </c:pt>
                <c:pt idx="750">
                  <c:v>-6.85503303744718E-8</c:v>
                </c:pt>
                <c:pt idx="751">
                  <c:v>-6.84230911739056E-8</c:v>
                </c:pt>
                <c:pt idx="752">
                  <c:v>-6.82958519733395E-8</c:v>
                </c:pt>
                <c:pt idx="753">
                  <c:v>-6.81686127727734E-8</c:v>
                </c:pt>
                <c:pt idx="754">
                  <c:v>-6.80413735722072E-8</c:v>
                </c:pt>
                <c:pt idx="755">
                  <c:v>-6.79141343716411E-8</c:v>
                </c:pt>
                <c:pt idx="756">
                  <c:v>-6.77868951778791E-8</c:v>
                </c:pt>
                <c:pt idx="757">
                  <c:v>-6.7659655977313E-8</c:v>
                </c:pt>
                <c:pt idx="758">
                  <c:v>-6.75324167767469E-8</c:v>
                </c:pt>
                <c:pt idx="759">
                  <c:v>-6.74051775761807E-8</c:v>
                </c:pt>
                <c:pt idx="760">
                  <c:v>-6.72779383756146E-8</c:v>
                </c:pt>
                <c:pt idx="761">
                  <c:v>-6.71506991750485E-8</c:v>
                </c:pt>
                <c:pt idx="762">
                  <c:v>-6.70234599744823E-8</c:v>
                </c:pt>
                <c:pt idx="763">
                  <c:v>-6.68962207807204E-8</c:v>
                </c:pt>
                <c:pt idx="764">
                  <c:v>-6.67689815801542E-8</c:v>
                </c:pt>
                <c:pt idx="765">
                  <c:v>-6.66417423795881E-8</c:v>
                </c:pt>
                <c:pt idx="766">
                  <c:v>-6.6514503179022E-8</c:v>
                </c:pt>
                <c:pt idx="767">
                  <c:v>-6.63872639784558E-8</c:v>
                </c:pt>
                <c:pt idx="768">
                  <c:v>-6.62600247778897E-8</c:v>
                </c:pt>
                <c:pt idx="769">
                  <c:v>-6.61327855841277E-8</c:v>
                </c:pt>
                <c:pt idx="770">
                  <c:v>-6.60055463835616E-8</c:v>
                </c:pt>
                <c:pt idx="771">
                  <c:v>-6.58783071829955E-8</c:v>
                </c:pt>
                <c:pt idx="772">
                  <c:v>-6.57510679824293E-8</c:v>
                </c:pt>
                <c:pt idx="773">
                  <c:v>-6.56238287818632E-8</c:v>
                </c:pt>
                <c:pt idx="774">
                  <c:v>-6.54965895812971E-8</c:v>
                </c:pt>
                <c:pt idx="775">
                  <c:v>-6.53693503807309E-8</c:v>
                </c:pt>
                <c:pt idx="776">
                  <c:v>-6.52421111869689E-8</c:v>
                </c:pt>
                <c:pt idx="777">
                  <c:v>-6.51148719864028E-8</c:v>
                </c:pt>
                <c:pt idx="778">
                  <c:v>-6.49876327858367E-8</c:v>
                </c:pt>
                <c:pt idx="779">
                  <c:v>-6.48603935852705E-8</c:v>
                </c:pt>
                <c:pt idx="780">
                  <c:v>-6.47331543847044E-8</c:v>
                </c:pt>
                <c:pt idx="781">
                  <c:v>-6.46059151841383E-8</c:v>
                </c:pt>
                <c:pt idx="782">
                  <c:v>-6.44786759903763E-8</c:v>
                </c:pt>
                <c:pt idx="783">
                  <c:v>-6.43514367898102E-8</c:v>
                </c:pt>
                <c:pt idx="784">
                  <c:v>-6.4224197589244E-8</c:v>
                </c:pt>
                <c:pt idx="785">
                  <c:v>-6.40969583886779E-8</c:v>
                </c:pt>
                <c:pt idx="786">
                  <c:v>-6.39697191881118E-8</c:v>
                </c:pt>
                <c:pt idx="787">
                  <c:v>-6.38424799875457E-8</c:v>
                </c:pt>
                <c:pt idx="788">
                  <c:v>-6.37152407869795E-8</c:v>
                </c:pt>
                <c:pt idx="789">
                  <c:v>-6.35880015932175E-8</c:v>
                </c:pt>
                <c:pt idx="790">
                  <c:v>-6.34607623926514E-8</c:v>
                </c:pt>
                <c:pt idx="791">
                  <c:v>-6.33335231920853E-8</c:v>
                </c:pt>
                <c:pt idx="792">
                  <c:v>-6.32062839915191E-8</c:v>
                </c:pt>
                <c:pt idx="793">
                  <c:v>-6.3079044790953E-8</c:v>
                </c:pt>
                <c:pt idx="794">
                  <c:v>-6.29518055903869E-8</c:v>
                </c:pt>
                <c:pt idx="795">
                  <c:v>-6.28245663966249E-8</c:v>
                </c:pt>
                <c:pt idx="796">
                  <c:v>-6.26973271960588E-8</c:v>
                </c:pt>
                <c:pt idx="797">
                  <c:v>-6.25700879954926E-8</c:v>
                </c:pt>
                <c:pt idx="798">
                  <c:v>-6.24428487949265E-8</c:v>
                </c:pt>
                <c:pt idx="799">
                  <c:v>-6.23156095943604E-8</c:v>
                </c:pt>
                <c:pt idx="800">
                  <c:v>-6.21883703937942E-8</c:v>
                </c:pt>
                <c:pt idx="801">
                  <c:v>-6.20611312000323E-8</c:v>
                </c:pt>
                <c:pt idx="802">
                  <c:v>-6.19338919994661E-8</c:v>
                </c:pt>
                <c:pt idx="803">
                  <c:v>-6.18066527989E-8</c:v>
                </c:pt>
                <c:pt idx="804">
                  <c:v>-6.16794135983339E-8</c:v>
                </c:pt>
                <c:pt idx="805">
                  <c:v>-6.15521743977677E-8</c:v>
                </c:pt>
                <c:pt idx="806">
                  <c:v>-6.14249351972016E-8</c:v>
                </c:pt>
                <c:pt idx="807">
                  <c:v>-6.12976959966355E-8</c:v>
                </c:pt>
                <c:pt idx="808">
                  <c:v>-6.11704568028735E-8</c:v>
                </c:pt>
                <c:pt idx="809">
                  <c:v>-6.10432176023073E-8</c:v>
                </c:pt>
                <c:pt idx="810">
                  <c:v>-6.09159784017412E-8</c:v>
                </c:pt>
                <c:pt idx="811">
                  <c:v>-6.07887392011751E-8</c:v>
                </c:pt>
                <c:pt idx="812">
                  <c:v>-6.0661500000609E-8</c:v>
                </c:pt>
                <c:pt idx="813">
                  <c:v>-6.05342608000428E-8</c:v>
                </c:pt>
                <c:pt idx="814">
                  <c:v>-6.04070216062808E-8</c:v>
                </c:pt>
                <c:pt idx="815">
                  <c:v>-6.02797824057147E-8</c:v>
                </c:pt>
                <c:pt idx="816">
                  <c:v>-6.01525432051486E-8</c:v>
                </c:pt>
                <c:pt idx="817">
                  <c:v>-6.00253040045825E-8</c:v>
                </c:pt>
                <c:pt idx="818">
                  <c:v>-5.98980648040163E-8</c:v>
                </c:pt>
                <c:pt idx="819">
                  <c:v>-5.97708256034502E-8</c:v>
                </c:pt>
                <c:pt idx="820">
                  <c:v>-5.96435864028841E-8</c:v>
                </c:pt>
                <c:pt idx="821">
                  <c:v>-5.95163472091221E-8</c:v>
                </c:pt>
                <c:pt idx="822">
                  <c:v>-5.93891080085559E-8</c:v>
                </c:pt>
                <c:pt idx="823">
                  <c:v>-5.92618688079898E-8</c:v>
                </c:pt>
                <c:pt idx="824">
                  <c:v>-5.91346296074237E-8</c:v>
                </c:pt>
                <c:pt idx="825">
                  <c:v>-5.90073904068575E-8</c:v>
                </c:pt>
                <c:pt idx="826">
                  <c:v>-5.88801512062914E-8</c:v>
                </c:pt>
                <c:pt idx="827">
                  <c:v>-5.87529120125294E-8</c:v>
                </c:pt>
                <c:pt idx="828">
                  <c:v>-5.86256728119633E-8</c:v>
                </c:pt>
                <c:pt idx="829">
                  <c:v>-5.84984336113972E-8</c:v>
                </c:pt>
                <c:pt idx="830">
                  <c:v>-5.8371194410831E-8</c:v>
                </c:pt>
                <c:pt idx="831">
                  <c:v>-5.82439552102649E-8</c:v>
                </c:pt>
                <c:pt idx="832">
                  <c:v>-5.81167160096988E-8</c:v>
                </c:pt>
                <c:pt idx="833">
                  <c:v>-5.79894768091327E-8</c:v>
                </c:pt>
                <c:pt idx="834">
                  <c:v>-5.78622376153707E-8</c:v>
                </c:pt>
                <c:pt idx="835">
                  <c:v>-5.77349984148045E-8</c:v>
                </c:pt>
                <c:pt idx="836">
                  <c:v>-5.76077592142384E-8</c:v>
                </c:pt>
                <c:pt idx="837">
                  <c:v>-5.74805200136723E-8</c:v>
                </c:pt>
                <c:pt idx="838">
                  <c:v>-5.73532808131061E-8</c:v>
                </c:pt>
                <c:pt idx="839">
                  <c:v>-5.722604161254E-8</c:v>
                </c:pt>
                <c:pt idx="840">
                  <c:v>-5.7098802418778E-8</c:v>
                </c:pt>
                <c:pt idx="841">
                  <c:v>-5.69715632182119E-8</c:v>
                </c:pt>
                <c:pt idx="842">
                  <c:v>-5.68443240176457E-8</c:v>
                </c:pt>
                <c:pt idx="843">
                  <c:v>-5.67170848170796E-8</c:v>
                </c:pt>
                <c:pt idx="844">
                  <c:v>-5.65898456165135E-8</c:v>
                </c:pt>
                <c:pt idx="845">
                  <c:v>-5.64626064159474E-8</c:v>
                </c:pt>
                <c:pt idx="846">
                  <c:v>-5.63353672153812E-8</c:v>
                </c:pt>
                <c:pt idx="847">
                  <c:v>-5.62081280216192E-8</c:v>
                </c:pt>
                <c:pt idx="848">
                  <c:v>-5.60808888210531E-8</c:v>
                </c:pt>
                <c:pt idx="849">
                  <c:v>-5.5953649620487E-8</c:v>
                </c:pt>
                <c:pt idx="850">
                  <c:v>-5.58264104199209E-8</c:v>
                </c:pt>
                <c:pt idx="851">
                  <c:v>-5.56991712193547E-8</c:v>
                </c:pt>
                <c:pt idx="852">
                  <c:v>-5.55719320187886E-8</c:v>
                </c:pt>
                <c:pt idx="853">
                  <c:v>-5.54446928250266E-8</c:v>
                </c:pt>
                <c:pt idx="854">
                  <c:v>-5.53174536244605E-8</c:v>
                </c:pt>
                <c:pt idx="855">
                  <c:v>-5.51902144238943E-8</c:v>
                </c:pt>
                <c:pt idx="856">
                  <c:v>-5.50629752233282E-8</c:v>
                </c:pt>
                <c:pt idx="857">
                  <c:v>-5.49357360227621E-8</c:v>
                </c:pt>
                <c:pt idx="858">
                  <c:v>-5.4808496822196E-8</c:v>
                </c:pt>
                <c:pt idx="859">
                  <c:v>-5.4681257628434E-8</c:v>
                </c:pt>
                <c:pt idx="860">
                  <c:v>-5.45540184278678E-8</c:v>
                </c:pt>
                <c:pt idx="861">
                  <c:v>-5.44267792273017E-8</c:v>
                </c:pt>
                <c:pt idx="862">
                  <c:v>-5.42995400267356E-8</c:v>
                </c:pt>
                <c:pt idx="863">
                  <c:v>-5.41723008261694E-8</c:v>
                </c:pt>
                <c:pt idx="864">
                  <c:v>-5.40450616256033E-8</c:v>
                </c:pt>
                <c:pt idx="865">
                  <c:v>-5.39178224250372E-8</c:v>
                </c:pt>
                <c:pt idx="866">
                  <c:v>-5.37905832312752E-8</c:v>
                </c:pt>
                <c:pt idx="867">
                  <c:v>-5.36633440307091E-8</c:v>
                </c:pt>
                <c:pt idx="868">
                  <c:v>-5.35361048301429E-8</c:v>
                </c:pt>
                <c:pt idx="869">
                  <c:v>-5.34088656295768E-8</c:v>
                </c:pt>
                <c:pt idx="870">
                  <c:v>-5.32816264290107E-8</c:v>
                </c:pt>
                <c:pt idx="871">
                  <c:v>-5.31543872284445E-8</c:v>
                </c:pt>
                <c:pt idx="872">
                  <c:v>-5.30271480346825E-8</c:v>
                </c:pt>
                <c:pt idx="873">
                  <c:v>-5.28999088341164E-8</c:v>
                </c:pt>
                <c:pt idx="874">
                  <c:v>-5.27726696335503E-8</c:v>
                </c:pt>
                <c:pt idx="875">
                  <c:v>-5.26454304329842E-8</c:v>
                </c:pt>
                <c:pt idx="876">
                  <c:v>-5.2518191232418E-8</c:v>
                </c:pt>
                <c:pt idx="877">
                  <c:v>-5.23909520318519E-8</c:v>
                </c:pt>
                <c:pt idx="878">
                  <c:v>-5.22637128312858E-8</c:v>
                </c:pt>
                <c:pt idx="879">
                  <c:v>-5.21364736375238E-8</c:v>
                </c:pt>
                <c:pt idx="880">
                  <c:v>-5.20092344369576E-8</c:v>
                </c:pt>
                <c:pt idx="881">
                  <c:v>-5.18819952363915E-8</c:v>
                </c:pt>
                <c:pt idx="882">
                  <c:v>-5.17547560358254E-8</c:v>
                </c:pt>
                <c:pt idx="883">
                  <c:v>-5.16275168352593E-8</c:v>
                </c:pt>
                <c:pt idx="884">
                  <c:v>-5.15002776346931E-8</c:v>
                </c:pt>
                <c:pt idx="885">
                  <c:v>-5.13730384409311E-8</c:v>
                </c:pt>
                <c:pt idx="886">
                  <c:v>-5.1245799240365E-8</c:v>
                </c:pt>
                <c:pt idx="887">
                  <c:v>-5.11185600397989E-8</c:v>
                </c:pt>
                <c:pt idx="888">
                  <c:v>-5.09913208392328E-8</c:v>
                </c:pt>
                <c:pt idx="889">
                  <c:v>-5.08640816386666E-8</c:v>
                </c:pt>
                <c:pt idx="890">
                  <c:v>-5.07368424381005E-8</c:v>
                </c:pt>
                <c:pt idx="891">
                  <c:v>-5.06096032375344E-8</c:v>
                </c:pt>
                <c:pt idx="892">
                  <c:v>-5.04823640437724E-8</c:v>
                </c:pt>
                <c:pt idx="893">
                  <c:v>-5.03551248432062E-8</c:v>
                </c:pt>
                <c:pt idx="894">
                  <c:v>-5.02278856426401E-8</c:v>
                </c:pt>
                <c:pt idx="895">
                  <c:v>-5.0100646442074E-8</c:v>
                </c:pt>
                <c:pt idx="896">
                  <c:v>-4.99734072415078E-8</c:v>
                </c:pt>
                <c:pt idx="897">
                  <c:v>-4.98461680409417E-8</c:v>
                </c:pt>
                <c:pt idx="898">
                  <c:v>-4.97189288471797E-8</c:v>
                </c:pt>
                <c:pt idx="899">
                  <c:v>-4.95916896466136E-8</c:v>
                </c:pt>
                <c:pt idx="900">
                  <c:v>-4.94644504460475E-8</c:v>
                </c:pt>
                <c:pt idx="901">
                  <c:v>-4.93372112454813E-8</c:v>
                </c:pt>
                <c:pt idx="902">
                  <c:v>-4.92099720449152E-8</c:v>
                </c:pt>
                <c:pt idx="903">
                  <c:v>-4.90827328443491E-8</c:v>
                </c:pt>
                <c:pt idx="904">
                  <c:v>-4.89554936505871E-8</c:v>
                </c:pt>
                <c:pt idx="905">
                  <c:v>-4.88282544500209E-8</c:v>
                </c:pt>
                <c:pt idx="906">
                  <c:v>-4.87010152494548E-8</c:v>
                </c:pt>
                <c:pt idx="907">
                  <c:v>-4.85737760488887E-8</c:v>
                </c:pt>
                <c:pt idx="908">
                  <c:v>-4.84465368483226E-8</c:v>
                </c:pt>
                <c:pt idx="909">
                  <c:v>-4.83192976477564E-8</c:v>
                </c:pt>
                <c:pt idx="910">
                  <c:v>-4.81920584471903E-8</c:v>
                </c:pt>
                <c:pt idx="911">
                  <c:v>-4.80648192534283E-8</c:v>
                </c:pt>
                <c:pt idx="912">
                  <c:v>-4.79375800528622E-8</c:v>
                </c:pt>
                <c:pt idx="913">
                  <c:v>-4.78103408522961E-8</c:v>
                </c:pt>
                <c:pt idx="914">
                  <c:v>-4.76831016517299E-8</c:v>
                </c:pt>
                <c:pt idx="915">
                  <c:v>-4.75558624511638E-8</c:v>
                </c:pt>
                <c:pt idx="916">
                  <c:v>-4.74286232505977E-8</c:v>
                </c:pt>
                <c:pt idx="917">
                  <c:v>-4.73013840568357E-8</c:v>
                </c:pt>
                <c:pt idx="918">
                  <c:v>-4.71741448562695E-8</c:v>
                </c:pt>
                <c:pt idx="919">
                  <c:v>-4.70469056557034E-8</c:v>
                </c:pt>
                <c:pt idx="920">
                  <c:v>-4.69196664551373E-8</c:v>
                </c:pt>
                <c:pt idx="921">
                  <c:v>-4.67924272545712E-8</c:v>
                </c:pt>
                <c:pt idx="922">
                  <c:v>-4.6665188054005E-8</c:v>
                </c:pt>
                <c:pt idx="923">
                  <c:v>-4.65379488534389E-8</c:v>
                </c:pt>
                <c:pt idx="924">
                  <c:v>-4.64107096596769E-8</c:v>
                </c:pt>
                <c:pt idx="925">
                  <c:v>-4.62834704591107E-8</c:v>
                </c:pt>
                <c:pt idx="926">
                  <c:v>-4.61562312585446E-8</c:v>
                </c:pt>
                <c:pt idx="927">
                  <c:v>-4.60289920579785E-8</c:v>
                </c:pt>
                <c:pt idx="928">
                  <c:v>-4.59017528574124E-8</c:v>
                </c:pt>
                <c:pt idx="929">
                  <c:v>-4.57745136568463E-8</c:v>
                </c:pt>
                <c:pt idx="930">
                  <c:v>-4.56472744630843E-8</c:v>
                </c:pt>
                <c:pt idx="931">
                  <c:v>-4.55200352625181E-8</c:v>
                </c:pt>
                <c:pt idx="932">
                  <c:v>-4.5392796061952E-8</c:v>
                </c:pt>
                <c:pt idx="933">
                  <c:v>-4.52655568613859E-8</c:v>
                </c:pt>
                <c:pt idx="934">
                  <c:v>-4.51383176608197E-8</c:v>
                </c:pt>
                <c:pt idx="935">
                  <c:v>-4.50110784602536E-8</c:v>
                </c:pt>
                <c:pt idx="936">
                  <c:v>-4.48838392596875E-8</c:v>
                </c:pt>
                <c:pt idx="937">
                  <c:v>-4.47566000659255E-8</c:v>
                </c:pt>
                <c:pt idx="938">
                  <c:v>-4.46293608653593E-8</c:v>
                </c:pt>
                <c:pt idx="939">
                  <c:v>-4.45021216647932E-8</c:v>
                </c:pt>
                <c:pt idx="940">
                  <c:v>-4.43748824642271E-8</c:v>
                </c:pt>
                <c:pt idx="941">
                  <c:v>-4.4247643263661E-8</c:v>
                </c:pt>
                <c:pt idx="942">
                  <c:v>-4.41204040630948E-8</c:v>
                </c:pt>
                <c:pt idx="943">
                  <c:v>-4.39931648693328E-8</c:v>
                </c:pt>
                <c:pt idx="944">
                  <c:v>-4.38659256687667E-8</c:v>
                </c:pt>
                <c:pt idx="945">
                  <c:v>-4.37386864682006E-8</c:v>
                </c:pt>
                <c:pt idx="946">
                  <c:v>-4.36114472676344E-8</c:v>
                </c:pt>
                <c:pt idx="947">
                  <c:v>-4.34842080670683E-8</c:v>
                </c:pt>
                <c:pt idx="948">
                  <c:v>-4.33569688665022E-8</c:v>
                </c:pt>
                <c:pt idx="949">
                  <c:v>-4.32297296727402E-8</c:v>
                </c:pt>
                <c:pt idx="950">
                  <c:v>-4.31024904721741E-8</c:v>
                </c:pt>
                <c:pt idx="951">
                  <c:v>-4.29752512716079E-8</c:v>
                </c:pt>
                <c:pt idx="952">
                  <c:v>-4.28480120710418E-8</c:v>
                </c:pt>
                <c:pt idx="953">
                  <c:v>-4.27207728704757E-8</c:v>
                </c:pt>
                <c:pt idx="954">
                  <c:v>-4.25935336699095E-8</c:v>
                </c:pt>
                <c:pt idx="955">
                  <c:v>-4.24662944693434E-8</c:v>
                </c:pt>
                <c:pt idx="956">
                  <c:v>-4.23390552755814E-8</c:v>
                </c:pt>
                <c:pt idx="957">
                  <c:v>-4.22118160750153E-8</c:v>
                </c:pt>
                <c:pt idx="958">
                  <c:v>-4.20845768744492E-8</c:v>
                </c:pt>
                <c:pt idx="959">
                  <c:v>-4.1957337673883E-8</c:v>
                </c:pt>
                <c:pt idx="960">
                  <c:v>-4.18300984733169E-8</c:v>
                </c:pt>
                <c:pt idx="961">
                  <c:v>-4.17028592727508E-8</c:v>
                </c:pt>
                <c:pt idx="962">
                  <c:v>-4.15756200789888E-8</c:v>
                </c:pt>
                <c:pt idx="963">
                  <c:v>-4.14483808784227E-8</c:v>
                </c:pt>
                <c:pt idx="964">
                  <c:v>-4.13211416778565E-8</c:v>
                </c:pt>
                <c:pt idx="965">
                  <c:v>-4.11939024772904E-8</c:v>
                </c:pt>
                <c:pt idx="966">
                  <c:v>-4.10666632767243E-8</c:v>
                </c:pt>
                <c:pt idx="967">
                  <c:v>-4.09394240761581E-8</c:v>
                </c:pt>
                <c:pt idx="968">
                  <c:v>-4.0812184875592E-8</c:v>
                </c:pt>
                <c:pt idx="969">
                  <c:v>-4.068494568183E-8</c:v>
                </c:pt>
                <c:pt idx="970">
                  <c:v>-4.05577064812639E-8</c:v>
                </c:pt>
                <c:pt idx="971">
                  <c:v>-4.04304672806977E-8</c:v>
                </c:pt>
                <c:pt idx="972">
                  <c:v>-4.03032280801316E-8</c:v>
                </c:pt>
                <c:pt idx="973">
                  <c:v>-4.01759888795655E-8</c:v>
                </c:pt>
                <c:pt idx="974">
                  <c:v>-4.00487496789994E-8</c:v>
                </c:pt>
                <c:pt idx="975">
                  <c:v>-3.99215104852374E-8</c:v>
                </c:pt>
                <c:pt idx="976">
                  <c:v>-3.97942712846712E-8</c:v>
                </c:pt>
                <c:pt idx="977">
                  <c:v>-3.96670320841051E-8</c:v>
                </c:pt>
                <c:pt idx="978">
                  <c:v>-3.9539792883539E-8</c:v>
                </c:pt>
                <c:pt idx="979">
                  <c:v>-3.94125536829728E-8</c:v>
                </c:pt>
                <c:pt idx="980">
                  <c:v>-3.92853144824067E-8</c:v>
                </c:pt>
                <c:pt idx="981">
                  <c:v>-3.91580752818406E-8</c:v>
                </c:pt>
                <c:pt idx="982">
                  <c:v>-3.90308360880786E-8</c:v>
                </c:pt>
                <c:pt idx="983">
                  <c:v>-3.89035968875125E-8</c:v>
                </c:pt>
                <c:pt idx="984">
                  <c:v>-3.87763576869464E-8</c:v>
                </c:pt>
                <c:pt idx="985">
                  <c:v>-3.86491184863802E-8</c:v>
                </c:pt>
                <c:pt idx="986">
                  <c:v>-3.85218792858141E-8</c:v>
                </c:pt>
                <c:pt idx="987">
                  <c:v>-3.83946400852479E-8</c:v>
                </c:pt>
                <c:pt idx="988">
                  <c:v>-3.8267400891486E-8</c:v>
                </c:pt>
                <c:pt idx="989">
                  <c:v>-3.81401616909198E-8</c:v>
                </c:pt>
                <c:pt idx="990">
                  <c:v>-3.80129224903537E-8</c:v>
                </c:pt>
                <c:pt idx="991">
                  <c:v>-3.78856832897876E-8</c:v>
                </c:pt>
                <c:pt idx="992">
                  <c:v>-3.77584440892214E-8</c:v>
                </c:pt>
                <c:pt idx="993">
                  <c:v>-3.76312048886553E-8</c:v>
                </c:pt>
                <c:pt idx="994">
                  <c:v>-3.75039656948933E-8</c:v>
                </c:pt>
                <c:pt idx="995">
                  <c:v>-3.73767264943272E-8</c:v>
                </c:pt>
                <c:pt idx="996">
                  <c:v>-3.72494872937611E-8</c:v>
                </c:pt>
                <c:pt idx="997">
                  <c:v>-3.71222480931949E-8</c:v>
                </c:pt>
                <c:pt idx="998">
                  <c:v>-3.69950088926288E-8</c:v>
                </c:pt>
                <c:pt idx="999">
                  <c:v>-3.68677696920627E-8</c:v>
                </c:pt>
                <c:pt idx="1000">
                  <c:v>-3.67405304914965E-8</c:v>
                </c:pt>
                <c:pt idx="1001">
                  <c:v>-3.66132912977345E-8</c:v>
                </c:pt>
                <c:pt idx="1002">
                  <c:v>-3.64860520971684E-8</c:v>
                </c:pt>
                <c:pt idx="1003">
                  <c:v>-3.63588128966023E-8</c:v>
                </c:pt>
                <c:pt idx="1004">
                  <c:v>-3.62315736960362E-8</c:v>
                </c:pt>
                <c:pt idx="1005">
                  <c:v>-3.610433449547E-8</c:v>
                </c:pt>
                <c:pt idx="1006">
                  <c:v>-3.59770952949039E-8</c:v>
                </c:pt>
                <c:pt idx="1007">
                  <c:v>-3.58498561011419E-8</c:v>
                </c:pt>
                <c:pt idx="1008">
                  <c:v>-3.57226169005758E-8</c:v>
                </c:pt>
                <c:pt idx="1009">
                  <c:v>-3.55953777000097E-8</c:v>
                </c:pt>
                <c:pt idx="1010">
                  <c:v>-3.54681384994435E-8</c:v>
                </c:pt>
                <c:pt idx="1011">
                  <c:v>-3.53408992988774E-8</c:v>
                </c:pt>
                <c:pt idx="1012">
                  <c:v>-3.52136600983113E-8</c:v>
                </c:pt>
                <c:pt idx="1013">
                  <c:v>-3.50864208977451E-8</c:v>
                </c:pt>
                <c:pt idx="1014">
                  <c:v>-3.49591817039831E-8</c:v>
                </c:pt>
                <c:pt idx="1015">
                  <c:v>-3.4831942503417E-8</c:v>
                </c:pt>
                <c:pt idx="1016">
                  <c:v>-3.47047033028509E-8</c:v>
                </c:pt>
                <c:pt idx="1017">
                  <c:v>-3.45774641022847E-8</c:v>
                </c:pt>
                <c:pt idx="1018">
                  <c:v>-3.44502249017186E-8</c:v>
                </c:pt>
                <c:pt idx="1019">
                  <c:v>-3.43229857011525E-8</c:v>
                </c:pt>
                <c:pt idx="1020">
                  <c:v>-3.41957465073905E-8</c:v>
                </c:pt>
                <c:pt idx="1021">
                  <c:v>-3.40685073068244E-8</c:v>
                </c:pt>
                <c:pt idx="1022">
                  <c:v>-3.39412681062582E-8</c:v>
                </c:pt>
                <c:pt idx="1023">
                  <c:v>-3.38140289056921E-8</c:v>
                </c:pt>
                <c:pt idx="1024">
                  <c:v>-3.3686789705126E-8</c:v>
                </c:pt>
                <c:pt idx="1025">
                  <c:v>-3.35595505045598E-8</c:v>
                </c:pt>
                <c:pt idx="1026">
                  <c:v>-3.34323113039937E-8</c:v>
                </c:pt>
                <c:pt idx="1027">
                  <c:v>-3.33050721102317E-8</c:v>
                </c:pt>
                <c:pt idx="1028">
                  <c:v>-3.31778329096656E-8</c:v>
                </c:pt>
                <c:pt idx="1029">
                  <c:v>-3.30505937090995E-8</c:v>
                </c:pt>
                <c:pt idx="1030">
                  <c:v>-3.29233545085333E-8</c:v>
                </c:pt>
                <c:pt idx="1031">
                  <c:v>-3.27961153079672E-8</c:v>
                </c:pt>
                <c:pt idx="1032">
                  <c:v>-3.26688761074011E-8</c:v>
                </c:pt>
                <c:pt idx="1033">
                  <c:v>-3.25416369136391E-8</c:v>
                </c:pt>
                <c:pt idx="1034">
                  <c:v>-3.2414397713073E-8</c:v>
                </c:pt>
                <c:pt idx="1035">
                  <c:v>-3.22871585125068E-8</c:v>
                </c:pt>
                <c:pt idx="1036">
                  <c:v>-3.21599193119407E-8</c:v>
                </c:pt>
                <c:pt idx="1037">
                  <c:v>-3.20326801113746E-8</c:v>
                </c:pt>
                <c:pt idx="1038">
                  <c:v>-3.19054409108084E-8</c:v>
                </c:pt>
                <c:pt idx="1039">
                  <c:v>-3.17782017102423E-8</c:v>
                </c:pt>
                <c:pt idx="1040">
                  <c:v>-3.16509625164803E-8</c:v>
                </c:pt>
                <c:pt idx="1041">
                  <c:v>-3.15237233159142E-8</c:v>
                </c:pt>
                <c:pt idx="1042">
                  <c:v>-3.1396484115348E-8</c:v>
                </c:pt>
                <c:pt idx="1043">
                  <c:v>-3.12692449147819E-8</c:v>
                </c:pt>
                <c:pt idx="1044">
                  <c:v>-3.11420057142158E-8</c:v>
                </c:pt>
                <c:pt idx="1045">
                  <c:v>-3.10147665136497E-8</c:v>
                </c:pt>
                <c:pt idx="1046">
                  <c:v>-3.08875273198877E-8</c:v>
                </c:pt>
                <c:pt idx="1047">
                  <c:v>-3.07602881193215E-8</c:v>
                </c:pt>
                <c:pt idx="1048">
                  <c:v>-3.06330489187554E-8</c:v>
                </c:pt>
                <c:pt idx="1049">
                  <c:v>-3.05058097181893E-8</c:v>
                </c:pt>
                <c:pt idx="1050">
                  <c:v>-3.03785705176232E-8</c:v>
                </c:pt>
                <c:pt idx="1051">
                  <c:v>-3.0251331317057E-8</c:v>
                </c:pt>
                <c:pt idx="1052">
                  <c:v>-3.0124092123295E-8</c:v>
                </c:pt>
                <c:pt idx="1053">
                  <c:v>-2.99968529227289E-8</c:v>
                </c:pt>
                <c:pt idx="1054">
                  <c:v>-2.98696137221628E-8</c:v>
                </c:pt>
                <c:pt idx="1055">
                  <c:v>-2.97423745215966E-8</c:v>
                </c:pt>
                <c:pt idx="1056">
                  <c:v>-2.96151353210305E-8</c:v>
                </c:pt>
                <c:pt idx="1057">
                  <c:v>-2.94878961204644E-8</c:v>
                </c:pt>
                <c:pt idx="1058">
                  <c:v>-2.93606569198982E-8</c:v>
                </c:pt>
                <c:pt idx="1059">
                  <c:v>-2.92334177261363E-8</c:v>
                </c:pt>
                <c:pt idx="1060">
                  <c:v>-2.91061785255701E-8</c:v>
                </c:pt>
                <c:pt idx="1061">
                  <c:v>-2.8978939325004E-8</c:v>
                </c:pt>
                <c:pt idx="1062">
                  <c:v>-2.88517001244379E-8</c:v>
                </c:pt>
                <c:pt idx="1063">
                  <c:v>-2.87244609238717E-8</c:v>
                </c:pt>
                <c:pt idx="1064">
                  <c:v>-2.85972217233056E-8</c:v>
                </c:pt>
                <c:pt idx="1065">
                  <c:v>-2.84699825295436E-8</c:v>
                </c:pt>
                <c:pt idx="1066">
                  <c:v>-2.83427433289775E-8</c:v>
                </c:pt>
                <c:pt idx="1067">
                  <c:v>-2.82155041284114E-8</c:v>
                </c:pt>
                <c:pt idx="1068">
                  <c:v>-2.80882649278452E-8</c:v>
                </c:pt>
                <c:pt idx="1069">
                  <c:v>-2.79610257272791E-8</c:v>
                </c:pt>
                <c:pt idx="1070">
                  <c:v>-2.7833786526713E-8</c:v>
                </c:pt>
                <c:pt idx="1071">
                  <c:v>-2.77065473261468E-8</c:v>
                </c:pt>
                <c:pt idx="1072">
                  <c:v>-2.75793081323848E-8</c:v>
                </c:pt>
                <c:pt idx="1073">
                  <c:v>-2.74520689318187E-8</c:v>
                </c:pt>
                <c:pt idx="1074">
                  <c:v>-2.73248297312526E-8</c:v>
                </c:pt>
                <c:pt idx="1075">
                  <c:v>-2.71975905306865E-8</c:v>
                </c:pt>
                <c:pt idx="1076">
                  <c:v>-2.70703513301203E-8</c:v>
                </c:pt>
                <c:pt idx="1077">
                  <c:v>-2.69431121295542E-8</c:v>
                </c:pt>
                <c:pt idx="1078">
                  <c:v>-2.68158729357922E-8</c:v>
                </c:pt>
                <c:pt idx="1079">
                  <c:v>-2.66886337352261E-8</c:v>
                </c:pt>
                <c:pt idx="1080">
                  <c:v>-2.65613945346599E-8</c:v>
                </c:pt>
                <c:pt idx="1081">
                  <c:v>-2.64341553340938E-8</c:v>
                </c:pt>
                <c:pt idx="1082">
                  <c:v>-2.63069161335277E-8</c:v>
                </c:pt>
                <c:pt idx="1083">
                  <c:v>-2.61796769329616E-8</c:v>
                </c:pt>
                <c:pt idx="1084">
                  <c:v>-2.60524377323954E-8</c:v>
                </c:pt>
                <c:pt idx="1085">
                  <c:v>-2.59251985386334E-8</c:v>
                </c:pt>
                <c:pt idx="1086">
                  <c:v>-2.57979593380673E-8</c:v>
                </c:pt>
                <c:pt idx="1087">
                  <c:v>-2.56707201375012E-8</c:v>
                </c:pt>
                <c:pt idx="1088">
                  <c:v>-2.5543480936935E-8</c:v>
                </c:pt>
                <c:pt idx="1089">
                  <c:v>-2.54162417363689E-8</c:v>
                </c:pt>
                <c:pt idx="1090">
                  <c:v>-2.52890025358028E-8</c:v>
                </c:pt>
                <c:pt idx="1091">
                  <c:v>-2.51617633420408E-8</c:v>
                </c:pt>
                <c:pt idx="1092">
                  <c:v>-2.50345241414747E-8</c:v>
                </c:pt>
                <c:pt idx="1093">
                  <c:v>-2.49072849409085E-8</c:v>
                </c:pt>
                <c:pt idx="1094">
                  <c:v>-2.47800457403424E-8</c:v>
                </c:pt>
                <c:pt idx="1095">
                  <c:v>-2.46528065397763E-8</c:v>
                </c:pt>
                <c:pt idx="1096">
                  <c:v>-2.45255673392101E-8</c:v>
                </c:pt>
                <c:pt idx="1097">
                  <c:v>-2.43983281454481E-8</c:v>
                </c:pt>
                <c:pt idx="1098">
                  <c:v>-2.4271088944882E-8</c:v>
                </c:pt>
                <c:pt idx="1099">
                  <c:v>-2.41438497443159E-8</c:v>
                </c:pt>
                <c:pt idx="1100">
                  <c:v>-2.40166105437498E-8</c:v>
                </c:pt>
                <c:pt idx="1101">
                  <c:v>-2.38893713431836E-8</c:v>
                </c:pt>
                <c:pt idx="1102">
                  <c:v>-2.37621321426175E-8</c:v>
                </c:pt>
                <c:pt idx="1103">
                  <c:v>-2.36348929420514E-8</c:v>
                </c:pt>
                <c:pt idx="1104">
                  <c:v>-2.35076537482894E-8</c:v>
                </c:pt>
                <c:pt idx="1105">
                  <c:v>-2.33804145477232E-8</c:v>
                </c:pt>
                <c:pt idx="1106">
                  <c:v>-2.32531753471571E-8</c:v>
                </c:pt>
                <c:pt idx="1107">
                  <c:v>-2.3125936146591E-8</c:v>
                </c:pt>
                <c:pt idx="1108">
                  <c:v>-2.29986969460248E-8</c:v>
                </c:pt>
                <c:pt idx="1109">
                  <c:v>-2.28714577454587E-8</c:v>
                </c:pt>
                <c:pt idx="1110">
                  <c:v>-2.27442185516967E-8</c:v>
                </c:pt>
                <c:pt idx="1111">
                  <c:v>-2.26169793511306E-8</c:v>
                </c:pt>
                <c:pt idx="1112">
                  <c:v>-2.24897401505645E-8</c:v>
                </c:pt>
                <c:pt idx="1113">
                  <c:v>-2.23625009499984E-8</c:v>
                </c:pt>
                <c:pt idx="1114">
                  <c:v>-2.22352617494322E-8</c:v>
                </c:pt>
                <c:pt idx="1115">
                  <c:v>-2.21080225488661E-8</c:v>
                </c:pt>
                <c:pt idx="1116">
                  <c:v>-2.19807833482999E-8</c:v>
                </c:pt>
                <c:pt idx="1117">
                  <c:v>-2.1853544154538E-8</c:v>
                </c:pt>
                <c:pt idx="1118">
                  <c:v>-2.17263049539718E-8</c:v>
                </c:pt>
                <c:pt idx="1119">
                  <c:v>-2.15990657534057E-8</c:v>
                </c:pt>
                <c:pt idx="1120">
                  <c:v>-2.14718265528396E-8</c:v>
                </c:pt>
                <c:pt idx="1121">
                  <c:v>-2.13445873522735E-8</c:v>
                </c:pt>
                <c:pt idx="1122">
                  <c:v>-2.12173481517073E-8</c:v>
                </c:pt>
                <c:pt idx="1123">
                  <c:v>-2.10901089579453E-8</c:v>
                </c:pt>
                <c:pt idx="1124">
                  <c:v>-2.09628697573792E-8</c:v>
                </c:pt>
                <c:pt idx="1125">
                  <c:v>-2.08356305568131E-8</c:v>
                </c:pt>
                <c:pt idx="1126">
                  <c:v>-2.07083913562469E-8</c:v>
                </c:pt>
                <c:pt idx="1127">
                  <c:v>-2.05811521556808E-8</c:v>
                </c:pt>
                <c:pt idx="1128">
                  <c:v>-2.04539129551147E-8</c:v>
                </c:pt>
                <c:pt idx="1129">
                  <c:v>-2.03266737545485E-8</c:v>
                </c:pt>
                <c:pt idx="1130">
                  <c:v>-2.01994345607865E-8</c:v>
                </c:pt>
                <c:pt idx="1131">
                  <c:v>-2.00721953602204E-8</c:v>
                </c:pt>
                <c:pt idx="1132">
                  <c:v>-1.99449561596543E-8</c:v>
                </c:pt>
                <c:pt idx="1133">
                  <c:v>-1.98177169590882E-8</c:v>
                </c:pt>
                <c:pt idx="1134">
                  <c:v>-1.9690477758522E-8</c:v>
                </c:pt>
                <c:pt idx="1135">
                  <c:v>-1.95632385579559E-8</c:v>
                </c:pt>
                <c:pt idx="1136">
                  <c:v>-1.94359993641939E-8</c:v>
                </c:pt>
                <c:pt idx="1137">
                  <c:v>-1.93087601636278E-8</c:v>
                </c:pt>
                <c:pt idx="1138">
                  <c:v>-1.91815209630617E-8</c:v>
                </c:pt>
                <c:pt idx="1139">
                  <c:v>-1.90542817624955E-8</c:v>
                </c:pt>
                <c:pt idx="1140">
                  <c:v>-1.89270425619294E-8</c:v>
                </c:pt>
                <c:pt idx="1141">
                  <c:v>-1.87998033613633E-8</c:v>
                </c:pt>
                <c:pt idx="1142">
                  <c:v>-1.86725641676013E-8</c:v>
                </c:pt>
                <c:pt idx="1143">
                  <c:v>-1.85453249670351E-8</c:v>
                </c:pt>
                <c:pt idx="1144">
                  <c:v>-1.8418085766469E-8</c:v>
                </c:pt>
                <c:pt idx="1145">
                  <c:v>-1.82908465659029E-8</c:v>
                </c:pt>
                <c:pt idx="1146">
                  <c:v>-1.81636073653368E-8</c:v>
                </c:pt>
                <c:pt idx="1147">
                  <c:v>-1.80363681647706E-8</c:v>
                </c:pt>
                <c:pt idx="1148">
                  <c:v>-1.79091289642045E-8</c:v>
                </c:pt>
                <c:pt idx="1149">
                  <c:v>-1.77818897704425E-8</c:v>
                </c:pt>
                <c:pt idx="1150">
                  <c:v>-1.76546505698764E-8</c:v>
                </c:pt>
                <c:pt idx="1151">
                  <c:v>-1.75274113693102E-8</c:v>
                </c:pt>
                <c:pt idx="1152">
                  <c:v>-1.74001721687441E-8</c:v>
                </c:pt>
                <c:pt idx="1153">
                  <c:v>-1.7272932968178E-8</c:v>
                </c:pt>
                <c:pt idx="1154">
                  <c:v>-1.71456937676118E-8</c:v>
                </c:pt>
                <c:pt idx="1155">
                  <c:v>-1.70184545738498E-8</c:v>
                </c:pt>
                <c:pt idx="1156">
                  <c:v>-1.68912153732837E-8</c:v>
                </c:pt>
                <c:pt idx="1157">
                  <c:v>-1.67639761727176E-8</c:v>
                </c:pt>
                <c:pt idx="1158">
                  <c:v>-1.66367369721515E-8</c:v>
                </c:pt>
                <c:pt idx="1159">
                  <c:v>-1.65094977715853E-8</c:v>
                </c:pt>
                <c:pt idx="1160">
                  <c:v>-1.63822585710192E-8</c:v>
                </c:pt>
                <c:pt idx="1161">
                  <c:v>-1.62550193704531E-8</c:v>
                </c:pt>
                <c:pt idx="1162">
                  <c:v>-1.61277801766911E-8</c:v>
                </c:pt>
                <c:pt idx="1163">
                  <c:v>-1.60005409761249E-8</c:v>
                </c:pt>
                <c:pt idx="1164">
                  <c:v>-1.58733017755588E-8</c:v>
                </c:pt>
                <c:pt idx="1165">
                  <c:v>-1.57460625749927E-8</c:v>
                </c:pt>
                <c:pt idx="1166">
                  <c:v>-1.56188233744266E-8</c:v>
                </c:pt>
                <c:pt idx="1167">
                  <c:v>-1.54915841738604E-8</c:v>
                </c:pt>
                <c:pt idx="1168">
                  <c:v>-1.53643449800984E-8</c:v>
                </c:pt>
                <c:pt idx="1169">
                  <c:v>-1.52371057795323E-8</c:v>
                </c:pt>
                <c:pt idx="1170">
                  <c:v>-1.51098665789662E-8</c:v>
                </c:pt>
                <c:pt idx="1171">
                  <c:v>-1.49826273784E-8</c:v>
                </c:pt>
                <c:pt idx="1172">
                  <c:v>-1.48553881778339E-8</c:v>
                </c:pt>
                <c:pt idx="1173">
                  <c:v>-1.47281489772678E-8</c:v>
                </c:pt>
                <c:pt idx="1174">
                  <c:v>-1.46009097767017E-8</c:v>
                </c:pt>
                <c:pt idx="1175">
                  <c:v>-1.44736705829397E-8</c:v>
                </c:pt>
                <c:pt idx="1176">
                  <c:v>-1.43464313823735E-8</c:v>
                </c:pt>
                <c:pt idx="1177">
                  <c:v>-1.42191921818074E-8</c:v>
                </c:pt>
                <c:pt idx="1178">
                  <c:v>-1.40919529812413E-8</c:v>
                </c:pt>
                <c:pt idx="1179">
                  <c:v>-1.39647137806751E-8</c:v>
                </c:pt>
                <c:pt idx="1180">
                  <c:v>-1.3837474580109E-8</c:v>
                </c:pt>
                <c:pt idx="1181">
                  <c:v>-1.3710235386347E-8</c:v>
                </c:pt>
                <c:pt idx="1182">
                  <c:v>-1.35829961857809E-8</c:v>
                </c:pt>
                <c:pt idx="1183">
                  <c:v>-1.34557569852148E-8</c:v>
                </c:pt>
                <c:pt idx="1184">
                  <c:v>-1.33285177846486E-8</c:v>
                </c:pt>
                <c:pt idx="1185">
                  <c:v>-1.32012785840825E-8</c:v>
                </c:pt>
                <c:pt idx="1186">
                  <c:v>-1.30740393835164E-8</c:v>
                </c:pt>
                <c:pt idx="1187">
                  <c:v>-1.29468001897544E-8</c:v>
                </c:pt>
                <c:pt idx="1188">
                  <c:v>-1.28195609891883E-8</c:v>
                </c:pt>
                <c:pt idx="1189">
                  <c:v>-1.26923217886221E-8</c:v>
                </c:pt>
                <c:pt idx="1190">
                  <c:v>-1.2565082588056E-8</c:v>
                </c:pt>
                <c:pt idx="1191">
                  <c:v>-1.24378433874899E-8</c:v>
                </c:pt>
                <c:pt idx="1192">
                  <c:v>-1.23106041869237E-8</c:v>
                </c:pt>
                <c:pt idx="1193">
                  <c:v>-1.21833649863576E-8</c:v>
                </c:pt>
                <c:pt idx="1194">
                  <c:v>-1.20561257925956E-8</c:v>
                </c:pt>
                <c:pt idx="1195">
                  <c:v>-1.19288865920295E-8</c:v>
                </c:pt>
                <c:pt idx="1196">
                  <c:v>-1.18016473914634E-8</c:v>
                </c:pt>
                <c:pt idx="1197">
                  <c:v>-1.16744081908972E-8</c:v>
                </c:pt>
                <c:pt idx="1198">
                  <c:v>-1.15471689903311E-8</c:v>
                </c:pt>
                <c:pt idx="1199">
                  <c:v>-1.1419929789765E-8</c:v>
                </c:pt>
                <c:pt idx="1200">
                  <c:v>-1.1292690596003E-8</c:v>
                </c:pt>
                <c:pt idx="1201">
                  <c:v>-1.11654513954368E-8</c:v>
                </c:pt>
                <c:pt idx="1202">
                  <c:v>-1.10382121948707E-8</c:v>
                </c:pt>
                <c:pt idx="1203">
                  <c:v>-1.09109729943046E-8</c:v>
                </c:pt>
                <c:pt idx="1204">
                  <c:v>-1.07837337937385E-8</c:v>
                </c:pt>
                <c:pt idx="1205">
                  <c:v>-1.06564945931723E-8</c:v>
                </c:pt>
                <c:pt idx="1206">
                  <c:v>-1.05292553926062E-8</c:v>
                </c:pt>
                <c:pt idx="1207">
                  <c:v>-1.04020161988442E-8</c:v>
                </c:pt>
                <c:pt idx="1208">
                  <c:v>-1.02747769982781E-8</c:v>
                </c:pt>
                <c:pt idx="1209">
                  <c:v>-1.01475377977119E-8</c:v>
                </c:pt>
                <c:pt idx="1210">
                  <c:v>-1.00202985971458E-8</c:v>
                </c:pt>
                <c:pt idx="1211">
                  <c:v>-9.8930593965797E-9</c:v>
                </c:pt>
                <c:pt idx="1212">
                  <c:v>-9.76582019601356E-9</c:v>
                </c:pt>
                <c:pt idx="1213">
                  <c:v>-9.63858100225156E-9</c:v>
                </c:pt>
                <c:pt idx="1214">
                  <c:v>-9.51134180168543E-9</c:v>
                </c:pt>
                <c:pt idx="1215">
                  <c:v>-9.38410260111931E-9</c:v>
                </c:pt>
                <c:pt idx="1216">
                  <c:v>-9.25686340055317E-9</c:v>
                </c:pt>
                <c:pt idx="1217">
                  <c:v>-9.12962419998704E-9</c:v>
                </c:pt>
                <c:pt idx="1218">
                  <c:v>-9.00238499942092E-9</c:v>
                </c:pt>
                <c:pt idx="1219">
                  <c:v>-8.8751457988548E-9</c:v>
                </c:pt>
                <c:pt idx="1220">
                  <c:v>-8.7479066050928E-9</c:v>
                </c:pt>
                <c:pt idx="1221">
                  <c:v>-8.62066740452666E-9</c:v>
                </c:pt>
                <c:pt idx="1222">
                  <c:v>-8.49342820396052E-9</c:v>
                </c:pt>
                <c:pt idx="1223">
                  <c:v>-8.36618900339441E-9</c:v>
                </c:pt>
                <c:pt idx="1224">
                  <c:v>-8.23894980282827E-9</c:v>
                </c:pt>
                <c:pt idx="1225">
                  <c:v>-8.11171060226214E-9</c:v>
                </c:pt>
                <c:pt idx="1226">
                  <c:v>-7.98447140850014E-9</c:v>
                </c:pt>
                <c:pt idx="1227">
                  <c:v>-7.85723220793403E-9</c:v>
                </c:pt>
                <c:pt idx="1228">
                  <c:v>-7.72999300736789E-9</c:v>
                </c:pt>
                <c:pt idx="1229">
                  <c:v>-7.60275380680176E-9</c:v>
                </c:pt>
                <c:pt idx="1230">
                  <c:v>-7.47551460623562E-9</c:v>
                </c:pt>
                <c:pt idx="1231">
                  <c:v>-7.34827540566951E-9</c:v>
                </c:pt>
                <c:pt idx="1232">
                  <c:v>-7.22103620510337E-9</c:v>
                </c:pt>
                <c:pt idx="1233">
                  <c:v>-7.09379701134138E-9</c:v>
                </c:pt>
                <c:pt idx="1234">
                  <c:v>-6.96655781077524E-9</c:v>
                </c:pt>
                <c:pt idx="1235">
                  <c:v>-6.83931861020913E-9</c:v>
                </c:pt>
                <c:pt idx="1236">
                  <c:v>-6.71207940964299E-9</c:v>
                </c:pt>
                <c:pt idx="1237">
                  <c:v>-6.58484020907686E-9</c:v>
                </c:pt>
                <c:pt idx="1238">
                  <c:v>-6.45760100851074E-9</c:v>
                </c:pt>
                <c:pt idx="1239">
                  <c:v>-6.33036181474874E-9</c:v>
                </c:pt>
                <c:pt idx="1240">
                  <c:v>-6.20312261418261E-9</c:v>
                </c:pt>
                <c:pt idx="1241">
                  <c:v>-6.07588341361648E-9</c:v>
                </c:pt>
                <c:pt idx="1242">
                  <c:v>-5.94864421305036E-9</c:v>
                </c:pt>
                <c:pt idx="1243">
                  <c:v>-5.82140501248422E-9</c:v>
                </c:pt>
                <c:pt idx="1244">
                  <c:v>-5.69416581191809E-9</c:v>
                </c:pt>
                <c:pt idx="1245">
                  <c:v>-5.56692661815609E-9</c:v>
                </c:pt>
                <c:pt idx="1246">
                  <c:v>-5.43968741758998E-9</c:v>
                </c:pt>
                <c:pt idx="1247">
                  <c:v>-5.31244821702384E-9</c:v>
                </c:pt>
                <c:pt idx="1248">
                  <c:v>-5.18520901645771E-9</c:v>
                </c:pt>
                <c:pt idx="1249">
                  <c:v>-5.05796981589157E-9</c:v>
                </c:pt>
                <c:pt idx="1250">
                  <c:v>-4.93073061532546E-9</c:v>
                </c:pt>
                <c:pt idx="1251">
                  <c:v>-4.80349141475932E-9</c:v>
                </c:pt>
                <c:pt idx="1252">
                  <c:v>-4.67625222099733E-9</c:v>
                </c:pt>
                <c:pt idx="1253">
                  <c:v>-4.54901302043119E-9</c:v>
                </c:pt>
                <c:pt idx="1254">
                  <c:v>-4.42177381986507E-9</c:v>
                </c:pt>
                <c:pt idx="1255">
                  <c:v>-4.29453461929894E-9</c:v>
                </c:pt>
                <c:pt idx="1256">
                  <c:v>-4.16729541873281E-9</c:v>
                </c:pt>
                <c:pt idx="1257">
                  <c:v>-4.04005621816667E-9</c:v>
                </c:pt>
                <c:pt idx="1258">
                  <c:v>-3.91281702440469E-9</c:v>
                </c:pt>
                <c:pt idx="1259">
                  <c:v>-3.78557782383856E-9</c:v>
                </c:pt>
                <c:pt idx="1260">
                  <c:v>-3.65833862327242E-9</c:v>
                </c:pt>
                <c:pt idx="1261">
                  <c:v>-3.53109942270629E-9</c:v>
                </c:pt>
                <c:pt idx="1262">
                  <c:v>-3.40386022214017E-9</c:v>
                </c:pt>
                <c:pt idx="1263">
                  <c:v>-3.27662102157404E-9</c:v>
                </c:pt>
                <c:pt idx="1264">
                  <c:v>-3.1493818210079E-9</c:v>
                </c:pt>
                <c:pt idx="1265">
                  <c:v>-3.02214262724591E-9</c:v>
                </c:pt>
                <c:pt idx="1266">
                  <c:v>-2.89490342667979E-9</c:v>
                </c:pt>
                <c:pt idx="1267">
                  <c:v>-2.76766422611366E-9</c:v>
                </c:pt>
                <c:pt idx="1268">
                  <c:v>-2.64042502554752E-9</c:v>
                </c:pt>
                <c:pt idx="1269">
                  <c:v>-2.51318582498139E-9</c:v>
                </c:pt>
                <c:pt idx="1270">
                  <c:v>-2.38594662441527E-9</c:v>
                </c:pt>
                <c:pt idx="1271">
                  <c:v>-2.25870743065328E-9</c:v>
                </c:pt>
                <c:pt idx="1272">
                  <c:v>-2.13146823008714E-9</c:v>
                </c:pt>
                <c:pt idx="1273">
                  <c:v>-2.00422902952101E-9</c:v>
                </c:pt>
                <c:pt idx="1274">
                  <c:v>-1.87698982895489E-9</c:v>
                </c:pt>
                <c:pt idx="1275">
                  <c:v>-1.74975062838875E-9</c:v>
                </c:pt>
                <c:pt idx="1276">
                  <c:v>-1.62251142782262E-9</c:v>
                </c:pt>
                <c:pt idx="1277">
                  <c:v>-1.4952722272565E-9</c:v>
                </c:pt>
                <c:pt idx="1278">
                  <c:v>-1.36803303349451E-9</c:v>
                </c:pt>
                <c:pt idx="1279">
                  <c:v>-1.24079383292837E-9</c:v>
                </c:pt>
                <c:pt idx="1280">
                  <c:v>-1.11355463236224E-9</c:v>
                </c:pt>
                <c:pt idx="1281">
                  <c:v>-9.86315431796125E-10</c:v>
                </c:pt>
                <c:pt idx="1282">
                  <c:v>-8.59076231229987E-10</c:v>
                </c:pt>
                <c:pt idx="1283">
                  <c:v>-7.31837030663852E-10</c:v>
                </c:pt>
                <c:pt idx="1284">
                  <c:v>-6.04597836901857E-10</c:v>
                </c:pt>
                <c:pt idx="1285">
                  <c:v>-4.77358636335722E-10</c:v>
                </c:pt>
                <c:pt idx="1286">
                  <c:v>-3.50119435769606E-10</c:v>
                </c:pt>
                <c:pt idx="1287">
                  <c:v>-2.22880235203471E-10</c:v>
                </c:pt>
                <c:pt idx="1288">
                  <c:v>-9.56410346373357E-11</c:v>
                </c:pt>
                <c:pt idx="1289">
                  <c:v>3.15981659287808E-11</c:v>
                </c:pt>
                <c:pt idx="1290">
                  <c:v>1.58837359690775E-10</c:v>
                </c:pt>
                <c:pt idx="1291">
                  <c:v>2.8607656025691E-10</c:v>
                </c:pt>
                <c:pt idx="1292">
                  <c:v>4.13315760823045E-10</c:v>
                </c:pt>
                <c:pt idx="1293">
                  <c:v>5.40554961389162E-10</c:v>
                </c:pt>
                <c:pt idx="1294">
                  <c:v>6.67794161955297E-10</c:v>
                </c:pt>
                <c:pt idx="1295">
                  <c:v>7.95033362521432E-10</c:v>
                </c:pt>
                <c:pt idx="1296">
                  <c:v>9.22272563087567E-10</c:v>
                </c:pt>
                <c:pt idx="1297">
                  <c:v>1.04951175684954E-9</c:v>
                </c:pt>
                <c:pt idx="1298">
                  <c:v>1.17675095741568E-9</c:v>
                </c:pt>
                <c:pt idx="1299">
                  <c:v>1.30399015798181E-9</c:v>
                </c:pt>
                <c:pt idx="1300">
                  <c:v>1.43122935854795E-9</c:v>
                </c:pt>
                <c:pt idx="1301">
                  <c:v>1.55846855911406E-9</c:v>
                </c:pt>
                <c:pt idx="1302">
                  <c:v>1.6857077596802E-9</c:v>
                </c:pt>
                <c:pt idx="1303">
                  <c:v>1.81294695344219E-9</c:v>
                </c:pt>
                <c:pt idx="1304">
                  <c:v>1.94018615400833E-9</c:v>
                </c:pt>
                <c:pt idx="1305">
                  <c:v>2.06742535457445E-9</c:v>
                </c:pt>
                <c:pt idx="1306">
                  <c:v>2.1946645551406E-9</c:v>
                </c:pt>
                <c:pt idx="1307">
                  <c:v>2.32190375570672E-9</c:v>
                </c:pt>
                <c:pt idx="1308">
                  <c:v>2.44914295627283E-9</c:v>
                </c:pt>
                <c:pt idx="1309">
                  <c:v>2.57638215683898E-9</c:v>
                </c:pt>
                <c:pt idx="1310">
                  <c:v>2.70362135060098E-9</c:v>
                </c:pt>
                <c:pt idx="1311">
                  <c:v>2.8308605511671E-9</c:v>
                </c:pt>
                <c:pt idx="1312">
                  <c:v>2.95809975173321E-9</c:v>
                </c:pt>
                <c:pt idx="1313">
                  <c:v>3.08533895229937E-9</c:v>
                </c:pt>
                <c:pt idx="1314">
                  <c:v>3.21257815286548E-9</c:v>
                </c:pt>
                <c:pt idx="1315">
                  <c:v>3.3398173534316E-9</c:v>
                </c:pt>
                <c:pt idx="1316">
                  <c:v>3.46705654719359E-9</c:v>
                </c:pt>
                <c:pt idx="1317">
                  <c:v>3.59429574775975E-9</c:v>
                </c:pt>
                <c:pt idx="1318">
                  <c:v>3.72153494832586E-9</c:v>
                </c:pt>
                <c:pt idx="1319">
                  <c:v>3.84877414889198E-9</c:v>
                </c:pt>
                <c:pt idx="1320">
                  <c:v>3.97601334945813E-9</c:v>
                </c:pt>
                <c:pt idx="1321">
                  <c:v>4.10325255002425E-9</c:v>
                </c:pt>
                <c:pt idx="1322">
                  <c:v>4.23049175059037E-9</c:v>
                </c:pt>
                <c:pt idx="1323">
                  <c:v>4.35773094435236E-9</c:v>
                </c:pt>
                <c:pt idx="1324">
                  <c:v>4.48497014491852E-9</c:v>
                </c:pt>
                <c:pt idx="1325">
                  <c:v>4.61220934548463E-9</c:v>
                </c:pt>
                <c:pt idx="1326">
                  <c:v>4.73944854605075E-9</c:v>
                </c:pt>
                <c:pt idx="1327">
                  <c:v>4.8666877466169E-9</c:v>
                </c:pt>
                <c:pt idx="1328">
                  <c:v>4.99392694718302E-9</c:v>
                </c:pt>
                <c:pt idx="1329">
                  <c:v>5.12116614094501E-9</c:v>
                </c:pt>
                <c:pt idx="1330">
                  <c:v>5.24840534151113E-9</c:v>
                </c:pt>
                <c:pt idx="1331">
                  <c:v>5.37564454207728E-9</c:v>
                </c:pt>
                <c:pt idx="1332">
                  <c:v>5.5028837426434E-9</c:v>
                </c:pt>
                <c:pt idx="1333">
                  <c:v>5.63012294320955E-9</c:v>
                </c:pt>
                <c:pt idx="1334">
                  <c:v>5.75736214377567E-9</c:v>
                </c:pt>
                <c:pt idx="1335">
                  <c:v>5.88460133753766E-9</c:v>
                </c:pt>
                <c:pt idx="1336">
                  <c:v>6.01184053810378E-9</c:v>
                </c:pt>
                <c:pt idx="1337">
                  <c:v>6.13907973866993E-9</c:v>
                </c:pt>
                <c:pt idx="1338">
                  <c:v>6.26631893923605E-9</c:v>
                </c:pt>
                <c:pt idx="1339">
                  <c:v>6.39355813980217E-9</c:v>
                </c:pt>
                <c:pt idx="1340">
                  <c:v>6.52079734036832E-9</c:v>
                </c:pt>
                <c:pt idx="1341">
                  <c:v>6.64803654093444E-9</c:v>
                </c:pt>
                <c:pt idx="1342">
                  <c:v>6.77527573469643E-9</c:v>
                </c:pt>
                <c:pt idx="1343">
                  <c:v>6.90251493526255E-9</c:v>
                </c:pt>
                <c:pt idx="1344">
                  <c:v>7.0297541358287E-9</c:v>
                </c:pt>
                <c:pt idx="1345">
                  <c:v>7.15699333639482E-9</c:v>
                </c:pt>
                <c:pt idx="1346">
                  <c:v>7.28423253696093E-9</c:v>
                </c:pt>
                <c:pt idx="1347">
                  <c:v>7.41147173752709E-9</c:v>
                </c:pt>
                <c:pt idx="1348">
                  <c:v>7.53871093128908E-9</c:v>
                </c:pt>
                <c:pt idx="1349">
                  <c:v>7.6659501318552E-9</c:v>
                </c:pt>
                <c:pt idx="1350">
                  <c:v>7.79318933242131E-9</c:v>
                </c:pt>
                <c:pt idx="1351">
                  <c:v>7.92042853298747E-9</c:v>
                </c:pt>
                <c:pt idx="1352">
                  <c:v>8.04766773355358E-9</c:v>
                </c:pt>
                <c:pt idx="1353">
                  <c:v>8.17490693411974E-9</c:v>
                </c:pt>
                <c:pt idx="1354">
                  <c:v>8.30214613468586E-9</c:v>
                </c:pt>
                <c:pt idx="1355">
                  <c:v>8.42938532844785E-9</c:v>
                </c:pt>
                <c:pt idx="1356">
                  <c:v>8.55662452901397E-9</c:v>
                </c:pt>
                <c:pt idx="1357">
                  <c:v>8.68386372958012E-9</c:v>
                </c:pt>
                <c:pt idx="1358">
                  <c:v>8.81110293014624E-9</c:v>
                </c:pt>
                <c:pt idx="1359">
                  <c:v>8.93834213071235E-9</c:v>
                </c:pt>
                <c:pt idx="1360">
                  <c:v>9.06558133127851E-9</c:v>
                </c:pt>
                <c:pt idx="1361">
                  <c:v>9.1928205250405E-9</c:v>
                </c:pt>
                <c:pt idx="1362">
                  <c:v>9.32005972560662E-9</c:v>
                </c:pt>
                <c:pt idx="1363">
                  <c:v>9.44729892617273E-9</c:v>
                </c:pt>
                <c:pt idx="1364">
                  <c:v>9.57453812673888E-9</c:v>
                </c:pt>
                <c:pt idx="1365">
                  <c:v>9.701777327305E-9</c:v>
                </c:pt>
                <c:pt idx="1366">
                  <c:v>9.82901652787112E-9</c:v>
                </c:pt>
                <c:pt idx="1367">
                  <c:v>9.95625572843727E-9</c:v>
                </c:pt>
                <c:pt idx="1368">
                  <c:v>1.00834949221993E-8</c:v>
                </c:pt>
                <c:pt idx="1369">
                  <c:v>1.02107341227654E-8</c:v>
                </c:pt>
                <c:pt idx="1370">
                  <c:v>1.03379733233315E-8</c:v>
                </c:pt>
                <c:pt idx="1371">
                  <c:v>1.04652125238977E-8</c:v>
                </c:pt>
                <c:pt idx="1372">
                  <c:v>1.05924517244638E-8</c:v>
                </c:pt>
                <c:pt idx="1373">
                  <c:v>1.07196909250299E-8</c:v>
                </c:pt>
                <c:pt idx="1374">
                  <c:v>1.08469301187919E-8</c:v>
                </c:pt>
                <c:pt idx="1375">
                  <c:v>1.0974169319358E-8</c:v>
                </c:pt>
                <c:pt idx="1376">
                  <c:v>1.11014085199242E-8</c:v>
                </c:pt>
                <c:pt idx="1377">
                  <c:v>1.12286477204903E-8</c:v>
                </c:pt>
                <c:pt idx="1378">
                  <c:v>1.13558869210564E-8</c:v>
                </c:pt>
                <c:pt idx="1379">
                  <c:v>1.14831261216225E-8</c:v>
                </c:pt>
                <c:pt idx="1380">
                  <c:v>1.16103653153845E-8</c:v>
                </c:pt>
                <c:pt idx="1381">
                  <c:v>1.17376045159506E-8</c:v>
                </c:pt>
                <c:pt idx="1382">
                  <c:v>1.18648437165168E-8</c:v>
                </c:pt>
                <c:pt idx="1383">
                  <c:v>1.19920829170829E-8</c:v>
                </c:pt>
                <c:pt idx="1384">
                  <c:v>1.21193221176491E-8</c:v>
                </c:pt>
                <c:pt idx="1385">
                  <c:v>1.22465613182152E-8</c:v>
                </c:pt>
                <c:pt idx="1386">
                  <c:v>1.23738005187813E-8</c:v>
                </c:pt>
                <c:pt idx="1387">
                  <c:v>1.25010397125433E-8</c:v>
                </c:pt>
                <c:pt idx="1388">
                  <c:v>1.26282789131095E-8</c:v>
                </c:pt>
                <c:pt idx="1389">
                  <c:v>1.27555181136756E-8</c:v>
                </c:pt>
                <c:pt idx="1390">
                  <c:v>1.28827573142417E-8</c:v>
                </c:pt>
                <c:pt idx="1391">
                  <c:v>1.30099965148078E-8</c:v>
                </c:pt>
                <c:pt idx="1392">
                  <c:v>1.3137235715374E-8</c:v>
                </c:pt>
                <c:pt idx="1393">
                  <c:v>1.3264474909136E-8</c:v>
                </c:pt>
                <c:pt idx="1394">
                  <c:v>1.33917141097021E-8</c:v>
                </c:pt>
                <c:pt idx="1395">
                  <c:v>1.35189533102682E-8</c:v>
                </c:pt>
                <c:pt idx="1396">
                  <c:v>1.36461925108343E-8</c:v>
                </c:pt>
                <c:pt idx="1397">
                  <c:v>1.37734317114005E-8</c:v>
                </c:pt>
                <c:pt idx="1398">
                  <c:v>1.39006709119666E-8</c:v>
                </c:pt>
                <c:pt idx="1399">
                  <c:v>1.40279101125327E-8</c:v>
                </c:pt>
                <c:pt idx="1400">
                  <c:v>1.41551493062947E-8</c:v>
                </c:pt>
                <c:pt idx="1401">
                  <c:v>1.42823885068608E-8</c:v>
                </c:pt>
                <c:pt idx="1402">
                  <c:v>1.4409627707427E-8</c:v>
                </c:pt>
                <c:pt idx="1403">
                  <c:v>1.45368669079931E-8</c:v>
                </c:pt>
                <c:pt idx="1404">
                  <c:v>1.46641061085593E-8</c:v>
                </c:pt>
                <c:pt idx="1405">
                  <c:v>1.47913453091254E-8</c:v>
                </c:pt>
                <c:pt idx="1406">
                  <c:v>1.49185845028874E-8</c:v>
                </c:pt>
                <c:pt idx="1407">
                  <c:v>1.50458237034535E-8</c:v>
                </c:pt>
                <c:pt idx="1408">
                  <c:v>1.51730629040196E-8</c:v>
                </c:pt>
                <c:pt idx="1409">
                  <c:v>1.53003021045858E-8</c:v>
                </c:pt>
                <c:pt idx="1410">
                  <c:v>1.54275413051519E-8</c:v>
                </c:pt>
                <c:pt idx="1411">
                  <c:v>1.5554780505718E-8</c:v>
                </c:pt>
                <c:pt idx="1412">
                  <c:v>1.56820197062841E-8</c:v>
                </c:pt>
                <c:pt idx="1413">
                  <c:v>1.58092589000461E-8</c:v>
                </c:pt>
                <c:pt idx="1414">
                  <c:v>1.59364981006123E-8</c:v>
                </c:pt>
                <c:pt idx="1415">
                  <c:v>1.60637373011784E-8</c:v>
                </c:pt>
                <c:pt idx="1416">
                  <c:v>1.61909765017445E-8</c:v>
                </c:pt>
                <c:pt idx="1417">
                  <c:v>1.63182157023106E-8</c:v>
                </c:pt>
                <c:pt idx="1418">
                  <c:v>1.64454549028768E-8</c:v>
                </c:pt>
                <c:pt idx="1419">
                  <c:v>1.65726940966388E-8</c:v>
                </c:pt>
                <c:pt idx="1420">
                  <c:v>1.66999332972049E-8</c:v>
                </c:pt>
                <c:pt idx="1421">
                  <c:v>1.6827172497771E-8</c:v>
                </c:pt>
                <c:pt idx="1422">
                  <c:v>1.69544116983372E-8</c:v>
                </c:pt>
                <c:pt idx="1423">
                  <c:v>1.70816508989033E-8</c:v>
                </c:pt>
                <c:pt idx="1424">
                  <c:v>1.72088900994694E-8</c:v>
                </c:pt>
                <c:pt idx="1425">
                  <c:v>1.73361293000356E-8</c:v>
                </c:pt>
                <c:pt idx="1426">
                  <c:v>1.74633684937976E-8</c:v>
                </c:pt>
                <c:pt idx="1427">
                  <c:v>1.75906076943637E-8</c:v>
                </c:pt>
                <c:pt idx="1428">
                  <c:v>1.77178468949298E-8</c:v>
                </c:pt>
                <c:pt idx="1429">
                  <c:v>1.78450860954959E-8</c:v>
                </c:pt>
                <c:pt idx="1430">
                  <c:v>1.79723252960621E-8</c:v>
                </c:pt>
                <c:pt idx="1431">
                  <c:v>1.80995644966282E-8</c:v>
                </c:pt>
                <c:pt idx="1432">
                  <c:v>1.82268036903902E-8</c:v>
                </c:pt>
                <c:pt idx="1433">
                  <c:v>1.83540428909563E-8</c:v>
                </c:pt>
                <c:pt idx="1434">
                  <c:v>1.84812820915224E-8</c:v>
                </c:pt>
                <c:pt idx="1435">
                  <c:v>1.86085212920886E-8</c:v>
                </c:pt>
                <c:pt idx="1436">
                  <c:v>1.87357604926547E-8</c:v>
                </c:pt>
                <c:pt idx="1437">
                  <c:v>1.88629996932208E-8</c:v>
                </c:pt>
                <c:pt idx="1438">
                  <c:v>1.89902388869828E-8</c:v>
                </c:pt>
                <c:pt idx="1439">
                  <c:v>1.9117478087549E-8</c:v>
                </c:pt>
                <c:pt idx="1440">
                  <c:v>1.92447172881151E-8</c:v>
                </c:pt>
                <c:pt idx="1441">
                  <c:v>1.93719564886812E-8</c:v>
                </c:pt>
                <c:pt idx="1442">
                  <c:v>1.94991956892474E-8</c:v>
                </c:pt>
                <c:pt idx="1443">
                  <c:v>1.96264348898135E-8</c:v>
                </c:pt>
                <c:pt idx="1444">
                  <c:v>1.97536740903796E-8</c:v>
                </c:pt>
                <c:pt idx="1445">
                  <c:v>1.98809132841416E-8</c:v>
                </c:pt>
                <c:pt idx="1446">
                  <c:v>2.00081524847077E-8</c:v>
                </c:pt>
                <c:pt idx="1447">
                  <c:v>2.01353916852739E-8</c:v>
                </c:pt>
                <c:pt idx="1448">
                  <c:v>2.026263088584E-8</c:v>
                </c:pt>
                <c:pt idx="1449">
                  <c:v>2.03898700864061E-8</c:v>
                </c:pt>
                <c:pt idx="1450">
                  <c:v>2.05171092869722E-8</c:v>
                </c:pt>
                <c:pt idx="1451">
                  <c:v>2.06443484807342E-8</c:v>
                </c:pt>
                <c:pt idx="1452">
                  <c:v>2.07715876813004E-8</c:v>
                </c:pt>
                <c:pt idx="1453">
                  <c:v>2.08988268818665E-8</c:v>
                </c:pt>
                <c:pt idx="1454">
                  <c:v>2.10260660824326E-8</c:v>
                </c:pt>
                <c:pt idx="1455">
                  <c:v>2.11533052829987E-8</c:v>
                </c:pt>
                <c:pt idx="1456">
                  <c:v>2.1280544483565E-8</c:v>
                </c:pt>
                <c:pt idx="1457">
                  <c:v>2.1407783684131E-8</c:v>
                </c:pt>
                <c:pt idx="1458">
                  <c:v>2.1535022877893E-8</c:v>
                </c:pt>
                <c:pt idx="1459">
                  <c:v>2.16622620784592E-8</c:v>
                </c:pt>
                <c:pt idx="1460">
                  <c:v>2.17895012790253E-8</c:v>
                </c:pt>
                <c:pt idx="1461">
                  <c:v>2.19167404795914E-8</c:v>
                </c:pt>
                <c:pt idx="1462">
                  <c:v>2.20439796801576E-8</c:v>
                </c:pt>
                <c:pt idx="1463">
                  <c:v>2.21712188807237E-8</c:v>
                </c:pt>
                <c:pt idx="1464">
                  <c:v>2.22984580744857E-8</c:v>
                </c:pt>
                <c:pt idx="1465">
                  <c:v>2.24256972750518E-8</c:v>
                </c:pt>
                <c:pt idx="1466">
                  <c:v>2.25529364756179E-8</c:v>
                </c:pt>
                <c:pt idx="1467">
                  <c:v>2.26801756761841E-8</c:v>
                </c:pt>
                <c:pt idx="1468">
                  <c:v>2.28074148767502E-8</c:v>
                </c:pt>
                <c:pt idx="1469">
                  <c:v>2.29346540773163E-8</c:v>
                </c:pt>
                <c:pt idx="1470">
                  <c:v>2.30618932778824E-8</c:v>
                </c:pt>
                <c:pt idx="1471">
                  <c:v>2.31891324716444E-8</c:v>
                </c:pt>
                <c:pt idx="1472">
                  <c:v>2.33163716722105E-8</c:v>
                </c:pt>
                <c:pt idx="1473">
                  <c:v>2.34436108727767E-8</c:v>
                </c:pt>
                <c:pt idx="1474">
                  <c:v>2.35708500733428E-8</c:v>
                </c:pt>
                <c:pt idx="1475">
                  <c:v>2.36980892739089E-8</c:v>
                </c:pt>
                <c:pt idx="1476">
                  <c:v>2.38253284744751E-8</c:v>
                </c:pt>
                <c:pt idx="1477">
                  <c:v>2.39525676682371E-8</c:v>
                </c:pt>
                <c:pt idx="1478">
                  <c:v>2.40798068688032E-8</c:v>
                </c:pt>
                <c:pt idx="1479">
                  <c:v>2.42070460693693E-8</c:v>
                </c:pt>
                <c:pt idx="1480">
                  <c:v>2.43342852699355E-8</c:v>
                </c:pt>
                <c:pt idx="1481">
                  <c:v>2.44615244705016E-8</c:v>
                </c:pt>
                <c:pt idx="1482">
                  <c:v>2.45887636710677E-8</c:v>
                </c:pt>
                <c:pt idx="1483">
                  <c:v>2.47160028648297E-8</c:v>
                </c:pt>
                <c:pt idx="1484">
                  <c:v>2.48432420653959E-8</c:v>
                </c:pt>
                <c:pt idx="1485">
                  <c:v>2.4970481265962E-8</c:v>
                </c:pt>
                <c:pt idx="1486">
                  <c:v>2.50977204665281E-8</c:v>
                </c:pt>
                <c:pt idx="1487">
                  <c:v>2.52249596670942E-8</c:v>
                </c:pt>
                <c:pt idx="1488">
                  <c:v>2.53521988676603E-8</c:v>
                </c:pt>
                <c:pt idx="1489">
                  <c:v>2.54794380682265E-8</c:v>
                </c:pt>
                <c:pt idx="1490">
                  <c:v>2.56066772619885E-8</c:v>
                </c:pt>
                <c:pt idx="1491">
                  <c:v>2.57339164625546E-8</c:v>
                </c:pt>
                <c:pt idx="1492">
                  <c:v>2.58611556631207E-8</c:v>
                </c:pt>
                <c:pt idx="1493">
                  <c:v>2.59883948636869E-8</c:v>
                </c:pt>
                <c:pt idx="1494">
                  <c:v>2.6115634064253E-8</c:v>
                </c:pt>
                <c:pt idx="1495">
                  <c:v>2.62428732648191E-8</c:v>
                </c:pt>
                <c:pt idx="1496">
                  <c:v>2.63701124585811E-8</c:v>
                </c:pt>
                <c:pt idx="1497">
                  <c:v>2.64973516591473E-8</c:v>
                </c:pt>
                <c:pt idx="1498">
                  <c:v>2.66245908597134E-8</c:v>
                </c:pt>
                <c:pt idx="1499">
                  <c:v>2.67518300602795E-8</c:v>
                </c:pt>
              </c:numCache>
            </c:numRef>
          </c:xVal>
          <c:yVal>
            <c:numRef>
              <c:f>AD!$I$3:$I$1502</c:f>
              <c:numCache>
                <c:formatCode>0.00E+00</c:formatCode>
                <c:ptCount val="1500"/>
                <c:pt idx="0">
                  <c:v>0.0001</c:v>
                </c:pt>
                <c:pt idx="1">
                  <c:v>0.0001</c:v>
                </c:pt>
                <c:pt idx="2">
                  <c:v>0.0001</c:v>
                </c:pt>
                <c:pt idx="3">
                  <c:v>0.0001</c:v>
                </c:pt>
                <c:pt idx="4">
                  <c:v>0.0001</c:v>
                </c:pt>
                <c:pt idx="5">
                  <c:v>0.0001</c:v>
                </c:pt>
                <c:pt idx="6">
                  <c:v>0.0001</c:v>
                </c:pt>
                <c:pt idx="7">
                  <c:v>0.0001</c:v>
                </c:pt>
                <c:pt idx="8">
                  <c:v>0.0001</c:v>
                </c:pt>
                <c:pt idx="9">
                  <c:v>0.0001</c:v>
                </c:pt>
                <c:pt idx="10">
                  <c:v>0.0001</c:v>
                </c:pt>
                <c:pt idx="11">
                  <c:v>0.0001</c:v>
                </c:pt>
                <c:pt idx="12">
                  <c:v>0.0001</c:v>
                </c:pt>
                <c:pt idx="13">
                  <c:v>0.0001</c:v>
                </c:pt>
                <c:pt idx="14">
                  <c:v>0.0001</c:v>
                </c:pt>
                <c:pt idx="15">
                  <c:v>0.0001</c:v>
                </c:pt>
                <c:pt idx="16">
                  <c:v>0.0001</c:v>
                </c:pt>
                <c:pt idx="17">
                  <c:v>0.0001</c:v>
                </c:pt>
                <c:pt idx="18">
                  <c:v>0.0001</c:v>
                </c:pt>
                <c:pt idx="19">
                  <c:v>0.0001</c:v>
                </c:pt>
                <c:pt idx="20">
                  <c:v>0.0001</c:v>
                </c:pt>
                <c:pt idx="21">
                  <c:v>0.0001</c:v>
                </c:pt>
                <c:pt idx="22">
                  <c:v>0.0001</c:v>
                </c:pt>
                <c:pt idx="23">
                  <c:v>0.0001</c:v>
                </c:pt>
                <c:pt idx="24">
                  <c:v>0.0001</c:v>
                </c:pt>
                <c:pt idx="25">
                  <c:v>0.0001</c:v>
                </c:pt>
                <c:pt idx="26">
                  <c:v>0.0001</c:v>
                </c:pt>
                <c:pt idx="27">
                  <c:v>0.0001</c:v>
                </c:pt>
                <c:pt idx="28">
                  <c:v>0.0001</c:v>
                </c:pt>
                <c:pt idx="29">
                  <c:v>0.0001</c:v>
                </c:pt>
                <c:pt idx="30">
                  <c:v>0.0001</c:v>
                </c:pt>
                <c:pt idx="31">
                  <c:v>0.0001</c:v>
                </c:pt>
                <c:pt idx="32">
                  <c:v>0.0001</c:v>
                </c:pt>
                <c:pt idx="33">
                  <c:v>0.0001</c:v>
                </c:pt>
                <c:pt idx="34">
                  <c:v>0.0001</c:v>
                </c:pt>
                <c:pt idx="35">
                  <c:v>0.0001</c:v>
                </c:pt>
                <c:pt idx="36">
                  <c:v>0.0001</c:v>
                </c:pt>
                <c:pt idx="37">
                  <c:v>0.0001</c:v>
                </c:pt>
                <c:pt idx="38">
                  <c:v>0.0001</c:v>
                </c:pt>
                <c:pt idx="39">
                  <c:v>0.0001</c:v>
                </c:pt>
                <c:pt idx="40">
                  <c:v>0.0001</c:v>
                </c:pt>
                <c:pt idx="41">
                  <c:v>0.0001</c:v>
                </c:pt>
                <c:pt idx="42">
                  <c:v>0.0001</c:v>
                </c:pt>
                <c:pt idx="43">
                  <c:v>0.0001</c:v>
                </c:pt>
                <c:pt idx="44">
                  <c:v>0.0001</c:v>
                </c:pt>
                <c:pt idx="45">
                  <c:v>0.0001</c:v>
                </c:pt>
                <c:pt idx="46">
                  <c:v>0.0001</c:v>
                </c:pt>
                <c:pt idx="47">
                  <c:v>0.0001</c:v>
                </c:pt>
                <c:pt idx="48">
                  <c:v>0.0001</c:v>
                </c:pt>
                <c:pt idx="49">
                  <c:v>0.0001</c:v>
                </c:pt>
                <c:pt idx="50">
                  <c:v>0.0001</c:v>
                </c:pt>
                <c:pt idx="51">
                  <c:v>0.0001</c:v>
                </c:pt>
                <c:pt idx="52">
                  <c:v>0.0001</c:v>
                </c:pt>
                <c:pt idx="53">
                  <c:v>0.0001</c:v>
                </c:pt>
                <c:pt idx="54">
                  <c:v>0.0001</c:v>
                </c:pt>
                <c:pt idx="55">
                  <c:v>0.0001</c:v>
                </c:pt>
                <c:pt idx="56">
                  <c:v>0.0001</c:v>
                </c:pt>
                <c:pt idx="57">
                  <c:v>0.0001</c:v>
                </c:pt>
                <c:pt idx="58">
                  <c:v>0.0001</c:v>
                </c:pt>
                <c:pt idx="59">
                  <c:v>0.0001</c:v>
                </c:pt>
                <c:pt idx="60">
                  <c:v>0.0001</c:v>
                </c:pt>
                <c:pt idx="61">
                  <c:v>0.0001</c:v>
                </c:pt>
                <c:pt idx="62">
                  <c:v>0.0001</c:v>
                </c:pt>
                <c:pt idx="63">
                  <c:v>0.0001</c:v>
                </c:pt>
                <c:pt idx="64">
                  <c:v>0.0001</c:v>
                </c:pt>
                <c:pt idx="65">
                  <c:v>0.0001</c:v>
                </c:pt>
                <c:pt idx="66">
                  <c:v>0.0001</c:v>
                </c:pt>
                <c:pt idx="67">
                  <c:v>0.0001</c:v>
                </c:pt>
                <c:pt idx="68">
                  <c:v>0.0001</c:v>
                </c:pt>
                <c:pt idx="69">
                  <c:v>0.0001</c:v>
                </c:pt>
                <c:pt idx="70">
                  <c:v>0.0001</c:v>
                </c:pt>
                <c:pt idx="71">
                  <c:v>0.0001</c:v>
                </c:pt>
                <c:pt idx="72">
                  <c:v>0.0001</c:v>
                </c:pt>
                <c:pt idx="73">
                  <c:v>0.0001</c:v>
                </c:pt>
                <c:pt idx="74">
                  <c:v>0.0001</c:v>
                </c:pt>
                <c:pt idx="75">
                  <c:v>0.0001</c:v>
                </c:pt>
                <c:pt idx="76">
                  <c:v>0.0001</c:v>
                </c:pt>
                <c:pt idx="77">
                  <c:v>0.0001</c:v>
                </c:pt>
                <c:pt idx="78">
                  <c:v>0.0001</c:v>
                </c:pt>
                <c:pt idx="79">
                  <c:v>0.0001</c:v>
                </c:pt>
                <c:pt idx="80">
                  <c:v>0.0001</c:v>
                </c:pt>
                <c:pt idx="81">
                  <c:v>0.0001</c:v>
                </c:pt>
                <c:pt idx="82">
                  <c:v>0.0001</c:v>
                </c:pt>
                <c:pt idx="83">
                  <c:v>0.0001</c:v>
                </c:pt>
                <c:pt idx="84">
                  <c:v>0.0001</c:v>
                </c:pt>
                <c:pt idx="85">
                  <c:v>0.0001</c:v>
                </c:pt>
                <c:pt idx="86">
                  <c:v>0.0001</c:v>
                </c:pt>
                <c:pt idx="87">
                  <c:v>0.0001</c:v>
                </c:pt>
                <c:pt idx="88">
                  <c:v>0.0001</c:v>
                </c:pt>
                <c:pt idx="89">
                  <c:v>0.0001</c:v>
                </c:pt>
                <c:pt idx="90">
                  <c:v>0.0001</c:v>
                </c:pt>
                <c:pt idx="91">
                  <c:v>0.0001</c:v>
                </c:pt>
                <c:pt idx="92">
                  <c:v>0.0001</c:v>
                </c:pt>
                <c:pt idx="93">
                  <c:v>0.0001</c:v>
                </c:pt>
                <c:pt idx="94">
                  <c:v>0.0001</c:v>
                </c:pt>
                <c:pt idx="95">
                  <c:v>0.0001</c:v>
                </c:pt>
                <c:pt idx="96">
                  <c:v>0.0001</c:v>
                </c:pt>
                <c:pt idx="97">
                  <c:v>0.0001</c:v>
                </c:pt>
                <c:pt idx="98">
                  <c:v>0.0001</c:v>
                </c:pt>
                <c:pt idx="99">
                  <c:v>0.0001</c:v>
                </c:pt>
                <c:pt idx="100">
                  <c:v>0.0001</c:v>
                </c:pt>
                <c:pt idx="101">
                  <c:v>0.0001</c:v>
                </c:pt>
                <c:pt idx="102">
                  <c:v>0.0001</c:v>
                </c:pt>
                <c:pt idx="103">
                  <c:v>0.0001</c:v>
                </c:pt>
                <c:pt idx="104">
                  <c:v>0.0001</c:v>
                </c:pt>
                <c:pt idx="105">
                  <c:v>0.0001</c:v>
                </c:pt>
                <c:pt idx="106">
                  <c:v>0.0001</c:v>
                </c:pt>
                <c:pt idx="107">
                  <c:v>0.0001</c:v>
                </c:pt>
                <c:pt idx="108">
                  <c:v>0.0001</c:v>
                </c:pt>
                <c:pt idx="109">
                  <c:v>0.0001</c:v>
                </c:pt>
                <c:pt idx="110">
                  <c:v>0.0001</c:v>
                </c:pt>
                <c:pt idx="111">
                  <c:v>0.0001</c:v>
                </c:pt>
                <c:pt idx="112">
                  <c:v>0.0001</c:v>
                </c:pt>
                <c:pt idx="113">
                  <c:v>0.0001</c:v>
                </c:pt>
                <c:pt idx="114">
                  <c:v>0.0001</c:v>
                </c:pt>
                <c:pt idx="115">
                  <c:v>0.0001</c:v>
                </c:pt>
                <c:pt idx="116">
                  <c:v>0.0001</c:v>
                </c:pt>
                <c:pt idx="117">
                  <c:v>0.0001</c:v>
                </c:pt>
                <c:pt idx="118">
                  <c:v>0.0001</c:v>
                </c:pt>
                <c:pt idx="119">
                  <c:v>0.0001</c:v>
                </c:pt>
                <c:pt idx="120">
                  <c:v>0.0001</c:v>
                </c:pt>
                <c:pt idx="121">
                  <c:v>0.0001</c:v>
                </c:pt>
                <c:pt idx="122">
                  <c:v>0.0001</c:v>
                </c:pt>
                <c:pt idx="123">
                  <c:v>0.0001</c:v>
                </c:pt>
                <c:pt idx="124">
                  <c:v>0.0001</c:v>
                </c:pt>
                <c:pt idx="125">
                  <c:v>0.0001</c:v>
                </c:pt>
                <c:pt idx="126">
                  <c:v>0.0001</c:v>
                </c:pt>
                <c:pt idx="127">
                  <c:v>0.0001</c:v>
                </c:pt>
                <c:pt idx="128">
                  <c:v>0.0001</c:v>
                </c:pt>
                <c:pt idx="129">
                  <c:v>0.0001</c:v>
                </c:pt>
                <c:pt idx="130">
                  <c:v>0.0001</c:v>
                </c:pt>
                <c:pt idx="131">
                  <c:v>0.0001</c:v>
                </c:pt>
                <c:pt idx="132">
                  <c:v>0.0001</c:v>
                </c:pt>
                <c:pt idx="133">
                  <c:v>0.0001</c:v>
                </c:pt>
                <c:pt idx="134">
                  <c:v>0.0001</c:v>
                </c:pt>
                <c:pt idx="135">
                  <c:v>0.0001</c:v>
                </c:pt>
                <c:pt idx="136">
                  <c:v>0.0001</c:v>
                </c:pt>
                <c:pt idx="137">
                  <c:v>0.0001</c:v>
                </c:pt>
                <c:pt idx="138">
                  <c:v>0.0001</c:v>
                </c:pt>
                <c:pt idx="139">
                  <c:v>0.0001</c:v>
                </c:pt>
                <c:pt idx="140">
                  <c:v>0.0001</c:v>
                </c:pt>
                <c:pt idx="141">
                  <c:v>0.0001</c:v>
                </c:pt>
                <c:pt idx="142">
                  <c:v>0.0001</c:v>
                </c:pt>
                <c:pt idx="143">
                  <c:v>0.0001</c:v>
                </c:pt>
                <c:pt idx="144">
                  <c:v>0.0001</c:v>
                </c:pt>
                <c:pt idx="145">
                  <c:v>0.0001</c:v>
                </c:pt>
                <c:pt idx="146">
                  <c:v>0.0001</c:v>
                </c:pt>
                <c:pt idx="147">
                  <c:v>0.0001</c:v>
                </c:pt>
                <c:pt idx="148">
                  <c:v>0.0001</c:v>
                </c:pt>
                <c:pt idx="149">
                  <c:v>0.0001</c:v>
                </c:pt>
                <c:pt idx="150">
                  <c:v>0.0001</c:v>
                </c:pt>
                <c:pt idx="151">
                  <c:v>0.0001</c:v>
                </c:pt>
                <c:pt idx="152">
                  <c:v>0.0001</c:v>
                </c:pt>
                <c:pt idx="153">
                  <c:v>0.0001</c:v>
                </c:pt>
                <c:pt idx="154">
                  <c:v>0.0001</c:v>
                </c:pt>
                <c:pt idx="155">
                  <c:v>0.0001</c:v>
                </c:pt>
                <c:pt idx="156">
                  <c:v>0.0001</c:v>
                </c:pt>
                <c:pt idx="157">
                  <c:v>0.0001</c:v>
                </c:pt>
                <c:pt idx="158">
                  <c:v>0.0001</c:v>
                </c:pt>
                <c:pt idx="159">
                  <c:v>0.0001</c:v>
                </c:pt>
                <c:pt idx="160">
                  <c:v>0.0001</c:v>
                </c:pt>
                <c:pt idx="161">
                  <c:v>0.0001</c:v>
                </c:pt>
                <c:pt idx="162">
                  <c:v>0.0001</c:v>
                </c:pt>
                <c:pt idx="163">
                  <c:v>0.0001</c:v>
                </c:pt>
                <c:pt idx="164">
                  <c:v>0.0001</c:v>
                </c:pt>
                <c:pt idx="165">
                  <c:v>0.0001</c:v>
                </c:pt>
                <c:pt idx="166">
                  <c:v>0.0001</c:v>
                </c:pt>
                <c:pt idx="167">
                  <c:v>0.0001</c:v>
                </c:pt>
                <c:pt idx="168">
                  <c:v>0.0001</c:v>
                </c:pt>
                <c:pt idx="169">
                  <c:v>0.0001</c:v>
                </c:pt>
                <c:pt idx="170">
                  <c:v>0.0001</c:v>
                </c:pt>
                <c:pt idx="171">
                  <c:v>0.0001</c:v>
                </c:pt>
                <c:pt idx="172">
                  <c:v>0.0001</c:v>
                </c:pt>
                <c:pt idx="173">
                  <c:v>0.0001</c:v>
                </c:pt>
                <c:pt idx="174">
                  <c:v>0.0001</c:v>
                </c:pt>
                <c:pt idx="175">
                  <c:v>0.0001</c:v>
                </c:pt>
                <c:pt idx="176">
                  <c:v>0.0001</c:v>
                </c:pt>
                <c:pt idx="177">
                  <c:v>0.0001</c:v>
                </c:pt>
                <c:pt idx="178">
                  <c:v>0.0001</c:v>
                </c:pt>
                <c:pt idx="179">
                  <c:v>0.0001</c:v>
                </c:pt>
                <c:pt idx="180">
                  <c:v>0.0001</c:v>
                </c:pt>
                <c:pt idx="181">
                  <c:v>0.0001</c:v>
                </c:pt>
                <c:pt idx="182">
                  <c:v>0.0001</c:v>
                </c:pt>
                <c:pt idx="183">
                  <c:v>0.0001</c:v>
                </c:pt>
                <c:pt idx="184">
                  <c:v>0.0001</c:v>
                </c:pt>
                <c:pt idx="185">
                  <c:v>0.0001</c:v>
                </c:pt>
                <c:pt idx="186">
                  <c:v>0.0001</c:v>
                </c:pt>
                <c:pt idx="187">
                  <c:v>0.0001</c:v>
                </c:pt>
                <c:pt idx="188">
                  <c:v>0.0001</c:v>
                </c:pt>
                <c:pt idx="189">
                  <c:v>0.0001</c:v>
                </c:pt>
                <c:pt idx="190">
                  <c:v>0.0001</c:v>
                </c:pt>
                <c:pt idx="191">
                  <c:v>0.0001</c:v>
                </c:pt>
                <c:pt idx="192">
                  <c:v>0.0001</c:v>
                </c:pt>
                <c:pt idx="193">
                  <c:v>0.0001</c:v>
                </c:pt>
                <c:pt idx="194">
                  <c:v>0.0001</c:v>
                </c:pt>
                <c:pt idx="195">
                  <c:v>0.0001</c:v>
                </c:pt>
                <c:pt idx="196">
                  <c:v>0.0001</c:v>
                </c:pt>
                <c:pt idx="197">
                  <c:v>0.0001</c:v>
                </c:pt>
                <c:pt idx="198">
                  <c:v>0.0001</c:v>
                </c:pt>
                <c:pt idx="199">
                  <c:v>0.0001</c:v>
                </c:pt>
                <c:pt idx="200">
                  <c:v>0.0001</c:v>
                </c:pt>
                <c:pt idx="201">
                  <c:v>0.0001</c:v>
                </c:pt>
                <c:pt idx="202">
                  <c:v>0.0001</c:v>
                </c:pt>
                <c:pt idx="203">
                  <c:v>0.0001</c:v>
                </c:pt>
                <c:pt idx="204">
                  <c:v>0.0001</c:v>
                </c:pt>
                <c:pt idx="205">
                  <c:v>0.0001</c:v>
                </c:pt>
                <c:pt idx="206">
                  <c:v>0.0001</c:v>
                </c:pt>
                <c:pt idx="207">
                  <c:v>0.0001</c:v>
                </c:pt>
                <c:pt idx="208">
                  <c:v>0.0001</c:v>
                </c:pt>
                <c:pt idx="209">
                  <c:v>0.0001</c:v>
                </c:pt>
                <c:pt idx="210">
                  <c:v>0.0001</c:v>
                </c:pt>
                <c:pt idx="211">
                  <c:v>0.0001</c:v>
                </c:pt>
                <c:pt idx="212">
                  <c:v>0.0001</c:v>
                </c:pt>
                <c:pt idx="213">
                  <c:v>0.0001</c:v>
                </c:pt>
                <c:pt idx="214">
                  <c:v>0.0001</c:v>
                </c:pt>
                <c:pt idx="215">
                  <c:v>0.0001</c:v>
                </c:pt>
                <c:pt idx="216">
                  <c:v>0.0001</c:v>
                </c:pt>
                <c:pt idx="217">
                  <c:v>0.0001</c:v>
                </c:pt>
                <c:pt idx="218">
                  <c:v>0.0001</c:v>
                </c:pt>
                <c:pt idx="219">
                  <c:v>0.0001</c:v>
                </c:pt>
                <c:pt idx="220">
                  <c:v>0.0001</c:v>
                </c:pt>
                <c:pt idx="221">
                  <c:v>0.0001</c:v>
                </c:pt>
                <c:pt idx="222">
                  <c:v>0.0001</c:v>
                </c:pt>
                <c:pt idx="223">
                  <c:v>0.0001</c:v>
                </c:pt>
                <c:pt idx="224">
                  <c:v>0.0001</c:v>
                </c:pt>
                <c:pt idx="225">
                  <c:v>0.0001</c:v>
                </c:pt>
                <c:pt idx="226">
                  <c:v>0.0001</c:v>
                </c:pt>
                <c:pt idx="227">
                  <c:v>0.0001</c:v>
                </c:pt>
                <c:pt idx="228">
                  <c:v>0.0001</c:v>
                </c:pt>
                <c:pt idx="229">
                  <c:v>0.0001</c:v>
                </c:pt>
                <c:pt idx="230">
                  <c:v>0.0001</c:v>
                </c:pt>
                <c:pt idx="231">
                  <c:v>0.0001</c:v>
                </c:pt>
                <c:pt idx="232">
                  <c:v>0.0001</c:v>
                </c:pt>
                <c:pt idx="233">
                  <c:v>0.0001</c:v>
                </c:pt>
                <c:pt idx="234">
                  <c:v>0.0001</c:v>
                </c:pt>
                <c:pt idx="235">
                  <c:v>0.0001</c:v>
                </c:pt>
                <c:pt idx="236">
                  <c:v>0.0001</c:v>
                </c:pt>
                <c:pt idx="237">
                  <c:v>0.0001</c:v>
                </c:pt>
                <c:pt idx="238">
                  <c:v>0.0001</c:v>
                </c:pt>
                <c:pt idx="239">
                  <c:v>0.0001</c:v>
                </c:pt>
                <c:pt idx="240">
                  <c:v>0.0001</c:v>
                </c:pt>
                <c:pt idx="241">
                  <c:v>0.0001</c:v>
                </c:pt>
                <c:pt idx="242">
                  <c:v>0.0001</c:v>
                </c:pt>
                <c:pt idx="243">
                  <c:v>0.0001</c:v>
                </c:pt>
                <c:pt idx="244">
                  <c:v>0.0001</c:v>
                </c:pt>
                <c:pt idx="245">
                  <c:v>0.0001</c:v>
                </c:pt>
                <c:pt idx="246">
                  <c:v>0.0001</c:v>
                </c:pt>
                <c:pt idx="247">
                  <c:v>0.0001</c:v>
                </c:pt>
                <c:pt idx="248">
                  <c:v>0.0001</c:v>
                </c:pt>
                <c:pt idx="249">
                  <c:v>0.0001</c:v>
                </c:pt>
                <c:pt idx="250">
                  <c:v>0.0001</c:v>
                </c:pt>
                <c:pt idx="251">
                  <c:v>0.0001</c:v>
                </c:pt>
                <c:pt idx="252">
                  <c:v>0.0001</c:v>
                </c:pt>
                <c:pt idx="253">
                  <c:v>0.0001</c:v>
                </c:pt>
                <c:pt idx="254">
                  <c:v>0.0001</c:v>
                </c:pt>
                <c:pt idx="255">
                  <c:v>0.0001</c:v>
                </c:pt>
                <c:pt idx="256">
                  <c:v>0.0001</c:v>
                </c:pt>
                <c:pt idx="257">
                  <c:v>0.0001</c:v>
                </c:pt>
                <c:pt idx="258">
                  <c:v>0.0001</c:v>
                </c:pt>
                <c:pt idx="259">
                  <c:v>0.0001</c:v>
                </c:pt>
                <c:pt idx="260">
                  <c:v>0.0001</c:v>
                </c:pt>
                <c:pt idx="261">
                  <c:v>0.0001</c:v>
                </c:pt>
                <c:pt idx="262">
                  <c:v>0.0001</c:v>
                </c:pt>
                <c:pt idx="263">
                  <c:v>0.0001</c:v>
                </c:pt>
                <c:pt idx="264">
                  <c:v>0.0001</c:v>
                </c:pt>
                <c:pt idx="265">
                  <c:v>0.0001</c:v>
                </c:pt>
                <c:pt idx="266">
                  <c:v>0.0001</c:v>
                </c:pt>
                <c:pt idx="267">
                  <c:v>0.0001</c:v>
                </c:pt>
                <c:pt idx="268">
                  <c:v>0.0001</c:v>
                </c:pt>
                <c:pt idx="269">
                  <c:v>0.0001</c:v>
                </c:pt>
                <c:pt idx="270">
                  <c:v>0.0001</c:v>
                </c:pt>
                <c:pt idx="271">
                  <c:v>0.0001</c:v>
                </c:pt>
                <c:pt idx="272">
                  <c:v>0.0001</c:v>
                </c:pt>
                <c:pt idx="273">
                  <c:v>0.0001</c:v>
                </c:pt>
                <c:pt idx="274">
                  <c:v>0.0001</c:v>
                </c:pt>
                <c:pt idx="275">
                  <c:v>0.0001</c:v>
                </c:pt>
                <c:pt idx="276">
                  <c:v>0.0001</c:v>
                </c:pt>
                <c:pt idx="277">
                  <c:v>0.0001</c:v>
                </c:pt>
                <c:pt idx="278">
                  <c:v>0.0001</c:v>
                </c:pt>
                <c:pt idx="279">
                  <c:v>0.0001</c:v>
                </c:pt>
                <c:pt idx="280">
                  <c:v>0.0001</c:v>
                </c:pt>
                <c:pt idx="281">
                  <c:v>0.0001</c:v>
                </c:pt>
                <c:pt idx="282">
                  <c:v>0.0001</c:v>
                </c:pt>
                <c:pt idx="283">
                  <c:v>0.0001</c:v>
                </c:pt>
                <c:pt idx="284">
                  <c:v>0.0001</c:v>
                </c:pt>
                <c:pt idx="285">
                  <c:v>0.0001</c:v>
                </c:pt>
                <c:pt idx="286">
                  <c:v>0.0001</c:v>
                </c:pt>
                <c:pt idx="287">
                  <c:v>0.0001</c:v>
                </c:pt>
                <c:pt idx="288">
                  <c:v>0.0001</c:v>
                </c:pt>
                <c:pt idx="289">
                  <c:v>0.0001</c:v>
                </c:pt>
                <c:pt idx="290">
                  <c:v>0.0001</c:v>
                </c:pt>
                <c:pt idx="291">
                  <c:v>0.0001</c:v>
                </c:pt>
                <c:pt idx="292">
                  <c:v>0.0001</c:v>
                </c:pt>
                <c:pt idx="293">
                  <c:v>0.0001</c:v>
                </c:pt>
                <c:pt idx="294">
                  <c:v>0.0001</c:v>
                </c:pt>
                <c:pt idx="295">
                  <c:v>0.0001</c:v>
                </c:pt>
                <c:pt idx="296">
                  <c:v>0.0001</c:v>
                </c:pt>
                <c:pt idx="297">
                  <c:v>0.0001</c:v>
                </c:pt>
                <c:pt idx="298">
                  <c:v>0.0001</c:v>
                </c:pt>
                <c:pt idx="299">
                  <c:v>0.0001</c:v>
                </c:pt>
                <c:pt idx="300">
                  <c:v>0.0001</c:v>
                </c:pt>
                <c:pt idx="301">
                  <c:v>0.0001</c:v>
                </c:pt>
                <c:pt idx="302">
                  <c:v>0.0001</c:v>
                </c:pt>
                <c:pt idx="303">
                  <c:v>0.0001</c:v>
                </c:pt>
                <c:pt idx="304">
                  <c:v>0.0001</c:v>
                </c:pt>
                <c:pt idx="305">
                  <c:v>0.0001</c:v>
                </c:pt>
                <c:pt idx="306">
                  <c:v>0.0001</c:v>
                </c:pt>
                <c:pt idx="307">
                  <c:v>0.0001</c:v>
                </c:pt>
                <c:pt idx="308">
                  <c:v>0.0001</c:v>
                </c:pt>
                <c:pt idx="309">
                  <c:v>0.0001</c:v>
                </c:pt>
                <c:pt idx="310">
                  <c:v>0.0001</c:v>
                </c:pt>
                <c:pt idx="311">
                  <c:v>0.0001</c:v>
                </c:pt>
                <c:pt idx="312">
                  <c:v>0.0001</c:v>
                </c:pt>
                <c:pt idx="313">
                  <c:v>0.0001</c:v>
                </c:pt>
                <c:pt idx="314">
                  <c:v>0.0001</c:v>
                </c:pt>
                <c:pt idx="315">
                  <c:v>0.0001</c:v>
                </c:pt>
                <c:pt idx="316">
                  <c:v>0.0001</c:v>
                </c:pt>
                <c:pt idx="317">
                  <c:v>0.0001</c:v>
                </c:pt>
                <c:pt idx="318">
                  <c:v>0.0001</c:v>
                </c:pt>
                <c:pt idx="319">
                  <c:v>0.0001</c:v>
                </c:pt>
                <c:pt idx="320">
                  <c:v>0.0001</c:v>
                </c:pt>
                <c:pt idx="321">
                  <c:v>0.0001</c:v>
                </c:pt>
                <c:pt idx="322">
                  <c:v>0.0001</c:v>
                </c:pt>
                <c:pt idx="323">
                  <c:v>0.0001</c:v>
                </c:pt>
                <c:pt idx="324">
                  <c:v>0.0001</c:v>
                </c:pt>
                <c:pt idx="325">
                  <c:v>0.0001</c:v>
                </c:pt>
                <c:pt idx="326">
                  <c:v>0.0001</c:v>
                </c:pt>
                <c:pt idx="327">
                  <c:v>0.0001</c:v>
                </c:pt>
                <c:pt idx="328">
                  <c:v>0.0001</c:v>
                </c:pt>
                <c:pt idx="329">
                  <c:v>0.0001</c:v>
                </c:pt>
                <c:pt idx="330">
                  <c:v>0.0001</c:v>
                </c:pt>
                <c:pt idx="331">
                  <c:v>0.0001</c:v>
                </c:pt>
                <c:pt idx="332">
                  <c:v>0.0001</c:v>
                </c:pt>
                <c:pt idx="333">
                  <c:v>0.0001</c:v>
                </c:pt>
                <c:pt idx="334">
                  <c:v>0.0001</c:v>
                </c:pt>
                <c:pt idx="335">
                  <c:v>0.0001</c:v>
                </c:pt>
                <c:pt idx="336">
                  <c:v>0.0001</c:v>
                </c:pt>
                <c:pt idx="337">
                  <c:v>0.0001</c:v>
                </c:pt>
                <c:pt idx="338">
                  <c:v>0.0001</c:v>
                </c:pt>
                <c:pt idx="339">
                  <c:v>0.0001</c:v>
                </c:pt>
                <c:pt idx="340">
                  <c:v>0.0001</c:v>
                </c:pt>
                <c:pt idx="341">
                  <c:v>0.0001</c:v>
                </c:pt>
                <c:pt idx="342">
                  <c:v>0.0001</c:v>
                </c:pt>
                <c:pt idx="343">
                  <c:v>0.0001</c:v>
                </c:pt>
                <c:pt idx="344">
                  <c:v>0.0001</c:v>
                </c:pt>
                <c:pt idx="345">
                  <c:v>0.0001</c:v>
                </c:pt>
                <c:pt idx="346">
                  <c:v>0.0001</c:v>
                </c:pt>
                <c:pt idx="347">
                  <c:v>0.0001</c:v>
                </c:pt>
                <c:pt idx="348">
                  <c:v>0.0001</c:v>
                </c:pt>
                <c:pt idx="349">
                  <c:v>0.0001</c:v>
                </c:pt>
                <c:pt idx="350">
                  <c:v>0.0001</c:v>
                </c:pt>
                <c:pt idx="351">
                  <c:v>0.0001</c:v>
                </c:pt>
                <c:pt idx="352">
                  <c:v>0.0001</c:v>
                </c:pt>
                <c:pt idx="353">
                  <c:v>0.0001</c:v>
                </c:pt>
                <c:pt idx="354">
                  <c:v>0.0001</c:v>
                </c:pt>
                <c:pt idx="355">
                  <c:v>0.0001</c:v>
                </c:pt>
                <c:pt idx="356">
                  <c:v>0.0001</c:v>
                </c:pt>
                <c:pt idx="357">
                  <c:v>0.0001</c:v>
                </c:pt>
                <c:pt idx="358">
                  <c:v>0.0001</c:v>
                </c:pt>
                <c:pt idx="359">
                  <c:v>0.0001</c:v>
                </c:pt>
                <c:pt idx="360">
                  <c:v>0.0001</c:v>
                </c:pt>
                <c:pt idx="361">
                  <c:v>0.0001</c:v>
                </c:pt>
                <c:pt idx="362">
                  <c:v>0.0001</c:v>
                </c:pt>
                <c:pt idx="363">
                  <c:v>0.0001</c:v>
                </c:pt>
                <c:pt idx="364">
                  <c:v>0.0001</c:v>
                </c:pt>
                <c:pt idx="365">
                  <c:v>0.0001</c:v>
                </c:pt>
                <c:pt idx="366">
                  <c:v>0.0001</c:v>
                </c:pt>
                <c:pt idx="367">
                  <c:v>0.0001</c:v>
                </c:pt>
                <c:pt idx="368">
                  <c:v>0.0001</c:v>
                </c:pt>
                <c:pt idx="369">
                  <c:v>0.0001</c:v>
                </c:pt>
                <c:pt idx="370">
                  <c:v>0.0001</c:v>
                </c:pt>
                <c:pt idx="371">
                  <c:v>0.0001</c:v>
                </c:pt>
                <c:pt idx="372">
                  <c:v>0.0001</c:v>
                </c:pt>
                <c:pt idx="373">
                  <c:v>0.0001</c:v>
                </c:pt>
                <c:pt idx="374">
                  <c:v>0.0001</c:v>
                </c:pt>
                <c:pt idx="375">
                  <c:v>0.0001</c:v>
                </c:pt>
                <c:pt idx="376">
                  <c:v>0.0001</c:v>
                </c:pt>
                <c:pt idx="377">
                  <c:v>0.0001</c:v>
                </c:pt>
                <c:pt idx="378">
                  <c:v>0.0001</c:v>
                </c:pt>
                <c:pt idx="379">
                  <c:v>0.0001</c:v>
                </c:pt>
                <c:pt idx="380">
                  <c:v>0.0001</c:v>
                </c:pt>
                <c:pt idx="381">
                  <c:v>0.0001</c:v>
                </c:pt>
                <c:pt idx="382">
                  <c:v>0.0001</c:v>
                </c:pt>
                <c:pt idx="383">
                  <c:v>0.0001</c:v>
                </c:pt>
                <c:pt idx="384">
                  <c:v>0.0001</c:v>
                </c:pt>
                <c:pt idx="385">
                  <c:v>0.0001</c:v>
                </c:pt>
                <c:pt idx="386">
                  <c:v>0.0001</c:v>
                </c:pt>
                <c:pt idx="387">
                  <c:v>0.0001</c:v>
                </c:pt>
                <c:pt idx="388">
                  <c:v>0.0001</c:v>
                </c:pt>
                <c:pt idx="389">
                  <c:v>0.0001</c:v>
                </c:pt>
                <c:pt idx="390">
                  <c:v>0.0001</c:v>
                </c:pt>
                <c:pt idx="391">
                  <c:v>0.0001</c:v>
                </c:pt>
                <c:pt idx="392">
                  <c:v>0.0001</c:v>
                </c:pt>
                <c:pt idx="393">
                  <c:v>0.0001</c:v>
                </c:pt>
                <c:pt idx="394">
                  <c:v>0.0001</c:v>
                </c:pt>
                <c:pt idx="395">
                  <c:v>0.0001</c:v>
                </c:pt>
                <c:pt idx="396">
                  <c:v>0.0001</c:v>
                </c:pt>
                <c:pt idx="397">
                  <c:v>0.0001</c:v>
                </c:pt>
                <c:pt idx="398">
                  <c:v>0.0001</c:v>
                </c:pt>
                <c:pt idx="399">
                  <c:v>0.0001</c:v>
                </c:pt>
                <c:pt idx="400">
                  <c:v>0.0001</c:v>
                </c:pt>
                <c:pt idx="401">
                  <c:v>0.0001</c:v>
                </c:pt>
                <c:pt idx="402">
                  <c:v>0.0001</c:v>
                </c:pt>
                <c:pt idx="403">
                  <c:v>0.0001</c:v>
                </c:pt>
                <c:pt idx="404">
                  <c:v>0.0001</c:v>
                </c:pt>
                <c:pt idx="405">
                  <c:v>0.0001</c:v>
                </c:pt>
                <c:pt idx="406">
                  <c:v>0.0001</c:v>
                </c:pt>
                <c:pt idx="407">
                  <c:v>0.0001</c:v>
                </c:pt>
                <c:pt idx="408">
                  <c:v>0.0001</c:v>
                </c:pt>
                <c:pt idx="409">
                  <c:v>0.0001</c:v>
                </c:pt>
                <c:pt idx="410">
                  <c:v>0.0001</c:v>
                </c:pt>
                <c:pt idx="411">
                  <c:v>0.0001</c:v>
                </c:pt>
                <c:pt idx="412">
                  <c:v>0.0001</c:v>
                </c:pt>
                <c:pt idx="413">
                  <c:v>0.0001</c:v>
                </c:pt>
                <c:pt idx="414">
                  <c:v>0.0001</c:v>
                </c:pt>
                <c:pt idx="415">
                  <c:v>0.0001</c:v>
                </c:pt>
                <c:pt idx="416">
                  <c:v>0.0001</c:v>
                </c:pt>
                <c:pt idx="417">
                  <c:v>0.0001</c:v>
                </c:pt>
                <c:pt idx="418">
                  <c:v>0.0001</c:v>
                </c:pt>
                <c:pt idx="419">
                  <c:v>0.0001</c:v>
                </c:pt>
                <c:pt idx="420">
                  <c:v>0.0001</c:v>
                </c:pt>
                <c:pt idx="421">
                  <c:v>0.0001</c:v>
                </c:pt>
                <c:pt idx="422">
                  <c:v>0.0001</c:v>
                </c:pt>
                <c:pt idx="423">
                  <c:v>0.0001</c:v>
                </c:pt>
                <c:pt idx="424">
                  <c:v>0.0001</c:v>
                </c:pt>
                <c:pt idx="425">
                  <c:v>0.0001</c:v>
                </c:pt>
                <c:pt idx="426">
                  <c:v>0.0001</c:v>
                </c:pt>
                <c:pt idx="427">
                  <c:v>0.0001</c:v>
                </c:pt>
                <c:pt idx="428">
                  <c:v>0.0001</c:v>
                </c:pt>
                <c:pt idx="429">
                  <c:v>0.0001</c:v>
                </c:pt>
                <c:pt idx="430">
                  <c:v>0.0001</c:v>
                </c:pt>
                <c:pt idx="431">
                  <c:v>0.0001</c:v>
                </c:pt>
                <c:pt idx="432">
                  <c:v>0.0001</c:v>
                </c:pt>
                <c:pt idx="433">
                  <c:v>0.0001</c:v>
                </c:pt>
                <c:pt idx="434">
                  <c:v>0.0001</c:v>
                </c:pt>
                <c:pt idx="435">
                  <c:v>0.0001</c:v>
                </c:pt>
                <c:pt idx="436">
                  <c:v>0.0001</c:v>
                </c:pt>
                <c:pt idx="437">
                  <c:v>0.0001</c:v>
                </c:pt>
                <c:pt idx="438">
                  <c:v>0.0001</c:v>
                </c:pt>
                <c:pt idx="439">
                  <c:v>0.0001</c:v>
                </c:pt>
                <c:pt idx="440">
                  <c:v>0.0001</c:v>
                </c:pt>
                <c:pt idx="441">
                  <c:v>0.0001</c:v>
                </c:pt>
                <c:pt idx="442">
                  <c:v>0.0001</c:v>
                </c:pt>
                <c:pt idx="443">
                  <c:v>0.0001</c:v>
                </c:pt>
                <c:pt idx="444">
                  <c:v>0.0001</c:v>
                </c:pt>
                <c:pt idx="445">
                  <c:v>0.0001</c:v>
                </c:pt>
                <c:pt idx="446">
                  <c:v>0.0001</c:v>
                </c:pt>
                <c:pt idx="447">
                  <c:v>0.0001</c:v>
                </c:pt>
                <c:pt idx="448">
                  <c:v>0.0001</c:v>
                </c:pt>
                <c:pt idx="449">
                  <c:v>0.0001</c:v>
                </c:pt>
                <c:pt idx="450">
                  <c:v>0.0001</c:v>
                </c:pt>
                <c:pt idx="451">
                  <c:v>0.0001</c:v>
                </c:pt>
                <c:pt idx="452">
                  <c:v>0.0001</c:v>
                </c:pt>
                <c:pt idx="453">
                  <c:v>0.0001</c:v>
                </c:pt>
                <c:pt idx="454">
                  <c:v>0.0001</c:v>
                </c:pt>
                <c:pt idx="455">
                  <c:v>0.0001</c:v>
                </c:pt>
                <c:pt idx="456">
                  <c:v>0.0001</c:v>
                </c:pt>
                <c:pt idx="457">
                  <c:v>0.0001</c:v>
                </c:pt>
                <c:pt idx="458">
                  <c:v>0.0001</c:v>
                </c:pt>
                <c:pt idx="459">
                  <c:v>0.0001</c:v>
                </c:pt>
                <c:pt idx="460">
                  <c:v>0.0001</c:v>
                </c:pt>
                <c:pt idx="461">
                  <c:v>0.0001</c:v>
                </c:pt>
                <c:pt idx="462">
                  <c:v>0.0001</c:v>
                </c:pt>
                <c:pt idx="463">
                  <c:v>0.0001</c:v>
                </c:pt>
                <c:pt idx="464">
                  <c:v>0.0001</c:v>
                </c:pt>
                <c:pt idx="465">
                  <c:v>0.0001</c:v>
                </c:pt>
                <c:pt idx="466">
                  <c:v>0.0001</c:v>
                </c:pt>
                <c:pt idx="467">
                  <c:v>0.0001</c:v>
                </c:pt>
                <c:pt idx="468">
                  <c:v>0.0001</c:v>
                </c:pt>
                <c:pt idx="469">
                  <c:v>0.0001</c:v>
                </c:pt>
                <c:pt idx="470">
                  <c:v>0.0001</c:v>
                </c:pt>
                <c:pt idx="471">
                  <c:v>0.0001</c:v>
                </c:pt>
                <c:pt idx="472">
                  <c:v>0.0001</c:v>
                </c:pt>
                <c:pt idx="473">
                  <c:v>0.0001</c:v>
                </c:pt>
                <c:pt idx="474">
                  <c:v>0.0001</c:v>
                </c:pt>
                <c:pt idx="475">
                  <c:v>0.0001</c:v>
                </c:pt>
                <c:pt idx="476">
                  <c:v>0.0001</c:v>
                </c:pt>
                <c:pt idx="477">
                  <c:v>0.0001</c:v>
                </c:pt>
                <c:pt idx="478">
                  <c:v>0.0001</c:v>
                </c:pt>
                <c:pt idx="479">
                  <c:v>0.0001</c:v>
                </c:pt>
                <c:pt idx="480">
                  <c:v>0.0001</c:v>
                </c:pt>
                <c:pt idx="481">
                  <c:v>0.0001</c:v>
                </c:pt>
                <c:pt idx="482">
                  <c:v>0.0001</c:v>
                </c:pt>
                <c:pt idx="483">
                  <c:v>0.0001</c:v>
                </c:pt>
                <c:pt idx="484">
                  <c:v>0.0001</c:v>
                </c:pt>
                <c:pt idx="485">
                  <c:v>0.0001</c:v>
                </c:pt>
                <c:pt idx="486">
                  <c:v>0.0001</c:v>
                </c:pt>
                <c:pt idx="487">
                  <c:v>0.0001</c:v>
                </c:pt>
                <c:pt idx="488">
                  <c:v>0.0001</c:v>
                </c:pt>
                <c:pt idx="489">
                  <c:v>0.0001</c:v>
                </c:pt>
                <c:pt idx="490">
                  <c:v>0.0001</c:v>
                </c:pt>
                <c:pt idx="491">
                  <c:v>0.0001</c:v>
                </c:pt>
                <c:pt idx="492">
                  <c:v>0.0001</c:v>
                </c:pt>
                <c:pt idx="493">
                  <c:v>0.0001</c:v>
                </c:pt>
                <c:pt idx="494">
                  <c:v>0.0001</c:v>
                </c:pt>
                <c:pt idx="495">
                  <c:v>0.0001</c:v>
                </c:pt>
                <c:pt idx="496">
                  <c:v>0.0001</c:v>
                </c:pt>
                <c:pt idx="497">
                  <c:v>0.0001</c:v>
                </c:pt>
                <c:pt idx="498">
                  <c:v>0.0001</c:v>
                </c:pt>
                <c:pt idx="499">
                  <c:v>0.0001</c:v>
                </c:pt>
                <c:pt idx="500">
                  <c:v>0.0001</c:v>
                </c:pt>
                <c:pt idx="501">
                  <c:v>0.0001</c:v>
                </c:pt>
                <c:pt idx="502">
                  <c:v>0.0001</c:v>
                </c:pt>
                <c:pt idx="503">
                  <c:v>0.0001</c:v>
                </c:pt>
                <c:pt idx="504">
                  <c:v>0.0001</c:v>
                </c:pt>
                <c:pt idx="505">
                  <c:v>0.0001</c:v>
                </c:pt>
                <c:pt idx="506">
                  <c:v>0.0001</c:v>
                </c:pt>
                <c:pt idx="507">
                  <c:v>0.0001</c:v>
                </c:pt>
                <c:pt idx="508">
                  <c:v>0.0001</c:v>
                </c:pt>
                <c:pt idx="509">
                  <c:v>0.0001</c:v>
                </c:pt>
                <c:pt idx="510">
                  <c:v>0.0001</c:v>
                </c:pt>
                <c:pt idx="511">
                  <c:v>0.0001</c:v>
                </c:pt>
                <c:pt idx="512">
                  <c:v>0.0001</c:v>
                </c:pt>
                <c:pt idx="513">
                  <c:v>0.0001</c:v>
                </c:pt>
                <c:pt idx="514">
                  <c:v>0.0001</c:v>
                </c:pt>
                <c:pt idx="515">
                  <c:v>0.0001</c:v>
                </c:pt>
                <c:pt idx="516">
                  <c:v>0.0001</c:v>
                </c:pt>
                <c:pt idx="517">
                  <c:v>0.0001</c:v>
                </c:pt>
                <c:pt idx="518">
                  <c:v>0.0001</c:v>
                </c:pt>
                <c:pt idx="519">
                  <c:v>0.0001</c:v>
                </c:pt>
                <c:pt idx="520">
                  <c:v>0.0001</c:v>
                </c:pt>
                <c:pt idx="521">
                  <c:v>0.0001</c:v>
                </c:pt>
                <c:pt idx="522">
                  <c:v>0.0001</c:v>
                </c:pt>
                <c:pt idx="523">
                  <c:v>0.0001</c:v>
                </c:pt>
                <c:pt idx="524">
                  <c:v>0.0001</c:v>
                </c:pt>
                <c:pt idx="525">
                  <c:v>0.0001</c:v>
                </c:pt>
                <c:pt idx="526">
                  <c:v>0.0001</c:v>
                </c:pt>
                <c:pt idx="527">
                  <c:v>0.0001</c:v>
                </c:pt>
                <c:pt idx="528">
                  <c:v>0.0001</c:v>
                </c:pt>
                <c:pt idx="529">
                  <c:v>0.0001</c:v>
                </c:pt>
                <c:pt idx="530">
                  <c:v>0.0001</c:v>
                </c:pt>
                <c:pt idx="531">
                  <c:v>0.0001</c:v>
                </c:pt>
                <c:pt idx="532">
                  <c:v>0.0001</c:v>
                </c:pt>
                <c:pt idx="533">
                  <c:v>0.0001</c:v>
                </c:pt>
                <c:pt idx="534">
                  <c:v>0.0001</c:v>
                </c:pt>
                <c:pt idx="535">
                  <c:v>0.0001</c:v>
                </c:pt>
                <c:pt idx="536">
                  <c:v>0.0001</c:v>
                </c:pt>
                <c:pt idx="537">
                  <c:v>0.0001</c:v>
                </c:pt>
                <c:pt idx="538">
                  <c:v>0.0001</c:v>
                </c:pt>
                <c:pt idx="539">
                  <c:v>0.0001</c:v>
                </c:pt>
                <c:pt idx="540">
                  <c:v>0.0001</c:v>
                </c:pt>
                <c:pt idx="541">
                  <c:v>0.0001</c:v>
                </c:pt>
                <c:pt idx="542">
                  <c:v>0.0001</c:v>
                </c:pt>
                <c:pt idx="543">
                  <c:v>0.0001</c:v>
                </c:pt>
                <c:pt idx="544">
                  <c:v>0.0001</c:v>
                </c:pt>
                <c:pt idx="545">
                  <c:v>0.0001</c:v>
                </c:pt>
                <c:pt idx="546">
                  <c:v>0.0001</c:v>
                </c:pt>
                <c:pt idx="547">
                  <c:v>0.0001</c:v>
                </c:pt>
                <c:pt idx="548">
                  <c:v>0.0001</c:v>
                </c:pt>
                <c:pt idx="549">
                  <c:v>0.0001</c:v>
                </c:pt>
                <c:pt idx="550">
                  <c:v>0.0001</c:v>
                </c:pt>
                <c:pt idx="551">
                  <c:v>0.0001</c:v>
                </c:pt>
                <c:pt idx="552">
                  <c:v>0.0001</c:v>
                </c:pt>
                <c:pt idx="553">
                  <c:v>0.0001</c:v>
                </c:pt>
                <c:pt idx="554">
                  <c:v>0.0001</c:v>
                </c:pt>
                <c:pt idx="555">
                  <c:v>0.0001</c:v>
                </c:pt>
                <c:pt idx="556">
                  <c:v>0.0001</c:v>
                </c:pt>
                <c:pt idx="557">
                  <c:v>0.0001</c:v>
                </c:pt>
                <c:pt idx="558">
                  <c:v>0.0001</c:v>
                </c:pt>
                <c:pt idx="559">
                  <c:v>0.0001</c:v>
                </c:pt>
                <c:pt idx="560">
                  <c:v>0.0001</c:v>
                </c:pt>
                <c:pt idx="561">
                  <c:v>0.0001</c:v>
                </c:pt>
                <c:pt idx="562">
                  <c:v>0.0001</c:v>
                </c:pt>
                <c:pt idx="563">
                  <c:v>0.0001</c:v>
                </c:pt>
                <c:pt idx="564">
                  <c:v>0.0001</c:v>
                </c:pt>
                <c:pt idx="565">
                  <c:v>0.0001</c:v>
                </c:pt>
                <c:pt idx="566">
                  <c:v>0.0001</c:v>
                </c:pt>
                <c:pt idx="567">
                  <c:v>0.0001</c:v>
                </c:pt>
                <c:pt idx="568">
                  <c:v>0.0001</c:v>
                </c:pt>
                <c:pt idx="569">
                  <c:v>0.0001</c:v>
                </c:pt>
                <c:pt idx="570">
                  <c:v>0.0001</c:v>
                </c:pt>
                <c:pt idx="571">
                  <c:v>0.0001</c:v>
                </c:pt>
                <c:pt idx="572">
                  <c:v>0.0001</c:v>
                </c:pt>
                <c:pt idx="573">
                  <c:v>0.0001</c:v>
                </c:pt>
                <c:pt idx="574">
                  <c:v>0.0001</c:v>
                </c:pt>
                <c:pt idx="575">
                  <c:v>0.0001</c:v>
                </c:pt>
                <c:pt idx="576">
                  <c:v>0.0001</c:v>
                </c:pt>
                <c:pt idx="577">
                  <c:v>0.0001</c:v>
                </c:pt>
                <c:pt idx="578">
                  <c:v>0.0001</c:v>
                </c:pt>
                <c:pt idx="579">
                  <c:v>0.0001</c:v>
                </c:pt>
                <c:pt idx="580">
                  <c:v>0.0001</c:v>
                </c:pt>
                <c:pt idx="581">
                  <c:v>0.0001</c:v>
                </c:pt>
                <c:pt idx="582">
                  <c:v>0.0001</c:v>
                </c:pt>
                <c:pt idx="583">
                  <c:v>0.0001</c:v>
                </c:pt>
                <c:pt idx="584">
                  <c:v>0.0001</c:v>
                </c:pt>
                <c:pt idx="585">
                  <c:v>0.0001</c:v>
                </c:pt>
                <c:pt idx="586">
                  <c:v>0.0001</c:v>
                </c:pt>
                <c:pt idx="587">
                  <c:v>0.0001</c:v>
                </c:pt>
                <c:pt idx="588">
                  <c:v>0.0001</c:v>
                </c:pt>
                <c:pt idx="589">
                  <c:v>0.0001</c:v>
                </c:pt>
                <c:pt idx="590">
                  <c:v>0.0001</c:v>
                </c:pt>
                <c:pt idx="591">
                  <c:v>0.0001</c:v>
                </c:pt>
                <c:pt idx="592">
                  <c:v>0.0001</c:v>
                </c:pt>
                <c:pt idx="593">
                  <c:v>0.0001</c:v>
                </c:pt>
                <c:pt idx="594">
                  <c:v>0.0001</c:v>
                </c:pt>
                <c:pt idx="595">
                  <c:v>0.0001</c:v>
                </c:pt>
                <c:pt idx="596">
                  <c:v>0.0001</c:v>
                </c:pt>
                <c:pt idx="597">
                  <c:v>0.0001</c:v>
                </c:pt>
                <c:pt idx="598">
                  <c:v>0.0001</c:v>
                </c:pt>
                <c:pt idx="599">
                  <c:v>0.0001</c:v>
                </c:pt>
                <c:pt idx="600">
                  <c:v>0.0001</c:v>
                </c:pt>
                <c:pt idx="601">
                  <c:v>0.0001</c:v>
                </c:pt>
                <c:pt idx="602">
                  <c:v>0.0001</c:v>
                </c:pt>
                <c:pt idx="603">
                  <c:v>0.0001</c:v>
                </c:pt>
                <c:pt idx="604">
                  <c:v>0.0001</c:v>
                </c:pt>
                <c:pt idx="605">
                  <c:v>0.0001</c:v>
                </c:pt>
                <c:pt idx="606">
                  <c:v>0.0001</c:v>
                </c:pt>
                <c:pt idx="607">
                  <c:v>0.0001</c:v>
                </c:pt>
                <c:pt idx="608">
                  <c:v>0.0001</c:v>
                </c:pt>
                <c:pt idx="609">
                  <c:v>0.0001</c:v>
                </c:pt>
                <c:pt idx="610">
                  <c:v>0.0001</c:v>
                </c:pt>
                <c:pt idx="611">
                  <c:v>0.0001</c:v>
                </c:pt>
                <c:pt idx="612">
                  <c:v>0.0001</c:v>
                </c:pt>
                <c:pt idx="613">
                  <c:v>0.0001</c:v>
                </c:pt>
                <c:pt idx="614">
                  <c:v>0.0001</c:v>
                </c:pt>
                <c:pt idx="615">
                  <c:v>0.0001</c:v>
                </c:pt>
                <c:pt idx="616">
                  <c:v>0.0001</c:v>
                </c:pt>
                <c:pt idx="617">
                  <c:v>0.0001</c:v>
                </c:pt>
                <c:pt idx="618">
                  <c:v>0.0001</c:v>
                </c:pt>
                <c:pt idx="619">
                  <c:v>0.0001</c:v>
                </c:pt>
                <c:pt idx="620">
                  <c:v>0.0001</c:v>
                </c:pt>
                <c:pt idx="621">
                  <c:v>0.0001</c:v>
                </c:pt>
                <c:pt idx="622">
                  <c:v>0.0001</c:v>
                </c:pt>
                <c:pt idx="623">
                  <c:v>0.0001</c:v>
                </c:pt>
                <c:pt idx="624">
                  <c:v>0.0001</c:v>
                </c:pt>
                <c:pt idx="625">
                  <c:v>0.0001</c:v>
                </c:pt>
                <c:pt idx="626">
                  <c:v>0.0001</c:v>
                </c:pt>
                <c:pt idx="627">
                  <c:v>0.0001</c:v>
                </c:pt>
                <c:pt idx="628">
                  <c:v>0.0001</c:v>
                </c:pt>
                <c:pt idx="629">
                  <c:v>0.0001</c:v>
                </c:pt>
                <c:pt idx="630">
                  <c:v>0.0001</c:v>
                </c:pt>
                <c:pt idx="631">
                  <c:v>0.0001</c:v>
                </c:pt>
                <c:pt idx="632">
                  <c:v>0.0001</c:v>
                </c:pt>
                <c:pt idx="633">
                  <c:v>0.0001</c:v>
                </c:pt>
                <c:pt idx="634">
                  <c:v>0.0001</c:v>
                </c:pt>
                <c:pt idx="635">
                  <c:v>0.0001</c:v>
                </c:pt>
                <c:pt idx="636">
                  <c:v>0.0001</c:v>
                </c:pt>
                <c:pt idx="637">
                  <c:v>0.0001</c:v>
                </c:pt>
                <c:pt idx="638">
                  <c:v>0.0001</c:v>
                </c:pt>
                <c:pt idx="639">
                  <c:v>0.0001</c:v>
                </c:pt>
                <c:pt idx="640">
                  <c:v>0.0001</c:v>
                </c:pt>
                <c:pt idx="641">
                  <c:v>0.0001</c:v>
                </c:pt>
                <c:pt idx="642">
                  <c:v>0.0001</c:v>
                </c:pt>
                <c:pt idx="643">
                  <c:v>0.0001</c:v>
                </c:pt>
                <c:pt idx="644">
                  <c:v>0.0001</c:v>
                </c:pt>
                <c:pt idx="645">
                  <c:v>0.0001</c:v>
                </c:pt>
                <c:pt idx="646">
                  <c:v>0.0001</c:v>
                </c:pt>
                <c:pt idx="647">
                  <c:v>0.0001</c:v>
                </c:pt>
                <c:pt idx="648">
                  <c:v>0.0001</c:v>
                </c:pt>
                <c:pt idx="649">
                  <c:v>0.0001</c:v>
                </c:pt>
                <c:pt idx="650">
                  <c:v>0.0001</c:v>
                </c:pt>
                <c:pt idx="651">
                  <c:v>0.0001</c:v>
                </c:pt>
                <c:pt idx="652">
                  <c:v>0.0001</c:v>
                </c:pt>
                <c:pt idx="653">
                  <c:v>0.0001</c:v>
                </c:pt>
                <c:pt idx="654">
                  <c:v>0.0001</c:v>
                </c:pt>
                <c:pt idx="655">
                  <c:v>0.0001</c:v>
                </c:pt>
                <c:pt idx="656">
                  <c:v>0.0001</c:v>
                </c:pt>
                <c:pt idx="657">
                  <c:v>0.0001</c:v>
                </c:pt>
                <c:pt idx="658">
                  <c:v>0.0001</c:v>
                </c:pt>
                <c:pt idx="659">
                  <c:v>0.0001</c:v>
                </c:pt>
                <c:pt idx="660">
                  <c:v>0.0001</c:v>
                </c:pt>
                <c:pt idx="661">
                  <c:v>0.0001</c:v>
                </c:pt>
                <c:pt idx="662">
                  <c:v>0.0001</c:v>
                </c:pt>
                <c:pt idx="663">
                  <c:v>0.0001</c:v>
                </c:pt>
                <c:pt idx="664">
                  <c:v>0.0001</c:v>
                </c:pt>
                <c:pt idx="665">
                  <c:v>0.0001</c:v>
                </c:pt>
                <c:pt idx="666">
                  <c:v>0.0001</c:v>
                </c:pt>
                <c:pt idx="667">
                  <c:v>0.0001</c:v>
                </c:pt>
                <c:pt idx="668">
                  <c:v>0.0001</c:v>
                </c:pt>
                <c:pt idx="669">
                  <c:v>0.0001</c:v>
                </c:pt>
                <c:pt idx="670">
                  <c:v>0.0001</c:v>
                </c:pt>
                <c:pt idx="671">
                  <c:v>0.0001</c:v>
                </c:pt>
                <c:pt idx="672">
                  <c:v>0.0001</c:v>
                </c:pt>
                <c:pt idx="673">
                  <c:v>0.0001</c:v>
                </c:pt>
                <c:pt idx="674">
                  <c:v>0.0001</c:v>
                </c:pt>
                <c:pt idx="675">
                  <c:v>0.0001</c:v>
                </c:pt>
                <c:pt idx="676">
                  <c:v>0.0001</c:v>
                </c:pt>
                <c:pt idx="677">
                  <c:v>0.0001</c:v>
                </c:pt>
                <c:pt idx="678">
                  <c:v>0.0001</c:v>
                </c:pt>
                <c:pt idx="679">
                  <c:v>0.0001</c:v>
                </c:pt>
                <c:pt idx="680">
                  <c:v>0.0001</c:v>
                </c:pt>
                <c:pt idx="681">
                  <c:v>0.0001</c:v>
                </c:pt>
                <c:pt idx="682">
                  <c:v>0.0001</c:v>
                </c:pt>
                <c:pt idx="683">
                  <c:v>0.0001</c:v>
                </c:pt>
                <c:pt idx="684">
                  <c:v>0.0001</c:v>
                </c:pt>
                <c:pt idx="685">
                  <c:v>0.0001</c:v>
                </c:pt>
                <c:pt idx="686">
                  <c:v>0.0001</c:v>
                </c:pt>
                <c:pt idx="687">
                  <c:v>0.0001</c:v>
                </c:pt>
                <c:pt idx="688">
                  <c:v>0.0001</c:v>
                </c:pt>
                <c:pt idx="689">
                  <c:v>0.0001</c:v>
                </c:pt>
                <c:pt idx="690">
                  <c:v>0.0001</c:v>
                </c:pt>
                <c:pt idx="691">
                  <c:v>0.0001</c:v>
                </c:pt>
                <c:pt idx="692">
                  <c:v>0.0001</c:v>
                </c:pt>
                <c:pt idx="693">
                  <c:v>0.0001</c:v>
                </c:pt>
                <c:pt idx="694">
                  <c:v>0.0001</c:v>
                </c:pt>
                <c:pt idx="695">
                  <c:v>0.0001</c:v>
                </c:pt>
                <c:pt idx="696">
                  <c:v>0.0001</c:v>
                </c:pt>
                <c:pt idx="697">
                  <c:v>0.0001</c:v>
                </c:pt>
                <c:pt idx="698">
                  <c:v>0.0001</c:v>
                </c:pt>
                <c:pt idx="699">
                  <c:v>0.0001</c:v>
                </c:pt>
                <c:pt idx="700">
                  <c:v>0.0001</c:v>
                </c:pt>
                <c:pt idx="701">
                  <c:v>0.0001</c:v>
                </c:pt>
                <c:pt idx="702">
                  <c:v>0.0001</c:v>
                </c:pt>
                <c:pt idx="703">
                  <c:v>0.0001</c:v>
                </c:pt>
                <c:pt idx="704">
                  <c:v>0.0001</c:v>
                </c:pt>
                <c:pt idx="705">
                  <c:v>0.0001</c:v>
                </c:pt>
                <c:pt idx="706">
                  <c:v>0.0001</c:v>
                </c:pt>
                <c:pt idx="707">
                  <c:v>0.0001</c:v>
                </c:pt>
                <c:pt idx="708">
                  <c:v>0.0001</c:v>
                </c:pt>
                <c:pt idx="709">
                  <c:v>0.0001</c:v>
                </c:pt>
                <c:pt idx="710">
                  <c:v>0.0001</c:v>
                </c:pt>
                <c:pt idx="711">
                  <c:v>0.0001</c:v>
                </c:pt>
                <c:pt idx="712">
                  <c:v>0.0001</c:v>
                </c:pt>
                <c:pt idx="713">
                  <c:v>0.0001</c:v>
                </c:pt>
                <c:pt idx="714">
                  <c:v>0.0001</c:v>
                </c:pt>
                <c:pt idx="715">
                  <c:v>0.0001</c:v>
                </c:pt>
                <c:pt idx="716">
                  <c:v>0.0001</c:v>
                </c:pt>
                <c:pt idx="717">
                  <c:v>0.0001</c:v>
                </c:pt>
                <c:pt idx="718">
                  <c:v>0.0001</c:v>
                </c:pt>
                <c:pt idx="719">
                  <c:v>0.0001</c:v>
                </c:pt>
                <c:pt idx="720">
                  <c:v>0.0001</c:v>
                </c:pt>
                <c:pt idx="721">
                  <c:v>0.0001</c:v>
                </c:pt>
                <c:pt idx="722">
                  <c:v>0.0001</c:v>
                </c:pt>
                <c:pt idx="723">
                  <c:v>0.0001</c:v>
                </c:pt>
                <c:pt idx="724">
                  <c:v>0.0001</c:v>
                </c:pt>
                <c:pt idx="725">
                  <c:v>0.0001</c:v>
                </c:pt>
                <c:pt idx="726">
                  <c:v>0.0001</c:v>
                </c:pt>
                <c:pt idx="727">
                  <c:v>0.0001</c:v>
                </c:pt>
                <c:pt idx="728">
                  <c:v>0.0001</c:v>
                </c:pt>
                <c:pt idx="729">
                  <c:v>0.0001</c:v>
                </c:pt>
                <c:pt idx="730">
                  <c:v>0.0001</c:v>
                </c:pt>
                <c:pt idx="731">
                  <c:v>0.0001</c:v>
                </c:pt>
                <c:pt idx="732">
                  <c:v>0.0001</c:v>
                </c:pt>
                <c:pt idx="733">
                  <c:v>0.0001</c:v>
                </c:pt>
                <c:pt idx="734">
                  <c:v>0.0001</c:v>
                </c:pt>
                <c:pt idx="735">
                  <c:v>0.0001</c:v>
                </c:pt>
                <c:pt idx="736">
                  <c:v>0.0001</c:v>
                </c:pt>
                <c:pt idx="737">
                  <c:v>0.0001</c:v>
                </c:pt>
                <c:pt idx="738">
                  <c:v>0.0001</c:v>
                </c:pt>
                <c:pt idx="739">
                  <c:v>0.0001</c:v>
                </c:pt>
                <c:pt idx="740">
                  <c:v>0.0001</c:v>
                </c:pt>
                <c:pt idx="741">
                  <c:v>0.0001</c:v>
                </c:pt>
                <c:pt idx="742">
                  <c:v>0.0001</c:v>
                </c:pt>
                <c:pt idx="743">
                  <c:v>0.0001</c:v>
                </c:pt>
                <c:pt idx="744">
                  <c:v>0.0001</c:v>
                </c:pt>
                <c:pt idx="745">
                  <c:v>0.0001</c:v>
                </c:pt>
                <c:pt idx="746">
                  <c:v>0.0001</c:v>
                </c:pt>
                <c:pt idx="747">
                  <c:v>0.0001</c:v>
                </c:pt>
                <c:pt idx="748">
                  <c:v>0.0001</c:v>
                </c:pt>
                <c:pt idx="749">
                  <c:v>0.0001</c:v>
                </c:pt>
                <c:pt idx="750">
                  <c:v>0.0001</c:v>
                </c:pt>
                <c:pt idx="751">
                  <c:v>0.0001</c:v>
                </c:pt>
                <c:pt idx="752">
                  <c:v>0.0001</c:v>
                </c:pt>
                <c:pt idx="753">
                  <c:v>0.0001</c:v>
                </c:pt>
                <c:pt idx="754">
                  <c:v>0.0001</c:v>
                </c:pt>
                <c:pt idx="755">
                  <c:v>0.0001</c:v>
                </c:pt>
                <c:pt idx="756">
                  <c:v>0.0001</c:v>
                </c:pt>
                <c:pt idx="757">
                  <c:v>0.0001</c:v>
                </c:pt>
                <c:pt idx="758">
                  <c:v>0.0001</c:v>
                </c:pt>
                <c:pt idx="759">
                  <c:v>0.0001</c:v>
                </c:pt>
                <c:pt idx="760">
                  <c:v>0.0001</c:v>
                </c:pt>
                <c:pt idx="761">
                  <c:v>0.0001</c:v>
                </c:pt>
                <c:pt idx="762">
                  <c:v>0.0001</c:v>
                </c:pt>
                <c:pt idx="763">
                  <c:v>0.0001</c:v>
                </c:pt>
                <c:pt idx="764">
                  <c:v>0.0001</c:v>
                </c:pt>
                <c:pt idx="765">
                  <c:v>0.0001</c:v>
                </c:pt>
                <c:pt idx="766">
                  <c:v>0.0001</c:v>
                </c:pt>
                <c:pt idx="767">
                  <c:v>0.0001</c:v>
                </c:pt>
                <c:pt idx="768">
                  <c:v>0.0001</c:v>
                </c:pt>
                <c:pt idx="769">
                  <c:v>0.0001</c:v>
                </c:pt>
                <c:pt idx="770">
                  <c:v>0.0001</c:v>
                </c:pt>
                <c:pt idx="771">
                  <c:v>0.0001</c:v>
                </c:pt>
                <c:pt idx="772">
                  <c:v>0.0001</c:v>
                </c:pt>
                <c:pt idx="773">
                  <c:v>0.0001</c:v>
                </c:pt>
                <c:pt idx="774">
                  <c:v>0.0001</c:v>
                </c:pt>
                <c:pt idx="775">
                  <c:v>0.0001</c:v>
                </c:pt>
                <c:pt idx="776">
                  <c:v>0.0001</c:v>
                </c:pt>
                <c:pt idx="777">
                  <c:v>0.0001</c:v>
                </c:pt>
                <c:pt idx="778">
                  <c:v>0.0001</c:v>
                </c:pt>
                <c:pt idx="779">
                  <c:v>0.0001</c:v>
                </c:pt>
                <c:pt idx="780">
                  <c:v>0.0001</c:v>
                </c:pt>
                <c:pt idx="781">
                  <c:v>0.0001</c:v>
                </c:pt>
                <c:pt idx="782">
                  <c:v>0.0001</c:v>
                </c:pt>
                <c:pt idx="783">
                  <c:v>0.0001</c:v>
                </c:pt>
                <c:pt idx="784">
                  <c:v>0.0001</c:v>
                </c:pt>
                <c:pt idx="785">
                  <c:v>0.0001</c:v>
                </c:pt>
                <c:pt idx="786">
                  <c:v>0.0001</c:v>
                </c:pt>
                <c:pt idx="787">
                  <c:v>0.0001</c:v>
                </c:pt>
                <c:pt idx="788">
                  <c:v>0.0001</c:v>
                </c:pt>
                <c:pt idx="789">
                  <c:v>0.0001</c:v>
                </c:pt>
                <c:pt idx="790">
                  <c:v>0.0001</c:v>
                </c:pt>
                <c:pt idx="791">
                  <c:v>0.0001</c:v>
                </c:pt>
                <c:pt idx="792">
                  <c:v>0.0001</c:v>
                </c:pt>
                <c:pt idx="793">
                  <c:v>0.0001</c:v>
                </c:pt>
                <c:pt idx="794">
                  <c:v>0.0001</c:v>
                </c:pt>
                <c:pt idx="795">
                  <c:v>0.0001</c:v>
                </c:pt>
                <c:pt idx="796">
                  <c:v>0.0001</c:v>
                </c:pt>
                <c:pt idx="797">
                  <c:v>0.0001</c:v>
                </c:pt>
                <c:pt idx="798">
                  <c:v>0.0001</c:v>
                </c:pt>
                <c:pt idx="799">
                  <c:v>0.0001</c:v>
                </c:pt>
                <c:pt idx="800">
                  <c:v>0.0001</c:v>
                </c:pt>
                <c:pt idx="801">
                  <c:v>0.0001</c:v>
                </c:pt>
                <c:pt idx="802">
                  <c:v>0.0001</c:v>
                </c:pt>
                <c:pt idx="803">
                  <c:v>0.0001</c:v>
                </c:pt>
                <c:pt idx="804">
                  <c:v>0.0001</c:v>
                </c:pt>
                <c:pt idx="805">
                  <c:v>0.0001</c:v>
                </c:pt>
                <c:pt idx="806">
                  <c:v>0.0001</c:v>
                </c:pt>
                <c:pt idx="807">
                  <c:v>0.0001</c:v>
                </c:pt>
                <c:pt idx="808">
                  <c:v>0.0001</c:v>
                </c:pt>
                <c:pt idx="809">
                  <c:v>0.0001</c:v>
                </c:pt>
                <c:pt idx="810">
                  <c:v>0.0001</c:v>
                </c:pt>
                <c:pt idx="811">
                  <c:v>0.0001</c:v>
                </c:pt>
                <c:pt idx="812">
                  <c:v>0.0001</c:v>
                </c:pt>
                <c:pt idx="813">
                  <c:v>0.0001</c:v>
                </c:pt>
                <c:pt idx="814">
                  <c:v>0.0001</c:v>
                </c:pt>
                <c:pt idx="815">
                  <c:v>0.0001</c:v>
                </c:pt>
                <c:pt idx="816">
                  <c:v>0.0001</c:v>
                </c:pt>
                <c:pt idx="817">
                  <c:v>0.0001</c:v>
                </c:pt>
                <c:pt idx="818">
                  <c:v>0.0001</c:v>
                </c:pt>
                <c:pt idx="819">
                  <c:v>0.0001</c:v>
                </c:pt>
                <c:pt idx="820">
                  <c:v>0.0001</c:v>
                </c:pt>
                <c:pt idx="821">
                  <c:v>0.0001</c:v>
                </c:pt>
                <c:pt idx="822">
                  <c:v>0.0001</c:v>
                </c:pt>
                <c:pt idx="823">
                  <c:v>0.0001</c:v>
                </c:pt>
                <c:pt idx="824">
                  <c:v>0.0001</c:v>
                </c:pt>
                <c:pt idx="825">
                  <c:v>0.0001</c:v>
                </c:pt>
                <c:pt idx="826">
                  <c:v>0.0001</c:v>
                </c:pt>
                <c:pt idx="827">
                  <c:v>0.0001</c:v>
                </c:pt>
                <c:pt idx="828">
                  <c:v>0.0001</c:v>
                </c:pt>
                <c:pt idx="829">
                  <c:v>0.0001</c:v>
                </c:pt>
                <c:pt idx="830">
                  <c:v>0.0001</c:v>
                </c:pt>
                <c:pt idx="831">
                  <c:v>0.0001</c:v>
                </c:pt>
                <c:pt idx="832">
                  <c:v>0.0001</c:v>
                </c:pt>
                <c:pt idx="833">
                  <c:v>0.0001</c:v>
                </c:pt>
                <c:pt idx="834">
                  <c:v>0.0001</c:v>
                </c:pt>
                <c:pt idx="835">
                  <c:v>0.0001</c:v>
                </c:pt>
                <c:pt idx="836">
                  <c:v>0.0001</c:v>
                </c:pt>
                <c:pt idx="837">
                  <c:v>0.0001</c:v>
                </c:pt>
                <c:pt idx="838">
                  <c:v>0.0001</c:v>
                </c:pt>
                <c:pt idx="839">
                  <c:v>0.0001</c:v>
                </c:pt>
                <c:pt idx="840">
                  <c:v>0.0001</c:v>
                </c:pt>
                <c:pt idx="841">
                  <c:v>0.0001</c:v>
                </c:pt>
                <c:pt idx="842">
                  <c:v>0.0001</c:v>
                </c:pt>
                <c:pt idx="843">
                  <c:v>0.0001</c:v>
                </c:pt>
                <c:pt idx="844">
                  <c:v>0.0001</c:v>
                </c:pt>
                <c:pt idx="845">
                  <c:v>0.0001</c:v>
                </c:pt>
                <c:pt idx="846">
                  <c:v>0.0001</c:v>
                </c:pt>
                <c:pt idx="847">
                  <c:v>0.0001</c:v>
                </c:pt>
                <c:pt idx="848">
                  <c:v>0.0001</c:v>
                </c:pt>
                <c:pt idx="849">
                  <c:v>0.0001</c:v>
                </c:pt>
                <c:pt idx="850">
                  <c:v>0.0001</c:v>
                </c:pt>
                <c:pt idx="851">
                  <c:v>0.0001</c:v>
                </c:pt>
                <c:pt idx="852">
                  <c:v>0.0001</c:v>
                </c:pt>
                <c:pt idx="853">
                  <c:v>0.0001</c:v>
                </c:pt>
                <c:pt idx="854">
                  <c:v>0.0001</c:v>
                </c:pt>
                <c:pt idx="855">
                  <c:v>0.0001</c:v>
                </c:pt>
                <c:pt idx="856">
                  <c:v>0.0001</c:v>
                </c:pt>
                <c:pt idx="857">
                  <c:v>0.0001</c:v>
                </c:pt>
                <c:pt idx="858">
                  <c:v>0.0001</c:v>
                </c:pt>
                <c:pt idx="859">
                  <c:v>0.0001</c:v>
                </c:pt>
                <c:pt idx="860">
                  <c:v>0.0001</c:v>
                </c:pt>
                <c:pt idx="861">
                  <c:v>0.0001</c:v>
                </c:pt>
                <c:pt idx="862">
                  <c:v>0.0001</c:v>
                </c:pt>
                <c:pt idx="863">
                  <c:v>0.0001</c:v>
                </c:pt>
                <c:pt idx="864">
                  <c:v>0.0001</c:v>
                </c:pt>
                <c:pt idx="865">
                  <c:v>0.0001</c:v>
                </c:pt>
                <c:pt idx="866">
                  <c:v>0.0001</c:v>
                </c:pt>
                <c:pt idx="867">
                  <c:v>0.0001</c:v>
                </c:pt>
                <c:pt idx="868">
                  <c:v>0.0001</c:v>
                </c:pt>
                <c:pt idx="869">
                  <c:v>0.0001</c:v>
                </c:pt>
                <c:pt idx="870">
                  <c:v>0.0001</c:v>
                </c:pt>
                <c:pt idx="871">
                  <c:v>0.0001</c:v>
                </c:pt>
                <c:pt idx="872">
                  <c:v>0.0001</c:v>
                </c:pt>
                <c:pt idx="873">
                  <c:v>0.0001</c:v>
                </c:pt>
                <c:pt idx="874">
                  <c:v>0.0001</c:v>
                </c:pt>
                <c:pt idx="875">
                  <c:v>0.0001</c:v>
                </c:pt>
                <c:pt idx="876">
                  <c:v>0.0001</c:v>
                </c:pt>
                <c:pt idx="877">
                  <c:v>0.0001</c:v>
                </c:pt>
                <c:pt idx="878">
                  <c:v>0.0001</c:v>
                </c:pt>
                <c:pt idx="879">
                  <c:v>0.0001</c:v>
                </c:pt>
                <c:pt idx="880">
                  <c:v>0.0001</c:v>
                </c:pt>
                <c:pt idx="881">
                  <c:v>0.0001</c:v>
                </c:pt>
                <c:pt idx="882">
                  <c:v>0.0001</c:v>
                </c:pt>
                <c:pt idx="883">
                  <c:v>0.0001</c:v>
                </c:pt>
                <c:pt idx="884">
                  <c:v>0.0001</c:v>
                </c:pt>
                <c:pt idx="885">
                  <c:v>0.0001</c:v>
                </c:pt>
                <c:pt idx="886">
                  <c:v>0.0001</c:v>
                </c:pt>
                <c:pt idx="887">
                  <c:v>0.0001</c:v>
                </c:pt>
                <c:pt idx="888">
                  <c:v>0.0001</c:v>
                </c:pt>
                <c:pt idx="889">
                  <c:v>0.0001</c:v>
                </c:pt>
                <c:pt idx="890">
                  <c:v>0.0001</c:v>
                </c:pt>
                <c:pt idx="891">
                  <c:v>0.0001</c:v>
                </c:pt>
                <c:pt idx="892">
                  <c:v>0.0001</c:v>
                </c:pt>
                <c:pt idx="893">
                  <c:v>0.0001</c:v>
                </c:pt>
                <c:pt idx="894">
                  <c:v>0.0001</c:v>
                </c:pt>
                <c:pt idx="895">
                  <c:v>0.0001</c:v>
                </c:pt>
                <c:pt idx="896">
                  <c:v>0.0001</c:v>
                </c:pt>
                <c:pt idx="897">
                  <c:v>0.0001</c:v>
                </c:pt>
                <c:pt idx="898">
                  <c:v>0.0001</c:v>
                </c:pt>
                <c:pt idx="899">
                  <c:v>0.0001</c:v>
                </c:pt>
                <c:pt idx="900">
                  <c:v>0.0001</c:v>
                </c:pt>
                <c:pt idx="901">
                  <c:v>0.0001</c:v>
                </c:pt>
                <c:pt idx="902">
                  <c:v>0.0001</c:v>
                </c:pt>
                <c:pt idx="903">
                  <c:v>0.0001</c:v>
                </c:pt>
                <c:pt idx="904">
                  <c:v>0.0001</c:v>
                </c:pt>
                <c:pt idx="905">
                  <c:v>0.0001</c:v>
                </c:pt>
                <c:pt idx="906">
                  <c:v>0.0001</c:v>
                </c:pt>
                <c:pt idx="907">
                  <c:v>0.0001</c:v>
                </c:pt>
                <c:pt idx="908">
                  <c:v>0.0001</c:v>
                </c:pt>
                <c:pt idx="909">
                  <c:v>0.0001</c:v>
                </c:pt>
                <c:pt idx="910">
                  <c:v>0.0001</c:v>
                </c:pt>
                <c:pt idx="911">
                  <c:v>0.0001</c:v>
                </c:pt>
                <c:pt idx="912">
                  <c:v>0.0001</c:v>
                </c:pt>
                <c:pt idx="913">
                  <c:v>0.0001</c:v>
                </c:pt>
                <c:pt idx="914">
                  <c:v>0.0001</c:v>
                </c:pt>
                <c:pt idx="915">
                  <c:v>0.0001</c:v>
                </c:pt>
                <c:pt idx="916">
                  <c:v>0.0001</c:v>
                </c:pt>
                <c:pt idx="917">
                  <c:v>0.0001</c:v>
                </c:pt>
                <c:pt idx="918">
                  <c:v>0.0001</c:v>
                </c:pt>
                <c:pt idx="919">
                  <c:v>0.0001</c:v>
                </c:pt>
                <c:pt idx="920">
                  <c:v>0.0001</c:v>
                </c:pt>
                <c:pt idx="921">
                  <c:v>0.0001</c:v>
                </c:pt>
                <c:pt idx="922">
                  <c:v>0.0001</c:v>
                </c:pt>
                <c:pt idx="923">
                  <c:v>0.0001</c:v>
                </c:pt>
                <c:pt idx="924">
                  <c:v>0.0001</c:v>
                </c:pt>
                <c:pt idx="925">
                  <c:v>0.0001</c:v>
                </c:pt>
                <c:pt idx="926">
                  <c:v>0.0001</c:v>
                </c:pt>
                <c:pt idx="927">
                  <c:v>0.0001</c:v>
                </c:pt>
                <c:pt idx="928">
                  <c:v>0.0001</c:v>
                </c:pt>
                <c:pt idx="929">
                  <c:v>0.0001</c:v>
                </c:pt>
                <c:pt idx="930">
                  <c:v>0.0001</c:v>
                </c:pt>
                <c:pt idx="931">
                  <c:v>0.0001</c:v>
                </c:pt>
                <c:pt idx="932">
                  <c:v>0.0001</c:v>
                </c:pt>
                <c:pt idx="933">
                  <c:v>0.0001</c:v>
                </c:pt>
                <c:pt idx="934">
                  <c:v>0.0001</c:v>
                </c:pt>
                <c:pt idx="935">
                  <c:v>0.0001</c:v>
                </c:pt>
                <c:pt idx="936">
                  <c:v>0.0001</c:v>
                </c:pt>
                <c:pt idx="937">
                  <c:v>0.0001</c:v>
                </c:pt>
                <c:pt idx="938">
                  <c:v>0.0001</c:v>
                </c:pt>
                <c:pt idx="939">
                  <c:v>0.0001</c:v>
                </c:pt>
                <c:pt idx="940">
                  <c:v>0.0001</c:v>
                </c:pt>
                <c:pt idx="941">
                  <c:v>0.0001</c:v>
                </c:pt>
                <c:pt idx="942">
                  <c:v>0.0001</c:v>
                </c:pt>
                <c:pt idx="943">
                  <c:v>0.0001</c:v>
                </c:pt>
                <c:pt idx="944">
                  <c:v>0.0001</c:v>
                </c:pt>
                <c:pt idx="945">
                  <c:v>0.0001</c:v>
                </c:pt>
                <c:pt idx="946">
                  <c:v>0.0001</c:v>
                </c:pt>
                <c:pt idx="947">
                  <c:v>0.0001</c:v>
                </c:pt>
                <c:pt idx="948">
                  <c:v>0.0001</c:v>
                </c:pt>
                <c:pt idx="949">
                  <c:v>0.0001</c:v>
                </c:pt>
                <c:pt idx="950">
                  <c:v>0.0001</c:v>
                </c:pt>
                <c:pt idx="951">
                  <c:v>0.0001</c:v>
                </c:pt>
                <c:pt idx="952">
                  <c:v>0.0001</c:v>
                </c:pt>
                <c:pt idx="953">
                  <c:v>0.0001</c:v>
                </c:pt>
                <c:pt idx="954">
                  <c:v>0.0001</c:v>
                </c:pt>
                <c:pt idx="955">
                  <c:v>0.0001</c:v>
                </c:pt>
                <c:pt idx="956">
                  <c:v>0.0001</c:v>
                </c:pt>
                <c:pt idx="957">
                  <c:v>0.0001</c:v>
                </c:pt>
                <c:pt idx="958">
                  <c:v>0.0001</c:v>
                </c:pt>
                <c:pt idx="959">
                  <c:v>0.0001</c:v>
                </c:pt>
                <c:pt idx="960">
                  <c:v>0.0001</c:v>
                </c:pt>
                <c:pt idx="961">
                  <c:v>0.0001</c:v>
                </c:pt>
                <c:pt idx="962">
                  <c:v>0.0001</c:v>
                </c:pt>
                <c:pt idx="963">
                  <c:v>0.0001</c:v>
                </c:pt>
                <c:pt idx="964">
                  <c:v>0.0001</c:v>
                </c:pt>
                <c:pt idx="965">
                  <c:v>0.0001</c:v>
                </c:pt>
                <c:pt idx="966">
                  <c:v>0.0001</c:v>
                </c:pt>
                <c:pt idx="967">
                  <c:v>0.0001</c:v>
                </c:pt>
                <c:pt idx="968">
                  <c:v>0.0001</c:v>
                </c:pt>
                <c:pt idx="969">
                  <c:v>0.0001</c:v>
                </c:pt>
                <c:pt idx="970">
                  <c:v>0.0001</c:v>
                </c:pt>
                <c:pt idx="971">
                  <c:v>0.0001</c:v>
                </c:pt>
                <c:pt idx="972">
                  <c:v>0.0001</c:v>
                </c:pt>
                <c:pt idx="973">
                  <c:v>0.0001</c:v>
                </c:pt>
                <c:pt idx="974">
                  <c:v>0.0001</c:v>
                </c:pt>
                <c:pt idx="975">
                  <c:v>0.0001</c:v>
                </c:pt>
                <c:pt idx="976">
                  <c:v>0.0001</c:v>
                </c:pt>
                <c:pt idx="977">
                  <c:v>0.0001</c:v>
                </c:pt>
                <c:pt idx="978">
                  <c:v>0.0001</c:v>
                </c:pt>
                <c:pt idx="979">
                  <c:v>0.0001</c:v>
                </c:pt>
                <c:pt idx="980">
                  <c:v>0.0001</c:v>
                </c:pt>
                <c:pt idx="981">
                  <c:v>0.0001</c:v>
                </c:pt>
                <c:pt idx="982">
                  <c:v>0.0001</c:v>
                </c:pt>
                <c:pt idx="983">
                  <c:v>0.0001</c:v>
                </c:pt>
                <c:pt idx="984">
                  <c:v>0.0001</c:v>
                </c:pt>
                <c:pt idx="985">
                  <c:v>0.0001</c:v>
                </c:pt>
                <c:pt idx="986">
                  <c:v>0.0001</c:v>
                </c:pt>
                <c:pt idx="987">
                  <c:v>0.0001</c:v>
                </c:pt>
                <c:pt idx="988">
                  <c:v>0.0001</c:v>
                </c:pt>
                <c:pt idx="989">
                  <c:v>0.0001</c:v>
                </c:pt>
                <c:pt idx="990">
                  <c:v>0.0001</c:v>
                </c:pt>
                <c:pt idx="991">
                  <c:v>0.0001</c:v>
                </c:pt>
                <c:pt idx="992">
                  <c:v>0.0001</c:v>
                </c:pt>
                <c:pt idx="993">
                  <c:v>0.0001</c:v>
                </c:pt>
                <c:pt idx="994">
                  <c:v>0.0001</c:v>
                </c:pt>
                <c:pt idx="995">
                  <c:v>0.0001</c:v>
                </c:pt>
                <c:pt idx="996">
                  <c:v>0.0001</c:v>
                </c:pt>
                <c:pt idx="997">
                  <c:v>0.0001</c:v>
                </c:pt>
                <c:pt idx="998">
                  <c:v>0.0001</c:v>
                </c:pt>
                <c:pt idx="999">
                  <c:v>0.0001</c:v>
                </c:pt>
                <c:pt idx="1000">
                  <c:v>0.00010000000001</c:v>
                </c:pt>
                <c:pt idx="1001">
                  <c:v>0.00010000000001</c:v>
                </c:pt>
                <c:pt idx="1002">
                  <c:v>0.00010000000001</c:v>
                </c:pt>
                <c:pt idx="1003">
                  <c:v>0.00010000000001</c:v>
                </c:pt>
                <c:pt idx="1004">
                  <c:v>0.00010000000001</c:v>
                </c:pt>
                <c:pt idx="1005">
                  <c:v>0.00010000000001</c:v>
                </c:pt>
                <c:pt idx="1006">
                  <c:v>0.00010000000002</c:v>
                </c:pt>
                <c:pt idx="1007">
                  <c:v>0.00010000000002</c:v>
                </c:pt>
                <c:pt idx="1008">
                  <c:v>0.00010000000003</c:v>
                </c:pt>
                <c:pt idx="1009">
                  <c:v>0.00010000000003</c:v>
                </c:pt>
                <c:pt idx="1010">
                  <c:v>0.00010000000004</c:v>
                </c:pt>
                <c:pt idx="1011">
                  <c:v>0.00010000000004</c:v>
                </c:pt>
                <c:pt idx="1012">
                  <c:v>0.00010000000005</c:v>
                </c:pt>
                <c:pt idx="1013">
                  <c:v>0.00010000000006</c:v>
                </c:pt>
                <c:pt idx="1014">
                  <c:v>0.00010000000008</c:v>
                </c:pt>
                <c:pt idx="1015">
                  <c:v>0.00010000000009</c:v>
                </c:pt>
                <c:pt idx="1016">
                  <c:v>0.00010000000011</c:v>
                </c:pt>
                <c:pt idx="1017">
                  <c:v>0.00010000000013</c:v>
                </c:pt>
                <c:pt idx="1018">
                  <c:v>0.00010000000016</c:v>
                </c:pt>
                <c:pt idx="1019">
                  <c:v>0.00010000000019</c:v>
                </c:pt>
                <c:pt idx="1020">
                  <c:v>0.00010000000023</c:v>
                </c:pt>
                <c:pt idx="1021">
                  <c:v>0.00010000000028</c:v>
                </c:pt>
                <c:pt idx="1022">
                  <c:v>0.00010000000033</c:v>
                </c:pt>
                <c:pt idx="1023">
                  <c:v>0.00010000000039</c:v>
                </c:pt>
                <c:pt idx="1024">
                  <c:v>0.00010000000047</c:v>
                </c:pt>
                <c:pt idx="1025">
                  <c:v>0.00010000000056</c:v>
                </c:pt>
                <c:pt idx="1026">
                  <c:v>0.00010000000067</c:v>
                </c:pt>
                <c:pt idx="1027">
                  <c:v>0.00010000000079</c:v>
                </c:pt>
                <c:pt idx="1028">
                  <c:v>0.00010000000095</c:v>
                </c:pt>
                <c:pt idx="1029">
                  <c:v>0.00010000000113</c:v>
                </c:pt>
                <c:pt idx="1030">
                  <c:v>0.00010000000134</c:v>
                </c:pt>
                <c:pt idx="1031">
                  <c:v>0.00010000000159</c:v>
                </c:pt>
                <c:pt idx="1032">
                  <c:v>0.00010000000189</c:v>
                </c:pt>
                <c:pt idx="1033">
                  <c:v>0.00010000000224</c:v>
                </c:pt>
                <c:pt idx="1034">
                  <c:v>0.00010000000266</c:v>
                </c:pt>
                <c:pt idx="1035">
                  <c:v>0.00010000000315</c:v>
                </c:pt>
                <c:pt idx="1036">
                  <c:v>0.00010000000373</c:v>
                </c:pt>
                <c:pt idx="1037">
                  <c:v>0.00010000000441</c:v>
                </c:pt>
                <c:pt idx="1038">
                  <c:v>0.00010000000522</c:v>
                </c:pt>
                <c:pt idx="1039">
                  <c:v>0.00010000000617</c:v>
                </c:pt>
                <c:pt idx="1040">
                  <c:v>0.00010000000729</c:v>
                </c:pt>
                <c:pt idx="1041">
                  <c:v>0.00010000000861</c:v>
                </c:pt>
                <c:pt idx="1042">
                  <c:v>0.00010000001015</c:v>
                </c:pt>
                <c:pt idx="1043">
                  <c:v>0.00010000001197</c:v>
                </c:pt>
                <c:pt idx="1044">
                  <c:v>0.0001000000141</c:v>
                </c:pt>
                <c:pt idx="1045">
                  <c:v>0.00010000001661</c:v>
                </c:pt>
                <c:pt idx="1046">
                  <c:v>0.00010000001954</c:v>
                </c:pt>
                <c:pt idx="1047">
                  <c:v>0.00010000002298</c:v>
                </c:pt>
                <c:pt idx="1048">
                  <c:v>0.000100000027</c:v>
                </c:pt>
                <c:pt idx="1049">
                  <c:v>0.00010000003171</c:v>
                </c:pt>
                <c:pt idx="1050">
                  <c:v>0.00010000003722</c:v>
                </c:pt>
                <c:pt idx="1051">
                  <c:v>0.00010000004365</c:v>
                </c:pt>
                <c:pt idx="1052">
                  <c:v>0.00010000005116</c:v>
                </c:pt>
                <c:pt idx="1053">
                  <c:v>0.00010000005993</c:v>
                </c:pt>
                <c:pt idx="1054">
                  <c:v>0.00010000007016</c:v>
                </c:pt>
                <c:pt idx="1055">
                  <c:v>0.00010000008207</c:v>
                </c:pt>
                <c:pt idx="1056">
                  <c:v>0.00010000009595</c:v>
                </c:pt>
                <c:pt idx="1057">
                  <c:v>0.00010000011209</c:v>
                </c:pt>
                <c:pt idx="1058">
                  <c:v>0.00010000013088</c:v>
                </c:pt>
                <c:pt idx="1059">
                  <c:v>0.00010000015271</c:v>
                </c:pt>
                <c:pt idx="1060">
                  <c:v>0.00010000017807</c:v>
                </c:pt>
                <c:pt idx="1061">
                  <c:v>0.0001000002075</c:v>
                </c:pt>
                <c:pt idx="1062">
                  <c:v>0.00010000024164</c:v>
                </c:pt>
                <c:pt idx="1063">
                  <c:v>0.00010000028122</c:v>
                </c:pt>
                <c:pt idx="1064">
                  <c:v>0.00010000032707</c:v>
                </c:pt>
                <c:pt idx="1065">
                  <c:v>0.00010000038016</c:v>
                </c:pt>
                <c:pt idx="1066">
                  <c:v>0.00010000044157</c:v>
                </c:pt>
                <c:pt idx="1067">
                  <c:v>0.00010000051257</c:v>
                </c:pt>
                <c:pt idx="1068">
                  <c:v>0.0001000005946</c:v>
                </c:pt>
                <c:pt idx="1069">
                  <c:v>0.00010000068932</c:v>
                </c:pt>
                <c:pt idx="1070">
                  <c:v>0.0001000007986</c:v>
                </c:pt>
                <c:pt idx="1071">
                  <c:v>0.00010000092463</c:v>
                </c:pt>
                <c:pt idx="1072">
                  <c:v>0.00010000106984</c:v>
                </c:pt>
                <c:pt idx="1073">
                  <c:v>0.00010000123707</c:v>
                </c:pt>
                <c:pt idx="1074">
                  <c:v>0.00010000142952</c:v>
                </c:pt>
                <c:pt idx="1075">
                  <c:v>0.00010000165084</c:v>
                </c:pt>
                <c:pt idx="1076">
                  <c:v>0.0001000019052</c:v>
                </c:pt>
                <c:pt idx="1077">
                  <c:v>0.00010000219734</c:v>
                </c:pt>
                <c:pt idx="1078">
                  <c:v>0.00010000253265</c:v>
                </c:pt>
                <c:pt idx="1079">
                  <c:v>0.00010000291725</c:v>
                </c:pt>
                <c:pt idx="1080">
                  <c:v>0.00010000335809</c:v>
                </c:pt>
                <c:pt idx="1081">
                  <c:v>0.00010000386306</c:v>
                </c:pt>
                <c:pt idx="1082">
                  <c:v>0.00010000444112</c:v>
                </c:pt>
                <c:pt idx="1083">
                  <c:v>0.00010000510241</c:v>
                </c:pt>
                <c:pt idx="1084">
                  <c:v>0.00010000585839</c:v>
                </c:pt>
                <c:pt idx="1085">
                  <c:v>0.00010000672208</c:v>
                </c:pt>
                <c:pt idx="1086">
                  <c:v>0.00010000770814</c:v>
                </c:pt>
                <c:pt idx="1087">
                  <c:v>0.00010000883319</c:v>
                </c:pt>
                <c:pt idx="1088">
                  <c:v>0.00010001011596</c:v>
                </c:pt>
                <c:pt idx="1089">
                  <c:v>0.0001000115776</c:v>
                </c:pt>
                <c:pt idx="1090">
                  <c:v>0.00010001324194</c:v>
                </c:pt>
                <c:pt idx="1091">
                  <c:v>0.00010001513585</c:v>
                </c:pt>
                <c:pt idx="1092">
                  <c:v>0.00010001728956</c:v>
                </c:pt>
                <c:pt idx="1093">
                  <c:v>0.00010001973709</c:v>
                </c:pt>
                <c:pt idx="1094">
                  <c:v>0.0001000225167</c:v>
                </c:pt>
                <c:pt idx="1095">
                  <c:v>0.00010002567135</c:v>
                </c:pt>
                <c:pt idx="1096">
                  <c:v>0.00010002924928</c:v>
                </c:pt>
                <c:pt idx="1097">
                  <c:v>0.0001000333046</c:v>
                </c:pt>
                <c:pt idx="1098">
                  <c:v>0.00010003789797</c:v>
                </c:pt>
                <c:pt idx="1099">
                  <c:v>0.00010004309734</c:v>
                </c:pt>
                <c:pt idx="1100">
                  <c:v>0.00010004897878</c:v>
                </c:pt>
                <c:pt idx="1101">
                  <c:v>0.00010005562735</c:v>
                </c:pt>
                <c:pt idx="1102">
                  <c:v>0.00010006313817</c:v>
                </c:pt>
                <c:pt idx="1103">
                  <c:v>0.00010007161744</c:v>
                </c:pt>
                <c:pt idx="1104">
                  <c:v>0.00010008118372</c:v>
                </c:pt>
                <c:pt idx="1105">
                  <c:v>0.00010009196923</c:v>
                </c:pt>
                <c:pt idx="1106">
                  <c:v>0.00010010412136</c:v>
                </c:pt>
                <c:pt idx="1107">
                  <c:v>0.0001001178042</c:v>
                </c:pt>
                <c:pt idx="1108">
                  <c:v>0.00010013320041</c:v>
                </c:pt>
                <c:pt idx="1109">
                  <c:v>0.00010015051309</c:v>
                </c:pt>
                <c:pt idx="1110">
                  <c:v>0.00010016996795</c:v>
                </c:pt>
                <c:pt idx="1111">
                  <c:v>0.00010019181562</c:v>
                </c:pt>
                <c:pt idx="1112">
                  <c:v>0.00010021633423</c:v>
                </c:pt>
                <c:pt idx="1113">
                  <c:v>0.00010024383213</c:v>
                </c:pt>
                <c:pt idx="1114">
                  <c:v>0.000100274651</c:v>
                </c:pt>
                <c:pt idx="1115">
                  <c:v>0.0001003091691</c:v>
                </c:pt>
                <c:pt idx="1116">
                  <c:v>0.00010034780499</c:v>
                </c:pt>
                <c:pt idx="1117">
                  <c:v>0.00010039102138</c:v>
                </c:pt>
                <c:pt idx="1118">
                  <c:v>0.00010043932936</c:v>
                </c:pt>
                <c:pt idx="1119">
                  <c:v>0.00010049329325</c:v>
                </c:pt>
                <c:pt idx="1120">
                  <c:v>0.00010055353549</c:v>
                </c:pt>
                <c:pt idx="1121">
                  <c:v>0.00010062074215</c:v>
                </c:pt>
                <c:pt idx="1122">
                  <c:v>0.00010069566895</c:v>
                </c:pt>
                <c:pt idx="1123">
                  <c:v>0.00010077914762</c:v>
                </c:pt>
                <c:pt idx="1124">
                  <c:v>0.00010087209293</c:v>
                </c:pt>
                <c:pt idx="1125">
                  <c:v>0.00010097551023</c:v>
                </c:pt>
                <c:pt idx="1126">
                  <c:v>0.00010109050358</c:v>
                </c:pt>
                <c:pt idx="1127">
                  <c:v>0.00010121828444</c:v>
                </c:pt>
                <c:pt idx="1128">
                  <c:v>0.00010136018124</c:v>
                </c:pt>
                <c:pt idx="1129">
                  <c:v>0.00010151764955</c:v>
                </c:pt>
                <c:pt idx="1130">
                  <c:v>0.00010169228305</c:v>
                </c:pt>
                <c:pt idx="1131">
                  <c:v>0.00010188582528</c:v>
                </c:pt>
                <c:pt idx="1132">
                  <c:v>0.00010210018236</c:v>
                </c:pt>
                <c:pt idx="1133">
                  <c:v>0.00010233743652</c:v>
                </c:pt>
                <c:pt idx="1134">
                  <c:v>0.00010259986067</c:v>
                </c:pt>
                <c:pt idx="1135">
                  <c:v>0.00010288993397</c:v>
                </c:pt>
                <c:pt idx="1136">
                  <c:v>0.0001032103585</c:v>
                </c:pt>
                <c:pt idx="1137">
                  <c:v>0.00010356407706</c:v>
                </c:pt>
                <c:pt idx="1138">
                  <c:v>0.00010395429218</c:v>
                </c:pt>
                <c:pt idx="1139">
                  <c:v>0.00010438448635</c:v>
                </c:pt>
                <c:pt idx="1140">
                  <c:v>0.00010485844363</c:v>
                </c:pt>
                <c:pt idx="1141">
                  <c:v>0.00010538027259</c:v>
                </c:pt>
                <c:pt idx="1142">
                  <c:v>0.00010595443073</c:v>
                </c:pt>
                <c:pt idx="1143">
                  <c:v>0.00010658575038</c:v>
                </c:pt>
                <c:pt idx="1144">
                  <c:v>0.00010727946618</c:v>
                </c:pt>
                <c:pt idx="1145">
                  <c:v>0.0001080412442</c:v>
                </c:pt>
                <c:pt idx="1146">
                  <c:v>0.00010887721274</c:v>
                </c:pt>
                <c:pt idx="1147">
                  <c:v>0.00010979399491</c:v>
                </c:pt>
                <c:pt idx="1148">
                  <c:v>0.00011079874303</c:v>
                </c:pt>
                <c:pt idx="1149">
                  <c:v>0.00011189917489</c:v>
                </c:pt>
                <c:pt idx="1150">
                  <c:v>0.00011310361194</c:v>
                </c:pt>
                <c:pt idx="1151">
                  <c:v>0.00011442101955</c:v>
                </c:pt>
                <c:pt idx="1152">
                  <c:v>0.00011586104924</c:v>
                </c:pt>
                <c:pt idx="1153">
                  <c:v>0.00011743408307</c:v>
                </c:pt>
                <c:pt idx="1154">
                  <c:v>0.00011915128013</c:v>
                </c:pt>
                <c:pt idx="1155">
                  <c:v>0.00012102462527</c:v>
                </c:pt>
                <c:pt idx="1156">
                  <c:v>0.0001230669801</c:v>
                </c:pt>
                <c:pt idx="1157">
                  <c:v>0.00012529213613</c:v>
                </c:pt>
                <c:pt idx="1158">
                  <c:v>0.00012771487042</c:v>
                </c:pt>
                <c:pt idx="1159">
                  <c:v>0.00013035100336</c:v>
                </c:pt>
                <c:pt idx="1160">
                  <c:v>0.00013321745895</c:v>
                </c:pt>
                <c:pt idx="1161">
                  <c:v>0.00013633232736</c:v>
                </c:pt>
                <c:pt idx="1162">
                  <c:v>0.00013971492988</c:v>
                </c:pt>
                <c:pt idx="1163">
                  <c:v>0.00014338588628</c:v>
                </c:pt>
                <c:pt idx="1164">
                  <c:v>0.00014736718445</c:v>
                </c:pt>
                <c:pt idx="1165">
                  <c:v>0.00015168225245</c:v>
                </c:pt>
                <c:pt idx="1166">
                  <c:v>0.00015635603283</c:v>
                </c:pt>
                <c:pt idx="1167">
                  <c:v>0.00016141505924</c:v>
                </c:pt>
                <c:pt idx="1168">
                  <c:v>0.00016688753525</c:v>
                </c:pt>
                <c:pt idx="1169">
                  <c:v>0.00017280341538</c:v>
                </c:pt>
                <c:pt idx="1170">
                  <c:v>0.00017919448817</c:v>
                </c:pt>
                <c:pt idx="1171">
                  <c:v>0.00018609446136</c:v>
                </c:pt>
                <c:pt idx="1172">
                  <c:v>0.00019353904891</c:v>
                </c:pt>
                <c:pt idx="1173">
                  <c:v>0.00020156605992</c:v>
                </c:pt>
                <c:pt idx="1174">
                  <c:v>0.00021021548926</c:v>
                </c:pt>
                <c:pt idx="1175">
                  <c:v>0.00021952960979</c:v>
                </c:pt>
                <c:pt idx="1176">
                  <c:v>0.00022955306605</c:v>
                </c:pt>
                <c:pt idx="1177">
                  <c:v>0.00024033296931</c:v>
                </c:pt>
                <c:pt idx="1178">
                  <c:v>0.00025191899374</c:v>
                </c:pt>
                <c:pt idx="1179">
                  <c:v>0.00026436347363</c:v>
                </c:pt>
                <c:pt idx="1180">
                  <c:v>0.00027772150139</c:v>
                </c:pt>
                <c:pt idx="1181">
                  <c:v>0.0002920510263</c:v>
                </c:pt>
                <c:pt idx="1182">
                  <c:v>0.00030741295358</c:v>
                </c:pt>
                <c:pt idx="1183">
                  <c:v>0.00032387124388</c:v>
                </c:pt>
                <c:pt idx="1184">
                  <c:v>0.00034149301267</c:v>
                </c:pt>
                <c:pt idx="1185">
                  <c:v>0.00036034862963</c:v>
                </c:pt>
                <c:pt idx="1186">
                  <c:v>0.00038051181753</c:v>
                </c:pt>
                <c:pt idx="1187">
                  <c:v>0.00040205975066</c:v>
                </c:pt>
                <c:pt idx="1188">
                  <c:v>0.00042507315236</c:v>
                </c:pt>
                <c:pt idx="1189">
                  <c:v>0.00044963639156</c:v>
                </c:pt>
                <c:pt idx="1190">
                  <c:v>0.00047583757814</c:v>
                </c:pt>
                <c:pt idx="1191">
                  <c:v>0.00050376865676</c:v>
                </c:pt>
                <c:pt idx="1192">
                  <c:v>0.0005335254991</c:v>
                </c:pt>
                <c:pt idx="1193">
                  <c:v>0.00056520799422</c:v>
                </c:pt>
                <c:pt idx="1194">
                  <c:v>0.0005989201369</c:v>
                </c:pt>
                <c:pt idx="1195">
                  <c:v>0.00063477011377</c:v>
                </c:pt>
                <c:pt idx="1196">
                  <c:v>0.00067287038706</c:v>
                </c:pt>
                <c:pt idx="1197">
                  <c:v>0.00071333777587</c:v>
                </c:pt>
                <c:pt idx="1198">
                  <c:v>0.00075629353474</c:v>
                </c:pt>
                <c:pt idx="1199">
                  <c:v>0.00080186342956</c:v>
                </c:pt>
                <c:pt idx="1200">
                  <c:v>0.00085017781064</c:v>
                </c:pt>
                <c:pt idx="1201">
                  <c:v>0.00090137168296</c:v>
                </c:pt>
                <c:pt idx="1202">
                  <c:v>0.00095558477351</c:v>
                </c:pt>
                <c:pt idx="1203">
                  <c:v>0.0010129615959</c:v>
                </c:pt>
                <c:pt idx="1204">
                  <c:v>0.001073651512</c:v>
                </c:pt>
                <c:pt idx="1205">
                  <c:v>0.0011378087911</c:v>
                </c:pt>
                <c:pt idx="1206">
                  <c:v>0.0012055926667</c:v>
                </c:pt>
                <c:pt idx="1207">
                  <c:v>0.0012771673904</c:v>
                </c:pt>
                <c:pt idx="1208">
                  <c:v>0.0013527022842</c:v>
                </c:pt>
                <c:pt idx="1209">
                  <c:v>0.0014323717909</c:v>
                </c:pt>
                <c:pt idx="1210">
                  <c:v>0.0015163555231</c:v>
                </c:pt>
                <c:pt idx="1211">
                  <c:v>0.001604838311</c:v>
                </c:pt>
                <c:pt idx="1212">
                  <c:v>0.0016980102499</c:v>
                </c:pt>
                <c:pt idx="1213">
                  <c:v>0.0017960667473</c:v>
                </c:pt>
                <c:pt idx="1214">
                  <c:v>0.0018992085711</c:v>
                </c:pt>
                <c:pt idx="1215">
                  <c:v>0.002007641899</c:v>
                </c:pt>
                <c:pt idx="1216">
                  <c:v>0.0021215783694</c:v>
                </c:pt>
                <c:pt idx="1217">
                  <c:v>0.0022412351356</c:v>
                </c:pt>
                <c:pt idx="1218">
                  <c:v>0.0023668349238</c:v>
                </c:pt>
                <c:pt idx="1219">
                  <c:v>0.0024986060959</c:v>
                </c:pt>
                <c:pt idx="1220">
                  <c:v>0.0026367827173</c:v>
                </c:pt>
                <c:pt idx="1221">
                  <c:v>0.0027816046328</c:v>
                </c:pt>
                <c:pt idx="1222">
                  <c:v>0.0029333175497</c:v>
                </c:pt>
                <c:pt idx="1223">
                  <c:v>0.0030921731309</c:v>
                </c:pt>
                <c:pt idx="1224">
                  <c:v>0.0032584290986</c:v>
                </c:pt>
                <c:pt idx="1225">
                  <c:v>0.0034323493503</c:v>
                </c:pt>
                <c:pt idx="1226">
                  <c:v>0.0036142040891</c:v>
                </c:pt>
                <c:pt idx="1227">
                  <c:v>0.0038042699689</c:v>
                </c:pt>
                <c:pt idx="1228">
                  <c:v>0.0040028302573</c:v>
                </c:pt>
                <c:pt idx="1229">
                  <c:v>0.0042101750178</c:v>
                </c:pt>
                <c:pt idx="1230">
                  <c:v>0.0044266013127</c:v>
                </c:pt>
                <c:pt idx="1231">
                  <c:v>0.004652413429</c:v>
                </c:pt>
                <c:pt idx="1232">
                  <c:v>0.0048879231302</c:v>
                </c:pt>
                <c:pt idx="1233">
                  <c:v>0.0051334499345</c:v>
                </c:pt>
                <c:pt idx="1234">
                  <c:v>0.0053893214236</c:v>
                </c:pt>
                <c:pt idx="1235">
                  <c:v>0.0056558735835</c:v>
                </c:pt>
                <c:pt idx="1236">
                  <c:v>0.0059334511794</c:v>
                </c:pt>
                <c:pt idx="1237">
                  <c:v>0.0062224081687</c:v>
                </c:pt>
                <c:pt idx="1238">
                  <c:v>0.0065231081534</c:v>
                </c:pt>
                <c:pt idx="1239">
                  <c:v>0.0068359248761</c:v>
                </c:pt>
                <c:pt idx="1240">
                  <c:v>0.0071612427614</c:v>
                </c:pt>
                <c:pt idx="1241">
                  <c:v>0.0074994575067</c:v>
                </c:pt>
                <c:pt idx="1242">
                  <c:v>0.0078509767249</c:v>
                </c:pt>
                <c:pt idx="1243">
                  <c:v>0.0082162206437</c:v>
                </c:pt>
                <c:pt idx="1244">
                  <c:v>0.0085956228631</c:v>
                </c:pt>
                <c:pt idx="1245">
                  <c:v>0.0089896311768</c:v>
                </c:pt>
                <c:pt idx="1246">
                  <c:v>0.0093987084602</c:v>
                </c:pt>
                <c:pt idx="1247">
                  <c:v>0.009823333629</c:v>
                </c:pt>
                <c:pt idx="1248">
                  <c:v>0.010264002674</c:v>
                </c:pt>
                <c:pt idx="1249">
                  <c:v>0.010721229773</c:v>
                </c:pt>
                <c:pt idx="1250">
                  <c:v>0.011195548491</c:v>
                </c:pt>
                <c:pt idx="1251">
                  <c:v>0.011687513064</c:v>
                </c:pt>
                <c:pt idx="1252">
                  <c:v>0.012197699781</c:v>
                </c:pt>
                <c:pt idx="1253">
                  <c:v>0.012726708459</c:v>
                </c:pt>
                <c:pt idx="1254">
                  <c:v>0.013275164028</c:v>
                </c:pt>
                <c:pt idx="1255">
                  <c:v>0.013843718218</c:v>
                </c:pt>
                <c:pt idx="1256">
                  <c:v>0.014433051363</c:v>
                </c:pt>
                <c:pt idx="1257">
                  <c:v>0.01504387432</c:v>
                </c:pt>
                <c:pt idx="1258">
                  <c:v>0.01567693051</c:v>
                </c:pt>
                <c:pt idx="1259">
                  <c:v>0.016332998087</c:v>
                </c:pt>
                <c:pt idx="1260">
                  <c:v>0.017012892229</c:v>
                </c:pt>
                <c:pt idx="1261">
                  <c:v>0.017717467566</c:v>
                </c:pt>
                <c:pt idx="1262">
                  <c:v>0.018447620728</c:v>
                </c:pt>
                <c:pt idx="1263">
                  <c:v>0.019204293029</c:v>
                </c:pt>
                <c:pt idx="1264">
                  <c:v>0.019988473268</c:v>
                </c:pt>
                <c:pt idx="1265">
                  <c:v>0.020801200641</c:v>
                </c:pt>
                <c:pt idx="1266">
                  <c:v>0.021643567756</c:v>
                </c:pt>
                <c:pt idx="1267">
                  <c:v>0.022516723723</c:v>
                </c:pt>
                <c:pt idx="1268">
                  <c:v>0.023421877299</c:v>
                </c:pt>
                <c:pt idx="1269">
                  <c:v>0.024360300042</c:v>
                </c:pt>
                <c:pt idx="1270">
                  <c:v>0.025333329427</c:v>
                </c:pt>
                <c:pt idx="1271">
                  <c:v>0.026342371856</c:v>
                </c:pt>
                <c:pt idx="1272">
                  <c:v>0.02738890548</c:v>
                </c:pt>
                <c:pt idx="1273">
                  <c:v>0.028474482707</c:v>
                </c:pt>
                <c:pt idx="1274">
                  <c:v>0.029600732268</c:v>
                </c:pt>
                <c:pt idx="1275">
                  <c:v>0.030769360646</c:v>
                </c:pt>
                <c:pt idx="1276">
                  <c:v>0.031982152643</c:v>
                </c:pt>
                <c:pt idx="1277">
                  <c:v>0.033240970797</c:v>
                </c:pt>
                <c:pt idx="1278">
                  <c:v>0.034547753283</c:v>
                </c:pt>
                <c:pt idx="1279">
                  <c:v>0.035904509853</c:v>
                </c:pt>
                <c:pt idx="1280">
                  <c:v>0.037313315269</c:v>
                </c:pt>
                <c:pt idx="1281">
                  <c:v>0.038776299549</c:v>
                </c:pt>
                <c:pt idx="1282">
                  <c:v>0.040295634214</c:v>
                </c:pt>
                <c:pt idx="1283">
                  <c:v>0.041873513557</c:v>
                </c:pt>
                <c:pt idx="1284">
                  <c:v>0.043512129773</c:v>
                </c:pt>
                <c:pt idx="1285">
                  <c:v>0.045213640576</c:v>
                </c:pt>
                <c:pt idx="1286">
                  <c:v>0.046980127767</c:v>
                </c:pt>
                <c:pt idx="1287">
                  <c:v>0.048813544964</c:v>
                </c:pt>
                <c:pt idx="1288">
                  <c:v>0.050715652612</c:v>
                </c:pt>
                <c:pt idx="1289">
                  <c:v>0.052687938268</c:v>
                </c:pt>
                <c:pt idx="1290">
                  <c:v>0.054731520245</c:v>
                </c:pt>
                <c:pt idx="1291">
                  <c:v>0.05684703294</c:v>
                </c:pt>
                <c:pt idx="1292">
                  <c:v>0.059034492772</c:v>
                </c:pt>
                <c:pt idx="1293">
                  <c:v>0.061293144647</c:v>
                </c:pt>
                <c:pt idx="1294">
                  <c:v>0.063621290426</c:v>
                </c:pt>
                <c:pt idx="1295">
                  <c:v>0.066016103096</c:v>
                </c:pt>
                <c:pt idx="1296">
                  <c:v>0.068473433296</c:v>
                </c:pt>
                <c:pt idx="1297">
                  <c:v>0.07098761851</c:v>
                </c:pt>
                <c:pt idx="1298">
                  <c:v>0.073551309362</c:v>
                </c:pt>
                <c:pt idx="1299">
                  <c:v>0.076155331645</c:v>
                </c:pt>
                <c:pt idx="1300">
                  <c:v>0.078788606208</c:v>
                </c:pt>
                <c:pt idx="1301">
                  <c:v>0.08143815066</c:v>
                </c:pt>
                <c:pt idx="1302">
                  <c:v>0.084089185809</c:v>
                </c:pt>
                <c:pt idx="1303">
                  <c:v>0.086725364943</c:v>
                </c:pt>
                <c:pt idx="1304">
                  <c:v>0.08932913471</c:v>
                </c:pt>
                <c:pt idx="1305">
                  <c:v>0.091882223011</c:v>
                </c:pt>
                <c:pt idx="1306">
                  <c:v>0.094366233239</c:v>
                </c:pt>
                <c:pt idx="1307">
                  <c:v>0.096763308032</c:v>
                </c:pt>
                <c:pt idx="1308">
                  <c:v>0.099056812672</c:v>
                </c:pt>
                <c:pt idx="1309">
                  <c:v>0.10123198131</c:v>
                </c:pt>
                <c:pt idx="1310">
                  <c:v>0.10327647034</c:v>
                </c:pt>
                <c:pt idx="1311">
                  <c:v>0.1051807728</c:v>
                </c:pt>
                <c:pt idx="1312">
                  <c:v>0.10693846343</c:v>
                </c:pt>
                <c:pt idx="1313">
                  <c:v>0.10854626396</c:v>
                </c:pt>
                <c:pt idx="1314">
                  <c:v>0.1100039371</c:v>
                </c:pt>
                <c:pt idx="1315">
                  <c:v>0.11131403419</c:v>
                </c:pt>
                <c:pt idx="1316">
                  <c:v>0.1124815318</c:v>
                </c:pt>
                <c:pt idx="1317">
                  <c:v>0.11351339765</c:v>
                </c:pt>
                <c:pt idx="1318">
                  <c:v>0.11441812504</c:v>
                </c:pt>
                <c:pt idx="1319">
                  <c:v>0.11520527057</c:v>
                </c:pt>
                <c:pt idx="1320">
                  <c:v>0.11588502224</c:v>
                </c:pt>
                <c:pt idx="1321">
                  <c:v>0.11646781686</c:v>
                </c:pt>
                <c:pt idx="1322">
                  <c:v>0.11696401791</c:v>
                </c:pt>
                <c:pt idx="1323">
                  <c:v>0.11738365797</c:v>
                </c:pt>
                <c:pt idx="1324">
                  <c:v>0.11773624458</c:v>
                </c:pt>
                <c:pt idx="1325">
                  <c:v>0.11803062479</c:v>
                </c:pt>
                <c:pt idx="1326">
                  <c:v>0.11827490123</c:v>
                </c:pt>
                <c:pt idx="1327">
                  <c:v>0.1184763914</c:v>
                </c:pt>
                <c:pt idx="1328">
                  <c:v>0.11864162126</c:v>
                </c:pt>
                <c:pt idx="1329">
                  <c:v>0.11877634463</c:v>
                </c:pt>
                <c:pt idx="1330">
                  <c:v>0.11888551816</c:v>
                </c:pt>
                <c:pt idx="1331">
                  <c:v>0.11897354839</c:v>
                </c:pt>
                <c:pt idx="1332">
                  <c:v>0.11904415686</c:v>
                </c:pt>
                <c:pt idx="1333">
                  <c:v>0.11910047593</c:v>
                </c:pt>
                <c:pt idx="1334">
                  <c:v>0.11914516641</c:v>
                </c:pt>
                <c:pt idx="1335">
                  <c:v>0.11918042477</c:v>
                </c:pt>
                <c:pt idx="1336">
                  <c:v>0.11920809771</c:v>
                </c:pt>
                <c:pt idx="1337">
                  <c:v>0.11922971722</c:v>
                </c:pt>
                <c:pt idx="1338">
                  <c:v>0.11924651873</c:v>
                </c:pt>
                <c:pt idx="1339">
                  <c:v>0.11925950011</c:v>
                </c:pt>
                <c:pt idx="1340">
                  <c:v>0.11926947927</c:v>
                </c:pt>
                <c:pt idx="1341">
                  <c:v>0.11927711194</c:v>
                </c:pt>
                <c:pt idx="1342">
                  <c:v>0.11928292025</c:v>
                </c:pt>
                <c:pt idx="1343">
                  <c:v>0.11928731754</c:v>
                </c:pt>
                <c:pt idx="1344">
                  <c:v>0.11929062933</c:v>
                </c:pt>
                <c:pt idx="1345">
                  <c:v>0.11929311059</c:v>
                </c:pt>
                <c:pt idx="1346">
                  <c:v>0.11929495994</c:v>
                </c:pt>
                <c:pt idx="1347">
                  <c:v>0.11929633117</c:v>
                </c:pt>
                <c:pt idx="1348">
                  <c:v>0.11929734262</c:v>
                </c:pt>
                <c:pt idx="1349">
                  <c:v>0.11929808484</c:v>
                </c:pt>
                <c:pt idx="1350">
                  <c:v>0.11929862666</c:v>
                </c:pt>
                <c:pt idx="1351">
                  <c:v>0.11929902014</c:v>
                </c:pt>
                <c:pt idx="1352">
                  <c:v>0.1192993044</c:v>
                </c:pt>
                <c:pt idx="1353">
                  <c:v>0.11929950869</c:v>
                </c:pt>
                <c:pt idx="1354">
                  <c:v>0.11929965474</c:v>
                </c:pt>
                <c:pt idx="1355">
                  <c:v>0.1192997586</c:v>
                </c:pt>
                <c:pt idx="1356">
                  <c:v>0.11929983208</c:v>
                </c:pt>
                <c:pt idx="1357">
                  <c:v>0.11929988379</c:v>
                </c:pt>
                <c:pt idx="1358">
                  <c:v>0.11929991999</c:v>
                </c:pt>
                <c:pt idx="1359">
                  <c:v>0.11929994519</c:v>
                </c:pt>
                <c:pt idx="1360">
                  <c:v>0.11929996265</c:v>
                </c:pt>
                <c:pt idx="1361">
                  <c:v>0.11929997468</c:v>
                </c:pt>
                <c:pt idx="1362">
                  <c:v>0.11929998292</c:v>
                </c:pt>
                <c:pt idx="1363">
                  <c:v>0.11929998854</c:v>
                </c:pt>
                <c:pt idx="1364">
                  <c:v>0.11929999235</c:v>
                </c:pt>
                <c:pt idx="1365">
                  <c:v>0.11929999492</c:v>
                </c:pt>
                <c:pt idx="1366">
                  <c:v>0.11929999665</c:v>
                </c:pt>
                <c:pt idx="1367">
                  <c:v>0.1192999978</c:v>
                </c:pt>
                <c:pt idx="1368">
                  <c:v>0.11929999856</c:v>
                </c:pt>
                <c:pt idx="1369">
                  <c:v>0.11929999906</c:v>
                </c:pt>
                <c:pt idx="1370">
                  <c:v>0.11929999939</c:v>
                </c:pt>
                <c:pt idx="1371">
                  <c:v>0.11929999961</c:v>
                </c:pt>
                <c:pt idx="1372">
                  <c:v>0.11929999975</c:v>
                </c:pt>
                <c:pt idx="1373">
                  <c:v>0.11929999984</c:v>
                </c:pt>
                <c:pt idx="1374">
                  <c:v>0.1192999999</c:v>
                </c:pt>
                <c:pt idx="1375">
                  <c:v>0.11929999994</c:v>
                </c:pt>
                <c:pt idx="1376">
                  <c:v>0.11929999996</c:v>
                </c:pt>
                <c:pt idx="1377">
                  <c:v>0.11929999998</c:v>
                </c:pt>
                <c:pt idx="1378">
                  <c:v>0.11929999998</c:v>
                </c:pt>
                <c:pt idx="1379">
                  <c:v>0.11929999999</c:v>
                </c:pt>
                <c:pt idx="1380">
                  <c:v>0.11929999999</c:v>
                </c:pt>
                <c:pt idx="1381">
                  <c:v>0.1193</c:v>
                </c:pt>
                <c:pt idx="1382">
                  <c:v>0.1193</c:v>
                </c:pt>
                <c:pt idx="1383">
                  <c:v>0.1193</c:v>
                </c:pt>
                <c:pt idx="1384">
                  <c:v>0.1193</c:v>
                </c:pt>
                <c:pt idx="1385">
                  <c:v>0.1193</c:v>
                </c:pt>
                <c:pt idx="1386">
                  <c:v>0.1193</c:v>
                </c:pt>
                <c:pt idx="1387">
                  <c:v>0.1193</c:v>
                </c:pt>
                <c:pt idx="1388">
                  <c:v>0.1193</c:v>
                </c:pt>
                <c:pt idx="1389">
                  <c:v>0.1193</c:v>
                </c:pt>
                <c:pt idx="1390">
                  <c:v>0.1193</c:v>
                </c:pt>
                <c:pt idx="1391">
                  <c:v>0.1193</c:v>
                </c:pt>
                <c:pt idx="1392">
                  <c:v>0.1193</c:v>
                </c:pt>
                <c:pt idx="1393">
                  <c:v>0.1193</c:v>
                </c:pt>
                <c:pt idx="1394">
                  <c:v>0.1193</c:v>
                </c:pt>
                <c:pt idx="1395">
                  <c:v>0.1193</c:v>
                </c:pt>
                <c:pt idx="1396">
                  <c:v>0.1193</c:v>
                </c:pt>
                <c:pt idx="1397">
                  <c:v>0.1193</c:v>
                </c:pt>
                <c:pt idx="1398">
                  <c:v>0.1193</c:v>
                </c:pt>
                <c:pt idx="1399">
                  <c:v>0.1193</c:v>
                </c:pt>
                <c:pt idx="1400">
                  <c:v>0.1193</c:v>
                </c:pt>
                <c:pt idx="1401">
                  <c:v>0.1193</c:v>
                </c:pt>
                <c:pt idx="1402">
                  <c:v>0.1193</c:v>
                </c:pt>
                <c:pt idx="1403">
                  <c:v>0.1193</c:v>
                </c:pt>
                <c:pt idx="1404">
                  <c:v>0.1193</c:v>
                </c:pt>
                <c:pt idx="1405">
                  <c:v>0.1193</c:v>
                </c:pt>
                <c:pt idx="1406">
                  <c:v>0.1193</c:v>
                </c:pt>
                <c:pt idx="1407">
                  <c:v>0.1193</c:v>
                </c:pt>
                <c:pt idx="1408">
                  <c:v>0.1193</c:v>
                </c:pt>
                <c:pt idx="1409">
                  <c:v>0.1193</c:v>
                </c:pt>
                <c:pt idx="1410">
                  <c:v>0.1193</c:v>
                </c:pt>
                <c:pt idx="1411">
                  <c:v>0.1193</c:v>
                </c:pt>
                <c:pt idx="1412">
                  <c:v>0.1193</c:v>
                </c:pt>
                <c:pt idx="1413">
                  <c:v>0.1193</c:v>
                </c:pt>
                <c:pt idx="1414">
                  <c:v>0.1193</c:v>
                </c:pt>
                <c:pt idx="1415">
                  <c:v>0.1193</c:v>
                </c:pt>
                <c:pt idx="1416">
                  <c:v>0.1193</c:v>
                </c:pt>
                <c:pt idx="1417">
                  <c:v>0.1193</c:v>
                </c:pt>
                <c:pt idx="1418">
                  <c:v>0.1193</c:v>
                </c:pt>
                <c:pt idx="1419">
                  <c:v>0.1193</c:v>
                </c:pt>
                <c:pt idx="1420">
                  <c:v>0.1193</c:v>
                </c:pt>
                <c:pt idx="1421">
                  <c:v>0.1193</c:v>
                </c:pt>
                <c:pt idx="1422">
                  <c:v>0.1193</c:v>
                </c:pt>
                <c:pt idx="1423">
                  <c:v>0.1193</c:v>
                </c:pt>
                <c:pt idx="1424">
                  <c:v>0.1193</c:v>
                </c:pt>
                <c:pt idx="1425">
                  <c:v>0.1193</c:v>
                </c:pt>
                <c:pt idx="1426">
                  <c:v>0.1193</c:v>
                </c:pt>
                <c:pt idx="1427">
                  <c:v>0.1193</c:v>
                </c:pt>
                <c:pt idx="1428">
                  <c:v>0.1193</c:v>
                </c:pt>
                <c:pt idx="1429">
                  <c:v>0.1193</c:v>
                </c:pt>
                <c:pt idx="1430">
                  <c:v>0.1193</c:v>
                </c:pt>
                <c:pt idx="1431">
                  <c:v>0.1193</c:v>
                </c:pt>
                <c:pt idx="1432">
                  <c:v>0.1193</c:v>
                </c:pt>
                <c:pt idx="1433">
                  <c:v>0.1193</c:v>
                </c:pt>
                <c:pt idx="1434">
                  <c:v>0.1193</c:v>
                </c:pt>
                <c:pt idx="1435">
                  <c:v>0.1193</c:v>
                </c:pt>
                <c:pt idx="1436">
                  <c:v>0.1193</c:v>
                </c:pt>
                <c:pt idx="1437">
                  <c:v>0.1193</c:v>
                </c:pt>
                <c:pt idx="1438">
                  <c:v>0.1193</c:v>
                </c:pt>
                <c:pt idx="1439">
                  <c:v>0.1193</c:v>
                </c:pt>
                <c:pt idx="1440">
                  <c:v>0.1193</c:v>
                </c:pt>
                <c:pt idx="1441">
                  <c:v>0.1193</c:v>
                </c:pt>
                <c:pt idx="1442">
                  <c:v>0.1193</c:v>
                </c:pt>
                <c:pt idx="1443">
                  <c:v>0.1193</c:v>
                </c:pt>
                <c:pt idx="1444">
                  <c:v>0.1193</c:v>
                </c:pt>
                <c:pt idx="1445">
                  <c:v>0.1193</c:v>
                </c:pt>
                <c:pt idx="1446">
                  <c:v>0.1193</c:v>
                </c:pt>
                <c:pt idx="1447">
                  <c:v>0.1193</c:v>
                </c:pt>
                <c:pt idx="1448">
                  <c:v>0.1193</c:v>
                </c:pt>
                <c:pt idx="1449">
                  <c:v>0.1193</c:v>
                </c:pt>
                <c:pt idx="1450">
                  <c:v>0.1193</c:v>
                </c:pt>
                <c:pt idx="1451">
                  <c:v>0.1193</c:v>
                </c:pt>
                <c:pt idx="1452">
                  <c:v>0.1193</c:v>
                </c:pt>
                <c:pt idx="1453">
                  <c:v>0.1193</c:v>
                </c:pt>
                <c:pt idx="1454">
                  <c:v>0.1193</c:v>
                </c:pt>
                <c:pt idx="1455">
                  <c:v>0.1193</c:v>
                </c:pt>
                <c:pt idx="1456">
                  <c:v>0.1193</c:v>
                </c:pt>
                <c:pt idx="1457">
                  <c:v>0.1193</c:v>
                </c:pt>
                <c:pt idx="1458">
                  <c:v>0.1193</c:v>
                </c:pt>
                <c:pt idx="1459">
                  <c:v>0.1193</c:v>
                </c:pt>
                <c:pt idx="1460">
                  <c:v>0.1193</c:v>
                </c:pt>
                <c:pt idx="1461">
                  <c:v>0.1193</c:v>
                </c:pt>
                <c:pt idx="1462">
                  <c:v>0.1193</c:v>
                </c:pt>
                <c:pt idx="1463">
                  <c:v>0.1193</c:v>
                </c:pt>
                <c:pt idx="1464">
                  <c:v>0.1193</c:v>
                </c:pt>
                <c:pt idx="1465">
                  <c:v>0.1193</c:v>
                </c:pt>
                <c:pt idx="1466">
                  <c:v>0.1193</c:v>
                </c:pt>
                <c:pt idx="1467">
                  <c:v>0.1193</c:v>
                </c:pt>
                <c:pt idx="1468">
                  <c:v>0.1193</c:v>
                </c:pt>
                <c:pt idx="1469">
                  <c:v>0.1193</c:v>
                </c:pt>
                <c:pt idx="1470">
                  <c:v>0.1193</c:v>
                </c:pt>
                <c:pt idx="1471">
                  <c:v>0.1193</c:v>
                </c:pt>
                <c:pt idx="1472">
                  <c:v>0.1193</c:v>
                </c:pt>
                <c:pt idx="1473">
                  <c:v>0.1193</c:v>
                </c:pt>
                <c:pt idx="1474">
                  <c:v>0.1193</c:v>
                </c:pt>
                <c:pt idx="1475">
                  <c:v>0.1193</c:v>
                </c:pt>
                <c:pt idx="1476">
                  <c:v>0.1193</c:v>
                </c:pt>
                <c:pt idx="1477">
                  <c:v>0.1193</c:v>
                </c:pt>
                <c:pt idx="1478">
                  <c:v>0.1193</c:v>
                </c:pt>
                <c:pt idx="1479">
                  <c:v>0.1193</c:v>
                </c:pt>
                <c:pt idx="1480">
                  <c:v>0.1193</c:v>
                </c:pt>
                <c:pt idx="1481">
                  <c:v>0.1193</c:v>
                </c:pt>
                <c:pt idx="1482">
                  <c:v>0.1193</c:v>
                </c:pt>
                <c:pt idx="1483">
                  <c:v>0.1193</c:v>
                </c:pt>
                <c:pt idx="1484">
                  <c:v>0.1193</c:v>
                </c:pt>
                <c:pt idx="1485">
                  <c:v>0.1193</c:v>
                </c:pt>
                <c:pt idx="1486">
                  <c:v>0.1193</c:v>
                </c:pt>
                <c:pt idx="1487">
                  <c:v>0.1193</c:v>
                </c:pt>
                <c:pt idx="1488">
                  <c:v>0.1193</c:v>
                </c:pt>
                <c:pt idx="1489">
                  <c:v>0.1193</c:v>
                </c:pt>
                <c:pt idx="1490">
                  <c:v>0.1193</c:v>
                </c:pt>
                <c:pt idx="1491">
                  <c:v>0.1193</c:v>
                </c:pt>
                <c:pt idx="1492">
                  <c:v>0.1193</c:v>
                </c:pt>
                <c:pt idx="1493">
                  <c:v>0.1193</c:v>
                </c:pt>
                <c:pt idx="1494">
                  <c:v>0.1193</c:v>
                </c:pt>
                <c:pt idx="1495">
                  <c:v>0.1193</c:v>
                </c:pt>
                <c:pt idx="1496">
                  <c:v>0.1193</c:v>
                </c:pt>
                <c:pt idx="1497">
                  <c:v>0.1193</c:v>
                </c:pt>
                <c:pt idx="1498">
                  <c:v>0.1193</c:v>
                </c:pt>
                <c:pt idx="1499">
                  <c:v>0.1193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A2C-4949-87AF-848BE512181D}"/>
            </c:ext>
          </c:extLst>
        </c:ser>
        <c:ser>
          <c:idx val="0"/>
          <c:order val="1"/>
          <c:tx>
            <c:v>Al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800000"/>
                </a:solidFill>
              </a:ln>
              <a:effectLst/>
            </c:spPr>
          </c:marker>
          <c:xVal>
            <c:numRef>
              <c:f>AD!$Q$3:$Q$387</c:f>
              <c:numCache>
                <c:formatCode>General</c:formatCode>
                <c:ptCount val="385"/>
                <c:pt idx="0">
                  <c:v>-2.75567596063107E-8</c:v>
                </c:pt>
                <c:pt idx="1">
                  <c:v>-2.69682016542254E-8</c:v>
                </c:pt>
                <c:pt idx="2">
                  <c:v>-2.69682016542254E-8</c:v>
                </c:pt>
                <c:pt idx="3">
                  <c:v>-2.6876345788871E-8</c:v>
                </c:pt>
                <c:pt idx="4">
                  <c:v>-2.62877878367856E-8</c:v>
                </c:pt>
                <c:pt idx="5">
                  <c:v>-2.62877878367856E-8</c:v>
                </c:pt>
                <c:pt idx="6">
                  <c:v>-2.61959319714312E-8</c:v>
                </c:pt>
                <c:pt idx="7">
                  <c:v>-2.5689704091256E-8</c:v>
                </c:pt>
                <c:pt idx="8">
                  <c:v>-2.56073740193458E-8</c:v>
                </c:pt>
                <c:pt idx="9">
                  <c:v>-2.56073740193458E-8</c:v>
                </c:pt>
                <c:pt idx="10">
                  <c:v>-2.55155181539914E-8</c:v>
                </c:pt>
                <c:pt idx="11">
                  <c:v>-2.50092902738163E-8</c:v>
                </c:pt>
                <c:pt idx="12">
                  <c:v>-2.4926960201906E-8</c:v>
                </c:pt>
                <c:pt idx="13">
                  <c:v>-2.4926960201906E-8</c:v>
                </c:pt>
                <c:pt idx="14">
                  <c:v>-2.48351043365517E-8</c:v>
                </c:pt>
                <c:pt idx="15">
                  <c:v>-2.46194131564233E-8</c:v>
                </c:pt>
                <c:pt idx="16">
                  <c:v>-2.43288764563765E-8</c:v>
                </c:pt>
                <c:pt idx="17">
                  <c:v>-2.42465463844663E-8</c:v>
                </c:pt>
                <c:pt idx="18">
                  <c:v>-2.42465463844663E-8</c:v>
                </c:pt>
                <c:pt idx="19">
                  <c:v>-2.41546905191119E-8</c:v>
                </c:pt>
                <c:pt idx="20">
                  <c:v>-2.39389993389835E-8</c:v>
                </c:pt>
                <c:pt idx="21">
                  <c:v>-2.36484626389367E-8</c:v>
                </c:pt>
                <c:pt idx="22">
                  <c:v>-2.35661325670265E-8</c:v>
                </c:pt>
                <c:pt idx="23">
                  <c:v>-2.35661325670265E-8</c:v>
                </c:pt>
                <c:pt idx="24">
                  <c:v>-2.34742767016721E-8</c:v>
                </c:pt>
                <c:pt idx="25">
                  <c:v>-2.32585855215437E-8</c:v>
                </c:pt>
                <c:pt idx="26">
                  <c:v>-2.29680488214969E-8</c:v>
                </c:pt>
                <c:pt idx="27">
                  <c:v>-2.28857187495867E-8</c:v>
                </c:pt>
                <c:pt idx="28">
                  <c:v>-2.28857187495867E-8</c:v>
                </c:pt>
                <c:pt idx="29">
                  <c:v>-2.27938628842324E-8</c:v>
                </c:pt>
                <c:pt idx="30">
                  <c:v>-2.2578171704104E-8</c:v>
                </c:pt>
                <c:pt idx="31">
                  <c:v>-2.22876350040572E-8</c:v>
                </c:pt>
                <c:pt idx="32">
                  <c:v>-2.2205304932147E-8</c:v>
                </c:pt>
                <c:pt idx="33">
                  <c:v>-2.2205304932147E-8</c:v>
                </c:pt>
                <c:pt idx="34">
                  <c:v>-2.21134490667926E-8</c:v>
                </c:pt>
                <c:pt idx="35">
                  <c:v>-2.18977578866642E-8</c:v>
                </c:pt>
                <c:pt idx="36">
                  <c:v>-2.16072211866174E-8</c:v>
                </c:pt>
                <c:pt idx="37">
                  <c:v>-2.15248911147072E-8</c:v>
                </c:pt>
                <c:pt idx="38">
                  <c:v>-2.15248911147072E-8</c:v>
                </c:pt>
                <c:pt idx="39">
                  <c:v>-2.14330352493528E-8</c:v>
                </c:pt>
                <c:pt idx="40">
                  <c:v>-2.12173440692244E-8</c:v>
                </c:pt>
                <c:pt idx="41">
                  <c:v>-2.09268073691776E-8</c:v>
                </c:pt>
                <c:pt idx="42">
                  <c:v>-2.08444772972674E-8</c:v>
                </c:pt>
                <c:pt idx="43">
                  <c:v>-2.08444772972674E-8</c:v>
                </c:pt>
                <c:pt idx="44">
                  <c:v>-2.0752621431913E-8</c:v>
                </c:pt>
                <c:pt idx="45">
                  <c:v>-2.05369302517846E-8</c:v>
                </c:pt>
                <c:pt idx="46">
                  <c:v>-2.02463935517379E-8</c:v>
                </c:pt>
                <c:pt idx="47">
                  <c:v>-2.01640634798276E-8</c:v>
                </c:pt>
                <c:pt idx="48">
                  <c:v>-2.01640634798276E-8</c:v>
                </c:pt>
                <c:pt idx="49">
                  <c:v>-2.00722076144733E-8</c:v>
                </c:pt>
                <c:pt idx="50">
                  <c:v>-1.98565164343448E-8</c:v>
                </c:pt>
                <c:pt idx="51">
                  <c:v>-1.95659797342981E-8</c:v>
                </c:pt>
                <c:pt idx="52">
                  <c:v>-1.94836496623879E-8</c:v>
                </c:pt>
                <c:pt idx="53">
                  <c:v>-1.94836496623879E-8</c:v>
                </c:pt>
                <c:pt idx="54">
                  <c:v>-1.93917937970335E-8</c:v>
                </c:pt>
                <c:pt idx="55">
                  <c:v>-1.91761026169051E-8</c:v>
                </c:pt>
                <c:pt idx="56">
                  <c:v>-1.88855659168583E-8</c:v>
                </c:pt>
                <c:pt idx="57">
                  <c:v>-1.88032358449481E-8</c:v>
                </c:pt>
                <c:pt idx="58">
                  <c:v>-1.88032358449481E-8</c:v>
                </c:pt>
                <c:pt idx="59">
                  <c:v>-1.87113799795937E-8</c:v>
                </c:pt>
                <c:pt idx="60">
                  <c:v>-1.84956887994653E-8</c:v>
                </c:pt>
                <c:pt idx="61">
                  <c:v>-1.82051520994185E-8</c:v>
                </c:pt>
                <c:pt idx="62">
                  <c:v>-1.81228220275083E-8</c:v>
                </c:pt>
                <c:pt idx="63">
                  <c:v>-1.81228220275083E-8</c:v>
                </c:pt>
                <c:pt idx="64">
                  <c:v>-1.80309661621539E-8</c:v>
                </c:pt>
                <c:pt idx="65">
                  <c:v>-1.78152749820255E-8</c:v>
                </c:pt>
                <c:pt idx="66">
                  <c:v>-1.75247382819788E-8</c:v>
                </c:pt>
                <c:pt idx="67">
                  <c:v>-1.74424082100685E-8</c:v>
                </c:pt>
                <c:pt idx="68">
                  <c:v>-1.74424082100685E-8</c:v>
                </c:pt>
                <c:pt idx="69">
                  <c:v>-1.73505523447142E-8</c:v>
                </c:pt>
                <c:pt idx="70">
                  <c:v>-1.71348611645858E-8</c:v>
                </c:pt>
                <c:pt idx="71">
                  <c:v>-1.6844324464539E-8</c:v>
                </c:pt>
                <c:pt idx="72">
                  <c:v>-1.67619943926288E-8</c:v>
                </c:pt>
                <c:pt idx="73">
                  <c:v>-1.67619943926288E-8</c:v>
                </c:pt>
                <c:pt idx="74">
                  <c:v>-1.66701385272744E-8</c:v>
                </c:pt>
                <c:pt idx="75">
                  <c:v>-1.6454447347146E-8</c:v>
                </c:pt>
                <c:pt idx="76">
                  <c:v>-1.61639106470992E-8</c:v>
                </c:pt>
                <c:pt idx="77">
                  <c:v>-1.6081580575189E-8</c:v>
                </c:pt>
                <c:pt idx="78">
                  <c:v>-1.6081580575189E-8</c:v>
                </c:pt>
                <c:pt idx="79">
                  <c:v>-1.59897247098346E-8</c:v>
                </c:pt>
                <c:pt idx="80">
                  <c:v>-1.57740335297062E-8</c:v>
                </c:pt>
                <c:pt idx="81">
                  <c:v>-1.54834968296594E-8</c:v>
                </c:pt>
                <c:pt idx="82">
                  <c:v>-1.54011667577492E-8</c:v>
                </c:pt>
                <c:pt idx="83">
                  <c:v>-1.54011667577492E-8</c:v>
                </c:pt>
                <c:pt idx="84">
                  <c:v>-1.53093108923948E-8</c:v>
                </c:pt>
                <c:pt idx="85">
                  <c:v>-1.50936197122665E-8</c:v>
                </c:pt>
                <c:pt idx="86">
                  <c:v>-1.48030830122197E-8</c:v>
                </c:pt>
                <c:pt idx="87">
                  <c:v>-1.47207529403095E-8</c:v>
                </c:pt>
                <c:pt idx="88">
                  <c:v>-1.47207529403095E-8</c:v>
                </c:pt>
                <c:pt idx="89">
                  <c:v>-1.46288970749551E-8</c:v>
                </c:pt>
                <c:pt idx="90">
                  <c:v>-1.44132058948267E-8</c:v>
                </c:pt>
                <c:pt idx="91">
                  <c:v>-1.41226691947799E-8</c:v>
                </c:pt>
                <c:pt idx="92">
                  <c:v>-1.40403391228697E-8</c:v>
                </c:pt>
                <c:pt idx="93">
                  <c:v>-1.40403391228697E-8</c:v>
                </c:pt>
                <c:pt idx="94">
                  <c:v>-1.39484832575153E-8</c:v>
                </c:pt>
                <c:pt idx="95">
                  <c:v>-1.37327920773869E-8</c:v>
                </c:pt>
                <c:pt idx="96">
                  <c:v>-1.34422553773401E-8</c:v>
                </c:pt>
                <c:pt idx="97">
                  <c:v>-1.33599253054299E-8</c:v>
                </c:pt>
                <c:pt idx="98">
                  <c:v>-1.33599253054299E-8</c:v>
                </c:pt>
                <c:pt idx="99">
                  <c:v>-1.32680694400755E-8</c:v>
                </c:pt>
                <c:pt idx="100">
                  <c:v>-1.30523782599471E-8</c:v>
                </c:pt>
                <c:pt idx="101">
                  <c:v>-1.27618415599004E-8</c:v>
                </c:pt>
                <c:pt idx="102">
                  <c:v>-1.26795114879901E-8</c:v>
                </c:pt>
                <c:pt idx="103">
                  <c:v>-1.26795114879901E-8</c:v>
                </c:pt>
                <c:pt idx="104">
                  <c:v>-1.25876556226358E-8</c:v>
                </c:pt>
                <c:pt idx="105">
                  <c:v>-1.23719644425074E-8</c:v>
                </c:pt>
                <c:pt idx="106">
                  <c:v>-1.20814277424606E-8</c:v>
                </c:pt>
                <c:pt idx="107">
                  <c:v>-1.19990976705504E-8</c:v>
                </c:pt>
                <c:pt idx="108">
                  <c:v>-1.19990976705504E-8</c:v>
                </c:pt>
                <c:pt idx="109">
                  <c:v>-1.1907241805196E-8</c:v>
                </c:pt>
                <c:pt idx="110">
                  <c:v>-1.16915506250676E-8</c:v>
                </c:pt>
                <c:pt idx="111">
                  <c:v>-1.14010139250208E-8</c:v>
                </c:pt>
                <c:pt idx="112">
                  <c:v>-1.13186838531106E-8</c:v>
                </c:pt>
                <c:pt idx="113">
                  <c:v>-1.13186838531106E-8</c:v>
                </c:pt>
                <c:pt idx="114">
                  <c:v>-1.12268279877562E-8</c:v>
                </c:pt>
                <c:pt idx="115">
                  <c:v>-1.10111368076278E-8</c:v>
                </c:pt>
                <c:pt idx="116">
                  <c:v>-1.0720600107581E-8</c:v>
                </c:pt>
                <c:pt idx="117">
                  <c:v>-1.06382700356708E-8</c:v>
                </c:pt>
                <c:pt idx="118">
                  <c:v>-1.06382700356708E-8</c:v>
                </c:pt>
                <c:pt idx="119">
                  <c:v>-1.05464141703165E-8</c:v>
                </c:pt>
                <c:pt idx="120">
                  <c:v>-1.03307229901881E-8</c:v>
                </c:pt>
                <c:pt idx="121">
                  <c:v>-1.00401862901413E-8</c:v>
                </c:pt>
                <c:pt idx="122">
                  <c:v>-9.95785621823105E-9</c:v>
                </c:pt>
                <c:pt idx="123">
                  <c:v>-9.95785621823105E-9</c:v>
                </c:pt>
                <c:pt idx="124">
                  <c:v>-9.86600035287669E-9</c:v>
                </c:pt>
                <c:pt idx="125">
                  <c:v>-9.65030917274828E-9</c:v>
                </c:pt>
                <c:pt idx="126">
                  <c:v>-9.3597724727015E-9</c:v>
                </c:pt>
                <c:pt idx="127">
                  <c:v>-9.27744240079128E-9</c:v>
                </c:pt>
                <c:pt idx="128">
                  <c:v>-9.27744240079128E-9</c:v>
                </c:pt>
                <c:pt idx="129">
                  <c:v>-9.18558653543696E-9</c:v>
                </c:pt>
                <c:pt idx="130">
                  <c:v>-8.96989535530851E-9</c:v>
                </c:pt>
                <c:pt idx="131">
                  <c:v>-8.67935865526173E-9</c:v>
                </c:pt>
                <c:pt idx="132">
                  <c:v>-8.59702858335151E-9</c:v>
                </c:pt>
                <c:pt idx="133">
                  <c:v>-8.59702858335151E-9</c:v>
                </c:pt>
                <c:pt idx="134">
                  <c:v>-8.50517271799714E-9</c:v>
                </c:pt>
                <c:pt idx="135">
                  <c:v>-8.28948153786875E-9</c:v>
                </c:pt>
                <c:pt idx="136">
                  <c:v>-7.99894483782196E-9</c:v>
                </c:pt>
                <c:pt idx="137">
                  <c:v>-7.91661476591174E-9</c:v>
                </c:pt>
                <c:pt idx="138">
                  <c:v>-7.91661476591174E-9</c:v>
                </c:pt>
                <c:pt idx="139">
                  <c:v>-7.82475890055736E-9</c:v>
                </c:pt>
                <c:pt idx="140">
                  <c:v>-7.60906772042897E-9</c:v>
                </c:pt>
                <c:pt idx="141">
                  <c:v>-7.31853102038219E-9</c:v>
                </c:pt>
                <c:pt idx="142">
                  <c:v>-7.23620094847197E-9</c:v>
                </c:pt>
                <c:pt idx="143">
                  <c:v>-7.23620094847197E-9</c:v>
                </c:pt>
                <c:pt idx="144">
                  <c:v>-7.14434508311759E-9</c:v>
                </c:pt>
                <c:pt idx="145">
                  <c:v>-6.92865390298918E-9</c:v>
                </c:pt>
                <c:pt idx="146">
                  <c:v>-6.6381172029424E-9</c:v>
                </c:pt>
                <c:pt idx="147">
                  <c:v>-6.5557871310322E-9</c:v>
                </c:pt>
                <c:pt idx="148">
                  <c:v>-6.5557871310322E-9</c:v>
                </c:pt>
                <c:pt idx="149">
                  <c:v>-6.46393126567782E-9</c:v>
                </c:pt>
                <c:pt idx="150">
                  <c:v>-6.24824008554941E-9</c:v>
                </c:pt>
                <c:pt idx="151">
                  <c:v>-5.95770338550263E-9</c:v>
                </c:pt>
                <c:pt idx="152">
                  <c:v>-5.87537331359243E-9</c:v>
                </c:pt>
                <c:pt idx="153">
                  <c:v>-5.87537331359243E-9</c:v>
                </c:pt>
                <c:pt idx="154">
                  <c:v>-5.78351744823805E-9</c:v>
                </c:pt>
                <c:pt idx="155">
                  <c:v>-5.56782626810964E-9</c:v>
                </c:pt>
                <c:pt idx="156">
                  <c:v>-5.27728956806286E-9</c:v>
                </c:pt>
                <c:pt idx="157">
                  <c:v>-5.19495949615266E-9</c:v>
                </c:pt>
                <c:pt idx="158">
                  <c:v>-5.19495949615266E-9</c:v>
                </c:pt>
                <c:pt idx="159">
                  <c:v>-5.10310363079828E-9</c:v>
                </c:pt>
                <c:pt idx="160">
                  <c:v>-4.88741245066987E-9</c:v>
                </c:pt>
                <c:pt idx="161">
                  <c:v>-4.59687575062309E-9</c:v>
                </c:pt>
                <c:pt idx="162">
                  <c:v>-4.51454567871287E-9</c:v>
                </c:pt>
                <c:pt idx="163">
                  <c:v>-4.51454567871287E-9</c:v>
                </c:pt>
                <c:pt idx="164">
                  <c:v>-4.42268981335851E-9</c:v>
                </c:pt>
                <c:pt idx="165">
                  <c:v>-4.2069986332301E-9</c:v>
                </c:pt>
                <c:pt idx="166">
                  <c:v>-3.91646193318332E-9</c:v>
                </c:pt>
                <c:pt idx="167">
                  <c:v>-3.8341318612731E-9</c:v>
                </c:pt>
                <c:pt idx="168">
                  <c:v>-3.8341318612731E-9</c:v>
                </c:pt>
                <c:pt idx="169">
                  <c:v>-3.74227599591874E-9</c:v>
                </c:pt>
                <c:pt idx="170">
                  <c:v>-3.52658481579033E-9</c:v>
                </c:pt>
                <c:pt idx="171">
                  <c:v>-3.23604811574355E-9</c:v>
                </c:pt>
                <c:pt idx="172">
                  <c:v>-3.15371804383333E-9</c:v>
                </c:pt>
                <c:pt idx="173">
                  <c:v>-3.15371804383333E-9</c:v>
                </c:pt>
                <c:pt idx="174">
                  <c:v>-3.06186217847897E-9</c:v>
                </c:pt>
                <c:pt idx="175">
                  <c:v>-2.84617099835056E-9</c:v>
                </c:pt>
                <c:pt idx="176">
                  <c:v>-2.55563429830378E-9</c:v>
                </c:pt>
                <c:pt idx="177">
                  <c:v>-2.47330422639356E-9</c:v>
                </c:pt>
                <c:pt idx="178">
                  <c:v>-2.47330422639356E-9</c:v>
                </c:pt>
                <c:pt idx="179">
                  <c:v>-2.3814483610392E-9</c:v>
                </c:pt>
                <c:pt idx="180">
                  <c:v>-2.16575718091079E-9</c:v>
                </c:pt>
                <c:pt idx="181">
                  <c:v>-1.87522048086401E-9</c:v>
                </c:pt>
                <c:pt idx="182">
                  <c:v>-1.79289040895379E-9</c:v>
                </c:pt>
                <c:pt idx="183">
                  <c:v>-1.79289040895379E-9</c:v>
                </c:pt>
                <c:pt idx="184">
                  <c:v>-1.70103454359942E-9</c:v>
                </c:pt>
                <c:pt idx="185">
                  <c:v>-1.48534336347102E-9</c:v>
                </c:pt>
                <c:pt idx="186">
                  <c:v>-1.19480666342424E-9</c:v>
                </c:pt>
                <c:pt idx="187">
                  <c:v>-1.11247659151402E-9</c:v>
                </c:pt>
                <c:pt idx="188">
                  <c:v>-1.11247659151402E-9</c:v>
                </c:pt>
                <c:pt idx="189">
                  <c:v>-1.02062072615965E-9</c:v>
                </c:pt>
                <c:pt idx="190">
                  <c:v>-8.04929546031235E-10</c:v>
                </c:pt>
                <c:pt idx="191">
                  <c:v>-5.1439284598447E-10</c:v>
                </c:pt>
                <c:pt idx="192">
                  <c:v>-4.32062774074253E-10</c:v>
                </c:pt>
                <c:pt idx="193">
                  <c:v>-4.32062774074253E-10</c:v>
                </c:pt>
                <c:pt idx="194">
                  <c:v>-3.40206908719876E-10</c:v>
                </c:pt>
                <c:pt idx="195">
                  <c:v>-1.24515728591465E-10</c:v>
                </c:pt>
                <c:pt idx="196">
                  <c:v>1.66020971455318E-10</c:v>
                </c:pt>
                <c:pt idx="197">
                  <c:v>2.48351043365517E-10</c:v>
                </c:pt>
                <c:pt idx="198">
                  <c:v>2.48351043365517E-10</c:v>
                </c:pt>
                <c:pt idx="199">
                  <c:v>3.40206908719894E-10</c:v>
                </c:pt>
                <c:pt idx="200">
                  <c:v>5.55898088848304E-10</c:v>
                </c:pt>
                <c:pt idx="201">
                  <c:v>8.46434788895088E-10</c:v>
                </c:pt>
                <c:pt idx="202">
                  <c:v>9.28764860805287E-10</c:v>
                </c:pt>
                <c:pt idx="203">
                  <c:v>9.28764860805287E-10</c:v>
                </c:pt>
                <c:pt idx="204">
                  <c:v>1.02062072615966E-9</c:v>
                </c:pt>
                <c:pt idx="205">
                  <c:v>1.23631190628807E-9</c:v>
                </c:pt>
                <c:pt idx="206">
                  <c:v>1.52684860633486E-9</c:v>
                </c:pt>
                <c:pt idx="207">
                  <c:v>1.60917867824508E-9</c:v>
                </c:pt>
                <c:pt idx="208">
                  <c:v>1.60917867824508E-9</c:v>
                </c:pt>
                <c:pt idx="209">
                  <c:v>1.70103454359943E-9</c:v>
                </c:pt>
                <c:pt idx="210">
                  <c:v>1.91672572372784E-9</c:v>
                </c:pt>
                <c:pt idx="211">
                  <c:v>2.20726242377463E-9</c:v>
                </c:pt>
                <c:pt idx="212">
                  <c:v>2.28959249568484E-9</c:v>
                </c:pt>
                <c:pt idx="213">
                  <c:v>2.28959249568484E-9</c:v>
                </c:pt>
                <c:pt idx="214">
                  <c:v>2.3814483610392E-9</c:v>
                </c:pt>
                <c:pt idx="215">
                  <c:v>2.59713954116763E-9</c:v>
                </c:pt>
                <c:pt idx="216">
                  <c:v>2.88767624121442E-9</c:v>
                </c:pt>
                <c:pt idx="217">
                  <c:v>2.9700063131246E-9</c:v>
                </c:pt>
                <c:pt idx="218">
                  <c:v>2.9700063131246E-9</c:v>
                </c:pt>
                <c:pt idx="219">
                  <c:v>3.06186217847897E-9</c:v>
                </c:pt>
                <c:pt idx="220">
                  <c:v>3.27755335860739E-9</c:v>
                </c:pt>
                <c:pt idx="221">
                  <c:v>3.56809005865417E-9</c:v>
                </c:pt>
                <c:pt idx="222">
                  <c:v>3.65042013056439E-9</c:v>
                </c:pt>
                <c:pt idx="223">
                  <c:v>3.65042013056439E-9</c:v>
                </c:pt>
                <c:pt idx="224">
                  <c:v>3.74227599591876E-9</c:v>
                </c:pt>
                <c:pt idx="225">
                  <c:v>3.95796717604717E-9</c:v>
                </c:pt>
                <c:pt idx="226">
                  <c:v>4.24850387609396E-9</c:v>
                </c:pt>
                <c:pt idx="227">
                  <c:v>4.33083394800414E-9</c:v>
                </c:pt>
                <c:pt idx="228">
                  <c:v>4.33083394800414E-9</c:v>
                </c:pt>
                <c:pt idx="229">
                  <c:v>4.42268981335851E-9</c:v>
                </c:pt>
                <c:pt idx="230">
                  <c:v>4.63838099348692E-9</c:v>
                </c:pt>
                <c:pt idx="231">
                  <c:v>4.92891769353371E-9</c:v>
                </c:pt>
                <c:pt idx="232">
                  <c:v>5.01124776544393E-9</c:v>
                </c:pt>
                <c:pt idx="233">
                  <c:v>5.01124776544393E-9</c:v>
                </c:pt>
                <c:pt idx="234">
                  <c:v>5.1031036307983E-9</c:v>
                </c:pt>
                <c:pt idx="235">
                  <c:v>5.31879481092671E-9</c:v>
                </c:pt>
                <c:pt idx="236">
                  <c:v>5.6093315109735E-9</c:v>
                </c:pt>
                <c:pt idx="237">
                  <c:v>5.69166158288371E-9</c:v>
                </c:pt>
                <c:pt idx="238">
                  <c:v>5.69166158288371E-9</c:v>
                </c:pt>
                <c:pt idx="239">
                  <c:v>5.78351744823805E-9</c:v>
                </c:pt>
                <c:pt idx="240">
                  <c:v>5.99920862836646E-9</c:v>
                </c:pt>
                <c:pt idx="241">
                  <c:v>6.28974532841325E-9</c:v>
                </c:pt>
                <c:pt idx="242">
                  <c:v>6.37207540032347E-9</c:v>
                </c:pt>
                <c:pt idx="243">
                  <c:v>6.37207540032347E-9</c:v>
                </c:pt>
                <c:pt idx="244">
                  <c:v>6.46393126567784E-9</c:v>
                </c:pt>
                <c:pt idx="245">
                  <c:v>6.67962244580625E-9</c:v>
                </c:pt>
                <c:pt idx="246">
                  <c:v>6.97015914585304E-9</c:v>
                </c:pt>
                <c:pt idx="247">
                  <c:v>7.05248921776325E-9</c:v>
                </c:pt>
                <c:pt idx="248">
                  <c:v>7.05248921776325E-9</c:v>
                </c:pt>
                <c:pt idx="249">
                  <c:v>7.14434508311759E-9</c:v>
                </c:pt>
                <c:pt idx="250">
                  <c:v>7.360036263246E-9</c:v>
                </c:pt>
                <c:pt idx="251">
                  <c:v>7.65057296329279E-9</c:v>
                </c:pt>
                <c:pt idx="252">
                  <c:v>7.73290303520301E-9</c:v>
                </c:pt>
                <c:pt idx="253">
                  <c:v>7.73290303520301E-9</c:v>
                </c:pt>
                <c:pt idx="254">
                  <c:v>7.82475890055738E-9</c:v>
                </c:pt>
                <c:pt idx="255">
                  <c:v>8.04045008068579E-9</c:v>
                </c:pt>
                <c:pt idx="256">
                  <c:v>8.33098678073257E-9</c:v>
                </c:pt>
                <c:pt idx="257">
                  <c:v>8.4133168526428E-9</c:v>
                </c:pt>
                <c:pt idx="258">
                  <c:v>8.4133168526428E-9</c:v>
                </c:pt>
                <c:pt idx="259">
                  <c:v>8.50517271799717E-9</c:v>
                </c:pt>
                <c:pt idx="260">
                  <c:v>8.72086389812555E-9</c:v>
                </c:pt>
                <c:pt idx="261">
                  <c:v>9.01140059817233E-9</c:v>
                </c:pt>
                <c:pt idx="262">
                  <c:v>9.09373067008255E-9</c:v>
                </c:pt>
                <c:pt idx="263">
                  <c:v>9.09373067008255E-9</c:v>
                </c:pt>
                <c:pt idx="264">
                  <c:v>9.18558653543696E-9</c:v>
                </c:pt>
                <c:pt idx="265">
                  <c:v>9.40127771556533E-9</c:v>
                </c:pt>
                <c:pt idx="266">
                  <c:v>9.69181441561212E-9</c:v>
                </c:pt>
                <c:pt idx="267">
                  <c:v>9.77414448752233E-9</c:v>
                </c:pt>
                <c:pt idx="268">
                  <c:v>9.77414448752233E-9</c:v>
                </c:pt>
                <c:pt idx="269">
                  <c:v>9.86600035287671E-9</c:v>
                </c:pt>
                <c:pt idx="270">
                  <c:v>1.00816915330051E-8</c:v>
                </c:pt>
                <c:pt idx="271">
                  <c:v>1.03722282330519E-8</c:v>
                </c:pt>
                <c:pt idx="272">
                  <c:v>1.04545583049621E-8</c:v>
                </c:pt>
                <c:pt idx="273">
                  <c:v>1.04545583049621E-8</c:v>
                </c:pt>
                <c:pt idx="274">
                  <c:v>1.05464141703165E-8</c:v>
                </c:pt>
                <c:pt idx="275">
                  <c:v>1.07621053504449E-8</c:v>
                </c:pt>
                <c:pt idx="276">
                  <c:v>1.10526420504917E-8</c:v>
                </c:pt>
                <c:pt idx="277">
                  <c:v>1.11349721224019E-8</c:v>
                </c:pt>
                <c:pt idx="278">
                  <c:v>1.11349721224019E-8</c:v>
                </c:pt>
                <c:pt idx="279">
                  <c:v>1.12268279877563E-8</c:v>
                </c:pt>
                <c:pt idx="280">
                  <c:v>1.14425191678847E-8</c:v>
                </c:pt>
                <c:pt idx="281">
                  <c:v>1.17330558679314E-8</c:v>
                </c:pt>
                <c:pt idx="282">
                  <c:v>1.18153859398417E-8</c:v>
                </c:pt>
                <c:pt idx="283">
                  <c:v>1.18153859398417E-8</c:v>
                </c:pt>
                <c:pt idx="284">
                  <c:v>1.1907241805196E-8</c:v>
                </c:pt>
                <c:pt idx="285">
                  <c:v>1.21229329853244E-8</c:v>
                </c:pt>
                <c:pt idx="286">
                  <c:v>1.24134696853712E-8</c:v>
                </c:pt>
                <c:pt idx="287">
                  <c:v>1.24957997572814E-8</c:v>
                </c:pt>
                <c:pt idx="288">
                  <c:v>1.24957997572814E-8</c:v>
                </c:pt>
                <c:pt idx="289">
                  <c:v>1.25876556226358E-8</c:v>
                </c:pt>
                <c:pt idx="290">
                  <c:v>1.28033468027642E-8</c:v>
                </c:pt>
                <c:pt idx="291">
                  <c:v>1.3093883502811E-8</c:v>
                </c:pt>
                <c:pt idx="292">
                  <c:v>1.31762135747212E-8</c:v>
                </c:pt>
                <c:pt idx="293">
                  <c:v>1.31762135747212E-8</c:v>
                </c:pt>
                <c:pt idx="294">
                  <c:v>1.32680694400755E-8</c:v>
                </c:pt>
                <c:pt idx="295">
                  <c:v>1.3483760620204E-8</c:v>
                </c:pt>
                <c:pt idx="296">
                  <c:v>1.37742973202507E-8</c:v>
                </c:pt>
                <c:pt idx="297">
                  <c:v>1.3856627392161E-8</c:v>
                </c:pt>
                <c:pt idx="298">
                  <c:v>1.3856627392161E-8</c:v>
                </c:pt>
                <c:pt idx="299">
                  <c:v>1.39484832575153E-8</c:v>
                </c:pt>
                <c:pt idx="300">
                  <c:v>1.41641744376437E-8</c:v>
                </c:pt>
                <c:pt idx="301">
                  <c:v>1.44547111376905E-8</c:v>
                </c:pt>
                <c:pt idx="302">
                  <c:v>1.45370412096007E-8</c:v>
                </c:pt>
                <c:pt idx="303">
                  <c:v>1.45370412096007E-8</c:v>
                </c:pt>
                <c:pt idx="304">
                  <c:v>1.46288970749551E-8</c:v>
                </c:pt>
                <c:pt idx="305">
                  <c:v>1.48445882550835E-8</c:v>
                </c:pt>
                <c:pt idx="306">
                  <c:v>1.51351249551303E-8</c:v>
                </c:pt>
                <c:pt idx="307">
                  <c:v>1.52174550270405E-8</c:v>
                </c:pt>
                <c:pt idx="308">
                  <c:v>1.52174550270405E-8</c:v>
                </c:pt>
                <c:pt idx="309">
                  <c:v>1.53093108923949E-8</c:v>
                </c:pt>
                <c:pt idx="310">
                  <c:v>1.55250020725233E-8</c:v>
                </c:pt>
                <c:pt idx="311">
                  <c:v>1.58155387725701E-8</c:v>
                </c:pt>
                <c:pt idx="312">
                  <c:v>1.58978688444803E-8</c:v>
                </c:pt>
                <c:pt idx="313">
                  <c:v>1.58978688444803E-8</c:v>
                </c:pt>
                <c:pt idx="314">
                  <c:v>1.59897247098347E-8</c:v>
                </c:pt>
                <c:pt idx="315">
                  <c:v>1.62054158899631E-8</c:v>
                </c:pt>
                <c:pt idx="316">
                  <c:v>1.64959525900099E-8</c:v>
                </c:pt>
                <c:pt idx="317">
                  <c:v>1.657828266192E-8</c:v>
                </c:pt>
                <c:pt idx="318">
                  <c:v>1.657828266192E-8</c:v>
                </c:pt>
                <c:pt idx="319">
                  <c:v>1.66701385272744E-8</c:v>
                </c:pt>
                <c:pt idx="320">
                  <c:v>1.68858297074028E-8</c:v>
                </c:pt>
                <c:pt idx="321">
                  <c:v>1.71763664074496E-8</c:v>
                </c:pt>
                <c:pt idx="322">
                  <c:v>1.72586964793598E-8</c:v>
                </c:pt>
                <c:pt idx="323">
                  <c:v>1.72586964793598E-8</c:v>
                </c:pt>
                <c:pt idx="324">
                  <c:v>1.73505523447142E-8</c:v>
                </c:pt>
                <c:pt idx="325">
                  <c:v>1.75662435248426E-8</c:v>
                </c:pt>
                <c:pt idx="326">
                  <c:v>1.78567802248894E-8</c:v>
                </c:pt>
                <c:pt idx="327">
                  <c:v>1.79391102967996E-8</c:v>
                </c:pt>
                <c:pt idx="328">
                  <c:v>1.79391102967996E-8</c:v>
                </c:pt>
                <c:pt idx="329">
                  <c:v>1.80309661621539E-8</c:v>
                </c:pt>
                <c:pt idx="330">
                  <c:v>1.82466573422824E-8</c:v>
                </c:pt>
                <c:pt idx="331">
                  <c:v>1.85371940423291E-8</c:v>
                </c:pt>
                <c:pt idx="332">
                  <c:v>1.86195241142394E-8</c:v>
                </c:pt>
                <c:pt idx="333">
                  <c:v>1.86195241142394E-8</c:v>
                </c:pt>
                <c:pt idx="334">
                  <c:v>1.87113799795937E-8</c:v>
                </c:pt>
                <c:pt idx="335">
                  <c:v>1.89270711597222E-8</c:v>
                </c:pt>
                <c:pt idx="336">
                  <c:v>1.92176078597689E-8</c:v>
                </c:pt>
                <c:pt idx="337">
                  <c:v>1.92999379316791E-8</c:v>
                </c:pt>
                <c:pt idx="338">
                  <c:v>1.92999379316791E-8</c:v>
                </c:pt>
                <c:pt idx="339">
                  <c:v>1.93917937970335E-8</c:v>
                </c:pt>
                <c:pt idx="340">
                  <c:v>1.96074849771619E-8</c:v>
                </c:pt>
                <c:pt idx="341">
                  <c:v>1.98980216772087E-8</c:v>
                </c:pt>
                <c:pt idx="342">
                  <c:v>1.99803517491189E-8</c:v>
                </c:pt>
                <c:pt idx="343">
                  <c:v>1.99803517491189E-8</c:v>
                </c:pt>
                <c:pt idx="344">
                  <c:v>2.00722076144733E-8</c:v>
                </c:pt>
                <c:pt idx="345">
                  <c:v>2.02878987946017E-8</c:v>
                </c:pt>
                <c:pt idx="346">
                  <c:v>2.05784354946485E-8</c:v>
                </c:pt>
                <c:pt idx="347">
                  <c:v>2.06607655665587E-8</c:v>
                </c:pt>
                <c:pt idx="348">
                  <c:v>2.06607655665587E-8</c:v>
                </c:pt>
                <c:pt idx="349">
                  <c:v>2.0752621431913E-8</c:v>
                </c:pt>
                <c:pt idx="350">
                  <c:v>2.09683126120414E-8</c:v>
                </c:pt>
                <c:pt idx="351">
                  <c:v>2.12588493120882E-8</c:v>
                </c:pt>
                <c:pt idx="352">
                  <c:v>2.13411793839984E-8</c:v>
                </c:pt>
                <c:pt idx="353">
                  <c:v>2.13411793839984E-8</c:v>
                </c:pt>
                <c:pt idx="354">
                  <c:v>2.14330352493528E-8</c:v>
                </c:pt>
                <c:pt idx="355">
                  <c:v>2.16487264294812E-8</c:v>
                </c:pt>
                <c:pt idx="356">
                  <c:v>2.1939263129528E-8</c:v>
                </c:pt>
                <c:pt idx="357">
                  <c:v>2.20215932014382E-8</c:v>
                </c:pt>
                <c:pt idx="358">
                  <c:v>2.20215932014382E-8</c:v>
                </c:pt>
                <c:pt idx="359">
                  <c:v>2.21134490667926E-8</c:v>
                </c:pt>
                <c:pt idx="360">
                  <c:v>2.2329140246921E-8</c:v>
                </c:pt>
                <c:pt idx="361">
                  <c:v>2.26196769469678E-8</c:v>
                </c:pt>
                <c:pt idx="362">
                  <c:v>2.2702007018878E-8</c:v>
                </c:pt>
                <c:pt idx="363">
                  <c:v>2.2702007018878E-8</c:v>
                </c:pt>
                <c:pt idx="364">
                  <c:v>2.27938628842324E-8</c:v>
                </c:pt>
                <c:pt idx="365">
                  <c:v>2.30095540643608E-8</c:v>
                </c:pt>
                <c:pt idx="366">
                  <c:v>2.33000907644076E-8</c:v>
                </c:pt>
                <c:pt idx="367">
                  <c:v>2.33824208363178E-8</c:v>
                </c:pt>
                <c:pt idx="368">
                  <c:v>2.33824208363178E-8</c:v>
                </c:pt>
                <c:pt idx="369">
                  <c:v>2.34742767016722E-8</c:v>
                </c:pt>
                <c:pt idx="370">
                  <c:v>2.36899678818006E-8</c:v>
                </c:pt>
                <c:pt idx="371">
                  <c:v>2.39805045818473E-8</c:v>
                </c:pt>
                <c:pt idx="372">
                  <c:v>2.40628346537575E-8</c:v>
                </c:pt>
                <c:pt idx="373">
                  <c:v>2.40628346537575E-8</c:v>
                </c:pt>
                <c:pt idx="374">
                  <c:v>2.41546905191119E-8</c:v>
                </c:pt>
                <c:pt idx="375">
                  <c:v>2.43703816992403E-8</c:v>
                </c:pt>
                <c:pt idx="376">
                  <c:v>2.46609183992871E-8</c:v>
                </c:pt>
                <c:pt idx="377">
                  <c:v>2.47432484711973E-8</c:v>
                </c:pt>
                <c:pt idx="378">
                  <c:v>2.47432484711973E-8</c:v>
                </c:pt>
                <c:pt idx="379">
                  <c:v>2.50507955166801E-8</c:v>
                </c:pt>
                <c:pt idx="380">
                  <c:v>2.53413322167269E-8</c:v>
                </c:pt>
                <c:pt idx="381">
                  <c:v>2.57312093341199E-8</c:v>
                </c:pt>
                <c:pt idx="382">
                  <c:v>2.60217460341666E-8</c:v>
                </c:pt>
                <c:pt idx="383">
                  <c:v>2.64116231515596E-8</c:v>
                </c:pt>
                <c:pt idx="384">
                  <c:v>2.70920369689994E-8</c:v>
                </c:pt>
              </c:numCache>
            </c:numRef>
          </c:xVal>
          <c:yVal>
            <c:numRef>
              <c:f>AD!$R$3:$R$387</c:f>
              <c:numCache>
                <c:formatCode>General</c:formatCode>
                <c:ptCount val="385"/>
                <c:pt idx="0">
                  <c:v>0.0005</c:v>
                </c:pt>
                <c:pt idx="1">
                  <c:v>0.002</c:v>
                </c:pt>
                <c:pt idx="2">
                  <c:v>0.002</c:v>
                </c:pt>
                <c:pt idx="3">
                  <c:v>0.0008</c:v>
                </c:pt>
                <c:pt idx="4">
                  <c:v>0.0019</c:v>
                </c:pt>
                <c:pt idx="5">
                  <c:v>0.0019</c:v>
                </c:pt>
                <c:pt idx="6">
                  <c:v>0.0004</c:v>
                </c:pt>
                <c:pt idx="7">
                  <c:v>0.0019</c:v>
                </c:pt>
                <c:pt idx="8">
                  <c:v>0.0014</c:v>
                </c:pt>
                <c:pt idx="9">
                  <c:v>0.0014</c:v>
                </c:pt>
                <c:pt idx="10">
                  <c:v>0.0009</c:v>
                </c:pt>
                <c:pt idx="11">
                  <c:v>0.0013</c:v>
                </c:pt>
                <c:pt idx="12">
                  <c:v>0.0013</c:v>
                </c:pt>
                <c:pt idx="13">
                  <c:v>0.0013</c:v>
                </c:pt>
                <c:pt idx="14">
                  <c:v>0.0008</c:v>
                </c:pt>
                <c:pt idx="15">
                  <c:v>0.0019</c:v>
                </c:pt>
                <c:pt idx="16">
                  <c:v>0.0017</c:v>
                </c:pt>
                <c:pt idx="17">
                  <c:v>0.0007</c:v>
                </c:pt>
                <c:pt idx="18">
                  <c:v>0.0007</c:v>
                </c:pt>
                <c:pt idx="19">
                  <c:v>0.0015</c:v>
                </c:pt>
                <c:pt idx="20">
                  <c:v>0.0014</c:v>
                </c:pt>
                <c:pt idx="21">
                  <c:v>0.001</c:v>
                </c:pt>
                <c:pt idx="22">
                  <c:v>0.0009</c:v>
                </c:pt>
                <c:pt idx="23">
                  <c:v>0.0009</c:v>
                </c:pt>
                <c:pt idx="24">
                  <c:v>0.0015</c:v>
                </c:pt>
                <c:pt idx="25">
                  <c:v>0.0013</c:v>
                </c:pt>
                <c:pt idx="26">
                  <c:v>0.0008</c:v>
                </c:pt>
                <c:pt idx="27">
                  <c:v>0.0011</c:v>
                </c:pt>
                <c:pt idx="28">
                  <c:v>0.0011</c:v>
                </c:pt>
                <c:pt idx="29">
                  <c:v>0.0008</c:v>
                </c:pt>
                <c:pt idx="30">
                  <c:v>0.0018</c:v>
                </c:pt>
                <c:pt idx="31">
                  <c:v>0.0004</c:v>
                </c:pt>
                <c:pt idx="32">
                  <c:v>0.0015</c:v>
                </c:pt>
                <c:pt idx="33">
                  <c:v>0.0015</c:v>
                </c:pt>
                <c:pt idx="34">
                  <c:v>0.0008</c:v>
                </c:pt>
                <c:pt idx="35">
                  <c:v>0.0009</c:v>
                </c:pt>
                <c:pt idx="36">
                  <c:v>0.0009</c:v>
                </c:pt>
                <c:pt idx="37">
                  <c:v>0.0015</c:v>
                </c:pt>
                <c:pt idx="38">
                  <c:v>0.0015</c:v>
                </c:pt>
                <c:pt idx="39">
                  <c:v>0.0008</c:v>
                </c:pt>
                <c:pt idx="40">
                  <c:v>0.0007</c:v>
                </c:pt>
                <c:pt idx="41">
                  <c:v>0.0007</c:v>
                </c:pt>
                <c:pt idx="42">
                  <c:v>0.0022</c:v>
                </c:pt>
                <c:pt idx="43">
                  <c:v>0.0022</c:v>
                </c:pt>
                <c:pt idx="44">
                  <c:v>0.001</c:v>
                </c:pt>
                <c:pt idx="45">
                  <c:v>0.0005</c:v>
                </c:pt>
                <c:pt idx="46">
                  <c:v>0.0009</c:v>
                </c:pt>
                <c:pt idx="47">
                  <c:v>0.0006</c:v>
                </c:pt>
                <c:pt idx="48">
                  <c:v>0.0006</c:v>
                </c:pt>
                <c:pt idx="49">
                  <c:v>0.0027</c:v>
                </c:pt>
                <c:pt idx="50">
                  <c:v>0.0006</c:v>
                </c:pt>
                <c:pt idx="51">
                  <c:v>0.0023</c:v>
                </c:pt>
                <c:pt idx="52">
                  <c:v>0.0006</c:v>
                </c:pt>
                <c:pt idx="53">
                  <c:v>0.0006</c:v>
                </c:pt>
                <c:pt idx="54">
                  <c:v>0.0004</c:v>
                </c:pt>
                <c:pt idx="55">
                  <c:v>0.0004</c:v>
                </c:pt>
                <c:pt idx="56">
                  <c:v>0.0014</c:v>
                </c:pt>
                <c:pt idx="57">
                  <c:v>0.0006</c:v>
                </c:pt>
                <c:pt idx="58">
                  <c:v>0.0006</c:v>
                </c:pt>
                <c:pt idx="59">
                  <c:v>0.0008</c:v>
                </c:pt>
                <c:pt idx="60">
                  <c:v>0.0006</c:v>
                </c:pt>
                <c:pt idx="61">
                  <c:v>0.0007</c:v>
                </c:pt>
                <c:pt idx="62">
                  <c:v>0.0006</c:v>
                </c:pt>
                <c:pt idx="63">
                  <c:v>0.0006</c:v>
                </c:pt>
                <c:pt idx="64">
                  <c:v>0.0014</c:v>
                </c:pt>
                <c:pt idx="65">
                  <c:v>0.0004</c:v>
                </c:pt>
                <c:pt idx="66">
                  <c:v>0.0007</c:v>
                </c:pt>
                <c:pt idx="67">
                  <c:v>0.0005</c:v>
                </c:pt>
                <c:pt idx="68">
                  <c:v>0.0005</c:v>
                </c:pt>
                <c:pt idx="69">
                  <c:v>0.0008</c:v>
                </c:pt>
                <c:pt idx="70">
                  <c:v>0.0006</c:v>
                </c:pt>
                <c:pt idx="71">
                  <c:v>0.0015</c:v>
                </c:pt>
                <c:pt idx="72">
                  <c:v>0.0005</c:v>
                </c:pt>
                <c:pt idx="73">
                  <c:v>0.0005</c:v>
                </c:pt>
                <c:pt idx="74">
                  <c:v>0.0007</c:v>
                </c:pt>
                <c:pt idx="75">
                  <c:v>0.0005</c:v>
                </c:pt>
                <c:pt idx="76">
                  <c:v>0.0007</c:v>
                </c:pt>
                <c:pt idx="77">
                  <c:v>0.0005</c:v>
                </c:pt>
                <c:pt idx="78">
                  <c:v>0.0005</c:v>
                </c:pt>
                <c:pt idx="79">
                  <c:v>0.0005</c:v>
                </c:pt>
                <c:pt idx="80">
                  <c:v>0.0004</c:v>
                </c:pt>
                <c:pt idx="81">
                  <c:v>0.0006</c:v>
                </c:pt>
                <c:pt idx="82">
                  <c:v>0.002</c:v>
                </c:pt>
                <c:pt idx="83">
                  <c:v>0.002</c:v>
                </c:pt>
                <c:pt idx="84">
                  <c:v>0.001</c:v>
                </c:pt>
                <c:pt idx="85">
                  <c:v>0.0002</c:v>
                </c:pt>
                <c:pt idx="86">
                  <c:v>0.0006</c:v>
                </c:pt>
                <c:pt idx="87">
                  <c:v>0.0007</c:v>
                </c:pt>
                <c:pt idx="88">
                  <c:v>0.0007</c:v>
                </c:pt>
                <c:pt idx="89">
                  <c:v>0.0022</c:v>
                </c:pt>
                <c:pt idx="90">
                  <c:v>0.0006</c:v>
                </c:pt>
                <c:pt idx="91">
                  <c:v>0.0009</c:v>
                </c:pt>
                <c:pt idx="92">
                  <c:v>0.0004</c:v>
                </c:pt>
                <c:pt idx="93">
                  <c:v>0.0004</c:v>
                </c:pt>
                <c:pt idx="94">
                  <c:v>0.0028</c:v>
                </c:pt>
                <c:pt idx="95">
                  <c:v>0.0006</c:v>
                </c:pt>
                <c:pt idx="96">
                  <c:v>0.0006</c:v>
                </c:pt>
                <c:pt idx="97">
                  <c:v>0.0007</c:v>
                </c:pt>
                <c:pt idx="98">
                  <c:v>0.0007</c:v>
                </c:pt>
                <c:pt idx="99">
                  <c:v>0.0027</c:v>
                </c:pt>
                <c:pt idx="100">
                  <c:v>0.0005</c:v>
                </c:pt>
                <c:pt idx="101">
                  <c:v>0.0009</c:v>
                </c:pt>
                <c:pt idx="102">
                  <c:v>0.0006</c:v>
                </c:pt>
                <c:pt idx="103">
                  <c:v>0.0006</c:v>
                </c:pt>
                <c:pt idx="104">
                  <c:v>0.0013</c:v>
                </c:pt>
                <c:pt idx="105">
                  <c:v>0.0006</c:v>
                </c:pt>
                <c:pt idx="106">
                  <c:v>0.0003</c:v>
                </c:pt>
                <c:pt idx="107">
                  <c:v>0.0006</c:v>
                </c:pt>
                <c:pt idx="108">
                  <c:v>0.0006</c:v>
                </c:pt>
                <c:pt idx="109">
                  <c:v>0.0015</c:v>
                </c:pt>
                <c:pt idx="110">
                  <c:v>0.0008</c:v>
                </c:pt>
                <c:pt idx="111">
                  <c:v>0.0006</c:v>
                </c:pt>
                <c:pt idx="112">
                  <c:v>0.0009</c:v>
                </c:pt>
                <c:pt idx="113">
                  <c:v>0.0009</c:v>
                </c:pt>
                <c:pt idx="114">
                  <c:v>0.0008</c:v>
                </c:pt>
                <c:pt idx="115">
                  <c:v>0.0016</c:v>
                </c:pt>
                <c:pt idx="116">
                  <c:v>0.0007</c:v>
                </c:pt>
                <c:pt idx="117">
                  <c:v>0.0007</c:v>
                </c:pt>
                <c:pt idx="118">
                  <c:v>0.0007</c:v>
                </c:pt>
                <c:pt idx="119">
                  <c:v>0.0008</c:v>
                </c:pt>
                <c:pt idx="120">
                  <c:v>0.0006</c:v>
                </c:pt>
                <c:pt idx="121">
                  <c:v>0.001</c:v>
                </c:pt>
                <c:pt idx="122">
                  <c:v>0.0004</c:v>
                </c:pt>
                <c:pt idx="123">
                  <c:v>0.0004</c:v>
                </c:pt>
                <c:pt idx="124">
                  <c:v>0.0009</c:v>
                </c:pt>
                <c:pt idx="125">
                  <c:v>0.0008</c:v>
                </c:pt>
                <c:pt idx="126">
                  <c:v>0.0009</c:v>
                </c:pt>
                <c:pt idx="127">
                  <c:v>0.001</c:v>
                </c:pt>
                <c:pt idx="128">
                  <c:v>0.001</c:v>
                </c:pt>
                <c:pt idx="129">
                  <c:v>0.0009</c:v>
                </c:pt>
                <c:pt idx="130">
                  <c:v>0.0013</c:v>
                </c:pt>
                <c:pt idx="131">
                  <c:v>0.0012</c:v>
                </c:pt>
                <c:pt idx="132">
                  <c:v>0.0008</c:v>
                </c:pt>
                <c:pt idx="133">
                  <c:v>0.0008</c:v>
                </c:pt>
                <c:pt idx="134">
                  <c:v>0.0008</c:v>
                </c:pt>
                <c:pt idx="135">
                  <c:v>0.0026</c:v>
                </c:pt>
                <c:pt idx="136">
                  <c:v>0.0024</c:v>
                </c:pt>
                <c:pt idx="137">
                  <c:v>0.0005</c:v>
                </c:pt>
                <c:pt idx="138">
                  <c:v>0.0005</c:v>
                </c:pt>
                <c:pt idx="139">
                  <c:v>0.0015</c:v>
                </c:pt>
                <c:pt idx="140">
                  <c:v>0.0037</c:v>
                </c:pt>
                <c:pt idx="141">
                  <c:v>0.0039</c:v>
                </c:pt>
                <c:pt idx="142">
                  <c:v>0.0016</c:v>
                </c:pt>
                <c:pt idx="143">
                  <c:v>0.0016</c:v>
                </c:pt>
                <c:pt idx="144">
                  <c:v>0.0017</c:v>
                </c:pt>
                <c:pt idx="145">
                  <c:v>0.0052</c:v>
                </c:pt>
                <c:pt idx="146">
                  <c:v>0.0055</c:v>
                </c:pt>
                <c:pt idx="147">
                  <c:v>0.0018</c:v>
                </c:pt>
                <c:pt idx="148">
                  <c:v>0.0018</c:v>
                </c:pt>
                <c:pt idx="149">
                  <c:v>0.0034</c:v>
                </c:pt>
                <c:pt idx="150">
                  <c:v>0.0082</c:v>
                </c:pt>
                <c:pt idx="151">
                  <c:v>0.0075</c:v>
                </c:pt>
                <c:pt idx="152">
                  <c:v>0.0025</c:v>
                </c:pt>
                <c:pt idx="153">
                  <c:v>0.0025</c:v>
                </c:pt>
                <c:pt idx="154">
                  <c:v>0.0042</c:v>
                </c:pt>
                <c:pt idx="155">
                  <c:v>0.0127</c:v>
                </c:pt>
                <c:pt idx="156">
                  <c:v>0.0106</c:v>
                </c:pt>
                <c:pt idx="157">
                  <c:v>0.0069</c:v>
                </c:pt>
                <c:pt idx="158">
                  <c:v>0.0069</c:v>
                </c:pt>
                <c:pt idx="159">
                  <c:v>0.0071</c:v>
                </c:pt>
                <c:pt idx="160">
                  <c:v>0.0163</c:v>
                </c:pt>
                <c:pt idx="161">
                  <c:v>0.0159</c:v>
                </c:pt>
                <c:pt idx="162">
                  <c:v>0.0097</c:v>
                </c:pt>
                <c:pt idx="163">
                  <c:v>0.0097</c:v>
                </c:pt>
                <c:pt idx="164">
                  <c:v>0.01</c:v>
                </c:pt>
                <c:pt idx="165">
                  <c:v>0.02</c:v>
                </c:pt>
                <c:pt idx="166">
                  <c:v>0.0168</c:v>
                </c:pt>
                <c:pt idx="167">
                  <c:v>0.0112</c:v>
                </c:pt>
                <c:pt idx="168">
                  <c:v>0.0112</c:v>
                </c:pt>
                <c:pt idx="169">
                  <c:v>0.012</c:v>
                </c:pt>
                <c:pt idx="170">
                  <c:v>0.0233</c:v>
                </c:pt>
                <c:pt idx="171">
                  <c:v>0.0195</c:v>
                </c:pt>
                <c:pt idx="172">
                  <c:v>0.0161</c:v>
                </c:pt>
                <c:pt idx="173">
                  <c:v>0.0161</c:v>
                </c:pt>
                <c:pt idx="174">
                  <c:v>0.0166</c:v>
                </c:pt>
                <c:pt idx="175">
                  <c:v>0.0262</c:v>
                </c:pt>
                <c:pt idx="176">
                  <c:v>0.0247</c:v>
                </c:pt>
                <c:pt idx="177">
                  <c:v>0.0238</c:v>
                </c:pt>
                <c:pt idx="178">
                  <c:v>0.0238</c:v>
                </c:pt>
                <c:pt idx="179">
                  <c:v>0.0239</c:v>
                </c:pt>
                <c:pt idx="180">
                  <c:v>0.0286</c:v>
                </c:pt>
                <c:pt idx="181">
                  <c:v>0.0295</c:v>
                </c:pt>
                <c:pt idx="182">
                  <c:v>0.0324</c:v>
                </c:pt>
                <c:pt idx="183">
                  <c:v>0.0324</c:v>
                </c:pt>
                <c:pt idx="184">
                  <c:v>0.0314</c:v>
                </c:pt>
                <c:pt idx="185">
                  <c:v>0.0334</c:v>
                </c:pt>
                <c:pt idx="186">
                  <c:v>0.0364</c:v>
                </c:pt>
                <c:pt idx="187">
                  <c:v>0.0388</c:v>
                </c:pt>
                <c:pt idx="188">
                  <c:v>0.0388</c:v>
                </c:pt>
                <c:pt idx="189">
                  <c:v>0.0397</c:v>
                </c:pt>
                <c:pt idx="190">
                  <c:v>0.0367</c:v>
                </c:pt>
                <c:pt idx="191">
                  <c:v>0.0431</c:v>
                </c:pt>
                <c:pt idx="192">
                  <c:v>0.0467</c:v>
                </c:pt>
                <c:pt idx="193">
                  <c:v>0.0467</c:v>
                </c:pt>
                <c:pt idx="194">
                  <c:v>0.0496</c:v>
                </c:pt>
                <c:pt idx="195">
                  <c:v>0.0439</c:v>
                </c:pt>
                <c:pt idx="196">
                  <c:v>0.0501</c:v>
                </c:pt>
                <c:pt idx="197">
                  <c:v>0.0582</c:v>
                </c:pt>
                <c:pt idx="198">
                  <c:v>0.0582</c:v>
                </c:pt>
                <c:pt idx="199">
                  <c:v>0.0606</c:v>
                </c:pt>
                <c:pt idx="200">
                  <c:v>0.0594</c:v>
                </c:pt>
                <c:pt idx="201">
                  <c:v>0.0644</c:v>
                </c:pt>
                <c:pt idx="202">
                  <c:v>0.0723</c:v>
                </c:pt>
                <c:pt idx="203">
                  <c:v>0.0723</c:v>
                </c:pt>
                <c:pt idx="204">
                  <c:v>0.0724</c:v>
                </c:pt>
                <c:pt idx="205">
                  <c:v>0.0721</c:v>
                </c:pt>
                <c:pt idx="206">
                  <c:v>0.0812</c:v>
                </c:pt>
                <c:pt idx="207">
                  <c:v>0.0892</c:v>
                </c:pt>
                <c:pt idx="208">
                  <c:v>0.0892</c:v>
                </c:pt>
                <c:pt idx="209">
                  <c:v>0.0864</c:v>
                </c:pt>
                <c:pt idx="210">
                  <c:v>0.0857</c:v>
                </c:pt>
                <c:pt idx="211">
                  <c:v>0.0931</c:v>
                </c:pt>
                <c:pt idx="212">
                  <c:v>0.0977</c:v>
                </c:pt>
                <c:pt idx="213">
                  <c:v>0.0977</c:v>
                </c:pt>
                <c:pt idx="214">
                  <c:v>0.099</c:v>
                </c:pt>
                <c:pt idx="215">
                  <c:v>0.0995</c:v>
                </c:pt>
                <c:pt idx="216">
                  <c:v>0.1039</c:v>
                </c:pt>
                <c:pt idx="217">
                  <c:v>0.1093</c:v>
                </c:pt>
                <c:pt idx="218">
                  <c:v>0.1093</c:v>
                </c:pt>
                <c:pt idx="219">
                  <c:v>0.1086</c:v>
                </c:pt>
                <c:pt idx="220">
                  <c:v>0.1102</c:v>
                </c:pt>
                <c:pt idx="221">
                  <c:v>0.1121</c:v>
                </c:pt>
                <c:pt idx="222">
                  <c:v>0.1151</c:v>
                </c:pt>
                <c:pt idx="223">
                  <c:v>0.1151</c:v>
                </c:pt>
                <c:pt idx="224">
                  <c:v>0.1141</c:v>
                </c:pt>
                <c:pt idx="225">
                  <c:v>0.1162</c:v>
                </c:pt>
                <c:pt idx="226">
                  <c:v>0.119</c:v>
                </c:pt>
                <c:pt idx="227">
                  <c:v>0.118</c:v>
                </c:pt>
                <c:pt idx="228">
                  <c:v>0.118</c:v>
                </c:pt>
                <c:pt idx="229">
                  <c:v>0.118</c:v>
                </c:pt>
                <c:pt idx="230">
                  <c:v>0.118</c:v>
                </c:pt>
                <c:pt idx="231">
                  <c:v>0.1187</c:v>
                </c:pt>
                <c:pt idx="232">
                  <c:v>0.1187</c:v>
                </c:pt>
                <c:pt idx="233">
                  <c:v>0.1187</c:v>
                </c:pt>
                <c:pt idx="234">
                  <c:v>0.1186</c:v>
                </c:pt>
                <c:pt idx="235">
                  <c:v>0.1187</c:v>
                </c:pt>
                <c:pt idx="236">
                  <c:v>0.1191</c:v>
                </c:pt>
                <c:pt idx="237">
                  <c:v>0.1193</c:v>
                </c:pt>
                <c:pt idx="238">
                  <c:v>0.1193</c:v>
                </c:pt>
                <c:pt idx="239">
                  <c:v>0.119</c:v>
                </c:pt>
                <c:pt idx="240">
                  <c:v>0.1192</c:v>
                </c:pt>
                <c:pt idx="241">
                  <c:v>0.12</c:v>
                </c:pt>
                <c:pt idx="242">
                  <c:v>0.1196</c:v>
                </c:pt>
                <c:pt idx="243">
                  <c:v>0.1196</c:v>
                </c:pt>
                <c:pt idx="244">
                  <c:v>0.1194</c:v>
                </c:pt>
                <c:pt idx="245">
                  <c:v>0.1195</c:v>
                </c:pt>
                <c:pt idx="246">
                  <c:v>0.1193</c:v>
                </c:pt>
                <c:pt idx="247">
                  <c:v>0.1191</c:v>
                </c:pt>
                <c:pt idx="248">
                  <c:v>0.1191</c:v>
                </c:pt>
                <c:pt idx="249">
                  <c:v>0.12</c:v>
                </c:pt>
                <c:pt idx="250">
                  <c:v>0.12</c:v>
                </c:pt>
                <c:pt idx="251">
                  <c:v>0.1196</c:v>
                </c:pt>
                <c:pt idx="252">
                  <c:v>0.1194</c:v>
                </c:pt>
                <c:pt idx="253">
                  <c:v>0.1194</c:v>
                </c:pt>
                <c:pt idx="254">
                  <c:v>0.1189</c:v>
                </c:pt>
                <c:pt idx="255">
                  <c:v>0.1206</c:v>
                </c:pt>
                <c:pt idx="256">
                  <c:v>0.1197</c:v>
                </c:pt>
                <c:pt idx="257">
                  <c:v>0.1201</c:v>
                </c:pt>
                <c:pt idx="258">
                  <c:v>0.1201</c:v>
                </c:pt>
                <c:pt idx="259">
                  <c:v>0.1194</c:v>
                </c:pt>
                <c:pt idx="260">
                  <c:v>0.1216</c:v>
                </c:pt>
                <c:pt idx="261">
                  <c:v>0.1207</c:v>
                </c:pt>
                <c:pt idx="262">
                  <c:v>0.1208</c:v>
                </c:pt>
                <c:pt idx="263">
                  <c:v>0.1208</c:v>
                </c:pt>
                <c:pt idx="264">
                  <c:v>0.119</c:v>
                </c:pt>
                <c:pt idx="265">
                  <c:v>0.1202</c:v>
                </c:pt>
                <c:pt idx="266">
                  <c:v>0.1194</c:v>
                </c:pt>
                <c:pt idx="267">
                  <c:v>0.1201</c:v>
                </c:pt>
                <c:pt idx="268">
                  <c:v>0.1201</c:v>
                </c:pt>
                <c:pt idx="269">
                  <c:v>0.12</c:v>
                </c:pt>
                <c:pt idx="270">
                  <c:v>0.1192</c:v>
                </c:pt>
                <c:pt idx="271">
                  <c:v>0.1199</c:v>
                </c:pt>
                <c:pt idx="272">
                  <c:v>0.1181</c:v>
                </c:pt>
                <c:pt idx="273">
                  <c:v>0.1181</c:v>
                </c:pt>
                <c:pt idx="274">
                  <c:v>0.1196</c:v>
                </c:pt>
                <c:pt idx="275">
                  <c:v>0.1193</c:v>
                </c:pt>
                <c:pt idx="276">
                  <c:v>0.1198</c:v>
                </c:pt>
                <c:pt idx="277">
                  <c:v>0.1196</c:v>
                </c:pt>
                <c:pt idx="278">
                  <c:v>0.1196</c:v>
                </c:pt>
                <c:pt idx="279">
                  <c:v>0.12</c:v>
                </c:pt>
                <c:pt idx="280">
                  <c:v>0.1196</c:v>
                </c:pt>
                <c:pt idx="281">
                  <c:v>0.1196</c:v>
                </c:pt>
                <c:pt idx="282">
                  <c:v>0.1203</c:v>
                </c:pt>
                <c:pt idx="283">
                  <c:v>0.1203</c:v>
                </c:pt>
                <c:pt idx="284">
                  <c:v>0.1209</c:v>
                </c:pt>
                <c:pt idx="285">
                  <c:v>0.1198</c:v>
                </c:pt>
                <c:pt idx="286">
                  <c:v>0.12</c:v>
                </c:pt>
                <c:pt idx="287">
                  <c:v>0.1197</c:v>
                </c:pt>
                <c:pt idx="288">
                  <c:v>0.1197</c:v>
                </c:pt>
                <c:pt idx="289">
                  <c:v>0.1207</c:v>
                </c:pt>
                <c:pt idx="290">
                  <c:v>0.1195</c:v>
                </c:pt>
                <c:pt idx="291">
                  <c:v>0.1224</c:v>
                </c:pt>
                <c:pt idx="292">
                  <c:v>0.1196</c:v>
                </c:pt>
                <c:pt idx="293">
                  <c:v>0.1196</c:v>
                </c:pt>
                <c:pt idx="294">
                  <c:v>0.1207</c:v>
                </c:pt>
                <c:pt idx="295">
                  <c:v>0.1201</c:v>
                </c:pt>
                <c:pt idx="296">
                  <c:v>0.1201</c:v>
                </c:pt>
                <c:pt idx="297">
                  <c:v>0.12</c:v>
                </c:pt>
                <c:pt idx="298">
                  <c:v>0.12</c:v>
                </c:pt>
                <c:pt idx="299">
                  <c:v>0.1201</c:v>
                </c:pt>
                <c:pt idx="300">
                  <c:v>0.1197</c:v>
                </c:pt>
                <c:pt idx="301">
                  <c:v>0.119</c:v>
                </c:pt>
                <c:pt idx="302">
                  <c:v>0.1199</c:v>
                </c:pt>
                <c:pt idx="303">
                  <c:v>0.1199</c:v>
                </c:pt>
                <c:pt idx="304">
                  <c:v>0.1191</c:v>
                </c:pt>
                <c:pt idx="305">
                  <c:v>0.1202</c:v>
                </c:pt>
                <c:pt idx="306">
                  <c:v>0.1193</c:v>
                </c:pt>
                <c:pt idx="307">
                  <c:v>0.1204</c:v>
                </c:pt>
                <c:pt idx="308">
                  <c:v>0.1204</c:v>
                </c:pt>
                <c:pt idx="309">
                  <c:v>0.1197</c:v>
                </c:pt>
                <c:pt idx="310">
                  <c:v>0.1199</c:v>
                </c:pt>
                <c:pt idx="311">
                  <c:v>0.1191</c:v>
                </c:pt>
                <c:pt idx="312">
                  <c:v>0.1199</c:v>
                </c:pt>
                <c:pt idx="313">
                  <c:v>0.1199</c:v>
                </c:pt>
                <c:pt idx="314">
                  <c:v>0.12</c:v>
                </c:pt>
                <c:pt idx="315">
                  <c:v>0.1204</c:v>
                </c:pt>
                <c:pt idx="316">
                  <c:v>0.1192</c:v>
                </c:pt>
                <c:pt idx="317">
                  <c:v>0.1198</c:v>
                </c:pt>
                <c:pt idx="318">
                  <c:v>0.1198</c:v>
                </c:pt>
                <c:pt idx="319">
                  <c:v>0.1204</c:v>
                </c:pt>
                <c:pt idx="320">
                  <c:v>0.1201</c:v>
                </c:pt>
                <c:pt idx="321">
                  <c:v>0.1188</c:v>
                </c:pt>
                <c:pt idx="322">
                  <c:v>0.1206</c:v>
                </c:pt>
                <c:pt idx="323">
                  <c:v>0.1206</c:v>
                </c:pt>
                <c:pt idx="324">
                  <c:v>0.1198</c:v>
                </c:pt>
                <c:pt idx="325">
                  <c:v>0.1196</c:v>
                </c:pt>
                <c:pt idx="326">
                  <c:v>0.1193</c:v>
                </c:pt>
                <c:pt idx="327">
                  <c:v>0.1198</c:v>
                </c:pt>
                <c:pt idx="328">
                  <c:v>0.1198</c:v>
                </c:pt>
                <c:pt idx="329">
                  <c:v>0.1194</c:v>
                </c:pt>
                <c:pt idx="330">
                  <c:v>0.1195</c:v>
                </c:pt>
                <c:pt idx="331">
                  <c:v>0.1192</c:v>
                </c:pt>
                <c:pt idx="332">
                  <c:v>0.1201</c:v>
                </c:pt>
                <c:pt idx="333">
                  <c:v>0.1201</c:v>
                </c:pt>
                <c:pt idx="334">
                  <c:v>0.1193</c:v>
                </c:pt>
                <c:pt idx="335">
                  <c:v>0.1195</c:v>
                </c:pt>
                <c:pt idx="336">
                  <c:v>0.1194</c:v>
                </c:pt>
                <c:pt idx="337">
                  <c:v>0.1202</c:v>
                </c:pt>
                <c:pt idx="338">
                  <c:v>0.1202</c:v>
                </c:pt>
                <c:pt idx="339">
                  <c:v>0.1206</c:v>
                </c:pt>
                <c:pt idx="340">
                  <c:v>0.1196</c:v>
                </c:pt>
                <c:pt idx="341">
                  <c:v>0.119</c:v>
                </c:pt>
                <c:pt idx="342">
                  <c:v>0.1203</c:v>
                </c:pt>
                <c:pt idx="343">
                  <c:v>0.1203</c:v>
                </c:pt>
                <c:pt idx="344">
                  <c:v>0.1191</c:v>
                </c:pt>
                <c:pt idx="345">
                  <c:v>0.1195</c:v>
                </c:pt>
                <c:pt idx="346">
                  <c:v>0.1189</c:v>
                </c:pt>
                <c:pt idx="347">
                  <c:v>0.1207</c:v>
                </c:pt>
                <c:pt idx="348">
                  <c:v>0.1207</c:v>
                </c:pt>
                <c:pt idx="349">
                  <c:v>0.1204</c:v>
                </c:pt>
                <c:pt idx="350">
                  <c:v>0.1196</c:v>
                </c:pt>
                <c:pt idx="351">
                  <c:v>0.1193</c:v>
                </c:pt>
                <c:pt idx="352">
                  <c:v>0.1199</c:v>
                </c:pt>
                <c:pt idx="353">
                  <c:v>0.1199</c:v>
                </c:pt>
                <c:pt idx="354">
                  <c:v>0.1206</c:v>
                </c:pt>
                <c:pt idx="355">
                  <c:v>0.1197</c:v>
                </c:pt>
                <c:pt idx="356">
                  <c:v>0.1191</c:v>
                </c:pt>
                <c:pt idx="357">
                  <c:v>0.1197</c:v>
                </c:pt>
                <c:pt idx="358">
                  <c:v>0.1197</c:v>
                </c:pt>
                <c:pt idx="359">
                  <c:v>0.1202</c:v>
                </c:pt>
                <c:pt idx="360">
                  <c:v>0.1199</c:v>
                </c:pt>
                <c:pt idx="361">
                  <c:v>0.1197</c:v>
                </c:pt>
                <c:pt idx="362">
                  <c:v>0.1204</c:v>
                </c:pt>
                <c:pt idx="363">
                  <c:v>0.1204</c:v>
                </c:pt>
                <c:pt idx="364">
                  <c:v>0.12</c:v>
                </c:pt>
                <c:pt idx="365">
                  <c:v>0.12</c:v>
                </c:pt>
                <c:pt idx="366">
                  <c:v>0.1194</c:v>
                </c:pt>
                <c:pt idx="367">
                  <c:v>0.1205</c:v>
                </c:pt>
                <c:pt idx="368">
                  <c:v>0.1205</c:v>
                </c:pt>
                <c:pt idx="369">
                  <c:v>0.12</c:v>
                </c:pt>
                <c:pt idx="370">
                  <c:v>0.1211</c:v>
                </c:pt>
                <c:pt idx="371">
                  <c:v>0.1192</c:v>
                </c:pt>
                <c:pt idx="372">
                  <c:v>0.1203</c:v>
                </c:pt>
                <c:pt idx="373">
                  <c:v>0.1203</c:v>
                </c:pt>
                <c:pt idx="374">
                  <c:v>0.1199</c:v>
                </c:pt>
                <c:pt idx="375">
                  <c:v>0.1198</c:v>
                </c:pt>
                <c:pt idx="376">
                  <c:v>0.1196</c:v>
                </c:pt>
                <c:pt idx="377">
                  <c:v>0.1203</c:v>
                </c:pt>
                <c:pt idx="378">
                  <c:v>0.1203</c:v>
                </c:pt>
                <c:pt idx="379">
                  <c:v>0.1216</c:v>
                </c:pt>
                <c:pt idx="380">
                  <c:v>0.1191</c:v>
                </c:pt>
                <c:pt idx="381">
                  <c:v>0.1192</c:v>
                </c:pt>
                <c:pt idx="382">
                  <c:v>0.1192</c:v>
                </c:pt>
                <c:pt idx="383">
                  <c:v>0.1194</c:v>
                </c:pt>
                <c:pt idx="384">
                  <c:v>0.1195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A2C-4949-87AF-848BE5121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2277592"/>
        <c:axId val="2112261688"/>
      </c:scatterChart>
      <c:valAx>
        <c:axId val="2112277592"/>
        <c:scaling>
          <c:orientation val="minMax"/>
          <c:max val="1.0E-8"/>
          <c:min val="-1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261688"/>
        <c:crosses val="autoZero"/>
        <c:crossBetween val="midCat"/>
      </c:valAx>
      <c:valAx>
        <c:axId val="2112261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277592"/>
        <c:crossesAt val="-1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Al 750C</c:v>
          </c:tx>
          <c:spPr>
            <a:ln w="25400" cap="rnd">
              <a:solidFill>
                <a:srgbClr val="80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AD!$C$3:$C$1502</c:f>
              <c:numCache>
                <c:formatCode>0.00E+00</c:formatCode>
                <c:ptCount val="1500"/>
                <c:pt idx="0">
                  <c:v>-4.11405410576784E-8</c:v>
                </c:pt>
                <c:pt idx="1">
                  <c:v>-4.10827842283754E-8</c:v>
                </c:pt>
                <c:pt idx="2">
                  <c:v>-4.10250273990738E-8</c:v>
                </c:pt>
                <c:pt idx="3">
                  <c:v>-4.09672705697667E-8</c:v>
                </c:pt>
                <c:pt idx="4">
                  <c:v>-4.09095137404719E-8</c:v>
                </c:pt>
                <c:pt idx="5">
                  <c:v>-4.08517569111635E-8</c:v>
                </c:pt>
                <c:pt idx="6">
                  <c:v>-4.07940000818686E-8</c:v>
                </c:pt>
                <c:pt idx="7">
                  <c:v>-4.07362432525602E-8</c:v>
                </c:pt>
                <c:pt idx="8">
                  <c:v>-4.06784864232654E-8</c:v>
                </c:pt>
                <c:pt idx="9">
                  <c:v>-4.0620729593957E-8</c:v>
                </c:pt>
                <c:pt idx="10">
                  <c:v>-4.05629727646486E-8</c:v>
                </c:pt>
                <c:pt idx="11">
                  <c:v>-4.05052159353537E-8</c:v>
                </c:pt>
                <c:pt idx="12">
                  <c:v>-4.04474591060453E-8</c:v>
                </c:pt>
                <c:pt idx="13">
                  <c:v>-4.03897022767505E-8</c:v>
                </c:pt>
                <c:pt idx="14">
                  <c:v>-4.03319454474421E-8</c:v>
                </c:pt>
                <c:pt idx="15">
                  <c:v>-4.02741886181472E-8</c:v>
                </c:pt>
                <c:pt idx="16">
                  <c:v>-4.02164317888388E-8</c:v>
                </c:pt>
                <c:pt idx="17">
                  <c:v>-4.0158674959544E-8</c:v>
                </c:pt>
                <c:pt idx="18">
                  <c:v>-4.01009181302356E-8</c:v>
                </c:pt>
                <c:pt idx="19">
                  <c:v>-4.00431613009408E-8</c:v>
                </c:pt>
                <c:pt idx="20">
                  <c:v>-3.99854044716323E-8</c:v>
                </c:pt>
                <c:pt idx="21">
                  <c:v>-3.99276476423239E-8</c:v>
                </c:pt>
                <c:pt idx="22">
                  <c:v>-3.98698908130291E-8</c:v>
                </c:pt>
                <c:pt idx="23">
                  <c:v>-3.98121339837207E-8</c:v>
                </c:pt>
                <c:pt idx="24">
                  <c:v>-3.97543771543578E-8</c:v>
                </c:pt>
                <c:pt idx="25">
                  <c:v>-3.96966203251719E-8</c:v>
                </c:pt>
                <c:pt idx="26">
                  <c:v>-3.96388634958498E-8</c:v>
                </c:pt>
                <c:pt idx="27">
                  <c:v>-3.95811066665278E-8</c:v>
                </c:pt>
                <c:pt idx="28">
                  <c:v>-3.95233498372058E-8</c:v>
                </c:pt>
                <c:pt idx="29">
                  <c:v>-3.94655930078837E-8</c:v>
                </c:pt>
                <c:pt idx="30">
                  <c:v>-3.94078361785617E-8</c:v>
                </c:pt>
                <c:pt idx="31">
                  <c:v>-3.93500793492397E-8</c:v>
                </c:pt>
                <c:pt idx="32">
                  <c:v>-3.92923225200537E-8</c:v>
                </c:pt>
                <c:pt idx="33">
                  <c:v>-3.92345656907317E-8</c:v>
                </c:pt>
                <c:pt idx="34">
                  <c:v>-3.91768088614096E-8</c:v>
                </c:pt>
                <c:pt idx="35">
                  <c:v>-3.91190520320876E-8</c:v>
                </c:pt>
                <c:pt idx="36">
                  <c:v>-3.90612952027656E-8</c:v>
                </c:pt>
                <c:pt idx="37">
                  <c:v>-3.90035383734435E-8</c:v>
                </c:pt>
                <c:pt idx="38">
                  <c:v>-3.89457815442576E-8</c:v>
                </c:pt>
                <c:pt idx="39">
                  <c:v>-3.88880247149356E-8</c:v>
                </c:pt>
                <c:pt idx="40">
                  <c:v>-3.88302678856135E-8</c:v>
                </c:pt>
                <c:pt idx="41">
                  <c:v>-3.87725110562915E-8</c:v>
                </c:pt>
                <c:pt idx="42">
                  <c:v>-3.87147542269695E-8</c:v>
                </c:pt>
                <c:pt idx="43">
                  <c:v>-3.86569973976474E-8</c:v>
                </c:pt>
                <c:pt idx="44">
                  <c:v>-3.85992405683254E-8</c:v>
                </c:pt>
                <c:pt idx="45">
                  <c:v>-3.85414837391394E-8</c:v>
                </c:pt>
                <c:pt idx="46">
                  <c:v>-3.84837269098174E-8</c:v>
                </c:pt>
                <c:pt idx="47">
                  <c:v>-3.84259700804954E-8</c:v>
                </c:pt>
                <c:pt idx="48">
                  <c:v>-3.83682132511733E-8</c:v>
                </c:pt>
                <c:pt idx="49">
                  <c:v>-3.83104564218513E-8</c:v>
                </c:pt>
                <c:pt idx="50">
                  <c:v>-3.82526995925293E-8</c:v>
                </c:pt>
                <c:pt idx="51">
                  <c:v>-3.81949427632072E-8</c:v>
                </c:pt>
                <c:pt idx="52">
                  <c:v>-3.81371859340213E-8</c:v>
                </c:pt>
                <c:pt idx="53">
                  <c:v>-3.80794291046992E-8</c:v>
                </c:pt>
                <c:pt idx="54">
                  <c:v>-3.80216722753772E-8</c:v>
                </c:pt>
                <c:pt idx="55">
                  <c:v>-3.79639154460552E-8</c:v>
                </c:pt>
                <c:pt idx="56">
                  <c:v>-3.79061586167332E-8</c:v>
                </c:pt>
                <c:pt idx="57">
                  <c:v>-3.78484017874111E-8</c:v>
                </c:pt>
                <c:pt idx="58">
                  <c:v>-3.77906449580891E-8</c:v>
                </c:pt>
                <c:pt idx="59">
                  <c:v>-3.77328881289031E-8</c:v>
                </c:pt>
                <c:pt idx="60">
                  <c:v>-3.76751312995811E-8</c:v>
                </c:pt>
                <c:pt idx="61">
                  <c:v>-3.76173744702591E-8</c:v>
                </c:pt>
                <c:pt idx="62">
                  <c:v>-3.7559617640937E-8</c:v>
                </c:pt>
                <c:pt idx="63">
                  <c:v>-3.7501860811615E-8</c:v>
                </c:pt>
                <c:pt idx="64">
                  <c:v>-3.7444103982293E-8</c:v>
                </c:pt>
                <c:pt idx="65">
                  <c:v>-3.73863471529709E-8</c:v>
                </c:pt>
                <c:pt idx="66">
                  <c:v>-3.7328590323785E-8</c:v>
                </c:pt>
                <c:pt idx="67">
                  <c:v>-3.7270833494463E-8</c:v>
                </c:pt>
                <c:pt idx="68">
                  <c:v>-3.72130766651409E-8</c:v>
                </c:pt>
                <c:pt idx="69">
                  <c:v>-3.71553198358189E-8</c:v>
                </c:pt>
                <c:pt idx="70">
                  <c:v>-3.70975630064969E-8</c:v>
                </c:pt>
                <c:pt idx="71">
                  <c:v>-3.70398061771748E-8</c:v>
                </c:pt>
                <c:pt idx="72">
                  <c:v>-3.69820493478528E-8</c:v>
                </c:pt>
                <c:pt idx="73">
                  <c:v>-3.69242925186668E-8</c:v>
                </c:pt>
                <c:pt idx="74">
                  <c:v>-3.68665356893448E-8</c:v>
                </c:pt>
                <c:pt idx="75">
                  <c:v>-3.68087788600228E-8</c:v>
                </c:pt>
                <c:pt idx="76">
                  <c:v>-3.67510220307007E-8</c:v>
                </c:pt>
                <c:pt idx="77">
                  <c:v>-3.66932652013787E-8</c:v>
                </c:pt>
                <c:pt idx="78">
                  <c:v>-3.66355083720567E-8</c:v>
                </c:pt>
                <c:pt idx="79">
                  <c:v>-3.65777515427346E-8</c:v>
                </c:pt>
                <c:pt idx="80">
                  <c:v>-3.65199947135487E-8</c:v>
                </c:pt>
                <c:pt idx="81">
                  <c:v>-3.64622378842266E-8</c:v>
                </c:pt>
                <c:pt idx="82">
                  <c:v>-3.64044810549046E-8</c:v>
                </c:pt>
                <c:pt idx="83">
                  <c:v>-3.63467242255826E-8</c:v>
                </c:pt>
                <c:pt idx="84">
                  <c:v>-3.62889673962605E-8</c:v>
                </c:pt>
                <c:pt idx="85">
                  <c:v>-3.62312105669385E-8</c:v>
                </c:pt>
                <c:pt idx="86">
                  <c:v>-3.61734537376165E-8</c:v>
                </c:pt>
                <c:pt idx="87">
                  <c:v>-3.61156969084305E-8</c:v>
                </c:pt>
                <c:pt idx="88">
                  <c:v>-3.60579400791085E-8</c:v>
                </c:pt>
                <c:pt idx="89">
                  <c:v>-3.60001832497865E-8</c:v>
                </c:pt>
                <c:pt idx="90">
                  <c:v>-3.59424264204644E-8</c:v>
                </c:pt>
                <c:pt idx="91">
                  <c:v>-3.58846695911424E-8</c:v>
                </c:pt>
                <c:pt idx="92">
                  <c:v>-3.58269127618204E-8</c:v>
                </c:pt>
                <c:pt idx="93">
                  <c:v>-3.57691559324983E-8</c:v>
                </c:pt>
                <c:pt idx="94">
                  <c:v>-3.57113991033124E-8</c:v>
                </c:pt>
                <c:pt idx="95">
                  <c:v>-3.56536422739903E-8</c:v>
                </c:pt>
                <c:pt idx="96">
                  <c:v>-3.55958854446683E-8</c:v>
                </c:pt>
                <c:pt idx="97">
                  <c:v>-3.55381286153463E-8</c:v>
                </c:pt>
                <c:pt idx="98">
                  <c:v>-3.54803717860242E-8</c:v>
                </c:pt>
                <c:pt idx="99">
                  <c:v>-3.54226149567022E-8</c:v>
                </c:pt>
                <c:pt idx="100">
                  <c:v>-3.53648581273802E-8</c:v>
                </c:pt>
                <c:pt idx="101">
                  <c:v>-3.53071012981942E-8</c:v>
                </c:pt>
                <c:pt idx="102">
                  <c:v>-3.52493444688722E-8</c:v>
                </c:pt>
                <c:pt idx="103">
                  <c:v>-3.51915876395501E-8</c:v>
                </c:pt>
                <c:pt idx="104">
                  <c:v>-3.51338308102281E-8</c:v>
                </c:pt>
                <c:pt idx="105">
                  <c:v>-3.50760739809061E-8</c:v>
                </c:pt>
                <c:pt idx="106">
                  <c:v>-3.50183171515841E-8</c:v>
                </c:pt>
                <c:pt idx="107">
                  <c:v>-3.4960560322262E-8</c:v>
                </c:pt>
                <c:pt idx="108">
                  <c:v>-3.49028034930761E-8</c:v>
                </c:pt>
                <c:pt idx="109">
                  <c:v>-3.4845046663754E-8</c:v>
                </c:pt>
                <c:pt idx="110">
                  <c:v>-3.4787289834432E-8</c:v>
                </c:pt>
                <c:pt idx="111">
                  <c:v>-3.472953300511E-8</c:v>
                </c:pt>
                <c:pt idx="112">
                  <c:v>-3.46717761757879E-8</c:v>
                </c:pt>
                <c:pt idx="113">
                  <c:v>-3.46140193464659E-8</c:v>
                </c:pt>
                <c:pt idx="114">
                  <c:v>-3.455626251728E-8</c:v>
                </c:pt>
                <c:pt idx="115">
                  <c:v>-3.44985056879579E-8</c:v>
                </c:pt>
                <c:pt idx="116">
                  <c:v>-3.44407488586359E-8</c:v>
                </c:pt>
                <c:pt idx="117">
                  <c:v>-3.43829920293139E-8</c:v>
                </c:pt>
                <c:pt idx="118">
                  <c:v>-3.43252351999918E-8</c:v>
                </c:pt>
                <c:pt idx="119">
                  <c:v>-3.42674783706698E-8</c:v>
                </c:pt>
                <c:pt idx="120">
                  <c:v>-3.42097215413478E-8</c:v>
                </c:pt>
                <c:pt idx="121">
                  <c:v>-3.41519647121618E-8</c:v>
                </c:pt>
                <c:pt idx="122">
                  <c:v>-3.40942078828398E-8</c:v>
                </c:pt>
                <c:pt idx="123">
                  <c:v>-3.40364510535177E-8</c:v>
                </c:pt>
                <c:pt idx="124">
                  <c:v>-3.39786942241957E-8</c:v>
                </c:pt>
                <c:pt idx="125">
                  <c:v>-3.39209373948737E-8</c:v>
                </c:pt>
                <c:pt idx="126">
                  <c:v>-3.38631805655516E-8</c:v>
                </c:pt>
                <c:pt idx="127">
                  <c:v>-3.38054237362296E-8</c:v>
                </c:pt>
                <c:pt idx="128">
                  <c:v>-3.37476669070436E-8</c:v>
                </c:pt>
                <c:pt idx="129">
                  <c:v>-3.36899100777216E-8</c:v>
                </c:pt>
                <c:pt idx="130">
                  <c:v>-3.36321532483996E-8</c:v>
                </c:pt>
                <c:pt idx="131">
                  <c:v>-3.35743964190775E-8</c:v>
                </c:pt>
                <c:pt idx="132">
                  <c:v>-3.35166395897555E-8</c:v>
                </c:pt>
                <c:pt idx="133">
                  <c:v>-3.34588827604335E-8</c:v>
                </c:pt>
                <c:pt idx="134">
                  <c:v>-3.34011259311114E-8</c:v>
                </c:pt>
                <c:pt idx="135">
                  <c:v>-3.33433691019255E-8</c:v>
                </c:pt>
                <c:pt idx="136">
                  <c:v>-3.32856122726035E-8</c:v>
                </c:pt>
                <c:pt idx="137">
                  <c:v>-3.32278554432814E-8</c:v>
                </c:pt>
                <c:pt idx="138">
                  <c:v>-3.31700986139594E-8</c:v>
                </c:pt>
                <c:pt idx="139">
                  <c:v>-3.31123417846374E-8</c:v>
                </c:pt>
                <c:pt idx="140">
                  <c:v>-3.30545849553153E-8</c:v>
                </c:pt>
                <c:pt idx="141">
                  <c:v>-3.29968281259933E-8</c:v>
                </c:pt>
                <c:pt idx="142">
                  <c:v>-3.29390712968073E-8</c:v>
                </c:pt>
                <c:pt idx="143">
                  <c:v>-3.28813144674853E-8</c:v>
                </c:pt>
                <c:pt idx="144">
                  <c:v>-3.28235576381633E-8</c:v>
                </c:pt>
                <c:pt idx="145">
                  <c:v>-3.27658008088412E-8</c:v>
                </c:pt>
                <c:pt idx="146">
                  <c:v>-3.27080439795192E-8</c:v>
                </c:pt>
                <c:pt idx="147">
                  <c:v>-3.26502871501972E-8</c:v>
                </c:pt>
                <c:pt idx="148">
                  <c:v>-3.25925303208751E-8</c:v>
                </c:pt>
                <c:pt idx="149">
                  <c:v>-3.25347734916892E-8</c:v>
                </c:pt>
                <c:pt idx="150">
                  <c:v>-3.24770166623672E-8</c:v>
                </c:pt>
                <c:pt idx="151">
                  <c:v>-3.24192598330451E-8</c:v>
                </c:pt>
                <c:pt idx="152">
                  <c:v>-3.23615030037231E-8</c:v>
                </c:pt>
                <c:pt idx="153">
                  <c:v>-3.2303746174401E-8</c:v>
                </c:pt>
                <c:pt idx="154">
                  <c:v>-3.2245989345079E-8</c:v>
                </c:pt>
                <c:pt idx="155">
                  <c:v>-3.2188232515757E-8</c:v>
                </c:pt>
                <c:pt idx="156">
                  <c:v>-3.2130475686571E-8</c:v>
                </c:pt>
                <c:pt idx="157">
                  <c:v>-3.2072718857249E-8</c:v>
                </c:pt>
                <c:pt idx="158">
                  <c:v>-3.2014962027927E-8</c:v>
                </c:pt>
                <c:pt idx="159">
                  <c:v>-3.19572051986049E-8</c:v>
                </c:pt>
                <c:pt idx="160">
                  <c:v>-3.18994483692829E-8</c:v>
                </c:pt>
                <c:pt idx="161">
                  <c:v>-3.18416915399609E-8</c:v>
                </c:pt>
                <c:pt idx="162">
                  <c:v>-3.17839347106388E-8</c:v>
                </c:pt>
                <c:pt idx="163">
                  <c:v>-3.17261778814529E-8</c:v>
                </c:pt>
                <c:pt idx="164">
                  <c:v>-3.16684210521308E-8</c:v>
                </c:pt>
                <c:pt idx="165">
                  <c:v>-3.16106642228088E-8</c:v>
                </c:pt>
                <c:pt idx="166">
                  <c:v>-3.15529073934868E-8</c:v>
                </c:pt>
                <c:pt idx="167">
                  <c:v>-3.14951505641648E-8</c:v>
                </c:pt>
                <c:pt idx="168">
                  <c:v>-3.14373937348427E-8</c:v>
                </c:pt>
                <c:pt idx="169">
                  <c:v>-3.13796369055207E-8</c:v>
                </c:pt>
                <c:pt idx="170">
                  <c:v>-3.13218800763347E-8</c:v>
                </c:pt>
                <c:pt idx="171">
                  <c:v>-3.12641232470127E-8</c:v>
                </c:pt>
                <c:pt idx="172">
                  <c:v>-3.12063664176907E-8</c:v>
                </c:pt>
                <c:pt idx="173">
                  <c:v>-3.11486095883686E-8</c:v>
                </c:pt>
                <c:pt idx="174">
                  <c:v>-3.10908527590466E-8</c:v>
                </c:pt>
                <c:pt idx="175">
                  <c:v>-3.10330959297246E-8</c:v>
                </c:pt>
                <c:pt idx="176">
                  <c:v>-3.09753391004025E-8</c:v>
                </c:pt>
                <c:pt idx="177">
                  <c:v>-3.09175822712166E-8</c:v>
                </c:pt>
                <c:pt idx="178">
                  <c:v>-3.08598254418945E-8</c:v>
                </c:pt>
                <c:pt idx="179">
                  <c:v>-3.08020686125725E-8</c:v>
                </c:pt>
                <c:pt idx="180">
                  <c:v>-3.07443117832505E-8</c:v>
                </c:pt>
                <c:pt idx="181">
                  <c:v>-3.06865549539284E-8</c:v>
                </c:pt>
                <c:pt idx="182">
                  <c:v>-3.06287981246064E-8</c:v>
                </c:pt>
                <c:pt idx="183">
                  <c:v>-3.05710412952844E-8</c:v>
                </c:pt>
                <c:pt idx="184">
                  <c:v>-3.05132844660984E-8</c:v>
                </c:pt>
                <c:pt idx="185">
                  <c:v>-3.04555276367764E-8</c:v>
                </c:pt>
                <c:pt idx="186">
                  <c:v>-3.03977708074544E-8</c:v>
                </c:pt>
                <c:pt idx="187">
                  <c:v>-3.03400139781323E-8</c:v>
                </c:pt>
                <c:pt idx="188">
                  <c:v>-3.02822571488103E-8</c:v>
                </c:pt>
                <c:pt idx="189">
                  <c:v>-3.02245003194882E-8</c:v>
                </c:pt>
                <c:pt idx="190">
                  <c:v>-3.01667434903023E-8</c:v>
                </c:pt>
                <c:pt idx="191">
                  <c:v>-3.01089866609803E-8</c:v>
                </c:pt>
                <c:pt idx="192">
                  <c:v>-3.00512298316582E-8</c:v>
                </c:pt>
                <c:pt idx="193">
                  <c:v>-2.99934730023362E-8</c:v>
                </c:pt>
                <c:pt idx="194">
                  <c:v>-2.99357161730142E-8</c:v>
                </c:pt>
                <c:pt idx="195">
                  <c:v>-2.98779593436921E-8</c:v>
                </c:pt>
                <c:pt idx="196">
                  <c:v>-2.98202025143701E-8</c:v>
                </c:pt>
                <c:pt idx="197">
                  <c:v>-2.97624456851842E-8</c:v>
                </c:pt>
                <c:pt idx="198">
                  <c:v>-2.97046888558621E-8</c:v>
                </c:pt>
                <c:pt idx="199">
                  <c:v>-2.96469320265401E-8</c:v>
                </c:pt>
                <c:pt idx="200">
                  <c:v>-2.9589175197218E-8</c:v>
                </c:pt>
                <c:pt idx="201">
                  <c:v>-2.9531418367896E-8</c:v>
                </c:pt>
                <c:pt idx="202">
                  <c:v>-2.9473661538574E-8</c:v>
                </c:pt>
                <c:pt idx="203">
                  <c:v>-2.94159047092519E-8</c:v>
                </c:pt>
                <c:pt idx="204">
                  <c:v>-2.9358147880066E-8</c:v>
                </c:pt>
                <c:pt idx="205">
                  <c:v>-2.9300391050744E-8</c:v>
                </c:pt>
                <c:pt idx="206">
                  <c:v>-2.92426342214219E-8</c:v>
                </c:pt>
                <c:pt idx="207">
                  <c:v>-2.91848773920999E-8</c:v>
                </c:pt>
                <c:pt idx="208">
                  <c:v>-2.91271205627779E-8</c:v>
                </c:pt>
                <c:pt idx="209">
                  <c:v>-2.90693637334558E-8</c:v>
                </c:pt>
                <c:pt idx="210">
                  <c:v>-2.90116069041338E-8</c:v>
                </c:pt>
                <c:pt idx="211">
                  <c:v>-2.89538500749478E-8</c:v>
                </c:pt>
                <c:pt idx="212">
                  <c:v>-2.88960932456258E-8</c:v>
                </c:pt>
                <c:pt idx="213">
                  <c:v>-2.88383364163038E-8</c:v>
                </c:pt>
                <c:pt idx="214">
                  <c:v>-2.87805795869817E-8</c:v>
                </c:pt>
                <c:pt idx="215">
                  <c:v>-2.87228227576597E-8</c:v>
                </c:pt>
                <c:pt idx="216">
                  <c:v>-2.86650659283377E-8</c:v>
                </c:pt>
                <c:pt idx="217">
                  <c:v>-2.86073090990156E-8</c:v>
                </c:pt>
                <c:pt idx="218">
                  <c:v>-2.85495522698297E-8</c:v>
                </c:pt>
                <c:pt idx="219">
                  <c:v>-2.84917954405077E-8</c:v>
                </c:pt>
                <c:pt idx="220">
                  <c:v>-2.84340386111856E-8</c:v>
                </c:pt>
                <c:pt idx="221">
                  <c:v>-2.83762817818636E-8</c:v>
                </c:pt>
                <c:pt idx="222">
                  <c:v>-2.83185249525415E-8</c:v>
                </c:pt>
                <c:pt idx="223">
                  <c:v>-2.82607681232195E-8</c:v>
                </c:pt>
                <c:pt idx="224">
                  <c:v>-2.82030112938975E-8</c:v>
                </c:pt>
                <c:pt idx="225">
                  <c:v>-2.81452544647115E-8</c:v>
                </c:pt>
                <c:pt idx="226">
                  <c:v>-2.80874976353895E-8</c:v>
                </c:pt>
                <c:pt idx="227">
                  <c:v>-2.80297408060675E-8</c:v>
                </c:pt>
                <c:pt idx="228">
                  <c:v>-2.79719839767454E-8</c:v>
                </c:pt>
                <c:pt idx="229">
                  <c:v>-2.79142271474234E-8</c:v>
                </c:pt>
                <c:pt idx="230">
                  <c:v>-2.78564703181014E-8</c:v>
                </c:pt>
                <c:pt idx="231">
                  <c:v>-2.77987134887793E-8</c:v>
                </c:pt>
                <c:pt idx="232">
                  <c:v>-2.77409566595934E-8</c:v>
                </c:pt>
                <c:pt idx="233">
                  <c:v>-2.76831998302714E-8</c:v>
                </c:pt>
                <c:pt idx="234">
                  <c:v>-2.76254430009493E-8</c:v>
                </c:pt>
                <c:pt idx="235">
                  <c:v>-2.75676861716273E-8</c:v>
                </c:pt>
                <c:pt idx="236">
                  <c:v>-2.75099293428496E-8</c:v>
                </c:pt>
                <c:pt idx="237">
                  <c:v>-2.7452172512575E-8</c:v>
                </c:pt>
                <c:pt idx="238">
                  <c:v>-2.73944156836612E-8</c:v>
                </c:pt>
                <c:pt idx="239">
                  <c:v>-2.73366588547474E-8</c:v>
                </c:pt>
                <c:pt idx="240">
                  <c:v>-2.72789020244728E-8</c:v>
                </c:pt>
                <c:pt idx="241">
                  <c:v>-2.7221145195559E-8</c:v>
                </c:pt>
                <c:pt idx="242">
                  <c:v>-2.71633883666452E-8</c:v>
                </c:pt>
                <c:pt idx="243">
                  <c:v>-2.71056315377314E-8</c:v>
                </c:pt>
                <c:pt idx="244">
                  <c:v>-2.70478747074568E-8</c:v>
                </c:pt>
                <c:pt idx="245">
                  <c:v>-2.6990117878543E-8</c:v>
                </c:pt>
                <c:pt idx="246">
                  <c:v>-2.69323610496293E-8</c:v>
                </c:pt>
                <c:pt idx="247">
                  <c:v>-2.68746042193546E-8</c:v>
                </c:pt>
                <c:pt idx="248">
                  <c:v>-2.68168473904409E-8</c:v>
                </c:pt>
                <c:pt idx="249">
                  <c:v>-2.67590905615271E-8</c:v>
                </c:pt>
                <c:pt idx="250">
                  <c:v>-2.67013337326133E-8</c:v>
                </c:pt>
                <c:pt idx="251">
                  <c:v>-2.66435769023387E-8</c:v>
                </c:pt>
                <c:pt idx="252">
                  <c:v>-2.65858200734249E-8</c:v>
                </c:pt>
                <c:pt idx="253">
                  <c:v>-2.65280632445111E-8</c:v>
                </c:pt>
                <c:pt idx="254">
                  <c:v>-2.64703064142365E-8</c:v>
                </c:pt>
                <c:pt idx="255">
                  <c:v>-2.64125495853227E-8</c:v>
                </c:pt>
                <c:pt idx="256">
                  <c:v>-2.63547927564089E-8</c:v>
                </c:pt>
                <c:pt idx="257">
                  <c:v>-2.62970359274951E-8</c:v>
                </c:pt>
                <c:pt idx="258">
                  <c:v>-2.62392790972205E-8</c:v>
                </c:pt>
                <c:pt idx="259">
                  <c:v>-2.61815222683067E-8</c:v>
                </c:pt>
                <c:pt idx="260">
                  <c:v>-2.61237654393929E-8</c:v>
                </c:pt>
                <c:pt idx="261">
                  <c:v>-2.60660086091183E-8</c:v>
                </c:pt>
                <c:pt idx="262">
                  <c:v>-2.60082517802045E-8</c:v>
                </c:pt>
                <c:pt idx="263">
                  <c:v>-2.59504949512907E-8</c:v>
                </c:pt>
                <c:pt idx="264">
                  <c:v>-2.5892738122377E-8</c:v>
                </c:pt>
                <c:pt idx="265">
                  <c:v>-2.58349812921024E-8</c:v>
                </c:pt>
                <c:pt idx="266">
                  <c:v>-2.57772244631886E-8</c:v>
                </c:pt>
                <c:pt idx="267">
                  <c:v>-2.57194676342748E-8</c:v>
                </c:pt>
                <c:pt idx="268">
                  <c:v>-2.56617108040002E-8</c:v>
                </c:pt>
                <c:pt idx="269">
                  <c:v>-2.56039539750864E-8</c:v>
                </c:pt>
                <c:pt idx="270">
                  <c:v>-2.55461971461726E-8</c:v>
                </c:pt>
                <c:pt idx="271">
                  <c:v>-2.54884403172588E-8</c:v>
                </c:pt>
                <c:pt idx="272">
                  <c:v>-2.54306834869842E-8</c:v>
                </c:pt>
                <c:pt idx="273">
                  <c:v>-2.53729266580704E-8</c:v>
                </c:pt>
                <c:pt idx="274">
                  <c:v>-2.53151698291566E-8</c:v>
                </c:pt>
                <c:pt idx="275">
                  <c:v>-2.5257412998882E-8</c:v>
                </c:pt>
                <c:pt idx="276">
                  <c:v>-2.51996561699682E-8</c:v>
                </c:pt>
                <c:pt idx="277">
                  <c:v>-2.51418993410544E-8</c:v>
                </c:pt>
                <c:pt idx="278">
                  <c:v>-2.50841425121407E-8</c:v>
                </c:pt>
                <c:pt idx="279">
                  <c:v>-2.50263856818661E-8</c:v>
                </c:pt>
                <c:pt idx="280">
                  <c:v>-2.49686288529523E-8</c:v>
                </c:pt>
                <c:pt idx="281">
                  <c:v>-2.49108720240385E-8</c:v>
                </c:pt>
                <c:pt idx="282">
                  <c:v>-2.48531151937639E-8</c:v>
                </c:pt>
                <c:pt idx="283">
                  <c:v>-2.47953583648501E-8</c:v>
                </c:pt>
                <c:pt idx="284">
                  <c:v>-2.47376015359363E-8</c:v>
                </c:pt>
                <c:pt idx="285">
                  <c:v>-2.46798447070225E-8</c:v>
                </c:pt>
                <c:pt idx="286">
                  <c:v>-2.46220878767479E-8</c:v>
                </c:pt>
                <c:pt idx="287">
                  <c:v>-2.45643310478341E-8</c:v>
                </c:pt>
                <c:pt idx="288">
                  <c:v>-2.45065742189203E-8</c:v>
                </c:pt>
                <c:pt idx="289">
                  <c:v>-2.44488173886457E-8</c:v>
                </c:pt>
                <c:pt idx="290">
                  <c:v>-2.43910605597319E-8</c:v>
                </c:pt>
                <c:pt idx="291">
                  <c:v>-2.43333037308181E-8</c:v>
                </c:pt>
                <c:pt idx="292">
                  <c:v>-2.42755469019044E-8</c:v>
                </c:pt>
                <c:pt idx="293">
                  <c:v>-2.42177900716298E-8</c:v>
                </c:pt>
                <c:pt idx="294">
                  <c:v>-2.4160033242716E-8</c:v>
                </c:pt>
                <c:pt idx="295">
                  <c:v>-2.41022764138022E-8</c:v>
                </c:pt>
                <c:pt idx="296">
                  <c:v>-2.40445195835276E-8</c:v>
                </c:pt>
                <c:pt idx="297">
                  <c:v>-2.39867627546138E-8</c:v>
                </c:pt>
                <c:pt idx="298">
                  <c:v>-2.39290059257E-8</c:v>
                </c:pt>
                <c:pt idx="299">
                  <c:v>-2.38712490967862E-8</c:v>
                </c:pt>
                <c:pt idx="300">
                  <c:v>-2.38134922665116E-8</c:v>
                </c:pt>
                <c:pt idx="301">
                  <c:v>-2.37557354375978E-8</c:v>
                </c:pt>
                <c:pt idx="302">
                  <c:v>-2.3697978608684E-8</c:v>
                </c:pt>
                <c:pt idx="303">
                  <c:v>-2.36402217784094E-8</c:v>
                </c:pt>
                <c:pt idx="304">
                  <c:v>-2.35824649494956E-8</c:v>
                </c:pt>
                <c:pt idx="305">
                  <c:v>-2.35247081205818E-8</c:v>
                </c:pt>
                <c:pt idx="306">
                  <c:v>-2.34669512916681E-8</c:v>
                </c:pt>
                <c:pt idx="307">
                  <c:v>-2.34091944613934E-8</c:v>
                </c:pt>
                <c:pt idx="308">
                  <c:v>-2.33514376324797E-8</c:v>
                </c:pt>
                <c:pt idx="309">
                  <c:v>-2.32936808035659E-8</c:v>
                </c:pt>
                <c:pt idx="310">
                  <c:v>-2.32359239732913E-8</c:v>
                </c:pt>
                <c:pt idx="311">
                  <c:v>-2.31781671443775E-8</c:v>
                </c:pt>
                <c:pt idx="312">
                  <c:v>-2.31204103154637E-8</c:v>
                </c:pt>
                <c:pt idx="313">
                  <c:v>-2.30626534865499E-8</c:v>
                </c:pt>
                <c:pt idx="314">
                  <c:v>-2.30048966562753E-8</c:v>
                </c:pt>
                <c:pt idx="315">
                  <c:v>-2.29471398273615E-8</c:v>
                </c:pt>
                <c:pt idx="316">
                  <c:v>-2.28893829984477E-8</c:v>
                </c:pt>
                <c:pt idx="317">
                  <c:v>-2.28316261681731E-8</c:v>
                </c:pt>
                <c:pt idx="318">
                  <c:v>-2.27738693392593E-8</c:v>
                </c:pt>
                <c:pt idx="319">
                  <c:v>-2.27161125103455E-8</c:v>
                </c:pt>
                <c:pt idx="320">
                  <c:v>-2.26583556814318E-8</c:v>
                </c:pt>
                <c:pt idx="321">
                  <c:v>-2.26005988511571E-8</c:v>
                </c:pt>
                <c:pt idx="322">
                  <c:v>-2.25428420222434E-8</c:v>
                </c:pt>
                <c:pt idx="323">
                  <c:v>-2.24850851933296E-8</c:v>
                </c:pt>
                <c:pt idx="324">
                  <c:v>-2.2427328363055E-8</c:v>
                </c:pt>
                <c:pt idx="325">
                  <c:v>-2.23695715341412E-8</c:v>
                </c:pt>
                <c:pt idx="326">
                  <c:v>-2.23118147052274E-8</c:v>
                </c:pt>
                <c:pt idx="327">
                  <c:v>-2.22540578763136E-8</c:v>
                </c:pt>
                <c:pt idx="328">
                  <c:v>-2.2196301046039E-8</c:v>
                </c:pt>
                <c:pt idx="329">
                  <c:v>-2.21385442171252E-8</c:v>
                </c:pt>
                <c:pt idx="330">
                  <c:v>-2.20807873882114E-8</c:v>
                </c:pt>
                <c:pt idx="331">
                  <c:v>-2.20230305579368E-8</c:v>
                </c:pt>
                <c:pt idx="332">
                  <c:v>-2.1965273729023E-8</c:v>
                </c:pt>
                <c:pt idx="333">
                  <c:v>-2.19075169001092E-8</c:v>
                </c:pt>
                <c:pt idx="334">
                  <c:v>-2.18497600711955E-8</c:v>
                </c:pt>
                <c:pt idx="335">
                  <c:v>-2.17920032409208E-8</c:v>
                </c:pt>
                <c:pt idx="336">
                  <c:v>-2.17342464120071E-8</c:v>
                </c:pt>
                <c:pt idx="337">
                  <c:v>-2.16764895830933E-8</c:v>
                </c:pt>
                <c:pt idx="338">
                  <c:v>-2.16187327528187E-8</c:v>
                </c:pt>
                <c:pt idx="339">
                  <c:v>-2.15609759239049E-8</c:v>
                </c:pt>
                <c:pt idx="340">
                  <c:v>-2.15032190949911E-8</c:v>
                </c:pt>
                <c:pt idx="341">
                  <c:v>-2.14454622660773E-8</c:v>
                </c:pt>
                <c:pt idx="342">
                  <c:v>-2.13877054358027E-8</c:v>
                </c:pt>
                <c:pt idx="343">
                  <c:v>-2.13299486068889E-8</c:v>
                </c:pt>
                <c:pt idx="344">
                  <c:v>-2.12721917779751E-8</c:v>
                </c:pt>
                <c:pt idx="345">
                  <c:v>-2.12144349477005E-8</c:v>
                </c:pt>
                <c:pt idx="346">
                  <c:v>-2.11566781187867E-8</c:v>
                </c:pt>
                <c:pt idx="347">
                  <c:v>-2.10989212898729E-8</c:v>
                </c:pt>
                <c:pt idx="348">
                  <c:v>-2.10411644609592E-8</c:v>
                </c:pt>
                <c:pt idx="349">
                  <c:v>-2.09834076306845E-8</c:v>
                </c:pt>
                <c:pt idx="350">
                  <c:v>-2.09256508017707E-8</c:v>
                </c:pt>
                <c:pt idx="351">
                  <c:v>-2.0867893972857E-8</c:v>
                </c:pt>
                <c:pt idx="352">
                  <c:v>-2.08101371425823E-8</c:v>
                </c:pt>
                <c:pt idx="353">
                  <c:v>-2.07523803136686E-8</c:v>
                </c:pt>
                <c:pt idx="354">
                  <c:v>-2.06946234847548E-8</c:v>
                </c:pt>
                <c:pt idx="355">
                  <c:v>-2.0636866655841E-8</c:v>
                </c:pt>
                <c:pt idx="356">
                  <c:v>-2.05791098255664E-8</c:v>
                </c:pt>
                <c:pt idx="357">
                  <c:v>-2.05213529966526E-8</c:v>
                </c:pt>
                <c:pt idx="358">
                  <c:v>-2.04635961677388E-8</c:v>
                </c:pt>
                <c:pt idx="359">
                  <c:v>-2.04058393374642E-8</c:v>
                </c:pt>
                <c:pt idx="360">
                  <c:v>-2.03480825085504E-8</c:v>
                </c:pt>
                <c:pt idx="361">
                  <c:v>-2.02903256796366E-8</c:v>
                </c:pt>
                <c:pt idx="362">
                  <c:v>-2.02325688507228E-8</c:v>
                </c:pt>
                <c:pt idx="363">
                  <c:v>-2.01748120204482E-8</c:v>
                </c:pt>
                <c:pt idx="364">
                  <c:v>-2.01170551915344E-8</c:v>
                </c:pt>
                <c:pt idx="365">
                  <c:v>-2.00592983626207E-8</c:v>
                </c:pt>
                <c:pt idx="366">
                  <c:v>-2.0001541532346E-8</c:v>
                </c:pt>
                <c:pt idx="367">
                  <c:v>-1.99437847034323E-8</c:v>
                </c:pt>
                <c:pt idx="368">
                  <c:v>-1.98860278745185E-8</c:v>
                </c:pt>
                <c:pt idx="369">
                  <c:v>-1.98282710456047E-8</c:v>
                </c:pt>
                <c:pt idx="370">
                  <c:v>-1.97705142153301E-8</c:v>
                </c:pt>
                <c:pt idx="371">
                  <c:v>-1.97127573864163E-8</c:v>
                </c:pt>
                <c:pt idx="372">
                  <c:v>-1.96550005575025E-8</c:v>
                </c:pt>
                <c:pt idx="373">
                  <c:v>-1.95972437272279E-8</c:v>
                </c:pt>
                <c:pt idx="374">
                  <c:v>-1.95394868983141E-8</c:v>
                </c:pt>
                <c:pt idx="375">
                  <c:v>-1.94817300694003E-8</c:v>
                </c:pt>
                <c:pt idx="376">
                  <c:v>-1.94239732404865E-8</c:v>
                </c:pt>
                <c:pt idx="377">
                  <c:v>-1.93662164102119E-8</c:v>
                </c:pt>
                <c:pt idx="378">
                  <c:v>-1.93084595812981E-8</c:v>
                </c:pt>
                <c:pt idx="379">
                  <c:v>-1.92507027523843E-8</c:v>
                </c:pt>
                <c:pt idx="380">
                  <c:v>-1.91929459234706E-8</c:v>
                </c:pt>
                <c:pt idx="381">
                  <c:v>-1.91351890931959E-8</c:v>
                </c:pt>
                <c:pt idx="382">
                  <c:v>-1.90774322642822E-8</c:v>
                </c:pt>
                <c:pt idx="383">
                  <c:v>-1.90196754353684E-8</c:v>
                </c:pt>
                <c:pt idx="384">
                  <c:v>-1.89619186050938E-8</c:v>
                </c:pt>
                <c:pt idx="385">
                  <c:v>-1.890416177618E-8</c:v>
                </c:pt>
                <c:pt idx="386">
                  <c:v>-1.88464049472662E-8</c:v>
                </c:pt>
                <c:pt idx="387">
                  <c:v>-1.87886481183524E-8</c:v>
                </c:pt>
                <c:pt idx="388">
                  <c:v>-1.87308912880778E-8</c:v>
                </c:pt>
                <c:pt idx="389">
                  <c:v>-1.8673134459164E-8</c:v>
                </c:pt>
                <c:pt idx="390">
                  <c:v>-1.86153776302502E-8</c:v>
                </c:pt>
                <c:pt idx="391">
                  <c:v>-1.85576207999756E-8</c:v>
                </c:pt>
                <c:pt idx="392">
                  <c:v>-1.84998639710618E-8</c:v>
                </c:pt>
                <c:pt idx="393">
                  <c:v>-1.8442107142148E-8</c:v>
                </c:pt>
                <c:pt idx="394">
                  <c:v>-1.83843503132343E-8</c:v>
                </c:pt>
                <c:pt idx="395">
                  <c:v>-1.83265934829596E-8</c:v>
                </c:pt>
                <c:pt idx="396">
                  <c:v>-1.82688366540459E-8</c:v>
                </c:pt>
                <c:pt idx="397">
                  <c:v>-1.82110798251321E-8</c:v>
                </c:pt>
                <c:pt idx="398">
                  <c:v>-1.81533229948575E-8</c:v>
                </c:pt>
                <c:pt idx="399">
                  <c:v>-1.80955661659437E-8</c:v>
                </c:pt>
                <c:pt idx="400">
                  <c:v>-1.80378093370299E-8</c:v>
                </c:pt>
                <c:pt idx="401">
                  <c:v>-1.79800525081161E-8</c:v>
                </c:pt>
                <c:pt idx="402">
                  <c:v>-1.79222956778415E-8</c:v>
                </c:pt>
                <c:pt idx="403">
                  <c:v>-1.78645388489277E-8</c:v>
                </c:pt>
                <c:pt idx="404">
                  <c:v>-1.78067820200139E-8</c:v>
                </c:pt>
                <c:pt idx="405">
                  <c:v>-1.77490251897393E-8</c:v>
                </c:pt>
                <c:pt idx="406">
                  <c:v>-1.76912683608255E-8</c:v>
                </c:pt>
                <c:pt idx="407">
                  <c:v>-1.76335115319117E-8</c:v>
                </c:pt>
                <c:pt idx="408">
                  <c:v>-1.7575754702998E-8</c:v>
                </c:pt>
                <c:pt idx="409">
                  <c:v>-1.75179978727233E-8</c:v>
                </c:pt>
                <c:pt idx="410">
                  <c:v>-1.74602410438096E-8</c:v>
                </c:pt>
                <c:pt idx="411">
                  <c:v>-1.74024842148958E-8</c:v>
                </c:pt>
                <c:pt idx="412">
                  <c:v>-1.73447273846212E-8</c:v>
                </c:pt>
                <c:pt idx="413">
                  <c:v>-1.72869705557074E-8</c:v>
                </c:pt>
                <c:pt idx="414">
                  <c:v>-1.72292137267936E-8</c:v>
                </c:pt>
                <c:pt idx="415">
                  <c:v>-1.71714568978798E-8</c:v>
                </c:pt>
                <c:pt idx="416">
                  <c:v>-1.71137000676052E-8</c:v>
                </c:pt>
                <c:pt idx="417">
                  <c:v>-1.70559432386914E-8</c:v>
                </c:pt>
                <c:pt idx="418">
                  <c:v>-1.69981864097776E-8</c:v>
                </c:pt>
                <c:pt idx="419">
                  <c:v>-1.6940429579503E-8</c:v>
                </c:pt>
                <c:pt idx="420">
                  <c:v>-1.68826727505892E-8</c:v>
                </c:pt>
                <c:pt idx="421">
                  <c:v>-1.68249159216754E-8</c:v>
                </c:pt>
                <c:pt idx="422">
                  <c:v>-1.67671590927616E-8</c:v>
                </c:pt>
                <c:pt idx="423">
                  <c:v>-1.6709402262487E-8</c:v>
                </c:pt>
                <c:pt idx="424">
                  <c:v>-1.66516454335732E-8</c:v>
                </c:pt>
                <c:pt idx="425">
                  <c:v>-1.65938886046595E-8</c:v>
                </c:pt>
                <c:pt idx="426">
                  <c:v>-1.65361317743849E-8</c:v>
                </c:pt>
                <c:pt idx="427">
                  <c:v>-1.64783749454711E-8</c:v>
                </c:pt>
                <c:pt idx="428">
                  <c:v>-1.64206181165573E-8</c:v>
                </c:pt>
                <c:pt idx="429">
                  <c:v>-1.63628612876435E-8</c:v>
                </c:pt>
                <c:pt idx="430">
                  <c:v>-1.63051044573689E-8</c:v>
                </c:pt>
                <c:pt idx="431">
                  <c:v>-1.62473476284551E-8</c:v>
                </c:pt>
                <c:pt idx="432">
                  <c:v>-1.61895907995413E-8</c:v>
                </c:pt>
                <c:pt idx="433">
                  <c:v>-1.61318339692667E-8</c:v>
                </c:pt>
                <c:pt idx="434">
                  <c:v>-1.60740771403529E-8</c:v>
                </c:pt>
                <c:pt idx="435">
                  <c:v>-1.60163203114391E-8</c:v>
                </c:pt>
                <c:pt idx="436">
                  <c:v>-1.59585634825253E-8</c:v>
                </c:pt>
                <c:pt idx="437">
                  <c:v>-1.59008066522507E-8</c:v>
                </c:pt>
                <c:pt idx="438">
                  <c:v>-1.58430498233369E-8</c:v>
                </c:pt>
                <c:pt idx="439">
                  <c:v>-1.57852929944232E-8</c:v>
                </c:pt>
                <c:pt idx="440">
                  <c:v>-1.57275361641485E-8</c:v>
                </c:pt>
                <c:pt idx="441">
                  <c:v>-1.56697793352348E-8</c:v>
                </c:pt>
                <c:pt idx="442">
                  <c:v>-1.5612022506321E-8</c:v>
                </c:pt>
                <c:pt idx="443">
                  <c:v>-1.55542656774072E-8</c:v>
                </c:pt>
                <c:pt idx="444">
                  <c:v>-1.54965088471326E-8</c:v>
                </c:pt>
                <c:pt idx="445">
                  <c:v>-1.54387520182188E-8</c:v>
                </c:pt>
                <c:pt idx="446">
                  <c:v>-1.5380995189305E-8</c:v>
                </c:pt>
                <c:pt idx="447">
                  <c:v>-1.53232383590304E-8</c:v>
                </c:pt>
                <c:pt idx="448">
                  <c:v>-1.52654815301166E-8</c:v>
                </c:pt>
                <c:pt idx="449">
                  <c:v>-1.52077247012028E-8</c:v>
                </c:pt>
                <c:pt idx="450">
                  <c:v>-1.5149967872289E-8</c:v>
                </c:pt>
                <c:pt idx="451">
                  <c:v>-1.50922110420144E-8</c:v>
                </c:pt>
                <c:pt idx="452">
                  <c:v>-1.50344542131006E-8</c:v>
                </c:pt>
                <c:pt idx="453">
                  <c:v>-1.49766973841868E-8</c:v>
                </c:pt>
                <c:pt idx="454">
                  <c:v>-1.49189405539122E-8</c:v>
                </c:pt>
                <c:pt idx="455">
                  <c:v>-1.48611837249985E-8</c:v>
                </c:pt>
                <c:pt idx="456">
                  <c:v>-1.48034268960847E-8</c:v>
                </c:pt>
                <c:pt idx="457">
                  <c:v>-1.47456700671709E-8</c:v>
                </c:pt>
                <c:pt idx="458">
                  <c:v>-1.46879132368963E-8</c:v>
                </c:pt>
                <c:pt idx="459">
                  <c:v>-1.46301564079825E-8</c:v>
                </c:pt>
                <c:pt idx="460">
                  <c:v>-1.45723995790687E-8</c:v>
                </c:pt>
                <c:pt idx="461">
                  <c:v>-1.45146427487941E-8</c:v>
                </c:pt>
                <c:pt idx="462">
                  <c:v>-1.44568859198803E-8</c:v>
                </c:pt>
                <c:pt idx="463">
                  <c:v>-1.43991290909665E-8</c:v>
                </c:pt>
                <c:pt idx="464">
                  <c:v>-1.43413722620527E-8</c:v>
                </c:pt>
                <c:pt idx="465">
                  <c:v>-1.42836154317781E-8</c:v>
                </c:pt>
                <c:pt idx="466">
                  <c:v>-1.42258586028643E-8</c:v>
                </c:pt>
                <c:pt idx="467">
                  <c:v>-1.41681017739505E-8</c:v>
                </c:pt>
                <c:pt idx="468">
                  <c:v>-1.41103449436759E-8</c:v>
                </c:pt>
                <c:pt idx="469">
                  <c:v>-1.40525881147622E-8</c:v>
                </c:pt>
                <c:pt idx="470">
                  <c:v>-1.39948312858484E-8</c:v>
                </c:pt>
                <c:pt idx="471">
                  <c:v>-1.39370744569346E-8</c:v>
                </c:pt>
                <c:pt idx="472">
                  <c:v>-1.387931762666E-8</c:v>
                </c:pt>
                <c:pt idx="473">
                  <c:v>-1.38215607977462E-8</c:v>
                </c:pt>
                <c:pt idx="474">
                  <c:v>-1.37638039688324E-8</c:v>
                </c:pt>
                <c:pt idx="475">
                  <c:v>-1.37060471385578E-8</c:v>
                </c:pt>
                <c:pt idx="476">
                  <c:v>-1.3648290309644E-8</c:v>
                </c:pt>
                <c:pt idx="477">
                  <c:v>-1.35905334807302E-8</c:v>
                </c:pt>
                <c:pt idx="478">
                  <c:v>-1.35327766518164E-8</c:v>
                </c:pt>
                <c:pt idx="479">
                  <c:v>-1.34750198215418E-8</c:v>
                </c:pt>
                <c:pt idx="480">
                  <c:v>-1.3417262992628E-8</c:v>
                </c:pt>
                <c:pt idx="481">
                  <c:v>-1.33595061637142E-8</c:v>
                </c:pt>
                <c:pt idx="482">
                  <c:v>-1.33017493334396E-8</c:v>
                </c:pt>
                <c:pt idx="483">
                  <c:v>-1.32439925045258E-8</c:v>
                </c:pt>
                <c:pt idx="484">
                  <c:v>-1.31862356756121E-8</c:v>
                </c:pt>
                <c:pt idx="485">
                  <c:v>-1.31284788466983E-8</c:v>
                </c:pt>
                <c:pt idx="486">
                  <c:v>-1.30707220164237E-8</c:v>
                </c:pt>
                <c:pt idx="487">
                  <c:v>-1.30129651875099E-8</c:v>
                </c:pt>
                <c:pt idx="488">
                  <c:v>-1.29552083585961E-8</c:v>
                </c:pt>
                <c:pt idx="489">
                  <c:v>-1.28974515283215E-8</c:v>
                </c:pt>
                <c:pt idx="490">
                  <c:v>-1.28396946994077E-8</c:v>
                </c:pt>
                <c:pt idx="491">
                  <c:v>-1.27819378704939E-8</c:v>
                </c:pt>
                <c:pt idx="492">
                  <c:v>-1.27241810415801E-8</c:v>
                </c:pt>
                <c:pt idx="493">
                  <c:v>-1.26664242113055E-8</c:v>
                </c:pt>
                <c:pt idx="494">
                  <c:v>-1.26086673823917E-8</c:v>
                </c:pt>
                <c:pt idx="495">
                  <c:v>-1.25509105534779E-8</c:v>
                </c:pt>
                <c:pt idx="496">
                  <c:v>-1.24931537232033E-8</c:v>
                </c:pt>
                <c:pt idx="497">
                  <c:v>-1.24353968942895E-8</c:v>
                </c:pt>
                <c:pt idx="498">
                  <c:v>-1.23776400653758E-8</c:v>
                </c:pt>
                <c:pt idx="499">
                  <c:v>-1.2319883236462E-8</c:v>
                </c:pt>
                <c:pt idx="500">
                  <c:v>-1.22621264061874E-8</c:v>
                </c:pt>
                <c:pt idx="501">
                  <c:v>-1.22043695772736E-8</c:v>
                </c:pt>
                <c:pt idx="502">
                  <c:v>-1.21466127483598E-8</c:v>
                </c:pt>
                <c:pt idx="503">
                  <c:v>-1.20888559180852E-8</c:v>
                </c:pt>
                <c:pt idx="504">
                  <c:v>-1.20310990891714E-8</c:v>
                </c:pt>
                <c:pt idx="505">
                  <c:v>-1.19733422602576E-8</c:v>
                </c:pt>
                <c:pt idx="506">
                  <c:v>-1.19155854313438E-8</c:v>
                </c:pt>
                <c:pt idx="507">
                  <c:v>-1.18578286010692E-8</c:v>
                </c:pt>
                <c:pt idx="508">
                  <c:v>-1.18000717721554E-8</c:v>
                </c:pt>
                <c:pt idx="509">
                  <c:v>-1.17423149432416E-8</c:v>
                </c:pt>
                <c:pt idx="510">
                  <c:v>-1.1684558112967E-8</c:v>
                </c:pt>
                <c:pt idx="511">
                  <c:v>-1.16268012840532E-8</c:v>
                </c:pt>
                <c:pt idx="512">
                  <c:v>-1.15690444551394E-8</c:v>
                </c:pt>
                <c:pt idx="513">
                  <c:v>-1.15112876262257E-8</c:v>
                </c:pt>
                <c:pt idx="514">
                  <c:v>-1.14535307959511E-8</c:v>
                </c:pt>
                <c:pt idx="515">
                  <c:v>-1.13957739670373E-8</c:v>
                </c:pt>
                <c:pt idx="516">
                  <c:v>-1.13380171381235E-8</c:v>
                </c:pt>
                <c:pt idx="517">
                  <c:v>-1.12802603078489E-8</c:v>
                </c:pt>
                <c:pt idx="518">
                  <c:v>-1.12225034789351E-8</c:v>
                </c:pt>
                <c:pt idx="519">
                  <c:v>-1.11647466500213E-8</c:v>
                </c:pt>
                <c:pt idx="520">
                  <c:v>-1.11069898211075E-8</c:v>
                </c:pt>
                <c:pt idx="521">
                  <c:v>-1.10492329908329E-8</c:v>
                </c:pt>
                <c:pt idx="522">
                  <c:v>-1.09914761619191E-8</c:v>
                </c:pt>
                <c:pt idx="523">
                  <c:v>-1.09337193330053E-8</c:v>
                </c:pt>
                <c:pt idx="524">
                  <c:v>-1.08759625027307E-8</c:v>
                </c:pt>
                <c:pt idx="525">
                  <c:v>-1.08182056738169E-8</c:v>
                </c:pt>
                <c:pt idx="526">
                  <c:v>-1.07604488449031E-8</c:v>
                </c:pt>
                <c:pt idx="527">
                  <c:v>-1.07026920159894E-8</c:v>
                </c:pt>
                <c:pt idx="528">
                  <c:v>-1.06449351857147E-8</c:v>
                </c:pt>
                <c:pt idx="529">
                  <c:v>-1.0587178356801E-8</c:v>
                </c:pt>
                <c:pt idx="530">
                  <c:v>-1.05294215278872E-8</c:v>
                </c:pt>
                <c:pt idx="531">
                  <c:v>-1.04716646976126E-8</c:v>
                </c:pt>
                <c:pt idx="532">
                  <c:v>-1.04139078686988E-8</c:v>
                </c:pt>
                <c:pt idx="533">
                  <c:v>-1.0356151039785E-8</c:v>
                </c:pt>
                <c:pt idx="534">
                  <c:v>-1.02983942108712E-8</c:v>
                </c:pt>
                <c:pt idx="535">
                  <c:v>-1.02406373805966E-8</c:v>
                </c:pt>
                <c:pt idx="536">
                  <c:v>-1.01828805516828E-8</c:v>
                </c:pt>
                <c:pt idx="537">
                  <c:v>-1.0125123722769E-8</c:v>
                </c:pt>
                <c:pt idx="538">
                  <c:v>-1.00673668924944E-8</c:v>
                </c:pt>
                <c:pt idx="539">
                  <c:v>-1.00096100635806E-8</c:v>
                </c:pt>
                <c:pt idx="540">
                  <c:v>-9.95185323466684E-9</c:v>
                </c:pt>
                <c:pt idx="541">
                  <c:v>-9.89409640575305E-9</c:v>
                </c:pt>
                <c:pt idx="542">
                  <c:v>-9.83633957547845E-9</c:v>
                </c:pt>
                <c:pt idx="543">
                  <c:v>-9.77858274656466E-9</c:v>
                </c:pt>
                <c:pt idx="544">
                  <c:v>-9.72082591765087E-9</c:v>
                </c:pt>
                <c:pt idx="545">
                  <c:v>-9.66306908737626E-9</c:v>
                </c:pt>
                <c:pt idx="546">
                  <c:v>-9.60531225846247E-9</c:v>
                </c:pt>
                <c:pt idx="547">
                  <c:v>-9.54755542954868E-9</c:v>
                </c:pt>
                <c:pt idx="548">
                  <c:v>-9.4897986006349E-9</c:v>
                </c:pt>
                <c:pt idx="549">
                  <c:v>-9.43204177036029E-9</c:v>
                </c:pt>
                <c:pt idx="550">
                  <c:v>-9.3742849414465E-9</c:v>
                </c:pt>
                <c:pt idx="551">
                  <c:v>-9.31652811253271E-9</c:v>
                </c:pt>
                <c:pt idx="552">
                  <c:v>-9.2587712822581E-9</c:v>
                </c:pt>
                <c:pt idx="553">
                  <c:v>-9.20101445334432E-9</c:v>
                </c:pt>
                <c:pt idx="554">
                  <c:v>-9.14325762443053E-9</c:v>
                </c:pt>
                <c:pt idx="555">
                  <c:v>-9.08550079551675E-9</c:v>
                </c:pt>
                <c:pt idx="556">
                  <c:v>-9.02774396524213E-9</c:v>
                </c:pt>
                <c:pt idx="557">
                  <c:v>-8.96998713632835E-9</c:v>
                </c:pt>
                <c:pt idx="558">
                  <c:v>-8.91223030741456E-9</c:v>
                </c:pt>
                <c:pt idx="559">
                  <c:v>-8.85447347713995E-9</c:v>
                </c:pt>
                <c:pt idx="560">
                  <c:v>-8.79671664822617E-9</c:v>
                </c:pt>
                <c:pt idx="561">
                  <c:v>-8.73895981931238E-9</c:v>
                </c:pt>
                <c:pt idx="562">
                  <c:v>-8.68120299039859E-9</c:v>
                </c:pt>
                <c:pt idx="563">
                  <c:v>-8.62344616012398E-9</c:v>
                </c:pt>
                <c:pt idx="564">
                  <c:v>-8.5656893312102E-9</c:v>
                </c:pt>
                <c:pt idx="565">
                  <c:v>-8.50793250229641E-9</c:v>
                </c:pt>
                <c:pt idx="566">
                  <c:v>-8.4501756720218E-9</c:v>
                </c:pt>
                <c:pt idx="567">
                  <c:v>-8.39241884310802E-9</c:v>
                </c:pt>
                <c:pt idx="568">
                  <c:v>-8.33466201419423E-9</c:v>
                </c:pt>
                <c:pt idx="569">
                  <c:v>-8.27690518528044E-9</c:v>
                </c:pt>
                <c:pt idx="570">
                  <c:v>-8.21914835500583E-9</c:v>
                </c:pt>
                <c:pt idx="571">
                  <c:v>-8.16139152609204E-9</c:v>
                </c:pt>
                <c:pt idx="572">
                  <c:v>-8.10363469717826E-9</c:v>
                </c:pt>
                <c:pt idx="573">
                  <c:v>-8.04587786690365E-9</c:v>
                </c:pt>
                <c:pt idx="574">
                  <c:v>-7.98812103798986E-9</c:v>
                </c:pt>
                <c:pt idx="575">
                  <c:v>-7.93036420907608E-9</c:v>
                </c:pt>
                <c:pt idx="576">
                  <c:v>-7.8726073801623E-9</c:v>
                </c:pt>
                <c:pt idx="577">
                  <c:v>-7.81485054988768E-9</c:v>
                </c:pt>
                <c:pt idx="578">
                  <c:v>-7.75709372097389E-9</c:v>
                </c:pt>
                <c:pt idx="579">
                  <c:v>-7.69933689206011E-9</c:v>
                </c:pt>
                <c:pt idx="580">
                  <c:v>-7.64158006178549E-9</c:v>
                </c:pt>
                <c:pt idx="581">
                  <c:v>-7.58382323287171E-9</c:v>
                </c:pt>
                <c:pt idx="582">
                  <c:v>-7.52606640395792E-9</c:v>
                </c:pt>
                <c:pt idx="583">
                  <c:v>-7.46830957504414E-9</c:v>
                </c:pt>
                <c:pt idx="584">
                  <c:v>-7.41055274476952E-9</c:v>
                </c:pt>
                <c:pt idx="585">
                  <c:v>-7.35279591585574E-9</c:v>
                </c:pt>
                <c:pt idx="586">
                  <c:v>-7.29503908694195E-9</c:v>
                </c:pt>
                <c:pt idx="587">
                  <c:v>-7.23728225666734E-9</c:v>
                </c:pt>
                <c:pt idx="588">
                  <c:v>-7.17952542775355E-9</c:v>
                </c:pt>
                <c:pt idx="589">
                  <c:v>-7.12176859883977E-9</c:v>
                </c:pt>
                <c:pt idx="590">
                  <c:v>-7.06401176992598E-9</c:v>
                </c:pt>
                <c:pt idx="591">
                  <c:v>-7.00625493965137E-9</c:v>
                </c:pt>
                <c:pt idx="592">
                  <c:v>-6.94849811073758E-9</c:v>
                </c:pt>
                <c:pt idx="593">
                  <c:v>-6.8907412818238E-9</c:v>
                </c:pt>
                <c:pt idx="594">
                  <c:v>-6.83298445154919E-9</c:v>
                </c:pt>
                <c:pt idx="595">
                  <c:v>-6.7752276226354E-9</c:v>
                </c:pt>
                <c:pt idx="596">
                  <c:v>-6.71747079372162E-9</c:v>
                </c:pt>
                <c:pt idx="597">
                  <c:v>-6.65971396480783E-9</c:v>
                </c:pt>
                <c:pt idx="598">
                  <c:v>-6.60195713453322E-9</c:v>
                </c:pt>
                <c:pt idx="599">
                  <c:v>-6.54420030561943E-9</c:v>
                </c:pt>
                <c:pt idx="600">
                  <c:v>-6.48644347670565E-9</c:v>
                </c:pt>
                <c:pt idx="601">
                  <c:v>-6.42868664643103E-9</c:v>
                </c:pt>
                <c:pt idx="602">
                  <c:v>-6.37092981751725E-9</c:v>
                </c:pt>
                <c:pt idx="603">
                  <c:v>-6.31317298860346E-9</c:v>
                </c:pt>
                <c:pt idx="604">
                  <c:v>-6.25541615968968E-9</c:v>
                </c:pt>
                <c:pt idx="605">
                  <c:v>-6.19765932941506E-9</c:v>
                </c:pt>
                <c:pt idx="606">
                  <c:v>-6.13990250050128E-9</c:v>
                </c:pt>
                <c:pt idx="607">
                  <c:v>-6.08214567158749E-9</c:v>
                </c:pt>
                <c:pt idx="608">
                  <c:v>-6.02438884131288E-9</c:v>
                </c:pt>
                <c:pt idx="609">
                  <c:v>-5.9666320123991E-9</c:v>
                </c:pt>
                <c:pt idx="610">
                  <c:v>-5.90887518348531E-9</c:v>
                </c:pt>
                <c:pt idx="611">
                  <c:v>-5.85111835457153E-9</c:v>
                </c:pt>
                <c:pt idx="612">
                  <c:v>-5.79336152429691E-9</c:v>
                </c:pt>
                <c:pt idx="613">
                  <c:v>-5.73560469538313E-9</c:v>
                </c:pt>
                <c:pt idx="614">
                  <c:v>-5.67784786646934E-9</c:v>
                </c:pt>
                <c:pt idx="615">
                  <c:v>-5.62009103619473E-9</c:v>
                </c:pt>
                <c:pt idx="616">
                  <c:v>-5.56233420728094E-9</c:v>
                </c:pt>
                <c:pt idx="617">
                  <c:v>-5.50457737836716E-9</c:v>
                </c:pt>
                <c:pt idx="618">
                  <c:v>-5.44682054945338E-9</c:v>
                </c:pt>
                <c:pt idx="619">
                  <c:v>-5.38906371917876E-9</c:v>
                </c:pt>
                <c:pt idx="620">
                  <c:v>-5.33130689026498E-9</c:v>
                </c:pt>
                <c:pt idx="621">
                  <c:v>-5.27355006135119E-9</c:v>
                </c:pt>
                <c:pt idx="622">
                  <c:v>-5.21579323107658E-9</c:v>
                </c:pt>
                <c:pt idx="623">
                  <c:v>-5.15803640216279E-9</c:v>
                </c:pt>
                <c:pt idx="624">
                  <c:v>-5.10027957324901E-9</c:v>
                </c:pt>
                <c:pt idx="625">
                  <c:v>-5.04252274433522E-9</c:v>
                </c:pt>
                <c:pt idx="626">
                  <c:v>-4.98476591406061E-9</c:v>
                </c:pt>
                <c:pt idx="627">
                  <c:v>-4.92700908514683E-9</c:v>
                </c:pt>
                <c:pt idx="628">
                  <c:v>-4.86925225623304E-9</c:v>
                </c:pt>
                <c:pt idx="629">
                  <c:v>-4.81149542595843E-9</c:v>
                </c:pt>
                <c:pt idx="630">
                  <c:v>-4.75373859704464E-9</c:v>
                </c:pt>
                <c:pt idx="631">
                  <c:v>-4.69598176813086E-9</c:v>
                </c:pt>
                <c:pt idx="632">
                  <c:v>-4.63822493921707E-9</c:v>
                </c:pt>
                <c:pt idx="633">
                  <c:v>-4.58046810894246E-9</c:v>
                </c:pt>
                <c:pt idx="634">
                  <c:v>-4.52271128002867E-9</c:v>
                </c:pt>
                <c:pt idx="635">
                  <c:v>-4.46495445111489E-9</c:v>
                </c:pt>
                <c:pt idx="636">
                  <c:v>-4.40719762084027E-9</c:v>
                </c:pt>
                <c:pt idx="637">
                  <c:v>-4.34944079192649E-9</c:v>
                </c:pt>
                <c:pt idx="638">
                  <c:v>-4.2916839630127E-9</c:v>
                </c:pt>
                <c:pt idx="639">
                  <c:v>-4.23392713409892E-9</c:v>
                </c:pt>
                <c:pt idx="640">
                  <c:v>-4.1761703038243E-9</c:v>
                </c:pt>
                <c:pt idx="641">
                  <c:v>-4.11841347491052E-9</c:v>
                </c:pt>
                <c:pt idx="642">
                  <c:v>-4.06065664599673E-9</c:v>
                </c:pt>
                <c:pt idx="643">
                  <c:v>-4.00289981572212E-9</c:v>
                </c:pt>
                <c:pt idx="644">
                  <c:v>-3.94514298680833E-9</c:v>
                </c:pt>
                <c:pt idx="645">
                  <c:v>-3.88738615789455E-9</c:v>
                </c:pt>
                <c:pt idx="646">
                  <c:v>-3.82962932898076E-9</c:v>
                </c:pt>
                <c:pt idx="647">
                  <c:v>-3.77187249870615E-9</c:v>
                </c:pt>
                <c:pt idx="648">
                  <c:v>-3.71411566979236E-9</c:v>
                </c:pt>
                <c:pt idx="649">
                  <c:v>-3.65635884087858E-9</c:v>
                </c:pt>
                <c:pt idx="650">
                  <c:v>-3.59860201060397E-9</c:v>
                </c:pt>
                <c:pt idx="651">
                  <c:v>-3.54084518169018E-9</c:v>
                </c:pt>
                <c:pt idx="652">
                  <c:v>-3.4830883527764E-9</c:v>
                </c:pt>
                <c:pt idx="653">
                  <c:v>-3.42533152386261E-9</c:v>
                </c:pt>
                <c:pt idx="654">
                  <c:v>-3.367574693588E-9</c:v>
                </c:pt>
                <c:pt idx="655">
                  <c:v>-3.30981786467421E-9</c:v>
                </c:pt>
                <c:pt idx="656">
                  <c:v>-3.25206103576043E-9</c:v>
                </c:pt>
                <c:pt idx="657">
                  <c:v>-3.19430420548581E-9</c:v>
                </c:pt>
                <c:pt idx="658">
                  <c:v>-3.13654737657203E-9</c:v>
                </c:pt>
                <c:pt idx="659">
                  <c:v>-3.07879054765824E-9</c:v>
                </c:pt>
                <c:pt idx="660">
                  <c:v>-3.02103371874446E-9</c:v>
                </c:pt>
                <c:pt idx="661">
                  <c:v>-2.96327688846985E-9</c:v>
                </c:pt>
                <c:pt idx="662">
                  <c:v>-2.90552005955606E-9</c:v>
                </c:pt>
                <c:pt idx="663">
                  <c:v>-2.84776323064228E-9</c:v>
                </c:pt>
                <c:pt idx="664">
                  <c:v>-2.79000640036766E-9</c:v>
                </c:pt>
                <c:pt idx="665">
                  <c:v>-2.73224957145388E-9</c:v>
                </c:pt>
                <c:pt idx="666">
                  <c:v>-2.67449274254009E-9</c:v>
                </c:pt>
                <c:pt idx="667">
                  <c:v>-2.61673591362631E-9</c:v>
                </c:pt>
                <c:pt idx="668">
                  <c:v>-2.55897908335169E-9</c:v>
                </c:pt>
                <c:pt idx="669">
                  <c:v>-2.50122225443791E-9</c:v>
                </c:pt>
                <c:pt idx="670">
                  <c:v>-2.44346542552412E-9</c:v>
                </c:pt>
                <c:pt idx="671">
                  <c:v>-2.38570859524951E-9</c:v>
                </c:pt>
                <c:pt idx="672">
                  <c:v>-2.32795176633573E-9</c:v>
                </c:pt>
                <c:pt idx="673">
                  <c:v>-2.27019493742194E-9</c:v>
                </c:pt>
                <c:pt idx="674">
                  <c:v>-2.21243810850815E-9</c:v>
                </c:pt>
                <c:pt idx="675">
                  <c:v>-2.15468127823354E-9</c:v>
                </c:pt>
                <c:pt idx="676">
                  <c:v>-2.09692444931976E-9</c:v>
                </c:pt>
                <c:pt idx="677">
                  <c:v>-2.03916762040597E-9</c:v>
                </c:pt>
                <c:pt idx="678">
                  <c:v>-1.98141079013136E-9</c:v>
                </c:pt>
                <c:pt idx="679">
                  <c:v>-1.92365396121757E-9</c:v>
                </c:pt>
                <c:pt idx="680">
                  <c:v>-1.86589713230379E-9</c:v>
                </c:pt>
                <c:pt idx="681">
                  <c:v>-1.80814030339E-9</c:v>
                </c:pt>
                <c:pt idx="682">
                  <c:v>-1.75038347311539E-9</c:v>
                </c:pt>
                <c:pt idx="683">
                  <c:v>-1.69262664420161E-9</c:v>
                </c:pt>
                <c:pt idx="684">
                  <c:v>-1.63486981528782E-9</c:v>
                </c:pt>
                <c:pt idx="685">
                  <c:v>-1.57711298501321E-9</c:v>
                </c:pt>
                <c:pt idx="686">
                  <c:v>-1.51935615609942E-9</c:v>
                </c:pt>
                <c:pt idx="687">
                  <c:v>-1.46159932718564E-9</c:v>
                </c:pt>
                <c:pt idx="688">
                  <c:v>-1.40384249827185E-9</c:v>
                </c:pt>
                <c:pt idx="689">
                  <c:v>-1.34608566799724E-9</c:v>
                </c:pt>
                <c:pt idx="690">
                  <c:v>-1.28832883908345E-9</c:v>
                </c:pt>
                <c:pt idx="691">
                  <c:v>-1.23057201016967E-9</c:v>
                </c:pt>
                <c:pt idx="692">
                  <c:v>-1.17281517989505E-9</c:v>
                </c:pt>
                <c:pt idx="693">
                  <c:v>-1.11505835098127E-9</c:v>
                </c:pt>
                <c:pt idx="694">
                  <c:v>-1.05730152206748E-9</c:v>
                </c:pt>
                <c:pt idx="695">
                  <c:v>-9.99544693153701E-10</c:v>
                </c:pt>
                <c:pt idx="696">
                  <c:v>-9.41787862879081E-10</c:v>
                </c:pt>
                <c:pt idx="697">
                  <c:v>-8.84031033965299E-10</c:v>
                </c:pt>
                <c:pt idx="698">
                  <c:v>-8.26274205051511E-10</c:v>
                </c:pt>
                <c:pt idx="699">
                  <c:v>-7.685173747769E-10</c:v>
                </c:pt>
                <c:pt idx="700">
                  <c:v>-7.10760545863113E-10</c:v>
                </c:pt>
                <c:pt idx="701">
                  <c:v>-6.5300371694933E-10</c:v>
                </c:pt>
                <c:pt idx="702">
                  <c:v>-5.95246888035542E-10</c:v>
                </c:pt>
                <c:pt idx="703">
                  <c:v>-5.37490057760931E-10</c:v>
                </c:pt>
                <c:pt idx="704">
                  <c:v>-4.79733228847143E-10</c:v>
                </c:pt>
                <c:pt idx="705">
                  <c:v>-4.21976399933361E-10</c:v>
                </c:pt>
                <c:pt idx="706">
                  <c:v>-3.64219569658749E-10</c:v>
                </c:pt>
                <c:pt idx="707">
                  <c:v>-3.06462740744962E-10</c:v>
                </c:pt>
                <c:pt idx="708">
                  <c:v>-2.48705911831174E-10</c:v>
                </c:pt>
                <c:pt idx="709">
                  <c:v>-1.90949082917391E-10</c:v>
                </c:pt>
                <c:pt idx="710">
                  <c:v>-1.3319225264278E-10</c:v>
                </c:pt>
                <c:pt idx="711">
                  <c:v>-7.54354237289926E-11</c:v>
                </c:pt>
                <c:pt idx="712">
                  <c:v>-1.76785948152096E-11</c:v>
                </c:pt>
                <c:pt idx="713">
                  <c:v>4.0078235459406E-11</c:v>
                </c:pt>
                <c:pt idx="714">
                  <c:v>9.78350643731891E-11</c:v>
                </c:pt>
                <c:pt idx="715">
                  <c:v>1.55591893286977E-10</c:v>
                </c:pt>
                <c:pt idx="716">
                  <c:v>2.1334872220076E-10</c:v>
                </c:pt>
                <c:pt idx="717">
                  <c:v>2.71105552475375E-10</c:v>
                </c:pt>
                <c:pt idx="718">
                  <c:v>3.28862381389158E-10</c:v>
                </c:pt>
                <c:pt idx="719">
                  <c:v>3.86619210302946E-10</c:v>
                </c:pt>
                <c:pt idx="720">
                  <c:v>4.44376040577562E-10</c:v>
                </c:pt>
                <c:pt idx="721">
                  <c:v>5.0213286949134E-10</c:v>
                </c:pt>
                <c:pt idx="722">
                  <c:v>5.59889698405127E-10</c:v>
                </c:pt>
                <c:pt idx="723">
                  <c:v>6.17646527318915E-10</c:v>
                </c:pt>
                <c:pt idx="724">
                  <c:v>6.75403357593531E-10</c:v>
                </c:pt>
                <c:pt idx="725">
                  <c:v>7.33160186507309E-10</c:v>
                </c:pt>
                <c:pt idx="726">
                  <c:v>7.90917015421097E-10</c:v>
                </c:pt>
                <c:pt idx="727">
                  <c:v>8.48673845695712E-10</c:v>
                </c:pt>
                <c:pt idx="728">
                  <c:v>9.064306746095E-10</c:v>
                </c:pt>
                <c:pt idx="729">
                  <c:v>9.64187503523278E-10</c:v>
                </c:pt>
                <c:pt idx="730">
                  <c:v>1.02194433243707E-9</c:v>
                </c:pt>
                <c:pt idx="731">
                  <c:v>1.07970116271168E-9</c:v>
                </c:pt>
                <c:pt idx="732">
                  <c:v>1.13745799162547E-9</c:v>
                </c:pt>
                <c:pt idx="733">
                  <c:v>1.19521482053925E-9</c:v>
                </c:pt>
                <c:pt idx="734">
                  <c:v>1.25297165081386E-9</c:v>
                </c:pt>
                <c:pt idx="735">
                  <c:v>1.31072847972765E-9</c:v>
                </c:pt>
                <c:pt idx="736">
                  <c:v>1.36848530864144E-9</c:v>
                </c:pt>
                <c:pt idx="737">
                  <c:v>1.42624213755522E-9</c:v>
                </c:pt>
                <c:pt idx="738">
                  <c:v>1.48399896782983E-9</c:v>
                </c:pt>
                <c:pt idx="739">
                  <c:v>1.54175579674362E-9</c:v>
                </c:pt>
                <c:pt idx="740">
                  <c:v>1.5995126256574E-9</c:v>
                </c:pt>
                <c:pt idx="741">
                  <c:v>1.65726945593201E-9</c:v>
                </c:pt>
                <c:pt idx="742">
                  <c:v>1.7150262848458E-9</c:v>
                </c:pt>
                <c:pt idx="743">
                  <c:v>1.77278311375959E-9</c:v>
                </c:pt>
                <c:pt idx="744">
                  <c:v>1.83053994267337E-9</c:v>
                </c:pt>
                <c:pt idx="745">
                  <c:v>1.88829677294798E-9</c:v>
                </c:pt>
                <c:pt idx="746">
                  <c:v>1.94605360186177E-9</c:v>
                </c:pt>
                <c:pt idx="747">
                  <c:v>2.00381043077556E-9</c:v>
                </c:pt>
                <c:pt idx="748">
                  <c:v>2.06156726105016E-9</c:v>
                </c:pt>
                <c:pt idx="749">
                  <c:v>2.11932408996395E-9</c:v>
                </c:pt>
                <c:pt idx="750">
                  <c:v>2.17708091887774E-9</c:v>
                </c:pt>
                <c:pt idx="751">
                  <c:v>2.23483774779153E-9</c:v>
                </c:pt>
                <c:pt idx="752">
                  <c:v>2.29259457806613E-9</c:v>
                </c:pt>
                <c:pt idx="753">
                  <c:v>2.35035140697992E-9</c:v>
                </c:pt>
                <c:pt idx="754">
                  <c:v>2.40810823589371E-9</c:v>
                </c:pt>
                <c:pt idx="755">
                  <c:v>2.46586506616832E-9</c:v>
                </c:pt>
                <c:pt idx="756">
                  <c:v>2.5236218950821E-9</c:v>
                </c:pt>
                <c:pt idx="757">
                  <c:v>2.58137872399589E-9</c:v>
                </c:pt>
                <c:pt idx="758">
                  <c:v>2.63913555290968E-9</c:v>
                </c:pt>
                <c:pt idx="759">
                  <c:v>2.69689238318429E-9</c:v>
                </c:pt>
                <c:pt idx="760">
                  <c:v>2.75464921209807E-9</c:v>
                </c:pt>
                <c:pt idx="761">
                  <c:v>2.81240604101186E-9</c:v>
                </c:pt>
                <c:pt idx="762">
                  <c:v>2.87016287128648E-9</c:v>
                </c:pt>
                <c:pt idx="763">
                  <c:v>2.92791970020026E-9</c:v>
                </c:pt>
                <c:pt idx="764">
                  <c:v>2.98567652911404E-9</c:v>
                </c:pt>
                <c:pt idx="765">
                  <c:v>3.04343335802783E-9</c:v>
                </c:pt>
                <c:pt idx="766">
                  <c:v>3.10119018830245E-9</c:v>
                </c:pt>
                <c:pt idx="767">
                  <c:v>3.15894701721622E-9</c:v>
                </c:pt>
                <c:pt idx="768">
                  <c:v>3.21670384613001E-9</c:v>
                </c:pt>
                <c:pt idx="769">
                  <c:v>3.27446067640463E-9</c:v>
                </c:pt>
                <c:pt idx="770">
                  <c:v>3.33221750531841E-9</c:v>
                </c:pt>
                <c:pt idx="771">
                  <c:v>3.38997433423219E-9</c:v>
                </c:pt>
                <c:pt idx="772">
                  <c:v>3.44773116314598E-9</c:v>
                </c:pt>
                <c:pt idx="773">
                  <c:v>3.5054879934206E-9</c:v>
                </c:pt>
                <c:pt idx="774">
                  <c:v>3.56324482233438E-9</c:v>
                </c:pt>
                <c:pt idx="775">
                  <c:v>3.62100165124816E-9</c:v>
                </c:pt>
                <c:pt idx="776">
                  <c:v>3.67875848152278E-9</c:v>
                </c:pt>
                <c:pt idx="777">
                  <c:v>3.73651531043656E-9</c:v>
                </c:pt>
                <c:pt idx="778">
                  <c:v>3.79427213935035E-9</c:v>
                </c:pt>
                <c:pt idx="779">
                  <c:v>3.85202896826413E-9</c:v>
                </c:pt>
                <c:pt idx="780">
                  <c:v>3.90978579853875E-9</c:v>
                </c:pt>
                <c:pt idx="781">
                  <c:v>3.96754262745253E-9</c:v>
                </c:pt>
                <c:pt idx="782">
                  <c:v>4.02529945636632E-9</c:v>
                </c:pt>
                <c:pt idx="783">
                  <c:v>4.08305628664093E-9</c:v>
                </c:pt>
                <c:pt idx="784">
                  <c:v>4.14081311555472E-9</c:v>
                </c:pt>
                <c:pt idx="785">
                  <c:v>4.1985699444685E-9</c:v>
                </c:pt>
                <c:pt idx="786">
                  <c:v>4.25632677338229E-9</c:v>
                </c:pt>
                <c:pt idx="787">
                  <c:v>4.3140836036569E-9</c:v>
                </c:pt>
                <c:pt idx="788">
                  <c:v>4.37184043257069E-9</c:v>
                </c:pt>
                <c:pt idx="789">
                  <c:v>4.42959726148447E-9</c:v>
                </c:pt>
                <c:pt idx="790">
                  <c:v>4.48735409175908E-9</c:v>
                </c:pt>
                <c:pt idx="791">
                  <c:v>4.54511092067287E-9</c:v>
                </c:pt>
                <c:pt idx="792">
                  <c:v>4.60286774958665E-9</c:v>
                </c:pt>
                <c:pt idx="793">
                  <c:v>4.66062457850044E-9</c:v>
                </c:pt>
                <c:pt idx="794">
                  <c:v>4.71838140877505E-9</c:v>
                </c:pt>
                <c:pt idx="795">
                  <c:v>4.77613823768884E-9</c:v>
                </c:pt>
                <c:pt idx="796">
                  <c:v>4.83389506660262E-9</c:v>
                </c:pt>
                <c:pt idx="797">
                  <c:v>4.89165189687724E-9</c:v>
                </c:pt>
                <c:pt idx="798">
                  <c:v>4.94940872579102E-9</c:v>
                </c:pt>
                <c:pt idx="799">
                  <c:v>5.0071655547048E-9</c:v>
                </c:pt>
                <c:pt idx="800">
                  <c:v>5.06492238361859E-9</c:v>
                </c:pt>
                <c:pt idx="801">
                  <c:v>5.12267921389321E-9</c:v>
                </c:pt>
                <c:pt idx="802">
                  <c:v>5.18043604280698E-9</c:v>
                </c:pt>
                <c:pt idx="803">
                  <c:v>5.23819287172077E-9</c:v>
                </c:pt>
                <c:pt idx="804">
                  <c:v>5.29594970199539E-9</c:v>
                </c:pt>
                <c:pt idx="805">
                  <c:v>5.35370653090918E-9</c:v>
                </c:pt>
                <c:pt idx="806">
                  <c:v>5.41146335982296E-9</c:v>
                </c:pt>
                <c:pt idx="807">
                  <c:v>5.46922018873674E-9</c:v>
                </c:pt>
                <c:pt idx="808">
                  <c:v>5.52697701901136E-9</c:v>
                </c:pt>
                <c:pt idx="809">
                  <c:v>5.58473384792515E-9</c:v>
                </c:pt>
                <c:pt idx="810">
                  <c:v>5.64249067683892E-9</c:v>
                </c:pt>
                <c:pt idx="811">
                  <c:v>5.70024750711354E-9</c:v>
                </c:pt>
                <c:pt idx="812">
                  <c:v>5.75800433602733E-9</c:v>
                </c:pt>
                <c:pt idx="813">
                  <c:v>5.81576116494112E-9</c:v>
                </c:pt>
                <c:pt idx="814">
                  <c:v>5.87351799385489E-9</c:v>
                </c:pt>
                <c:pt idx="815">
                  <c:v>5.93127482412951E-9</c:v>
                </c:pt>
                <c:pt idx="816">
                  <c:v>5.9890316530433E-9</c:v>
                </c:pt>
                <c:pt idx="817">
                  <c:v>6.04678848195709E-9</c:v>
                </c:pt>
                <c:pt idx="818">
                  <c:v>6.10454531223169E-9</c:v>
                </c:pt>
                <c:pt idx="819">
                  <c:v>6.16230214114548E-9</c:v>
                </c:pt>
                <c:pt idx="820">
                  <c:v>6.22005897005927E-9</c:v>
                </c:pt>
                <c:pt idx="821">
                  <c:v>6.27781579897305E-9</c:v>
                </c:pt>
                <c:pt idx="822">
                  <c:v>6.33557262924766E-9</c:v>
                </c:pt>
                <c:pt idx="823">
                  <c:v>6.39332945816145E-9</c:v>
                </c:pt>
                <c:pt idx="824">
                  <c:v>6.45108628707524E-9</c:v>
                </c:pt>
                <c:pt idx="825">
                  <c:v>6.50884311734984E-9</c:v>
                </c:pt>
                <c:pt idx="826">
                  <c:v>6.56659994626363E-9</c:v>
                </c:pt>
                <c:pt idx="827">
                  <c:v>6.62435677517742E-9</c:v>
                </c:pt>
                <c:pt idx="828">
                  <c:v>6.6821136040912E-9</c:v>
                </c:pt>
                <c:pt idx="829">
                  <c:v>6.73987043436581E-9</c:v>
                </c:pt>
                <c:pt idx="830">
                  <c:v>6.7976272632796E-9</c:v>
                </c:pt>
                <c:pt idx="831">
                  <c:v>6.85538409219339E-9</c:v>
                </c:pt>
                <c:pt idx="832">
                  <c:v>6.913140922468E-9</c:v>
                </c:pt>
                <c:pt idx="833">
                  <c:v>6.97089775138178E-9</c:v>
                </c:pt>
                <c:pt idx="834">
                  <c:v>7.02865458029557E-9</c:v>
                </c:pt>
                <c:pt idx="835">
                  <c:v>7.08641140920936E-9</c:v>
                </c:pt>
                <c:pt idx="836">
                  <c:v>7.14416823948397E-9</c:v>
                </c:pt>
                <c:pt idx="837">
                  <c:v>7.20192506839775E-9</c:v>
                </c:pt>
                <c:pt idx="838">
                  <c:v>7.25968189731154E-9</c:v>
                </c:pt>
                <c:pt idx="839">
                  <c:v>7.31743872758615E-9</c:v>
                </c:pt>
                <c:pt idx="840">
                  <c:v>7.37519555649994E-9</c:v>
                </c:pt>
                <c:pt idx="841">
                  <c:v>7.43295238541372E-9</c:v>
                </c:pt>
                <c:pt idx="842">
                  <c:v>7.49070921432751E-9</c:v>
                </c:pt>
                <c:pt idx="843">
                  <c:v>7.54846604460212E-9</c:v>
                </c:pt>
                <c:pt idx="844">
                  <c:v>7.60622287351591E-9</c:v>
                </c:pt>
                <c:pt idx="845">
                  <c:v>7.66397970242969E-9</c:v>
                </c:pt>
                <c:pt idx="846">
                  <c:v>7.7217365327043E-9</c:v>
                </c:pt>
                <c:pt idx="847">
                  <c:v>7.77949336161809E-9</c:v>
                </c:pt>
                <c:pt idx="848">
                  <c:v>7.83725019053188E-9</c:v>
                </c:pt>
                <c:pt idx="849">
                  <c:v>7.89500701944566E-9</c:v>
                </c:pt>
                <c:pt idx="850">
                  <c:v>7.95276384972027E-9</c:v>
                </c:pt>
                <c:pt idx="851">
                  <c:v>8.01052067863406E-9</c:v>
                </c:pt>
                <c:pt idx="852">
                  <c:v>8.06827750754784E-9</c:v>
                </c:pt>
                <c:pt idx="853">
                  <c:v>8.12603433782246E-9</c:v>
                </c:pt>
                <c:pt idx="854">
                  <c:v>8.18379116673624E-9</c:v>
                </c:pt>
                <c:pt idx="855">
                  <c:v>8.24154799565003E-9</c:v>
                </c:pt>
                <c:pt idx="856">
                  <c:v>8.29930482456381E-9</c:v>
                </c:pt>
                <c:pt idx="857">
                  <c:v>8.35706165483842E-9</c:v>
                </c:pt>
                <c:pt idx="858">
                  <c:v>8.41481848375221E-9</c:v>
                </c:pt>
                <c:pt idx="859">
                  <c:v>8.472575312666E-9</c:v>
                </c:pt>
                <c:pt idx="860">
                  <c:v>8.5303321429406E-9</c:v>
                </c:pt>
                <c:pt idx="861">
                  <c:v>8.58808897185439E-9</c:v>
                </c:pt>
                <c:pt idx="862">
                  <c:v>8.64584580076818E-9</c:v>
                </c:pt>
                <c:pt idx="863">
                  <c:v>8.70360262968197E-9</c:v>
                </c:pt>
                <c:pt idx="864">
                  <c:v>8.76135945995657E-9</c:v>
                </c:pt>
                <c:pt idx="865">
                  <c:v>8.81911628887037E-9</c:v>
                </c:pt>
                <c:pt idx="866">
                  <c:v>8.87687311778415E-9</c:v>
                </c:pt>
                <c:pt idx="867">
                  <c:v>8.93462994805876E-9</c:v>
                </c:pt>
                <c:pt idx="868">
                  <c:v>8.99238677697254E-9</c:v>
                </c:pt>
                <c:pt idx="869">
                  <c:v>9.05014360588633E-9</c:v>
                </c:pt>
                <c:pt idx="870">
                  <c:v>9.10790043480012E-9</c:v>
                </c:pt>
                <c:pt idx="871">
                  <c:v>9.16565726507474E-9</c:v>
                </c:pt>
                <c:pt idx="872">
                  <c:v>9.22341409398851E-9</c:v>
                </c:pt>
                <c:pt idx="873">
                  <c:v>9.2811709229023E-9</c:v>
                </c:pt>
                <c:pt idx="874">
                  <c:v>9.33892775317692E-9</c:v>
                </c:pt>
                <c:pt idx="875">
                  <c:v>9.3966845820907E-9</c:v>
                </c:pt>
                <c:pt idx="876">
                  <c:v>9.45444141100448E-9</c:v>
                </c:pt>
                <c:pt idx="877">
                  <c:v>9.51219823991828E-9</c:v>
                </c:pt>
                <c:pt idx="878">
                  <c:v>9.56995507019288E-9</c:v>
                </c:pt>
                <c:pt idx="879">
                  <c:v>9.62771189910666E-9</c:v>
                </c:pt>
                <c:pt idx="880">
                  <c:v>9.68546872802045E-9</c:v>
                </c:pt>
                <c:pt idx="881">
                  <c:v>9.74322555829506E-9</c:v>
                </c:pt>
                <c:pt idx="882">
                  <c:v>9.80098238720885E-9</c:v>
                </c:pt>
                <c:pt idx="883">
                  <c:v>9.85873921612267E-9</c:v>
                </c:pt>
                <c:pt idx="884">
                  <c:v>9.91649604503642E-9</c:v>
                </c:pt>
                <c:pt idx="885">
                  <c:v>9.97425287531104E-9</c:v>
                </c:pt>
                <c:pt idx="886">
                  <c:v>1.00320097042248E-8</c:v>
                </c:pt>
                <c:pt idx="887">
                  <c:v>1.00897665331386E-8</c:v>
                </c:pt>
                <c:pt idx="888">
                  <c:v>1.01475233634132E-8</c:v>
                </c:pt>
                <c:pt idx="889">
                  <c:v>1.0205280192327E-8</c:v>
                </c:pt>
                <c:pt idx="890">
                  <c:v>1.02630370212408E-8</c:v>
                </c:pt>
                <c:pt idx="891">
                  <c:v>1.03207938501546E-8</c:v>
                </c:pt>
                <c:pt idx="892">
                  <c:v>1.03785506804292E-8</c:v>
                </c:pt>
                <c:pt idx="893">
                  <c:v>1.0436307509343E-8</c:v>
                </c:pt>
                <c:pt idx="894">
                  <c:v>1.04940643382568E-8</c:v>
                </c:pt>
                <c:pt idx="895">
                  <c:v>1.05518211685314E-8</c:v>
                </c:pt>
                <c:pt idx="896">
                  <c:v>1.06095779974452E-8</c:v>
                </c:pt>
                <c:pt idx="897">
                  <c:v>1.06673348263589E-8</c:v>
                </c:pt>
                <c:pt idx="898">
                  <c:v>1.07250916552727E-8</c:v>
                </c:pt>
                <c:pt idx="899">
                  <c:v>1.07828484855473E-8</c:v>
                </c:pt>
                <c:pt idx="900">
                  <c:v>1.08406053144611E-8</c:v>
                </c:pt>
                <c:pt idx="901">
                  <c:v>1.08983621433749E-8</c:v>
                </c:pt>
                <c:pt idx="902">
                  <c:v>1.09561189736495E-8</c:v>
                </c:pt>
                <c:pt idx="903">
                  <c:v>1.10138758025633E-8</c:v>
                </c:pt>
                <c:pt idx="904">
                  <c:v>1.10716326314771E-8</c:v>
                </c:pt>
                <c:pt idx="905">
                  <c:v>1.11293894603909E-8</c:v>
                </c:pt>
                <c:pt idx="906">
                  <c:v>1.11871462906655E-8</c:v>
                </c:pt>
                <c:pt idx="907">
                  <c:v>1.12449031195793E-8</c:v>
                </c:pt>
                <c:pt idx="908">
                  <c:v>1.13026599484931E-8</c:v>
                </c:pt>
                <c:pt idx="909">
                  <c:v>1.13604167787677E-8</c:v>
                </c:pt>
                <c:pt idx="910">
                  <c:v>1.14181736076815E-8</c:v>
                </c:pt>
                <c:pt idx="911">
                  <c:v>1.14759304365952E-8</c:v>
                </c:pt>
                <c:pt idx="912">
                  <c:v>1.1533687265509E-8</c:v>
                </c:pt>
                <c:pt idx="913">
                  <c:v>1.15914440957837E-8</c:v>
                </c:pt>
                <c:pt idx="914">
                  <c:v>1.16492009246974E-8</c:v>
                </c:pt>
                <c:pt idx="915">
                  <c:v>1.17069577536112E-8</c:v>
                </c:pt>
                <c:pt idx="916">
                  <c:v>1.17647145838858E-8</c:v>
                </c:pt>
                <c:pt idx="917">
                  <c:v>1.18224714127996E-8</c:v>
                </c:pt>
                <c:pt idx="918">
                  <c:v>1.18802282417134E-8</c:v>
                </c:pt>
                <c:pt idx="919">
                  <c:v>1.19379850706272E-8</c:v>
                </c:pt>
                <c:pt idx="920">
                  <c:v>1.19957419009018E-8</c:v>
                </c:pt>
                <c:pt idx="921">
                  <c:v>1.20534987298156E-8</c:v>
                </c:pt>
                <c:pt idx="922">
                  <c:v>1.21112555587294E-8</c:v>
                </c:pt>
                <c:pt idx="923">
                  <c:v>1.2169012389004E-8</c:v>
                </c:pt>
                <c:pt idx="924">
                  <c:v>1.22267692179178E-8</c:v>
                </c:pt>
                <c:pt idx="925">
                  <c:v>1.22845260468316E-8</c:v>
                </c:pt>
                <c:pt idx="926">
                  <c:v>1.23422828757453E-8</c:v>
                </c:pt>
                <c:pt idx="927">
                  <c:v>1.240003970602E-8</c:v>
                </c:pt>
                <c:pt idx="928">
                  <c:v>1.24577965349337E-8</c:v>
                </c:pt>
                <c:pt idx="929">
                  <c:v>1.25155533638475E-8</c:v>
                </c:pt>
                <c:pt idx="930">
                  <c:v>1.25733101941221E-8</c:v>
                </c:pt>
                <c:pt idx="931">
                  <c:v>1.26310670230359E-8</c:v>
                </c:pt>
                <c:pt idx="932">
                  <c:v>1.26888238519497E-8</c:v>
                </c:pt>
                <c:pt idx="933">
                  <c:v>1.27465806808635E-8</c:v>
                </c:pt>
                <c:pt idx="934">
                  <c:v>1.28043375111381E-8</c:v>
                </c:pt>
                <c:pt idx="935">
                  <c:v>1.28620943400519E-8</c:v>
                </c:pt>
                <c:pt idx="936">
                  <c:v>1.29198511689657E-8</c:v>
                </c:pt>
                <c:pt idx="937">
                  <c:v>1.29776079992403E-8</c:v>
                </c:pt>
                <c:pt idx="938">
                  <c:v>1.30353648281541E-8</c:v>
                </c:pt>
                <c:pt idx="939">
                  <c:v>1.30931216570679E-8</c:v>
                </c:pt>
                <c:pt idx="940">
                  <c:v>1.31508784859816E-8</c:v>
                </c:pt>
                <c:pt idx="941">
                  <c:v>1.32086353162563E-8</c:v>
                </c:pt>
                <c:pt idx="942">
                  <c:v>1.326639214517E-8</c:v>
                </c:pt>
                <c:pt idx="943">
                  <c:v>1.33241489740838E-8</c:v>
                </c:pt>
                <c:pt idx="944">
                  <c:v>1.33819058043584E-8</c:v>
                </c:pt>
                <c:pt idx="945">
                  <c:v>1.34396626332722E-8</c:v>
                </c:pt>
                <c:pt idx="946">
                  <c:v>1.3497419462186E-8</c:v>
                </c:pt>
                <c:pt idx="947">
                  <c:v>1.35551762910998E-8</c:v>
                </c:pt>
                <c:pt idx="948">
                  <c:v>1.36129331213744E-8</c:v>
                </c:pt>
                <c:pt idx="949">
                  <c:v>1.36706899502882E-8</c:v>
                </c:pt>
                <c:pt idx="950">
                  <c:v>1.3728446779202E-8</c:v>
                </c:pt>
                <c:pt idx="951">
                  <c:v>1.37862036094766E-8</c:v>
                </c:pt>
                <c:pt idx="952">
                  <c:v>1.38439604383904E-8</c:v>
                </c:pt>
                <c:pt idx="953">
                  <c:v>1.39017172673042E-8</c:v>
                </c:pt>
                <c:pt idx="954">
                  <c:v>1.3959474096218E-8</c:v>
                </c:pt>
                <c:pt idx="955">
                  <c:v>1.40172309264926E-8</c:v>
                </c:pt>
                <c:pt idx="956">
                  <c:v>1.40749877554063E-8</c:v>
                </c:pt>
                <c:pt idx="957">
                  <c:v>1.41327445843201E-8</c:v>
                </c:pt>
                <c:pt idx="958">
                  <c:v>1.41905014145947E-8</c:v>
                </c:pt>
                <c:pt idx="959">
                  <c:v>1.42482582435085E-8</c:v>
                </c:pt>
                <c:pt idx="960">
                  <c:v>1.43060150724223E-8</c:v>
                </c:pt>
                <c:pt idx="961">
                  <c:v>1.43637719013361E-8</c:v>
                </c:pt>
                <c:pt idx="962">
                  <c:v>1.44215287316107E-8</c:v>
                </c:pt>
                <c:pt idx="963">
                  <c:v>1.44792855605245E-8</c:v>
                </c:pt>
                <c:pt idx="964">
                  <c:v>1.45370423894383E-8</c:v>
                </c:pt>
                <c:pt idx="965">
                  <c:v>1.45947992197129E-8</c:v>
                </c:pt>
                <c:pt idx="966">
                  <c:v>1.46525560486267E-8</c:v>
                </c:pt>
                <c:pt idx="967">
                  <c:v>1.47103128775405E-8</c:v>
                </c:pt>
                <c:pt idx="968">
                  <c:v>1.47680697064542E-8</c:v>
                </c:pt>
                <c:pt idx="969">
                  <c:v>1.48258265367289E-8</c:v>
                </c:pt>
                <c:pt idx="970">
                  <c:v>1.48835833656427E-8</c:v>
                </c:pt>
                <c:pt idx="971">
                  <c:v>1.49413401945564E-8</c:v>
                </c:pt>
                <c:pt idx="972">
                  <c:v>1.4999097024831E-8</c:v>
                </c:pt>
                <c:pt idx="973">
                  <c:v>1.50568538537448E-8</c:v>
                </c:pt>
                <c:pt idx="974">
                  <c:v>1.51146106826586E-8</c:v>
                </c:pt>
                <c:pt idx="975">
                  <c:v>1.51723675115724E-8</c:v>
                </c:pt>
                <c:pt idx="976">
                  <c:v>1.5230124341847E-8</c:v>
                </c:pt>
                <c:pt idx="977">
                  <c:v>1.52878811707608E-8</c:v>
                </c:pt>
                <c:pt idx="978">
                  <c:v>1.53456379996746E-8</c:v>
                </c:pt>
                <c:pt idx="979">
                  <c:v>1.54033948299492E-8</c:v>
                </c:pt>
                <c:pt idx="980">
                  <c:v>1.5461151658863E-8</c:v>
                </c:pt>
                <c:pt idx="981">
                  <c:v>1.55189084877768E-8</c:v>
                </c:pt>
                <c:pt idx="982">
                  <c:v>1.55766653166906E-8</c:v>
                </c:pt>
                <c:pt idx="983">
                  <c:v>1.56344221469652E-8</c:v>
                </c:pt>
                <c:pt idx="984">
                  <c:v>1.5692178975879E-8</c:v>
                </c:pt>
                <c:pt idx="985">
                  <c:v>1.57499358047927E-8</c:v>
                </c:pt>
                <c:pt idx="986">
                  <c:v>1.58076926350674E-8</c:v>
                </c:pt>
                <c:pt idx="987">
                  <c:v>1.58654494639811E-8</c:v>
                </c:pt>
                <c:pt idx="988">
                  <c:v>1.59232062928949E-8</c:v>
                </c:pt>
                <c:pt idx="989">
                  <c:v>1.59809631218087E-8</c:v>
                </c:pt>
                <c:pt idx="990">
                  <c:v>1.60387199520833E-8</c:v>
                </c:pt>
                <c:pt idx="991">
                  <c:v>1.60964767809971E-8</c:v>
                </c:pt>
                <c:pt idx="992">
                  <c:v>1.61542336099109E-8</c:v>
                </c:pt>
                <c:pt idx="993">
                  <c:v>1.62119904401855E-8</c:v>
                </c:pt>
                <c:pt idx="994">
                  <c:v>1.62697472690993E-8</c:v>
                </c:pt>
                <c:pt idx="995">
                  <c:v>1.63275040980131E-8</c:v>
                </c:pt>
                <c:pt idx="996">
                  <c:v>1.63852609269269E-8</c:v>
                </c:pt>
                <c:pt idx="997">
                  <c:v>1.64430177572015E-8</c:v>
                </c:pt>
                <c:pt idx="998">
                  <c:v>1.65007745861153E-8</c:v>
                </c:pt>
                <c:pt idx="999">
                  <c:v>1.6558531415029E-8</c:v>
                </c:pt>
                <c:pt idx="1000">
                  <c:v>1.66162882453037E-8</c:v>
                </c:pt>
                <c:pt idx="1001">
                  <c:v>1.66740450742174E-8</c:v>
                </c:pt>
                <c:pt idx="1002">
                  <c:v>1.67318019031312E-8</c:v>
                </c:pt>
                <c:pt idx="1003">
                  <c:v>1.6789558732045E-8</c:v>
                </c:pt>
                <c:pt idx="1004">
                  <c:v>1.68473155623196E-8</c:v>
                </c:pt>
                <c:pt idx="1005">
                  <c:v>1.69050723912334E-8</c:v>
                </c:pt>
                <c:pt idx="1006">
                  <c:v>1.69628292201472E-8</c:v>
                </c:pt>
                <c:pt idx="1007">
                  <c:v>1.70205860504218E-8</c:v>
                </c:pt>
                <c:pt idx="1008">
                  <c:v>1.70783428793356E-8</c:v>
                </c:pt>
                <c:pt idx="1009">
                  <c:v>1.71360997082494E-8</c:v>
                </c:pt>
                <c:pt idx="1010">
                  <c:v>1.71938565371632E-8</c:v>
                </c:pt>
                <c:pt idx="1011">
                  <c:v>1.72516133674378E-8</c:v>
                </c:pt>
                <c:pt idx="1012">
                  <c:v>1.73093701963516E-8</c:v>
                </c:pt>
                <c:pt idx="1013">
                  <c:v>1.73671270252654E-8</c:v>
                </c:pt>
                <c:pt idx="1014">
                  <c:v>1.742488385554E-8</c:v>
                </c:pt>
                <c:pt idx="1015">
                  <c:v>1.74826406844537E-8</c:v>
                </c:pt>
                <c:pt idx="1016">
                  <c:v>1.75403975133675E-8</c:v>
                </c:pt>
                <c:pt idx="1017">
                  <c:v>1.75981543422813E-8</c:v>
                </c:pt>
                <c:pt idx="1018">
                  <c:v>1.76559111725559E-8</c:v>
                </c:pt>
                <c:pt idx="1019">
                  <c:v>1.77136680014697E-8</c:v>
                </c:pt>
                <c:pt idx="1020">
                  <c:v>1.77714248303835E-8</c:v>
                </c:pt>
                <c:pt idx="1021">
                  <c:v>1.78291816606581E-8</c:v>
                </c:pt>
                <c:pt idx="1022">
                  <c:v>1.7886938489572E-8</c:v>
                </c:pt>
                <c:pt idx="1023">
                  <c:v>1.79446953184857E-8</c:v>
                </c:pt>
                <c:pt idx="1024">
                  <c:v>1.80024521473995E-8</c:v>
                </c:pt>
                <c:pt idx="1025">
                  <c:v>1.80602089776741E-8</c:v>
                </c:pt>
                <c:pt idx="1026">
                  <c:v>1.81179658065879E-8</c:v>
                </c:pt>
                <c:pt idx="1027">
                  <c:v>1.81757226355017E-8</c:v>
                </c:pt>
                <c:pt idx="1028">
                  <c:v>1.82334794657763E-8</c:v>
                </c:pt>
                <c:pt idx="1029">
                  <c:v>1.82912362946901E-8</c:v>
                </c:pt>
                <c:pt idx="1030">
                  <c:v>1.83489931236038E-8</c:v>
                </c:pt>
                <c:pt idx="1031">
                  <c:v>1.84067499525176E-8</c:v>
                </c:pt>
                <c:pt idx="1032">
                  <c:v>1.84645067827922E-8</c:v>
                </c:pt>
                <c:pt idx="1033">
                  <c:v>1.8522263611706E-8</c:v>
                </c:pt>
                <c:pt idx="1034">
                  <c:v>1.85800204406198E-8</c:v>
                </c:pt>
                <c:pt idx="1035">
                  <c:v>1.86377772708944E-8</c:v>
                </c:pt>
                <c:pt idx="1036">
                  <c:v>1.86955340998082E-8</c:v>
                </c:pt>
                <c:pt idx="1037">
                  <c:v>1.8753290928722E-8</c:v>
                </c:pt>
                <c:pt idx="1038">
                  <c:v>1.88110477576358E-8</c:v>
                </c:pt>
                <c:pt idx="1039">
                  <c:v>1.88688045879104E-8</c:v>
                </c:pt>
                <c:pt idx="1040">
                  <c:v>1.89265614168242E-8</c:v>
                </c:pt>
                <c:pt idx="1041">
                  <c:v>1.8984318245738E-8</c:v>
                </c:pt>
                <c:pt idx="1042">
                  <c:v>1.90420750760126E-8</c:v>
                </c:pt>
                <c:pt idx="1043">
                  <c:v>1.90998319049264E-8</c:v>
                </c:pt>
                <c:pt idx="1044">
                  <c:v>1.91575887338401E-8</c:v>
                </c:pt>
                <c:pt idx="1045">
                  <c:v>1.92153455627539E-8</c:v>
                </c:pt>
                <c:pt idx="1046">
                  <c:v>1.92731023930285E-8</c:v>
                </c:pt>
                <c:pt idx="1047">
                  <c:v>1.93308592219423E-8</c:v>
                </c:pt>
                <c:pt idx="1048">
                  <c:v>1.93886160508561E-8</c:v>
                </c:pt>
                <c:pt idx="1049">
                  <c:v>1.94463728811307E-8</c:v>
                </c:pt>
                <c:pt idx="1050">
                  <c:v>1.95041297100445E-8</c:v>
                </c:pt>
                <c:pt idx="1051">
                  <c:v>1.95618865389583E-8</c:v>
                </c:pt>
                <c:pt idx="1052">
                  <c:v>1.96196433678721E-8</c:v>
                </c:pt>
                <c:pt idx="1053">
                  <c:v>1.96774001981467E-8</c:v>
                </c:pt>
                <c:pt idx="1054">
                  <c:v>1.97351570270605E-8</c:v>
                </c:pt>
                <c:pt idx="1055">
                  <c:v>1.97929138559743E-8</c:v>
                </c:pt>
                <c:pt idx="1056">
                  <c:v>1.98506706862489E-8</c:v>
                </c:pt>
                <c:pt idx="1057">
                  <c:v>1.99084275151627E-8</c:v>
                </c:pt>
                <c:pt idx="1058">
                  <c:v>1.99661843440765E-8</c:v>
                </c:pt>
                <c:pt idx="1059">
                  <c:v>2.00239411729902E-8</c:v>
                </c:pt>
                <c:pt idx="1060">
                  <c:v>2.00816980032649E-8</c:v>
                </c:pt>
                <c:pt idx="1061">
                  <c:v>2.01394548321786E-8</c:v>
                </c:pt>
                <c:pt idx="1062">
                  <c:v>2.01972116610924E-8</c:v>
                </c:pt>
                <c:pt idx="1063">
                  <c:v>2.0254968491367E-8</c:v>
                </c:pt>
                <c:pt idx="1064">
                  <c:v>2.03127253202808E-8</c:v>
                </c:pt>
                <c:pt idx="1065">
                  <c:v>2.03704821491946E-8</c:v>
                </c:pt>
                <c:pt idx="1066">
                  <c:v>2.04282389781084E-8</c:v>
                </c:pt>
                <c:pt idx="1067">
                  <c:v>2.0485995808383E-8</c:v>
                </c:pt>
                <c:pt idx="1068">
                  <c:v>2.05437526372968E-8</c:v>
                </c:pt>
                <c:pt idx="1069">
                  <c:v>2.06015094662106E-8</c:v>
                </c:pt>
                <c:pt idx="1070">
                  <c:v>2.06592662964852E-8</c:v>
                </c:pt>
                <c:pt idx="1071">
                  <c:v>2.0717023125399E-8</c:v>
                </c:pt>
                <c:pt idx="1072">
                  <c:v>2.07747799543128E-8</c:v>
                </c:pt>
                <c:pt idx="1073">
                  <c:v>2.08325367832265E-8</c:v>
                </c:pt>
                <c:pt idx="1074">
                  <c:v>2.08902936135012E-8</c:v>
                </c:pt>
                <c:pt idx="1075">
                  <c:v>2.09480504424149E-8</c:v>
                </c:pt>
                <c:pt idx="1076">
                  <c:v>2.10058072713287E-8</c:v>
                </c:pt>
                <c:pt idx="1077">
                  <c:v>2.10635641016033E-8</c:v>
                </c:pt>
                <c:pt idx="1078">
                  <c:v>2.11213209305171E-8</c:v>
                </c:pt>
                <c:pt idx="1079">
                  <c:v>2.11790777594309E-8</c:v>
                </c:pt>
                <c:pt idx="1080">
                  <c:v>2.12368345883447E-8</c:v>
                </c:pt>
                <c:pt idx="1081">
                  <c:v>2.12945914186193E-8</c:v>
                </c:pt>
                <c:pt idx="1082">
                  <c:v>2.13523482475331E-8</c:v>
                </c:pt>
                <c:pt idx="1083">
                  <c:v>2.14101050764469E-8</c:v>
                </c:pt>
                <c:pt idx="1084">
                  <c:v>2.14678619067215E-8</c:v>
                </c:pt>
                <c:pt idx="1085">
                  <c:v>2.15256187356353E-8</c:v>
                </c:pt>
                <c:pt idx="1086">
                  <c:v>2.15833755645491E-8</c:v>
                </c:pt>
                <c:pt idx="1087">
                  <c:v>2.16411323934628E-8</c:v>
                </c:pt>
                <c:pt idx="1088">
                  <c:v>2.16988892237375E-8</c:v>
                </c:pt>
                <c:pt idx="1089">
                  <c:v>2.17566460526512E-8</c:v>
                </c:pt>
                <c:pt idx="1090">
                  <c:v>2.1814402881565E-8</c:v>
                </c:pt>
                <c:pt idx="1091">
                  <c:v>2.18721597118397E-8</c:v>
                </c:pt>
                <c:pt idx="1092">
                  <c:v>2.19299165407534E-8</c:v>
                </c:pt>
                <c:pt idx="1093">
                  <c:v>2.19876733696672E-8</c:v>
                </c:pt>
                <c:pt idx="1094">
                  <c:v>2.2045430198581E-8</c:v>
                </c:pt>
                <c:pt idx="1095">
                  <c:v>2.21031870288556E-8</c:v>
                </c:pt>
                <c:pt idx="1096">
                  <c:v>2.21609438577694E-8</c:v>
                </c:pt>
                <c:pt idx="1097">
                  <c:v>2.22187006866832E-8</c:v>
                </c:pt>
                <c:pt idx="1098">
                  <c:v>2.22764575169578E-8</c:v>
                </c:pt>
                <c:pt idx="1099">
                  <c:v>2.23342143458716E-8</c:v>
                </c:pt>
                <c:pt idx="1100">
                  <c:v>2.23919711747854E-8</c:v>
                </c:pt>
                <c:pt idx="1101">
                  <c:v>2.24497280036992E-8</c:v>
                </c:pt>
                <c:pt idx="1102">
                  <c:v>2.25074848339738E-8</c:v>
                </c:pt>
                <c:pt idx="1103">
                  <c:v>2.25652416628875E-8</c:v>
                </c:pt>
                <c:pt idx="1104">
                  <c:v>2.26229984918013E-8</c:v>
                </c:pt>
                <c:pt idx="1105">
                  <c:v>2.2680755322076E-8</c:v>
                </c:pt>
                <c:pt idx="1106">
                  <c:v>2.27385121509897E-8</c:v>
                </c:pt>
                <c:pt idx="1107">
                  <c:v>2.27962689799035E-8</c:v>
                </c:pt>
                <c:pt idx="1108">
                  <c:v>2.28540258088173E-8</c:v>
                </c:pt>
                <c:pt idx="1109">
                  <c:v>2.29117826390919E-8</c:v>
                </c:pt>
                <c:pt idx="1110">
                  <c:v>2.29695394680057E-8</c:v>
                </c:pt>
                <c:pt idx="1111">
                  <c:v>2.30272962969195E-8</c:v>
                </c:pt>
                <c:pt idx="1112">
                  <c:v>2.30850531271941E-8</c:v>
                </c:pt>
                <c:pt idx="1113">
                  <c:v>2.31428099561079E-8</c:v>
                </c:pt>
                <c:pt idx="1114">
                  <c:v>2.32005667850217E-8</c:v>
                </c:pt>
                <c:pt idx="1115">
                  <c:v>2.32583236139355E-8</c:v>
                </c:pt>
                <c:pt idx="1116">
                  <c:v>2.33160804442101E-8</c:v>
                </c:pt>
                <c:pt idx="1117">
                  <c:v>2.33738372731239E-8</c:v>
                </c:pt>
                <c:pt idx="1118">
                  <c:v>2.34315941020376E-8</c:v>
                </c:pt>
                <c:pt idx="1119">
                  <c:v>2.34893509323122E-8</c:v>
                </c:pt>
                <c:pt idx="1120">
                  <c:v>2.3547107761226E-8</c:v>
                </c:pt>
                <c:pt idx="1121">
                  <c:v>2.36048645901398E-8</c:v>
                </c:pt>
                <c:pt idx="1122">
                  <c:v>2.36626214190536E-8</c:v>
                </c:pt>
                <c:pt idx="1123">
                  <c:v>2.37203782493282E-8</c:v>
                </c:pt>
                <c:pt idx="1124">
                  <c:v>2.3778135078242E-8</c:v>
                </c:pt>
                <c:pt idx="1125">
                  <c:v>2.38358919071558E-8</c:v>
                </c:pt>
                <c:pt idx="1126">
                  <c:v>2.38936487360696E-8</c:v>
                </c:pt>
                <c:pt idx="1127">
                  <c:v>2.39514055663442E-8</c:v>
                </c:pt>
                <c:pt idx="1128">
                  <c:v>2.4009162395258E-8</c:v>
                </c:pt>
                <c:pt idx="1129">
                  <c:v>2.40669192241718E-8</c:v>
                </c:pt>
                <c:pt idx="1130">
                  <c:v>2.41246760544464E-8</c:v>
                </c:pt>
                <c:pt idx="1131">
                  <c:v>2.41824328833602E-8</c:v>
                </c:pt>
                <c:pt idx="1132">
                  <c:v>2.42401897122739E-8</c:v>
                </c:pt>
                <c:pt idx="1133">
                  <c:v>2.42979465411877E-8</c:v>
                </c:pt>
                <c:pt idx="1134">
                  <c:v>2.43557033714623E-8</c:v>
                </c:pt>
                <c:pt idx="1135">
                  <c:v>2.44134602003761E-8</c:v>
                </c:pt>
                <c:pt idx="1136">
                  <c:v>2.44712170292899E-8</c:v>
                </c:pt>
                <c:pt idx="1137">
                  <c:v>2.45289738595645E-8</c:v>
                </c:pt>
                <c:pt idx="1138">
                  <c:v>2.45867306884783E-8</c:v>
                </c:pt>
                <c:pt idx="1139">
                  <c:v>2.46444875173921E-8</c:v>
                </c:pt>
                <c:pt idx="1140">
                  <c:v>2.47022443463059E-8</c:v>
                </c:pt>
                <c:pt idx="1141">
                  <c:v>2.47600011765805E-8</c:v>
                </c:pt>
                <c:pt idx="1142">
                  <c:v>2.48177580054943E-8</c:v>
                </c:pt>
                <c:pt idx="1143">
                  <c:v>2.48755148344081E-8</c:v>
                </c:pt>
                <c:pt idx="1144">
                  <c:v>2.49332716646827E-8</c:v>
                </c:pt>
                <c:pt idx="1145">
                  <c:v>2.49910284935965E-8</c:v>
                </c:pt>
                <c:pt idx="1146">
                  <c:v>2.50487853225102E-8</c:v>
                </c:pt>
                <c:pt idx="1147">
                  <c:v>2.5106542151424E-8</c:v>
                </c:pt>
                <c:pt idx="1148">
                  <c:v>2.51642989816986E-8</c:v>
                </c:pt>
                <c:pt idx="1149">
                  <c:v>2.52220558106124E-8</c:v>
                </c:pt>
                <c:pt idx="1150">
                  <c:v>2.52798126395262E-8</c:v>
                </c:pt>
                <c:pt idx="1151">
                  <c:v>2.53375694698008E-8</c:v>
                </c:pt>
                <c:pt idx="1152">
                  <c:v>2.53953262987146E-8</c:v>
                </c:pt>
                <c:pt idx="1153">
                  <c:v>2.54530831276284E-8</c:v>
                </c:pt>
                <c:pt idx="1154">
                  <c:v>2.55108399565422E-8</c:v>
                </c:pt>
                <c:pt idx="1155">
                  <c:v>2.55685967868168E-8</c:v>
                </c:pt>
                <c:pt idx="1156">
                  <c:v>2.56263536157306E-8</c:v>
                </c:pt>
                <c:pt idx="1157">
                  <c:v>2.56841104446444E-8</c:v>
                </c:pt>
                <c:pt idx="1158">
                  <c:v>2.5741867274919E-8</c:v>
                </c:pt>
                <c:pt idx="1159">
                  <c:v>2.57996241038328E-8</c:v>
                </c:pt>
                <c:pt idx="1160">
                  <c:v>2.58573809327466E-8</c:v>
                </c:pt>
                <c:pt idx="1161">
                  <c:v>2.59151377616604E-8</c:v>
                </c:pt>
                <c:pt idx="1162">
                  <c:v>2.5972894591935E-8</c:v>
                </c:pt>
                <c:pt idx="1163">
                  <c:v>2.60306514208487E-8</c:v>
                </c:pt>
                <c:pt idx="1164">
                  <c:v>2.60884082497625E-8</c:v>
                </c:pt>
                <c:pt idx="1165">
                  <c:v>2.61461650800371E-8</c:v>
                </c:pt>
                <c:pt idx="1166">
                  <c:v>2.62039219089509E-8</c:v>
                </c:pt>
                <c:pt idx="1167">
                  <c:v>2.62616787378647E-8</c:v>
                </c:pt>
                <c:pt idx="1168">
                  <c:v>2.63194355667785E-8</c:v>
                </c:pt>
                <c:pt idx="1169">
                  <c:v>2.63771923970531E-8</c:v>
                </c:pt>
                <c:pt idx="1170">
                  <c:v>2.64349492259669E-8</c:v>
                </c:pt>
                <c:pt idx="1171">
                  <c:v>2.64927060548807E-8</c:v>
                </c:pt>
                <c:pt idx="1172">
                  <c:v>2.65504628851553E-8</c:v>
                </c:pt>
                <c:pt idx="1173">
                  <c:v>2.66082197140691E-8</c:v>
                </c:pt>
                <c:pt idx="1174">
                  <c:v>2.66659765429829E-8</c:v>
                </c:pt>
                <c:pt idx="1175">
                  <c:v>2.67237333718966E-8</c:v>
                </c:pt>
                <c:pt idx="1176">
                  <c:v>2.67814902021713E-8</c:v>
                </c:pt>
                <c:pt idx="1177">
                  <c:v>2.6839247031085E-8</c:v>
                </c:pt>
                <c:pt idx="1178">
                  <c:v>2.68970038599988E-8</c:v>
                </c:pt>
                <c:pt idx="1179">
                  <c:v>2.69547606902734E-8</c:v>
                </c:pt>
                <c:pt idx="1180">
                  <c:v>2.70125175191872E-8</c:v>
                </c:pt>
                <c:pt idx="1181">
                  <c:v>2.7070274348101E-8</c:v>
                </c:pt>
                <c:pt idx="1182">
                  <c:v>2.71280311770148E-8</c:v>
                </c:pt>
                <c:pt idx="1183">
                  <c:v>2.71857880072894E-8</c:v>
                </c:pt>
                <c:pt idx="1184">
                  <c:v>2.72435448362032E-8</c:v>
                </c:pt>
                <c:pt idx="1185">
                  <c:v>2.7301301665117E-8</c:v>
                </c:pt>
                <c:pt idx="1186">
                  <c:v>2.73590584953916E-8</c:v>
                </c:pt>
                <c:pt idx="1187">
                  <c:v>2.74168153243054E-8</c:v>
                </c:pt>
                <c:pt idx="1188">
                  <c:v>2.74745721532192E-8</c:v>
                </c:pt>
                <c:pt idx="1189">
                  <c:v>2.75323289821329E-8</c:v>
                </c:pt>
                <c:pt idx="1190">
                  <c:v>2.75900858124076E-8</c:v>
                </c:pt>
                <c:pt idx="1191">
                  <c:v>2.76478426413214E-8</c:v>
                </c:pt>
                <c:pt idx="1192">
                  <c:v>2.77055994702351E-8</c:v>
                </c:pt>
                <c:pt idx="1193">
                  <c:v>2.77633563005097E-8</c:v>
                </c:pt>
                <c:pt idx="1194">
                  <c:v>2.78211131294236E-8</c:v>
                </c:pt>
                <c:pt idx="1195">
                  <c:v>2.78788699583373E-8</c:v>
                </c:pt>
                <c:pt idx="1196">
                  <c:v>2.79366267872511E-8</c:v>
                </c:pt>
                <c:pt idx="1197">
                  <c:v>2.79943836175257E-8</c:v>
                </c:pt>
                <c:pt idx="1198">
                  <c:v>2.80521404464395E-8</c:v>
                </c:pt>
                <c:pt idx="1199">
                  <c:v>2.81098972753533E-8</c:v>
                </c:pt>
                <c:pt idx="1200">
                  <c:v>2.81676541056279E-8</c:v>
                </c:pt>
                <c:pt idx="1201">
                  <c:v>2.82254109345417E-8</c:v>
                </c:pt>
                <c:pt idx="1202">
                  <c:v>2.82831677634555E-8</c:v>
                </c:pt>
                <c:pt idx="1203">
                  <c:v>2.83409245923693E-8</c:v>
                </c:pt>
                <c:pt idx="1204">
                  <c:v>2.83986814226439E-8</c:v>
                </c:pt>
                <c:pt idx="1205">
                  <c:v>2.84564382515576E-8</c:v>
                </c:pt>
                <c:pt idx="1206">
                  <c:v>2.85141950804714E-8</c:v>
                </c:pt>
                <c:pt idx="1207">
                  <c:v>2.85719519107461E-8</c:v>
                </c:pt>
                <c:pt idx="1208">
                  <c:v>2.86297087396598E-8</c:v>
                </c:pt>
                <c:pt idx="1209">
                  <c:v>2.86874655685736E-8</c:v>
                </c:pt>
                <c:pt idx="1210">
                  <c:v>2.87452223974874E-8</c:v>
                </c:pt>
                <c:pt idx="1211">
                  <c:v>2.8802979227762E-8</c:v>
                </c:pt>
                <c:pt idx="1212">
                  <c:v>2.88607360566758E-8</c:v>
                </c:pt>
                <c:pt idx="1213">
                  <c:v>2.89184928855896E-8</c:v>
                </c:pt>
                <c:pt idx="1214">
                  <c:v>2.89762497158642E-8</c:v>
                </c:pt>
                <c:pt idx="1215">
                  <c:v>2.9034006544778E-8</c:v>
                </c:pt>
                <c:pt idx="1216">
                  <c:v>2.90917633736918E-8</c:v>
                </c:pt>
                <c:pt idx="1217">
                  <c:v>2.91495202026056E-8</c:v>
                </c:pt>
                <c:pt idx="1218">
                  <c:v>2.92072770328802E-8</c:v>
                </c:pt>
                <c:pt idx="1219">
                  <c:v>2.9265033861794E-8</c:v>
                </c:pt>
                <c:pt idx="1220">
                  <c:v>2.93227906907077E-8</c:v>
                </c:pt>
                <c:pt idx="1221">
                  <c:v>2.93805475209824E-8</c:v>
                </c:pt>
                <c:pt idx="1222">
                  <c:v>2.94383043498961E-8</c:v>
                </c:pt>
                <c:pt idx="1223">
                  <c:v>2.94960611788099E-8</c:v>
                </c:pt>
                <c:pt idx="1224">
                  <c:v>2.95538180077237E-8</c:v>
                </c:pt>
                <c:pt idx="1225">
                  <c:v>2.96115748379983E-8</c:v>
                </c:pt>
                <c:pt idx="1226">
                  <c:v>2.96693316669121E-8</c:v>
                </c:pt>
                <c:pt idx="1227">
                  <c:v>2.97270884958259E-8</c:v>
                </c:pt>
                <c:pt idx="1228">
                  <c:v>2.97848453261005E-8</c:v>
                </c:pt>
                <c:pt idx="1229">
                  <c:v>2.98426021550143E-8</c:v>
                </c:pt>
                <c:pt idx="1230">
                  <c:v>2.99003589839281E-8</c:v>
                </c:pt>
                <c:pt idx="1231">
                  <c:v>2.99581158128419E-8</c:v>
                </c:pt>
                <c:pt idx="1232">
                  <c:v>3.00158726431165E-8</c:v>
                </c:pt>
                <c:pt idx="1233">
                  <c:v>3.00736294720303E-8</c:v>
                </c:pt>
                <c:pt idx="1234">
                  <c:v>3.01313863009441E-8</c:v>
                </c:pt>
                <c:pt idx="1235">
                  <c:v>3.01891431312187E-8</c:v>
                </c:pt>
                <c:pt idx="1236">
                  <c:v>3.02468999601325E-8</c:v>
                </c:pt>
                <c:pt idx="1237">
                  <c:v>3.03046567890462E-8</c:v>
                </c:pt>
                <c:pt idx="1238">
                  <c:v>3.036241361796E-8</c:v>
                </c:pt>
                <c:pt idx="1239">
                  <c:v>3.04201704482346E-8</c:v>
                </c:pt>
                <c:pt idx="1240">
                  <c:v>3.04779272771484E-8</c:v>
                </c:pt>
                <c:pt idx="1241">
                  <c:v>3.05356841060622E-8</c:v>
                </c:pt>
                <c:pt idx="1242">
                  <c:v>3.05934409363368E-8</c:v>
                </c:pt>
                <c:pt idx="1243">
                  <c:v>3.06511977652506E-8</c:v>
                </c:pt>
                <c:pt idx="1244">
                  <c:v>3.07089545941644E-8</c:v>
                </c:pt>
                <c:pt idx="1245">
                  <c:v>3.07667114230782E-8</c:v>
                </c:pt>
                <c:pt idx="1246">
                  <c:v>3.08244682533528E-8</c:v>
                </c:pt>
                <c:pt idx="1247">
                  <c:v>3.08822250822666E-8</c:v>
                </c:pt>
                <c:pt idx="1248">
                  <c:v>3.09399819111804E-8</c:v>
                </c:pt>
                <c:pt idx="1249">
                  <c:v>3.0997738741455E-8</c:v>
                </c:pt>
                <c:pt idx="1250">
                  <c:v>3.10554955703688E-8</c:v>
                </c:pt>
                <c:pt idx="1251">
                  <c:v>3.11132523992825E-8</c:v>
                </c:pt>
                <c:pt idx="1252">
                  <c:v>3.11710092281963E-8</c:v>
                </c:pt>
                <c:pt idx="1253">
                  <c:v>3.12287660584709E-8</c:v>
                </c:pt>
                <c:pt idx="1254">
                  <c:v>3.12865228873847E-8</c:v>
                </c:pt>
                <c:pt idx="1255">
                  <c:v>3.13442797162985E-8</c:v>
                </c:pt>
                <c:pt idx="1256">
                  <c:v>3.14020365465731E-8</c:v>
                </c:pt>
                <c:pt idx="1257">
                  <c:v>3.14597933754869E-8</c:v>
                </c:pt>
                <c:pt idx="1258">
                  <c:v>3.15175502044007E-8</c:v>
                </c:pt>
                <c:pt idx="1259">
                  <c:v>3.15753070333145E-8</c:v>
                </c:pt>
                <c:pt idx="1260">
                  <c:v>3.16330638635891E-8</c:v>
                </c:pt>
                <c:pt idx="1261">
                  <c:v>3.16908206925029E-8</c:v>
                </c:pt>
                <c:pt idx="1262">
                  <c:v>3.17485775214167E-8</c:v>
                </c:pt>
                <c:pt idx="1263">
                  <c:v>3.18063343516913E-8</c:v>
                </c:pt>
                <c:pt idx="1264">
                  <c:v>3.18640911806051E-8</c:v>
                </c:pt>
                <c:pt idx="1265">
                  <c:v>3.19218480095188E-8</c:v>
                </c:pt>
                <c:pt idx="1266">
                  <c:v>3.19796048384326E-8</c:v>
                </c:pt>
                <c:pt idx="1267">
                  <c:v>3.20373616687073E-8</c:v>
                </c:pt>
                <c:pt idx="1268">
                  <c:v>3.2095118497621E-8</c:v>
                </c:pt>
                <c:pt idx="1269">
                  <c:v>3.21528753265348E-8</c:v>
                </c:pt>
                <c:pt idx="1270">
                  <c:v>3.22106321568094E-8</c:v>
                </c:pt>
                <c:pt idx="1271">
                  <c:v>3.22683889857232E-8</c:v>
                </c:pt>
                <c:pt idx="1272">
                  <c:v>3.2326145814637E-8</c:v>
                </c:pt>
                <c:pt idx="1273">
                  <c:v>3.23839026435508E-8</c:v>
                </c:pt>
                <c:pt idx="1274">
                  <c:v>3.24416594738254E-8</c:v>
                </c:pt>
                <c:pt idx="1275">
                  <c:v>3.24994163027392E-8</c:v>
                </c:pt>
                <c:pt idx="1276">
                  <c:v>3.2557173131653E-8</c:v>
                </c:pt>
                <c:pt idx="1277">
                  <c:v>3.26149299619276E-8</c:v>
                </c:pt>
                <c:pt idx="1278">
                  <c:v>3.26726867908414E-8</c:v>
                </c:pt>
                <c:pt idx="1279">
                  <c:v>3.27304436197552E-8</c:v>
                </c:pt>
                <c:pt idx="1280">
                  <c:v>3.27882004486689E-8</c:v>
                </c:pt>
                <c:pt idx="1281">
                  <c:v>3.28459572789436E-8</c:v>
                </c:pt>
                <c:pt idx="1282">
                  <c:v>3.29037141078573E-8</c:v>
                </c:pt>
                <c:pt idx="1283">
                  <c:v>3.29614709367711E-8</c:v>
                </c:pt>
                <c:pt idx="1284">
                  <c:v>3.30192277670457E-8</c:v>
                </c:pt>
                <c:pt idx="1285">
                  <c:v>3.30769845959595E-8</c:v>
                </c:pt>
                <c:pt idx="1286">
                  <c:v>3.31347414248733E-8</c:v>
                </c:pt>
                <c:pt idx="1287">
                  <c:v>3.31924982537871E-8</c:v>
                </c:pt>
                <c:pt idx="1288">
                  <c:v>3.32502550840617E-8</c:v>
                </c:pt>
                <c:pt idx="1289">
                  <c:v>3.33080119129755E-8</c:v>
                </c:pt>
                <c:pt idx="1290">
                  <c:v>3.33657687418893E-8</c:v>
                </c:pt>
                <c:pt idx="1291">
                  <c:v>3.34235255721639E-8</c:v>
                </c:pt>
                <c:pt idx="1292">
                  <c:v>3.34812824010777E-8</c:v>
                </c:pt>
                <c:pt idx="1293">
                  <c:v>3.35390392299914E-8</c:v>
                </c:pt>
                <c:pt idx="1294">
                  <c:v>3.35967960589052E-8</c:v>
                </c:pt>
                <c:pt idx="1295">
                  <c:v>3.36545528891799E-8</c:v>
                </c:pt>
                <c:pt idx="1296">
                  <c:v>3.37123097180936E-8</c:v>
                </c:pt>
                <c:pt idx="1297">
                  <c:v>3.37700665470074E-8</c:v>
                </c:pt>
                <c:pt idx="1298">
                  <c:v>3.3827823377282E-8</c:v>
                </c:pt>
                <c:pt idx="1299">
                  <c:v>3.38855802061958E-8</c:v>
                </c:pt>
                <c:pt idx="1300">
                  <c:v>3.39433370351096E-8</c:v>
                </c:pt>
                <c:pt idx="1301">
                  <c:v>3.40010938640234E-8</c:v>
                </c:pt>
                <c:pt idx="1302">
                  <c:v>3.4058850694298E-8</c:v>
                </c:pt>
                <c:pt idx="1303">
                  <c:v>3.41166075232118E-8</c:v>
                </c:pt>
                <c:pt idx="1304">
                  <c:v>3.41743643521256E-8</c:v>
                </c:pt>
                <c:pt idx="1305">
                  <c:v>3.42321211824002E-8</c:v>
                </c:pt>
                <c:pt idx="1306">
                  <c:v>3.4289878011314E-8</c:v>
                </c:pt>
                <c:pt idx="1307">
                  <c:v>3.43476348402278E-8</c:v>
                </c:pt>
                <c:pt idx="1308">
                  <c:v>3.44053916691415E-8</c:v>
                </c:pt>
                <c:pt idx="1309">
                  <c:v>3.44631484994162E-8</c:v>
                </c:pt>
                <c:pt idx="1310">
                  <c:v>3.452090532833E-8</c:v>
                </c:pt>
                <c:pt idx="1311">
                  <c:v>3.45786621572437E-8</c:v>
                </c:pt>
                <c:pt idx="1312">
                  <c:v>3.46364189875183E-8</c:v>
                </c:pt>
                <c:pt idx="1313">
                  <c:v>3.46941758164321E-8</c:v>
                </c:pt>
                <c:pt idx="1314">
                  <c:v>3.47519326453459E-8</c:v>
                </c:pt>
                <c:pt idx="1315">
                  <c:v>3.48096894742597E-8</c:v>
                </c:pt>
                <c:pt idx="1316">
                  <c:v>3.48674463045343E-8</c:v>
                </c:pt>
                <c:pt idx="1317">
                  <c:v>3.49252031334481E-8</c:v>
                </c:pt>
                <c:pt idx="1318">
                  <c:v>3.49829599623619E-8</c:v>
                </c:pt>
                <c:pt idx="1319">
                  <c:v>3.50407167926365E-8</c:v>
                </c:pt>
                <c:pt idx="1320">
                  <c:v>3.50984736215503E-8</c:v>
                </c:pt>
                <c:pt idx="1321">
                  <c:v>3.51562304504641E-8</c:v>
                </c:pt>
                <c:pt idx="1322">
                  <c:v>3.52139872793779E-8</c:v>
                </c:pt>
                <c:pt idx="1323">
                  <c:v>3.52717441096525E-8</c:v>
                </c:pt>
                <c:pt idx="1324">
                  <c:v>3.53295009385662E-8</c:v>
                </c:pt>
                <c:pt idx="1325">
                  <c:v>3.538725776748E-8</c:v>
                </c:pt>
                <c:pt idx="1326">
                  <c:v>3.54450145977547E-8</c:v>
                </c:pt>
                <c:pt idx="1327">
                  <c:v>3.55027714266684E-8</c:v>
                </c:pt>
                <c:pt idx="1328">
                  <c:v>3.55605282555822E-8</c:v>
                </c:pt>
                <c:pt idx="1329">
                  <c:v>3.5618285084496E-8</c:v>
                </c:pt>
                <c:pt idx="1330">
                  <c:v>3.56760419147706E-8</c:v>
                </c:pt>
                <c:pt idx="1331">
                  <c:v>3.57337987436844E-8</c:v>
                </c:pt>
                <c:pt idx="1332">
                  <c:v>3.57915555725982E-8</c:v>
                </c:pt>
                <c:pt idx="1333">
                  <c:v>3.58493124028728E-8</c:v>
                </c:pt>
                <c:pt idx="1334">
                  <c:v>3.59070692317866E-8</c:v>
                </c:pt>
                <c:pt idx="1335">
                  <c:v>3.59648260607004E-8</c:v>
                </c:pt>
                <c:pt idx="1336">
                  <c:v>3.60225828896142E-8</c:v>
                </c:pt>
                <c:pt idx="1337">
                  <c:v>3.60803397198888E-8</c:v>
                </c:pt>
                <c:pt idx="1338">
                  <c:v>3.61380965488026E-8</c:v>
                </c:pt>
                <c:pt idx="1339">
                  <c:v>3.61958533777163E-8</c:v>
                </c:pt>
                <c:pt idx="1340">
                  <c:v>3.6253610207991E-8</c:v>
                </c:pt>
                <c:pt idx="1341">
                  <c:v>3.63113670369047E-8</c:v>
                </c:pt>
                <c:pt idx="1342">
                  <c:v>3.63691238658185E-8</c:v>
                </c:pt>
                <c:pt idx="1343">
                  <c:v>3.64268806947323E-8</c:v>
                </c:pt>
                <c:pt idx="1344">
                  <c:v>3.64846375250069E-8</c:v>
                </c:pt>
                <c:pt idx="1345">
                  <c:v>3.65423943539207E-8</c:v>
                </c:pt>
                <c:pt idx="1346">
                  <c:v>3.66001511828345E-8</c:v>
                </c:pt>
                <c:pt idx="1347">
                  <c:v>3.66579080131091E-8</c:v>
                </c:pt>
                <c:pt idx="1348">
                  <c:v>3.67156648420229E-8</c:v>
                </c:pt>
                <c:pt idx="1349">
                  <c:v>3.67734216709367E-8</c:v>
                </c:pt>
                <c:pt idx="1350">
                  <c:v>3.68311784998505E-8</c:v>
                </c:pt>
                <c:pt idx="1351">
                  <c:v>3.68889353301251E-8</c:v>
                </c:pt>
                <c:pt idx="1352">
                  <c:v>3.69466921590389E-8</c:v>
                </c:pt>
                <c:pt idx="1353">
                  <c:v>3.70044489879526E-8</c:v>
                </c:pt>
                <c:pt idx="1354">
                  <c:v>3.70622058182273E-8</c:v>
                </c:pt>
                <c:pt idx="1355">
                  <c:v>3.7119962647141E-8</c:v>
                </c:pt>
                <c:pt idx="1356">
                  <c:v>3.71777194760548E-8</c:v>
                </c:pt>
                <c:pt idx="1357">
                  <c:v>3.72354763049686E-8</c:v>
                </c:pt>
                <c:pt idx="1358">
                  <c:v>3.72932331352432E-8</c:v>
                </c:pt>
                <c:pt idx="1359">
                  <c:v>3.7350989964157E-8</c:v>
                </c:pt>
                <c:pt idx="1360">
                  <c:v>3.74087467930708E-8</c:v>
                </c:pt>
                <c:pt idx="1361">
                  <c:v>3.74665036233454E-8</c:v>
                </c:pt>
                <c:pt idx="1362">
                  <c:v>3.75242604522592E-8</c:v>
                </c:pt>
                <c:pt idx="1363">
                  <c:v>3.7582017281173E-8</c:v>
                </c:pt>
                <c:pt idx="1364">
                  <c:v>3.76397741100868E-8</c:v>
                </c:pt>
                <c:pt idx="1365">
                  <c:v>3.76975309403614E-8</c:v>
                </c:pt>
                <c:pt idx="1366">
                  <c:v>3.77552877692752E-8</c:v>
                </c:pt>
                <c:pt idx="1367">
                  <c:v>3.78130445981889E-8</c:v>
                </c:pt>
                <c:pt idx="1368">
                  <c:v>3.78708014284636E-8</c:v>
                </c:pt>
                <c:pt idx="1369">
                  <c:v>3.79285582573773E-8</c:v>
                </c:pt>
                <c:pt idx="1370">
                  <c:v>3.79863150862911E-8</c:v>
                </c:pt>
                <c:pt idx="1371">
                  <c:v>3.80440719152049E-8</c:v>
                </c:pt>
                <c:pt idx="1372">
                  <c:v>3.81018287454795E-8</c:v>
                </c:pt>
                <c:pt idx="1373">
                  <c:v>3.81595855743933E-8</c:v>
                </c:pt>
                <c:pt idx="1374">
                  <c:v>3.82173424033071E-8</c:v>
                </c:pt>
                <c:pt idx="1375">
                  <c:v>3.82750992335817E-8</c:v>
                </c:pt>
                <c:pt idx="1376">
                  <c:v>3.83328560624955E-8</c:v>
                </c:pt>
                <c:pt idx="1377">
                  <c:v>3.83906128914093E-8</c:v>
                </c:pt>
                <c:pt idx="1378">
                  <c:v>3.84483697203231E-8</c:v>
                </c:pt>
                <c:pt idx="1379">
                  <c:v>3.85061265505977E-8</c:v>
                </c:pt>
                <c:pt idx="1380">
                  <c:v>3.85638833795115E-8</c:v>
                </c:pt>
                <c:pt idx="1381">
                  <c:v>3.86216402084253E-8</c:v>
                </c:pt>
                <c:pt idx="1382">
                  <c:v>3.86793970386999E-8</c:v>
                </c:pt>
                <c:pt idx="1383">
                  <c:v>3.87371538676137E-8</c:v>
                </c:pt>
                <c:pt idx="1384">
                  <c:v>3.87949106965274E-8</c:v>
                </c:pt>
                <c:pt idx="1385">
                  <c:v>3.88526675254412E-8</c:v>
                </c:pt>
                <c:pt idx="1386">
                  <c:v>3.89104243557158E-8</c:v>
                </c:pt>
                <c:pt idx="1387">
                  <c:v>3.89681811846296E-8</c:v>
                </c:pt>
                <c:pt idx="1388">
                  <c:v>3.90259380135434E-8</c:v>
                </c:pt>
                <c:pt idx="1389">
                  <c:v>3.9083694843818E-8</c:v>
                </c:pt>
                <c:pt idx="1390">
                  <c:v>3.91414516727318E-8</c:v>
                </c:pt>
                <c:pt idx="1391">
                  <c:v>3.91992085016456E-8</c:v>
                </c:pt>
                <c:pt idx="1392">
                  <c:v>3.92569653305594E-8</c:v>
                </c:pt>
                <c:pt idx="1393">
                  <c:v>3.9314722160834E-8</c:v>
                </c:pt>
                <c:pt idx="1394">
                  <c:v>3.93724789897478E-8</c:v>
                </c:pt>
                <c:pt idx="1395">
                  <c:v>3.94302358186616E-8</c:v>
                </c:pt>
                <c:pt idx="1396">
                  <c:v>3.94879926489362E-8</c:v>
                </c:pt>
                <c:pt idx="1397">
                  <c:v>3.954574947785E-8</c:v>
                </c:pt>
                <c:pt idx="1398">
                  <c:v>3.96035063067637E-8</c:v>
                </c:pt>
                <c:pt idx="1399">
                  <c:v>3.96612631356775E-8</c:v>
                </c:pt>
                <c:pt idx="1400">
                  <c:v>3.97190199659521E-8</c:v>
                </c:pt>
                <c:pt idx="1401">
                  <c:v>3.97767767948659E-8</c:v>
                </c:pt>
                <c:pt idx="1402">
                  <c:v>3.98345336237797E-8</c:v>
                </c:pt>
                <c:pt idx="1403">
                  <c:v>3.98922904540543E-8</c:v>
                </c:pt>
                <c:pt idx="1404">
                  <c:v>3.99500472829681E-8</c:v>
                </c:pt>
                <c:pt idx="1405">
                  <c:v>4.00078041118819E-8</c:v>
                </c:pt>
                <c:pt idx="1406">
                  <c:v>4.00655609407957E-8</c:v>
                </c:pt>
                <c:pt idx="1407">
                  <c:v>4.01233177710703E-8</c:v>
                </c:pt>
                <c:pt idx="1408">
                  <c:v>4.01810745999841E-8</c:v>
                </c:pt>
                <c:pt idx="1409">
                  <c:v>4.02388314288979E-8</c:v>
                </c:pt>
                <c:pt idx="1410">
                  <c:v>4.02965882591725E-8</c:v>
                </c:pt>
                <c:pt idx="1411">
                  <c:v>4.03543450880863E-8</c:v>
                </c:pt>
                <c:pt idx="1412">
                  <c:v>4.04121019170001E-8</c:v>
                </c:pt>
                <c:pt idx="1413">
                  <c:v>4.04698587459138E-8</c:v>
                </c:pt>
                <c:pt idx="1414">
                  <c:v>4.05276155761884E-8</c:v>
                </c:pt>
                <c:pt idx="1415">
                  <c:v>4.05853724051022E-8</c:v>
                </c:pt>
                <c:pt idx="1416">
                  <c:v>4.0643129234016E-8</c:v>
                </c:pt>
                <c:pt idx="1417">
                  <c:v>4.07008860642906E-8</c:v>
                </c:pt>
                <c:pt idx="1418">
                  <c:v>4.07586428932044E-8</c:v>
                </c:pt>
                <c:pt idx="1419">
                  <c:v>4.08163997221182E-8</c:v>
                </c:pt>
                <c:pt idx="1420">
                  <c:v>4.0874156551032E-8</c:v>
                </c:pt>
                <c:pt idx="1421">
                  <c:v>4.09319133813066E-8</c:v>
                </c:pt>
                <c:pt idx="1422">
                  <c:v>4.09896702102204E-8</c:v>
                </c:pt>
                <c:pt idx="1423">
                  <c:v>4.10474270391342E-8</c:v>
                </c:pt>
                <c:pt idx="1424">
                  <c:v>4.11051838694088E-8</c:v>
                </c:pt>
                <c:pt idx="1425">
                  <c:v>4.11629406983226E-8</c:v>
                </c:pt>
                <c:pt idx="1426">
                  <c:v>4.12206975272364E-8</c:v>
                </c:pt>
                <c:pt idx="1427">
                  <c:v>4.12784543561501E-8</c:v>
                </c:pt>
                <c:pt idx="1428">
                  <c:v>4.13362111864248E-8</c:v>
                </c:pt>
                <c:pt idx="1429">
                  <c:v>4.13939680153385E-8</c:v>
                </c:pt>
                <c:pt idx="1430">
                  <c:v>4.14517248442523E-8</c:v>
                </c:pt>
                <c:pt idx="1431">
                  <c:v>4.15094816745269E-8</c:v>
                </c:pt>
                <c:pt idx="1432">
                  <c:v>4.15672385034407E-8</c:v>
                </c:pt>
                <c:pt idx="1433">
                  <c:v>4.16249953323545E-8</c:v>
                </c:pt>
                <c:pt idx="1434">
                  <c:v>4.16827521612683E-8</c:v>
                </c:pt>
                <c:pt idx="1435">
                  <c:v>4.17405089915429E-8</c:v>
                </c:pt>
                <c:pt idx="1436">
                  <c:v>4.17982658204567E-8</c:v>
                </c:pt>
                <c:pt idx="1437">
                  <c:v>4.18560226493705E-8</c:v>
                </c:pt>
                <c:pt idx="1438">
                  <c:v>4.19137794796451E-8</c:v>
                </c:pt>
                <c:pt idx="1439">
                  <c:v>4.19715363085588E-8</c:v>
                </c:pt>
                <c:pt idx="1440">
                  <c:v>4.20292931374727E-8</c:v>
                </c:pt>
                <c:pt idx="1441">
                  <c:v>4.20870499663864E-8</c:v>
                </c:pt>
                <c:pt idx="1442">
                  <c:v>4.2144806796661E-8</c:v>
                </c:pt>
                <c:pt idx="1443">
                  <c:v>4.22025636255748E-8</c:v>
                </c:pt>
                <c:pt idx="1444">
                  <c:v>4.22603204544886E-8</c:v>
                </c:pt>
                <c:pt idx="1445">
                  <c:v>4.23180772847632E-8</c:v>
                </c:pt>
                <c:pt idx="1446">
                  <c:v>4.2375834113677E-8</c:v>
                </c:pt>
                <c:pt idx="1447">
                  <c:v>4.24335909425908E-8</c:v>
                </c:pt>
                <c:pt idx="1448">
                  <c:v>4.24913477715046E-8</c:v>
                </c:pt>
                <c:pt idx="1449">
                  <c:v>4.25491046017792E-8</c:v>
                </c:pt>
                <c:pt idx="1450">
                  <c:v>4.2606861430693E-8</c:v>
                </c:pt>
                <c:pt idx="1451">
                  <c:v>4.26646182596068E-8</c:v>
                </c:pt>
                <c:pt idx="1452">
                  <c:v>4.27223750898814E-8</c:v>
                </c:pt>
                <c:pt idx="1453">
                  <c:v>4.27801319187952E-8</c:v>
                </c:pt>
                <c:pt idx="1454">
                  <c:v>4.2837888747709E-8</c:v>
                </c:pt>
                <c:pt idx="1455">
                  <c:v>4.28956455766227E-8</c:v>
                </c:pt>
                <c:pt idx="1456">
                  <c:v>4.29534024068974E-8</c:v>
                </c:pt>
                <c:pt idx="1457">
                  <c:v>4.30111592358111E-8</c:v>
                </c:pt>
                <c:pt idx="1458">
                  <c:v>4.30689160647249E-8</c:v>
                </c:pt>
                <c:pt idx="1459">
                  <c:v>4.31266728949995E-8</c:v>
                </c:pt>
                <c:pt idx="1460">
                  <c:v>4.31844297239133E-8</c:v>
                </c:pt>
                <c:pt idx="1461">
                  <c:v>4.32421865528271E-8</c:v>
                </c:pt>
                <c:pt idx="1462">
                  <c:v>4.32999433817409E-8</c:v>
                </c:pt>
                <c:pt idx="1463">
                  <c:v>4.33577002120155E-8</c:v>
                </c:pt>
                <c:pt idx="1464">
                  <c:v>4.34154570409293E-8</c:v>
                </c:pt>
                <c:pt idx="1465">
                  <c:v>4.34732138698431E-8</c:v>
                </c:pt>
                <c:pt idx="1466">
                  <c:v>4.35309707001177E-8</c:v>
                </c:pt>
                <c:pt idx="1467">
                  <c:v>4.35887275290315E-8</c:v>
                </c:pt>
                <c:pt idx="1468">
                  <c:v>4.36464843579453E-8</c:v>
                </c:pt>
                <c:pt idx="1469">
                  <c:v>4.3704241186859E-8</c:v>
                </c:pt>
                <c:pt idx="1470">
                  <c:v>4.37619980171337E-8</c:v>
                </c:pt>
                <c:pt idx="1471">
                  <c:v>4.38197548460475E-8</c:v>
                </c:pt>
                <c:pt idx="1472">
                  <c:v>4.38775116749612E-8</c:v>
                </c:pt>
                <c:pt idx="1473">
                  <c:v>4.39352685052358E-8</c:v>
                </c:pt>
                <c:pt idx="1474">
                  <c:v>4.39930253341496E-8</c:v>
                </c:pt>
                <c:pt idx="1475">
                  <c:v>4.40507821630634E-8</c:v>
                </c:pt>
                <c:pt idx="1476">
                  <c:v>4.41085389919772E-8</c:v>
                </c:pt>
                <c:pt idx="1477">
                  <c:v>4.41662958222518E-8</c:v>
                </c:pt>
                <c:pt idx="1478">
                  <c:v>4.42240526511656E-8</c:v>
                </c:pt>
                <c:pt idx="1479">
                  <c:v>4.42818094800794E-8</c:v>
                </c:pt>
                <c:pt idx="1480">
                  <c:v>4.4339566310354E-8</c:v>
                </c:pt>
                <c:pt idx="1481">
                  <c:v>4.43973231392678E-8</c:v>
                </c:pt>
                <c:pt idx="1482">
                  <c:v>4.44550799681816E-8</c:v>
                </c:pt>
                <c:pt idx="1483">
                  <c:v>4.45128367970954E-8</c:v>
                </c:pt>
                <c:pt idx="1484">
                  <c:v>4.457059362737E-8</c:v>
                </c:pt>
                <c:pt idx="1485">
                  <c:v>4.46283504562837E-8</c:v>
                </c:pt>
                <c:pt idx="1486">
                  <c:v>4.46861072851975E-8</c:v>
                </c:pt>
                <c:pt idx="1487">
                  <c:v>4.47438641154722E-8</c:v>
                </c:pt>
                <c:pt idx="1488">
                  <c:v>4.48016209443859E-8</c:v>
                </c:pt>
                <c:pt idx="1489">
                  <c:v>4.48593777732997E-8</c:v>
                </c:pt>
                <c:pt idx="1490">
                  <c:v>4.49171346022135E-8</c:v>
                </c:pt>
                <c:pt idx="1491">
                  <c:v>4.49748914324881E-8</c:v>
                </c:pt>
                <c:pt idx="1492">
                  <c:v>4.50326482614019E-8</c:v>
                </c:pt>
                <c:pt idx="1493">
                  <c:v>4.50904050903157E-8</c:v>
                </c:pt>
                <c:pt idx="1494">
                  <c:v>4.51481619205903E-8</c:v>
                </c:pt>
                <c:pt idx="1495">
                  <c:v>4.52059187495041E-8</c:v>
                </c:pt>
                <c:pt idx="1496">
                  <c:v>4.52636755784179E-8</c:v>
                </c:pt>
                <c:pt idx="1497">
                  <c:v>4.53214324073317E-8</c:v>
                </c:pt>
                <c:pt idx="1498">
                  <c:v>4.53791892376063E-8</c:v>
                </c:pt>
                <c:pt idx="1499">
                  <c:v>4.54369460665201E-8</c:v>
                </c:pt>
              </c:numCache>
            </c:numRef>
          </c:xVal>
          <c:yVal>
            <c:numRef>
              <c:f>AD!$D$3:$D$1502</c:f>
              <c:numCache>
                <c:formatCode>0.0000E+00</c:formatCode>
                <c:ptCount val="1500"/>
                <c:pt idx="0">
                  <c:v>0.0001</c:v>
                </c:pt>
                <c:pt idx="1">
                  <c:v>0.0001</c:v>
                </c:pt>
                <c:pt idx="2">
                  <c:v>0.0001</c:v>
                </c:pt>
                <c:pt idx="3">
                  <c:v>0.0001</c:v>
                </c:pt>
                <c:pt idx="4">
                  <c:v>0.0001</c:v>
                </c:pt>
                <c:pt idx="5">
                  <c:v>0.0001</c:v>
                </c:pt>
                <c:pt idx="6">
                  <c:v>0.0001</c:v>
                </c:pt>
                <c:pt idx="7">
                  <c:v>0.0001</c:v>
                </c:pt>
                <c:pt idx="8">
                  <c:v>0.0001</c:v>
                </c:pt>
                <c:pt idx="9">
                  <c:v>0.0001</c:v>
                </c:pt>
                <c:pt idx="10">
                  <c:v>0.0001</c:v>
                </c:pt>
                <c:pt idx="11">
                  <c:v>0.0001</c:v>
                </c:pt>
                <c:pt idx="12">
                  <c:v>0.0001</c:v>
                </c:pt>
                <c:pt idx="13">
                  <c:v>0.0001</c:v>
                </c:pt>
                <c:pt idx="14">
                  <c:v>0.0001</c:v>
                </c:pt>
                <c:pt idx="15">
                  <c:v>0.0001</c:v>
                </c:pt>
                <c:pt idx="16">
                  <c:v>0.0001</c:v>
                </c:pt>
                <c:pt idx="17">
                  <c:v>0.0001</c:v>
                </c:pt>
                <c:pt idx="18">
                  <c:v>0.0001</c:v>
                </c:pt>
                <c:pt idx="19">
                  <c:v>0.0001</c:v>
                </c:pt>
                <c:pt idx="20">
                  <c:v>0.0001</c:v>
                </c:pt>
                <c:pt idx="21">
                  <c:v>0.0001</c:v>
                </c:pt>
                <c:pt idx="22">
                  <c:v>0.0001</c:v>
                </c:pt>
                <c:pt idx="23">
                  <c:v>0.0001</c:v>
                </c:pt>
                <c:pt idx="24">
                  <c:v>0.0001</c:v>
                </c:pt>
                <c:pt idx="25">
                  <c:v>0.0001</c:v>
                </c:pt>
                <c:pt idx="26">
                  <c:v>0.0001</c:v>
                </c:pt>
                <c:pt idx="27">
                  <c:v>0.0001</c:v>
                </c:pt>
                <c:pt idx="28">
                  <c:v>0.0001</c:v>
                </c:pt>
                <c:pt idx="29">
                  <c:v>0.0001</c:v>
                </c:pt>
                <c:pt idx="30">
                  <c:v>0.0001</c:v>
                </c:pt>
                <c:pt idx="31">
                  <c:v>0.0001</c:v>
                </c:pt>
                <c:pt idx="32">
                  <c:v>0.0001</c:v>
                </c:pt>
                <c:pt idx="33">
                  <c:v>0.0001</c:v>
                </c:pt>
                <c:pt idx="34">
                  <c:v>0.0001</c:v>
                </c:pt>
                <c:pt idx="35">
                  <c:v>0.0001</c:v>
                </c:pt>
                <c:pt idx="36">
                  <c:v>0.0001</c:v>
                </c:pt>
                <c:pt idx="37">
                  <c:v>0.0001</c:v>
                </c:pt>
                <c:pt idx="38">
                  <c:v>0.0001</c:v>
                </c:pt>
                <c:pt idx="39">
                  <c:v>0.0001</c:v>
                </c:pt>
                <c:pt idx="40">
                  <c:v>0.0001</c:v>
                </c:pt>
                <c:pt idx="41">
                  <c:v>0.0001</c:v>
                </c:pt>
                <c:pt idx="42">
                  <c:v>0.0001</c:v>
                </c:pt>
                <c:pt idx="43">
                  <c:v>0.0001</c:v>
                </c:pt>
                <c:pt idx="44">
                  <c:v>0.0001</c:v>
                </c:pt>
                <c:pt idx="45">
                  <c:v>0.0001</c:v>
                </c:pt>
                <c:pt idx="46">
                  <c:v>0.0001</c:v>
                </c:pt>
                <c:pt idx="47">
                  <c:v>0.0001</c:v>
                </c:pt>
                <c:pt idx="48">
                  <c:v>0.0001</c:v>
                </c:pt>
                <c:pt idx="49">
                  <c:v>0.0001</c:v>
                </c:pt>
                <c:pt idx="50">
                  <c:v>0.0001</c:v>
                </c:pt>
                <c:pt idx="51">
                  <c:v>0.0001</c:v>
                </c:pt>
                <c:pt idx="52">
                  <c:v>0.0001</c:v>
                </c:pt>
                <c:pt idx="53">
                  <c:v>0.0001</c:v>
                </c:pt>
                <c:pt idx="54">
                  <c:v>0.0001</c:v>
                </c:pt>
                <c:pt idx="55">
                  <c:v>0.0001</c:v>
                </c:pt>
                <c:pt idx="56">
                  <c:v>0.0001</c:v>
                </c:pt>
                <c:pt idx="57">
                  <c:v>0.0001</c:v>
                </c:pt>
                <c:pt idx="58">
                  <c:v>0.0001</c:v>
                </c:pt>
                <c:pt idx="59">
                  <c:v>0.0001</c:v>
                </c:pt>
                <c:pt idx="60">
                  <c:v>0.0001</c:v>
                </c:pt>
                <c:pt idx="61">
                  <c:v>0.0001</c:v>
                </c:pt>
                <c:pt idx="62">
                  <c:v>0.0001</c:v>
                </c:pt>
                <c:pt idx="63">
                  <c:v>0.0001</c:v>
                </c:pt>
                <c:pt idx="64">
                  <c:v>0.0001</c:v>
                </c:pt>
                <c:pt idx="65">
                  <c:v>0.0001</c:v>
                </c:pt>
                <c:pt idx="66">
                  <c:v>0.0001</c:v>
                </c:pt>
                <c:pt idx="67">
                  <c:v>0.0001</c:v>
                </c:pt>
                <c:pt idx="68">
                  <c:v>0.0001</c:v>
                </c:pt>
                <c:pt idx="69">
                  <c:v>0.0001</c:v>
                </c:pt>
                <c:pt idx="70">
                  <c:v>0.0001</c:v>
                </c:pt>
                <c:pt idx="71">
                  <c:v>0.0001</c:v>
                </c:pt>
                <c:pt idx="72">
                  <c:v>0.0001</c:v>
                </c:pt>
                <c:pt idx="73">
                  <c:v>0.0001</c:v>
                </c:pt>
                <c:pt idx="74">
                  <c:v>0.0001</c:v>
                </c:pt>
                <c:pt idx="75">
                  <c:v>0.0001</c:v>
                </c:pt>
                <c:pt idx="76">
                  <c:v>0.0001</c:v>
                </c:pt>
                <c:pt idx="77">
                  <c:v>0.0001</c:v>
                </c:pt>
                <c:pt idx="78">
                  <c:v>0.0001</c:v>
                </c:pt>
                <c:pt idx="79">
                  <c:v>0.0001</c:v>
                </c:pt>
                <c:pt idx="80">
                  <c:v>0.0001</c:v>
                </c:pt>
                <c:pt idx="81">
                  <c:v>0.0001</c:v>
                </c:pt>
                <c:pt idx="82">
                  <c:v>0.0001</c:v>
                </c:pt>
                <c:pt idx="83">
                  <c:v>0.0001</c:v>
                </c:pt>
                <c:pt idx="84">
                  <c:v>0.0001</c:v>
                </c:pt>
                <c:pt idx="85">
                  <c:v>0.0001</c:v>
                </c:pt>
                <c:pt idx="86">
                  <c:v>0.0001</c:v>
                </c:pt>
                <c:pt idx="87">
                  <c:v>0.0001</c:v>
                </c:pt>
                <c:pt idx="88">
                  <c:v>0.0001</c:v>
                </c:pt>
                <c:pt idx="89">
                  <c:v>0.0001</c:v>
                </c:pt>
                <c:pt idx="90">
                  <c:v>0.0001</c:v>
                </c:pt>
                <c:pt idx="91">
                  <c:v>0.0001</c:v>
                </c:pt>
                <c:pt idx="92">
                  <c:v>0.0001</c:v>
                </c:pt>
                <c:pt idx="93">
                  <c:v>0.0001</c:v>
                </c:pt>
                <c:pt idx="94">
                  <c:v>0.0001</c:v>
                </c:pt>
                <c:pt idx="95">
                  <c:v>0.0001</c:v>
                </c:pt>
                <c:pt idx="96">
                  <c:v>0.0001</c:v>
                </c:pt>
                <c:pt idx="97">
                  <c:v>0.0001</c:v>
                </c:pt>
                <c:pt idx="98">
                  <c:v>0.0001</c:v>
                </c:pt>
                <c:pt idx="99">
                  <c:v>0.0001</c:v>
                </c:pt>
                <c:pt idx="100">
                  <c:v>0.0001</c:v>
                </c:pt>
                <c:pt idx="101">
                  <c:v>0.0001</c:v>
                </c:pt>
                <c:pt idx="102">
                  <c:v>0.0001</c:v>
                </c:pt>
                <c:pt idx="103">
                  <c:v>0.0001</c:v>
                </c:pt>
                <c:pt idx="104">
                  <c:v>0.0001</c:v>
                </c:pt>
                <c:pt idx="105">
                  <c:v>0.0001</c:v>
                </c:pt>
                <c:pt idx="106">
                  <c:v>0.0001</c:v>
                </c:pt>
                <c:pt idx="107">
                  <c:v>0.0001</c:v>
                </c:pt>
                <c:pt idx="108">
                  <c:v>0.0001</c:v>
                </c:pt>
                <c:pt idx="109">
                  <c:v>0.0001</c:v>
                </c:pt>
                <c:pt idx="110">
                  <c:v>0.0001</c:v>
                </c:pt>
                <c:pt idx="111">
                  <c:v>0.0001</c:v>
                </c:pt>
                <c:pt idx="112">
                  <c:v>0.0001</c:v>
                </c:pt>
                <c:pt idx="113">
                  <c:v>0.0001</c:v>
                </c:pt>
                <c:pt idx="114">
                  <c:v>0.0001</c:v>
                </c:pt>
                <c:pt idx="115">
                  <c:v>0.0001</c:v>
                </c:pt>
                <c:pt idx="116">
                  <c:v>0.0001</c:v>
                </c:pt>
                <c:pt idx="117">
                  <c:v>0.0001</c:v>
                </c:pt>
                <c:pt idx="118">
                  <c:v>0.0001</c:v>
                </c:pt>
                <c:pt idx="119">
                  <c:v>0.0001</c:v>
                </c:pt>
                <c:pt idx="120">
                  <c:v>0.0001</c:v>
                </c:pt>
                <c:pt idx="121">
                  <c:v>0.0001</c:v>
                </c:pt>
                <c:pt idx="122">
                  <c:v>0.0001</c:v>
                </c:pt>
                <c:pt idx="123">
                  <c:v>0.0001</c:v>
                </c:pt>
                <c:pt idx="124">
                  <c:v>0.0001</c:v>
                </c:pt>
                <c:pt idx="125">
                  <c:v>0.0001</c:v>
                </c:pt>
                <c:pt idx="126">
                  <c:v>0.0001</c:v>
                </c:pt>
                <c:pt idx="127">
                  <c:v>0.0001</c:v>
                </c:pt>
                <c:pt idx="128">
                  <c:v>0.0001</c:v>
                </c:pt>
                <c:pt idx="129">
                  <c:v>0.0001</c:v>
                </c:pt>
                <c:pt idx="130">
                  <c:v>0.0001</c:v>
                </c:pt>
                <c:pt idx="131">
                  <c:v>0.0001</c:v>
                </c:pt>
                <c:pt idx="132">
                  <c:v>0.0001</c:v>
                </c:pt>
                <c:pt idx="133">
                  <c:v>0.0001</c:v>
                </c:pt>
                <c:pt idx="134">
                  <c:v>0.0001</c:v>
                </c:pt>
                <c:pt idx="135">
                  <c:v>0.0001</c:v>
                </c:pt>
                <c:pt idx="136">
                  <c:v>0.0001</c:v>
                </c:pt>
                <c:pt idx="137">
                  <c:v>0.0001</c:v>
                </c:pt>
                <c:pt idx="138">
                  <c:v>0.0001</c:v>
                </c:pt>
                <c:pt idx="139">
                  <c:v>0.0001</c:v>
                </c:pt>
                <c:pt idx="140">
                  <c:v>0.0001</c:v>
                </c:pt>
                <c:pt idx="141">
                  <c:v>0.0001</c:v>
                </c:pt>
                <c:pt idx="142">
                  <c:v>0.0001</c:v>
                </c:pt>
                <c:pt idx="143">
                  <c:v>0.0001</c:v>
                </c:pt>
                <c:pt idx="144">
                  <c:v>0.0001</c:v>
                </c:pt>
                <c:pt idx="145">
                  <c:v>0.0001</c:v>
                </c:pt>
                <c:pt idx="146">
                  <c:v>0.0001</c:v>
                </c:pt>
                <c:pt idx="147">
                  <c:v>0.0001</c:v>
                </c:pt>
                <c:pt idx="148">
                  <c:v>0.0001</c:v>
                </c:pt>
                <c:pt idx="149">
                  <c:v>0.0001</c:v>
                </c:pt>
                <c:pt idx="150">
                  <c:v>0.0001</c:v>
                </c:pt>
                <c:pt idx="151">
                  <c:v>0.0001</c:v>
                </c:pt>
                <c:pt idx="152">
                  <c:v>0.0001</c:v>
                </c:pt>
                <c:pt idx="153">
                  <c:v>0.0001</c:v>
                </c:pt>
                <c:pt idx="154">
                  <c:v>0.0001</c:v>
                </c:pt>
                <c:pt idx="155">
                  <c:v>0.0001</c:v>
                </c:pt>
                <c:pt idx="156">
                  <c:v>0.0001</c:v>
                </c:pt>
                <c:pt idx="157">
                  <c:v>0.0001</c:v>
                </c:pt>
                <c:pt idx="158">
                  <c:v>0.0001</c:v>
                </c:pt>
                <c:pt idx="159">
                  <c:v>0.0001</c:v>
                </c:pt>
                <c:pt idx="160">
                  <c:v>0.0001</c:v>
                </c:pt>
                <c:pt idx="161">
                  <c:v>0.0001</c:v>
                </c:pt>
                <c:pt idx="162">
                  <c:v>0.0001</c:v>
                </c:pt>
                <c:pt idx="163">
                  <c:v>0.0001</c:v>
                </c:pt>
                <c:pt idx="164">
                  <c:v>0.0001</c:v>
                </c:pt>
                <c:pt idx="165">
                  <c:v>0.0001</c:v>
                </c:pt>
                <c:pt idx="166">
                  <c:v>0.0001</c:v>
                </c:pt>
                <c:pt idx="167">
                  <c:v>0.0001</c:v>
                </c:pt>
                <c:pt idx="168">
                  <c:v>0.0001</c:v>
                </c:pt>
                <c:pt idx="169">
                  <c:v>0.0001</c:v>
                </c:pt>
                <c:pt idx="170">
                  <c:v>0.0001</c:v>
                </c:pt>
                <c:pt idx="171">
                  <c:v>0.0001</c:v>
                </c:pt>
                <c:pt idx="172">
                  <c:v>0.0001</c:v>
                </c:pt>
                <c:pt idx="173">
                  <c:v>0.0001</c:v>
                </c:pt>
                <c:pt idx="174">
                  <c:v>0.0001</c:v>
                </c:pt>
                <c:pt idx="175">
                  <c:v>0.0001</c:v>
                </c:pt>
                <c:pt idx="176">
                  <c:v>0.0001</c:v>
                </c:pt>
                <c:pt idx="177">
                  <c:v>0.0001</c:v>
                </c:pt>
                <c:pt idx="178">
                  <c:v>0.0001</c:v>
                </c:pt>
                <c:pt idx="179">
                  <c:v>0.0001</c:v>
                </c:pt>
                <c:pt idx="180">
                  <c:v>0.0001</c:v>
                </c:pt>
                <c:pt idx="181">
                  <c:v>0.0001</c:v>
                </c:pt>
                <c:pt idx="182">
                  <c:v>0.0001</c:v>
                </c:pt>
                <c:pt idx="183">
                  <c:v>0.0001</c:v>
                </c:pt>
                <c:pt idx="184">
                  <c:v>0.0001</c:v>
                </c:pt>
                <c:pt idx="185">
                  <c:v>0.0001</c:v>
                </c:pt>
                <c:pt idx="186">
                  <c:v>0.0001</c:v>
                </c:pt>
                <c:pt idx="187">
                  <c:v>0.0001</c:v>
                </c:pt>
                <c:pt idx="188">
                  <c:v>0.0001</c:v>
                </c:pt>
                <c:pt idx="189">
                  <c:v>0.0001</c:v>
                </c:pt>
                <c:pt idx="190">
                  <c:v>0.0001</c:v>
                </c:pt>
                <c:pt idx="191">
                  <c:v>0.0001</c:v>
                </c:pt>
                <c:pt idx="192">
                  <c:v>0.0001</c:v>
                </c:pt>
                <c:pt idx="193">
                  <c:v>0.0001</c:v>
                </c:pt>
                <c:pt idx="194">
                  <c:v>0.0001</c:v>
                </c:pt>
                <c:pt idx="195">
                  <c:v>0.0001</c:v>
                </c:pt>
                <c:pt idx="196">
                  <c:v>0.0001</c:v>
                </c:pt>
                <c:pt idx="197">
                  <c:v>0.0001</c:v>
                </c:pt>
                <c:pt idx="198">
                  <c:v>0.0001</c:v>
                </c:pt>
                <c:pt idx="199">
                  <c:v>0.0001</c:v>
                </c:pt>
                <c:pt idx="200">
                  <c:v>0.0001</c:v>
                </c:pt>
                <c:pt idx="201">
                  <c:v>0.0001</c:v>
                </c:pt>
                <c:pt idx="202">
                  <c:v>0.0001</c:v>
                </c:pt>
                <c:pt idx="203">
                  <c:v>0.0001</c:v>
                </c:pt>
                <c:pt idx="204">
                  <c:v>0.0001</c:v>
                </c:pt>
                <c:pt idx="205">
                  <c:v>0.0001</c:v>
                </c:pt>
                <c:pt idx="206">
                  <c:v>0.0001</c:v>
                </c:pt>
                <c:pt idx="207">
                  <c:v>0.0001</c:v>
                </c:pt>
                <c:pt idx="208">
                  <c:v>0.0001</c:v>
                </c:pt>
                <c:pt idx="209">
                  <c:v>0.0001</c:v>
                </c:pt>
                <c:pt idx="210">
                  <c:v>0.0001</c:v>
                </c:pt>
                <c:pt idx="211">
                  <c:v>0.0001</c:v>
                </c:pt>
                <c:pt idx="212">
                  <c:v>0.0001</c:v>
                </c:pt>
                <c:pt idx="213">
                  <c:v>0.0001</c:v>
                </c:pt>
                <c:pt idx="214">
                  <c:v>0.0001</c:v>
                </c:pt>
                <c:pt idx="215">
                  <c:v>0.0001</c:v>
                </c:pt>
                <c:pt idx="216">
                  <c:v>0.0001</c:v>
                </c:pt>
                <c:pt idx="217">
                  <c:v>0.0001</c:v>
                </c:pt>
                <c:pt idx="218">
                  <c:v>0.0001</c:v>
                </c:pt>
                <c:pt idx="219">
                  <c:v>0.0001</c:v>
                </c:pt>
                <c:pt idx="220">
                  <c:v>0.0001</c:v>
                </c:pt>
                <c:pt idx="221">
                  <c:v>0.0001</c:v>
                </c:pt>
                <c:pt idx="222">
                  <c:v>0.0001</c:v>
                </c:pt>
                <c:pt idx="223">
                  <c:v>0.0001</c:v>
                </c:pt>
                <c:pt idx="224">
                  <c:v>0.0001</c:v>
                </c:pt>
                <c:pt idx="225">
                  <c:v>0.0001</c:v>
                </c:pt>
                <c:pt idx="226">
                  <c:v>0.0001</c:v>
                </c:pt>
                <c:pt idx="227">
                  <c:v>0.0001</c:v>
                </c:pt>
                <c:pt idx="228">
                  <c:v>0.0001</c:v>
                </c:pt>
                <c:pt idx="229">
                  <c:v>0.0001</c:v>
                </c:pt>
                <c:pt idx="230">
                  <c:v>0.0001</c:v>
                </c:pt>
                <c:pt idx="231">
                  <c:v>0.0001</c:v>
                </c:pt>
                <c:pt idx="232">
                  <c:v>0.0001</c:v>
                </c:pt>
                <c:pt idx="233">
                  <c:v>0.0001</c:v>
                </c:pt>
                <c:pt idx="234">
                  <c:v>0.0001</c:v>
                </c:pt>
                <c:pt idx="235">
                  <c:v>0.0001</c:v>
                </c:pt>
                <c:pt idx="236">
                  <c:v>0.0001</c:v>
                </c:pt>
                <c:pt idx="237">
                  <c:v>0.0001</c:v>
                </c:pt>
                <c:pt idx="238">
                  <c:v>0.0001</c:v>
                </c:pt>
                <c:pt idx="239">
                  <c:v>0.0001</c:v>
                </c:pt>
                <c:pt idx="240">
                  <c:v>0.0001</c:v>
                </c:pt>
                <c:pt idx="241">
                  <c:v>0.0001</c:v>
                </c:pt>
                <c:pt idx="242">
                  <c:v>0.0001</c:v>
                </c:pt>
                <c:pt idx="243">
                  <c:v>0.0001</c:v>
                </c:pt>
                <c:pt idx="244">
                  <c:v>0.0001</c:v>
                </c:pt>
                <c:pt idx="245">
                  <c:v>0.0001</c:v>
                </c:pt>
                <c:pt idx="246">
                  <c:v>0.0001</c:v>
                </c:pt>
                <c:pt idx="247">
                  <c:v>0.0001</c:v>
                </c:pt>
                <c:pt idx="248">
                  <c:v>0.0001</c:v>
                </c:pt>
                <c:pt idx="249">
                  <c:v>0.0001</c:v>
                </c:pt>
                <c:pt idx="250">
                  <c:v>0.0001</c:v>
                </c:pt>
                <c:pt idx="251">
                  <c:v>0.0001</c:v>
                </c:pt>
                <c:pt idx="252">
                  <c:v>0.0001</c:v>
                </c:pt>
                <c:pt idx="253">
                  <c:v>0.0001</c:v>
                </c:pt>
                <c:pt idx="254">
                  <c:v>0.0001</c:v>
                </c:pt>
                <c:pt idx="255">
                  <c:v>0.0001</c:v>
                </c:pt>
                <c:pt idx="256">
                  <c:v>0.0001</c:v>
                </c:pt>
                <c:pt idx="257">
                  <c:v>0.0001</c:v>
                </c:pt>
                <c:pt idx="258">
                  <c:v>0.0001</c:v>
                </c:pt>
                <c:pt idx="259">
                  <c:v>0.0001</c:v>
                </c:pt>
                <c:pt idx="260">
                  <c:v>0.0001</c:v>
                </c:pt>
                <c:pt idx="261">
                  <c:v>0.0001</c:v>
                </c:pt>
                <c:pt idx="262">
                  <c:v>0.0001</c:v>
                </c:pt>
                <c:pt idx="263">
                  <c:v>0.0001</c:v>
                </c:pt>
                <c:pt idx="264">
                  <c:v>0.0001</c:v>
                </c:pt>
                <c:pt idx="265">
                  <c:v>0.0001</c:v>
                </c:pt>
                <c:pt idx="266">
                  <c:v>0.0001</c:v>
                </c:pt>
                <c:pt idx="267">
                  <c:v>0.0001</c:v>
                </c:pt>
                <c:pt idx="268">
                  <c:v>0.0001</c:v>
                </c:pt>
                <c:pt idx="269">
                  <c:v>0.0001</c:v>
                </c:pt>
                <c:pt idx="270">
                  <c:v>0.0001</c:v>
                </c:pt>
                <c:pt idx="271">
                  <c:v>0.0001</c:v>
                </c:pt>
                <c:pt idx="272">
                  <c:v>0.0001</c:v>
                </c:pt>
                <c:pt idx="273">
                  <c:v>0.0001</c:v>
                </c:pt>
                <c:pt idx="274">
                  <c:v>0.0001</c:v>
                </c:pt>
                <c:pt idx="275">
                  <c:v>0.0001</c:v>
                </c:pt>
                <c:pt idx="276">
                  <c:v>0.0001</c:v>
                </c:pt>
                <c:pt idx="277">
                  <c:v>0.0001</c:v>
                </c:pt>
                <c:pt idx="278">
                  <c:v>0.0001</c:v>
                </c:pt>
                <c:pt idx="279">
                  <c:v>0.0001</c:v>
                </c:pt>
                <c:pt idx="280">
                  <c:v>0.0001</c:v>
                </c:pt>
                <c:pt idx="281">
                  <c:v>0.0001</c:v>
                </c:pt>
                <c:pt idx="282">
                  <c:v>0.0001</c:v>
                </c:pt>
                <c:pt idx="283">
                  <c:v>0.0001</c:v>
                </c:pt>
                <c:pt idx="284">
                  <c:v>0.0001</c:v>
                </c:pt>
                <c:pt idx="285">
                  <c:v>0.0001</c:v>
                </c:pt>
                <c:pt idx="286">
                  <c:v>0.0001</c:v>
                </c:pt>
                <c:pt idx="287">
                  <c:v>0.0001</c:v>
                </c:pt>
                <c:pt idx="288">
                  <c:v>0.0001</c:v>
                </c:pt>
                <c:pt idx="289">
                  <c:v>0.0001</c:v>
                </c:pt>
                <c:pt idx="290">
                  <c:v>0.0001</c:v>
                </c:pt>
                <c:pt idx="291">
                  <c:v>0.0001</c:v>
                </c:pt>
                <c:pt idx="292">
                  <c:v>0.0001</c:v>
                </c:pt>
                <c:pt idx="293">
                  <c:v>0.0001</c:v>
                </c:pt>
                <c:pt idx="294">
                  <c:v>0.0001</c:v>
                </c:pt>
                <c:pt idx="295">
                  <c:v>0.0001</c:v>
                </c:pt>
                <c:pt idx="296">
                  <c:v>0.0001</c:v>
                </c:pt>
                <c:pt idx="297">
                  <c:v>0.0001</c:v>
                </c:pt>
                <c:pt idx="298">
                  <c:v>0.0001</c:v>
                </c:pt>
                <c:pt idx="299">
                  <c:v>0.0001</c:v>
                </c:pt>
                <c:pt idx="300">
                  <c:v>0.0001</c:v>
                </c:pt>
                <c:pt idx="301">
                  <c:v>0.0001</c:v>
                </c:pt>
                <c:pt idx="302">
                  <c:v>0.0001</c:v>
                </c:pt>
                <c:pt idx="303">
                  <c:v>0.0001</c:v>
                </c:pt>
                <c:pt idx="304">
                  <c:v>0.0001</c:v>
                </c:pt>
                <c:pt idx="305">
                  <c:v>0.0001</c:v>
                </c:pt>
                <c:pt idx="306">
                  <c:v>0.0001</c:v>
                </c:pt>
                <c:pt idx="307">
                  <c:v>0.0001</c:v>
                </c:pt>
                <c:pt idx="308">
                  <c:v>0.0001</c:v>
                </c:pt>
                <c:pt idx="309">
                  <c:v>0.0001</c:v>
                </c:pt>
                <c:pt idx="310">
                  <c:v>0.0001</c:v>
                </c:pt>
                <c:pt idx="311">
                  <c:v>0.0001</c:v>
                </c:pt>
                <c:pt idx="312">
                  <c:v>0.0001</c:v>
                </c:pt>
                <c:pt idx="313">
                  <c:v>0.0001</c:v>
                </c:pt>
                <c:pt idx="314">
                  <c:v>0.0001</c:v>
                </c:pt>
                <c:pt idx="315">
                  <c:v>0.0001</c:v>
                </c:pt>
                <c:pt idx="316">
                  <c:v>0.0001</c:v>
                </c:pt>
                <c:pt idx="317">
                  <c:v>0.0001</c:v>
                </c:pt>
                <c:pt idx="318">
                  <c:v>0.0001</c:v>
                </c:pt>
                <c:pt idx="319">
                  <c:v>0.0001</c:v>
                </c:pt>
                <c:pt idx="320">
                  <c:v>0.0001</c:v>
                </c:pt>
                <c:pt idx="321">
                  <c:v>0.0001</c:v>
                </c:pt>
                <c:pt idx="322">
                  <c:v>0.0001</c:v>
                </c:pt>
                <c:pt idx="323">
                  <c:v>0.0001</c:v>
                </c:pt>
                <c:pt idx="324">
                  <c:v>0.0001</c:v>
                </c:pt>
                <c:pt idx="325">
                  <c:v>0.0001</c:v>
                </c:pt>
                <c:pt idx="326">
                  <c:v>0.0001</c:v>
                </c:pt>
                <c:pt idx="327">
                  <c:v>0.0001</c:v>
                </c:pt>
                <c:pt idx="328">
                  <c:v>0.0001</c:v>
                </c:pt>
                <c:pt idx="329">
                  <c:v>0.0001</c:v>
                </c:pt>
                <c:pt idx="330">
                  <c:v>0.0001</c:v>
                </c:pt>
                <c:pt idx="331">
                  <c:v>0.0001</c:v>
                </c:pt>
                <c:pt idx="332">
                  <c:v>0.0001</c:v>
                </c:pt>
                <c:pt idx="333">
                  <c:v>0.0001</c:v>
                </c:pt>
                <c:pt idx="334">
                  <c:v>0.0001</c:v>
                </c:pt>
                <c:pt idx="335">
                  <c:v>0.0001</c:v>
                </c:pt>
                <c:pt idx="336">
                  <c:v>0.0001</c:v>
                </c:pt>
                <c:pt idx="337">
                  <c:v>0.0001</c:v>
                </c:pt>
                <c:pt idx="338">
                  <c:v>0.0001</c:v>
                </c:pt>
                <c:pt idx="339">
                  <c:v>0.0001</c:v>
                </c:pt>
                <c:pt idx="340">
                  <c:v>0.0001</c:v>
                </c:pt>
                <c:pt idx="341">
                  <c:v>0.0001</c:v>
                </c:pt>
                <c:pt idx="342">
                  <c:v>0.0001</c:v>
                </c:pt>
                <c:pt idx="343">
                  <c:v>0.0001</c:v>
                </c:pt>
                <c:pt idx="344">
                  <c:v>0.0001</c:v>
                </c:pt>
                <c:pt idx="345">
                  <c:v>0.0001</c:v>
                </c:pt>
                <c:pt idx="346">
                  <c:v>0.0001</c:v>
                </c:pt>
                <c:pt idx="347">
                  <c:v>0.0001</c:v>
                </c:pt>
                <c:pt idx="348">
                  <c:v>0.0001</c:v>
                </c:pt>
                <c:pt idx="349">
                  <c:v>0.0001</c:v>
                </c:pt>
                <c:pt idx="350">
                  <c:v>0.0001</c:v>
                </c:pt>
                <c:pt idx="351">
                  <c:v>0.0001</c:v>
                </c:pt>
                <c:pt idx="352">
                  <c:v>0.0001</c:v>
                </c:pt>
                <c:pt idx="353">
                  <c:v>0.0001</c:v>
                </c:pt>
                <c:pt idx="354">
                  <c:v>0.0001</c:v>
                </c:pt>
                <c:pt idx="355">
                  <c:v>0.0001</c:v>
                </c:pt>
                <c:pt idx="356">
                  <c:v>0.0001</c:v>
                </c:pt>
                <c:pt idx="357">
                  <c:v>0.0001</c:v>
                </c:pt>
                <c:pt idx="358">
                  <c:v>0.0001</c:v>
                </c:pt>
                <c:pt idx="359">
                  <c:v>0.0001</c:v>
                </c:pt>
                <c:pt idx="360">
                  <c:v>0.0001</c:v>
                </c:pt>
                <c:pt idx="361">
                  <c:v>0.0001</c:v>
                </c:pt>
                <c:pt idx="362">
                  <c:v>0.0001</c:v>
                </c:pt>
                <c:pt idx="363">
                  <c:v>0.0001</c:v>
                </c:pt>
                <c:pt idx="364">
                  <c:v>0.0001</c:v>
                </c:pt>
                <c:pt idx="365">
                  <c:v>0.0001</c:v>
                </c:pt>
                <c:pt idx="366">
                  <c:v>0.0001</c:v>
                </c:pt>
                <c:pt idx="367">
                  <c:v>0.0001</c:v>
                </c:pt>
                <c:pt idx="368">
                  <c:v>0.0001</c:v>
                </c:pt>
                <c:pt idx="369">
                  <c:v>0.0001</c:v>
                </c:pt>
                <c:pt idx="370">
                  <c:v>0.0001</c:v>
                </c:pt>
                <c:pt idx="371">
                  <c:v>0.0001</c:v>
                </c:pt>
                <c:pt idx="372">
                  <c:v>0.0001</c:v>
                </c:pt>
                <c:pt idx="373">
                  <c:v>0.0001</c:v>
                </c:pt>
                <c:pt idx="374">
                  <c:v>0.0001</c:v>
                </c:pt>
                <c:pt idx="375">
                  <c:v>0.0001</c:v>
                </c:pt>
                <c:pt idx="376">
                  <c:v>0.0001</c:v>
                </c:pt>
                <c:pt idx="377">
                  <c:v>0.0001</c:v>
                </c:pt>
                <c:pt idx="378">
                  <c:v>0.0001</c:v>
                </c:pt>
                <c:pt idx="379">
                  <c:v>0.0001</c:v>
                </c:pt>
                <c:pt idx="380">
                  <c:v>0.0001</c:v>
                </c:pt>
                <c:pt idx="381">
                  <c:v>0.0001</c:v>
                </c:pt>
                <c:pt idx="382">
                  <c:v>0.0001</c:v>
                </c:pt>
                <c:pt idx="383">
                  <c:v>0.0001</c:v>
                </c:pt>
                <c:pt idx="384">
                  <c:v>0.0001</c:v>
                </c:pt>
                <c:pt idx="385">
                  <c:v>0.0001</c:v>
                </c:pt>
                <c:pt idx="386">
                  <c:v>0.0001</c:v>
                </c:pt>
                <c:pt idx="387">
                  <c:v>0.0001</c:v>
                </c:pt>
                <c:pt idx="388">
                  <c:v>0.0001</c:v>
                </c:pt>
                <c:pt idx="389">
                  <c:v>0.0001</c:v>
                </c:pt>
                <c:pt idx="390">
                  <c:v>0.0001</c:v>
                </c:pt>
                <c:pt idx="391">
                  <c:v>0.0001</c:v>
                </c:pt>
                <c:pt idx="392">
                  <c:v>0.0001</c:v>
                </c:pt>
                <c:pt idx="393">
                  <c:v>0.0001</c:v>
                </c:pt>
                <c:pt idx="394">
                  <c:v>0.0001</c:v>
                </c:pt>
                <c:pt idx="395">
                  <c:v>0.0001</c:v>
                </c:pt>
                <c:pt idx="396">
                  <c:v>0.0001</c:v>
                </c:pt>
                <c:pt idx="397">
                  <c:v>0.0001</c:v>
                </c:pt>
                <c:pt idx="398">
                  <c:v>0.0001</c:v>
                </c:pt>
                <c:pt idx="399">
                  <c:v>0.0001</c:v>
                </c:pt>
                <c:pt idx="400">
                  <c:v>0.0001</c:v>
                </c:pt>
                <c:pt idx="401">
                  <c:v>0.0001</c:v>
                </c:pt>
                <c:pt idx="402">
                  <c:v>0.0001</c:v>
                </c:pt>
                <c:pt idx="403">
                  <c:v>0.0001</c:v>
                </c:pt>
                <c:pt idx="404">
                  <c:v>0.0001</c:v>
                </c:pt>
                <c:pt idx="405">
                  <c:v>0.0001</c:v>
                </c:pt>
                <c:pt idx="406">
                  <c:v>0.0001</c:v>
                </c:pt>
                <c:pt idx="407">
                  <c:v>0.0001</c:v>
                </c:pt>
                <c:pt idx="408">
                  <c:v>0.0001</c:v>
                </c:pt>
                <c:pt idx="409">
                  <c:v>0.0001</c:v>
                </c:pt>
                <c:pt idx="410">
                  <c:v>0.0001</c:v>
                </c:pt>
                <c:pt idx="411">
                  <c:v>0.0001</c:v>
                </c:pt>
                <c:pt idx="412">
                  <c:v>0.0001</c:v>
                </c:pt>
                <c:pt idx="413">
                  <c:v>0.0001</c:v>
                </c:pt>
                <c:pt idx="414">
                  <c:v>0.0001</c:v>
                </c:pt>
                <c:pt idx="415">
                  <c:v>0.0001</c:v>
                </c:pt>
                <c:pt idx="416">
                  <c:v>0.0001</c:v>
                </c:pt>
                <c:pt idx="417">
                  <c:v>0.0001</c:v>
                </c:pt>
                <c:pt idx="418">
                  <c:v>0.0001</c:v>
                </c:pt>
                <c:pt idx="419">
                  <c:v>0.0001</c:v>
                </c:pt>
                <c:pt idx="420">
                  <c:v>0.0001</c:v>
                </c:pt>
                <c:pt idx="421">
                  <c:v>0.0001</c:v>
                </c:pt>
                <c:pt idx="422">
                  <c:v>0.0001</c:v>
                </c:pt>
                <c:pt idx="423">
                  <c:v>0.0001</c:v>
                </c:pt>
                <c:pt idx="424">
                  <c:v>0.0001</c:v>
                </c:pt>
                <c:pt idx="425">
                  <c:v>0.0001</c:v>
                </c:pt>
                <c:pt idx="426">
                  <c:v>0.0001</c:v>
                </c:pt>
                <c:pt idx="427">
                  <c:v>0.0001</c:v>
                </c:pt>
                <c:pt idx="428">
                  <c:v>0.0001</c:v>
                </c:pt>
                <c:pt idx="429">
                  <c:v>0.0001</c:v>
                </c:pt>
                <c:pt idx="430">
                  <c:v>0.0001</c:v>
                </c:pt>
                <c:pt idx="431">
                  <c:v>0.0001</c:v>
                </c:pt>
                <c:pt idx="432">
                  <c:v>0.0001</c:v>
                </c:pt>
                <c:pt idx="433">
                  <c:v>0.0001</c:v>
                </c:pt>
                <c:pt idx="434">
                  <c:v>0.0001</c:v>
                </c:pt>
                <c:pt idx="435">
                  <c:v>0.0001</c:v>
                </c:pt>
                <c:pt idx="436">
                  <c:v>0.0001</c:v>
                </c:pt>
                <c:pt idx="437">
                  <c:v>0.0001</c:v>
                </c:pt>
                <c:pt idx="438">
                  <c:v>0.0001</c:v>
                </c:pt>
                <c:pt idx="439">
                  <c:v>0.0001</c:v>
                </c:pt>
                <c:pt idx="440">
                  <c:v>0.0001</c:v>
                </c:pt>
                <c:pt idx="441">
                  <c:v>0.0001</c:v>
                </c:pt>
                <c:pt idx="442">
                  <c:v>0.0001</c:v>
                </c:pt>
                <c:pt idx="443">
                  <c:v>0.0001</c:v>
                </c:pt>
                <c:pt idx="444">
                  <c:v>0.0001</c:v>
                </c:pt>
                <c:pt idx="445">
                  <c:v>0.0001</c:v>
                </c:pt>
                <c:pt idx="446">
                  <c:v>0.0001</c:v>
                </c:pt>
                <c:pt idx="447">
                  <c:v>0.0001</c:v>
                </c:pt>
                <c:pt idx="448">
                  <c:v>0.0001</c:v>
                </c:pt>
                <c:pt idx="449">
                  <c:v>0.0001</c:v>
                </c:pt>
                <c:pt idx="450">
                  <c:v>0.0001</c:v>
                </c:pt>
                <c:pt idx="451">
                  <c:v>0.0001</c:v>
                </c:pt>
                <c:pt idx="452">
                  <c:v>0.0001</c:v>
                </c:pt>
                <c:pt idx="453">
                  <c:v>0.0001</c:v>
                </c:pt>
                <c:pt idx="454">
                  <c:v>0.0001</c:v>
                </c:pt>
                <c:pt idx="455">
                  <c:v>0.0001</c:v>
                </c:pt>
                <c:pt idx="456">
                  <c:v>0.0001</c:v>
                </c:pt>
                <c:pt idx="457">
                  <c:v>0.0001</c:v>
                </c:pt>
                <c:pt idx="458">
                  <c:v>0.0001</c:v>
                </c:pt>
                <c:pt idx="459">
                  <c:v>0.0001</c:v>
                </c:pt>
                <c:pt idx="460">
                  <c:v>0.0001</c:v>
                </c:pt>
                <c:pt idx="461">
                  <c:v>0.0001</c:v>
                </c:pt>
                <c:pt idx="462">
                  <c:v>0.0001</c:v>
                </c:pt>
                <c:pt idx="463">
                  <c:v>0.0001</c:v>
                </c:pt>
                <c:pt idx="464">
                  <c:v>0.0001</c:v>
                </c:pt>
                <c:pt idx="465">
                  <c:v>0.0001</c:v>
                </c:pt>
                <c:pt idx="466">
                  <c:v>0.0001</c:v>
                </c:pt>
                <c:pt idx="467">
                  <c:v>0.0001</c:v>
                </c:pt>
                <c:pt idx="468">
                  <c:v>0.0001</c:v>
                </c:pt>
                <c:pt idx="469">
                  <c:v>0.0001</c:v>
                </c:pt>
                <c:pt idx="470">
                  <c:v>0.0001</c:v>
                </c:pt>
                <c:pt idx="471">
                  <c:v>0.0001</c:v>
                </c:pt>
                <c:pt idx="472">
                  <c:v>0.0001</c:v>
                </c:pt>
                <c:pt idx="473">
                  <c:v>0.0001</c:v>
                </c:pt>
                <c:pt idx="474">
                  <c:v>0.0001</c:v>
                </c:pt>
                <c:pt idx="475">
                  <c:v>0.0001</c:v>
                </c:pt>
                <c:pt idx="476">
                  <c:v>0.0001</c:v>
                </c:pt>
                <c:pt idx="477">
                  <c:v>0.0001</c:v>
                </c:pt>
                <c:pt idx="478">
                  <c:v>0.0001</c:v>
                </c:pt>
                <c:pt idx="479">
                  <c:v>0.0001</c:v>
                </c:pt>
                <c:pt idx="480">
                  <c:v>0.0001</c:v>
                </c:pt>
                <c:pt idx="481">
                  <c:v>0.0001</c:v>
                </c:pt>
                <c:pt idx="482">
                  <c:v>0.0001</c:v>
                </c:pt>
                <c:pt idx="483">
                  <c:v>0.0001</c:v>
                </c:pt>
                <c:pt idx="484">
                  <c:v>0.0001</c:v>
                </c:pt>
                <c:pt idx="485">
                  <c:v>0.0001</c:v>
                </c:pt>
                <c:pt idx="486">
                  <c:v>0.0001</c:v>
                </c:pt>
                <c:pt idx="487">
                  <c:v>0.0001</c:v>
                </c:pt>
                <c:pt idx="488">
                  <c:v>0.0001</c:v>
                </c:pt>
                <c:pt idx="489">
                  <c:v>0.0001</c:v>
                </c:pt>
                <c:pt idx="490">
                  <c:v>0.0001</c:v>
                </c:pt>
                <c:pt idx="491">
                  <c:v>0.0001</c:v>
                </c:pt>
                <c:pt idx="492">
                  <c:v>0.0001</c:v>
                </c:pt>
                <c:pt idx="493">
                  <c:v>0.0001</c:v>
                </c:pt>
                <c:pt idx="494">
                  <c:v>0.0001</c:v>
                </c:pt>
                <c:pt idx="495">
                  <c:v>0.0001</c:v>
                </c:pt>
                <c:pt idx="496">
                  <c:v>0.0001</c:v>
                </c:pt>
                <c:pt idx="497">
                  <c:v>0.0001</c:v>
                </c:pt>
                <c:pt idx="498">
                  <c:v>0.0001</c:v>
                </c:pt>
                <c:pt idx="499">
                  <c:v>0.0001</c:v>
                </c:pt>
                <c:pt idx="500">
                  <c:v>0.0001</c:v>
                </c:pt>
                <c:pt idx="501">
                  <c:v>0.0001</c:v>
                </c:pt>
                <c:pt idx="502">
                  <c:v>0.0001</c:v>
                </c:pt>
                <c:pt idx="503">
                  <c:v>0.0001</c:v>
                </c:pt>
                <c:pt idx="504">
                  <c:v>0.0001</c:v>
                </c:pt>
                <c:pt idx="505">
                  <c:v>0.0001</c:v>
                </c:pt>
                <c:pt idx="506">
                  <c:v>0.0001</c:v>
                </c:pt>
                <c:pt idx="507">
                  <c:v>0.0001</c:v>
                </c:pt>
                <c:pt idx="508">
                  <c:v>0.0001</c:v>
                </c:pt>
                <c:pt idx="509">
                  <c:v>0.0001</c:v>
                </c:pt>
                <c:pt idx="510">
                  <c:v>0.0001</c:v>
                </c:pt>
                <c:pt idx="511">
                  <c:v>0.0001</c:v>
                </c:pt>
                <c:pt idx="512">
                  <c:v>0.0001</c:v>
                </c:pt>
                <c:pt idx="513">
                  <c:v>0.0001</c:v>
                </c:pt>
                <c:pt idx="514">
                  <c:v>0.0001</c:v>
                </c:pt>
                <c:pt idx="515">
                  <c:v>0.0001</c:v>
                </c:pt>
                <c:pt idx="516">
                  <c:v>0.0001</c:v>
                </c:pt>
                <c:pt idx="517">
                  <c:v>0.0001</c:v>
                </c:pt>
                <c:pt idx="518">
                  <c:v>0.0001</c:v>
                </c:pt>
                <c:pt idx="519">
                  <c:v>0.0001</c:v>
                </c:pt>
                <c:pt idx="520">
                  <c:v>0.0001</c:v>
                </c:pt>
                <c:pt idx="521">
                  <c:v>0.0001</c:v>
                </c:pt>
                <c:pt idx="522">
                  <c:v>0.0001</c:v>
                </c:pt>
                <c:pt idx="523">
                  <c:v>0.0001</c:v>
                </c:pt>
                <c:pt idx="524">
                  <c:v>0.00010000000001</c:v>
                </c:pt>
                <c:pt idx="525">
                  <c:v>0.00010000000001</c:v>
                </c:pt>
                <c:pt idx="526">
                  <c:v>0.00010000000001</c:v>
                </c:pt>
                <c:pt idx="527">
                  <c:v>0.00010000000001</c:v>
                </c:pt>
                <c:pt idx="528">
                  <c:v>0.00010000000002</c:v>
                </c:pt>
                <c:pt idx="529">
                  <c:v>0.00010000000002</c:v>
                </c:pt>
                <c:pt idx="530">
                  <c:v>0.00010000000003</c:v>
                </c:pt>
                <c:pt idx="531">
                  <c:v>0.00010000000004</c:v>
                </c:pt>
                <c:pt idx="532">
                  <c:v>0.00010000000006</c:v>
                </c:pt>
                <c:pt idx="533">
                  <c:v>0.00010000000007</c:v>
                </c:pt>
                <c:pt idx="534">
                  <c:v>0.0001000000001</c:v>
                </c:pt>
                <c:pt idx="535">
                  <c:v>0.00010000000013</c:v>
                </c:pt>
                <c:pt idx="536">
                  <c:v>0.00010000000017</c:v>
                </c:pt>
                <c:pt idx="537">
                  <c:v>0.00010000000022</c:v>
                </c:pt>
                <c:pt idx="538">
                  <c:v>0.00010000000029</c:v>
                </c:pt>
                <c:pt idx="539">
                  <c:v>0.00010000000038</c:v>
                </c:pt>
                <c:pt idx="540">
                  <c:v>0.0001000000005</c:v>
                </c:pt>
                <c:pt idx="541">
                  <c:v>0.00010000000065</c:v>
                </c:pt>
                <c:pt idx="542">
                  <c:v>0.00010000000085</c:v>
                </c:pt>
                <c:pt idx="543">
                  <c:v>0.00010000000111</c:v>
                </c:pt>
                <c:pt idx="544">
                  <c:v>0.00010000000144</c:v>
                </c:pt>
                <c:pt idx="545">
                  <c:v>0.00010000000187</c:v>
                </c:pt>
                <c:pt idx="546">
                  <c:v>0.00010000000243</c:v>
                </c:pt>
                <c:pt idx="547">
                  <c:v>0.00010000000314</c:v>
                </c:pt>
                <c:pt idx="548">
                  <c:v>0.00010000000406</c:v>
                </c:pt>
                <c:pt idx="549">
                  <c:v>0.00010000000524</c:v>
                </c:pt>
                <c:pt idx="550">
                  <c:v>0.00010000000675</c:v>
                </c:pt>
                <c:pt idx="551">
                  <c:v>0.00010000000869</c:v>
                </c:pt>
                <c:pt idx="552">
                  <c:v>0.00010000001116</c:v>
                </c:pt>
                <c:pt idx="553">
                  <c:v>0.00010000001432</c:v>
                </c:pt>
                <c:pt idx="554">
                  <c:v>0.00010000001834</c:v>
                </c:pt>
                <c:pt idx="555">
                  <c:v>0.00010000002346</c:v>
                </c:pt>
                <c:pt idx="556">
                  <c:v>0.00010000002996</c:v>
                </c:pt>
                <c:pt idx="557">
                  <c:v>0.0001000000382</c:v>
                </c:pt>
                <c:pt idx="558">
                  <c:v>0.00010000004863</c:v>
                </c:pt>
                <c:pt idx="559">
                  <c:v>0.00010000006182</c:v>
                </c:pt>
                <c:pt idx="560">
                  <c:v>0.00010000007847</c:v>
                </c:pt>
                <c:pt idx="561">
                  <c:v>0.00010000009946</c:v>
                </c:pt>
                <c:pt idx="562">
                  <c:v>0.00010000012587</c:v>
                </c:pt>
                <c:pt idx="563">
                  <c:v>0.00010000015905</c:v>
                </c:pt>
                <c:pt idx="564">
                  <c:v>0.00010000020068</c:v>
                </c:pt>
                <c:pt idx="565">
                  <c:v>0.00010000025283</c:v>
                </c:pt>
                <c:pt idx="566">
                  <c:v>0.00010000031806</c:v>
                </c:pt>
                <c:pt idx="567">
                  <c:v>0.00010000039951</c:v>
                </c:pt>
                <c:pt idx="568">
                  <c:v>0.00010000050107</c:v>
                </c:pt>
                <c:pt idx="569">
                  <c:v>0.00010000062751</c:v>
                </c:pt>
                <c:pt idx="570">
                  <c:v>0.00010000078469</c:v>
                </c:pt>
                <c:pt idx="571">
                  <c:v>0.00010000097976</c:v>
                </c:pt>
                <c:pt idx="572">
                  <c:v>0.00010000122151</c:v>
                </c:pt>
                <c:pt idx="573">
                  <c:v>0.00010000152064</c:v>
                </c:pt>
                <c:pt idx="574">
                  <c:v>0.0001000018902</c:v>
                </c:pt>
                <c:pt idx="575">
                  <c:v>0.00010000234608</c:v>
                </c:pt>
                <c:pt idx="576">
                  <c:v>0.00010000290756</c:v>
                </c:pt>
                <c:pt idx="577">
                  <c:v>0.00010000359806</c:v>
                </c:pt>
                <c:pt idx="578">
                  <c:v>0.00010000444593</c:v>
                </c:pt>
                <c:pt idx="579">
                  <c:v>0.00010000548542</c:v>
                </c:pt>
                <c:pt idx="580">
                  <c:v>0.00010000675791</c:v>
                </c:pt>
                <c:pt idx="581">
                  <c:v>0.00010000831321</c:v>
                </c:pt>
                <c:pt idx="582">
                  <c:v>0.00010001021129</c:v>
                </c:pt>
                <c:pt idx="583">
                  <c:v>0.00010001252415</c:v>
                </c:pt>
                <c:pt idx="584">
                  <c:v>0.0001000153381</c:v>
                </c:pt>
                <c:pt idx="585">
                  <c:v>0.00010001875648</c:v>
                </c:pt>
                <c:pt idx="586">
                  <c:v>0.00010002290277</c:v>
                </c:pt>
                <c:pt idx="587">
                  <c:v>0.00010002792425</c:v>
                </c:pt>
                <c:pt idx="588">
                  <c:v>0.00010003399639</c:v>
                </c:pt>
                <c:pt idx="589">
                  <c:v>0.00010004132777</c:v>
                </c:pt>
                <c:pt idx="590">
                  <c:v>0.00010005016601</c:v>
                </c:pt>
                <c:pt idx="591">
                  <c:v>0.00010006080454</c:v>
                </c:pt>
                <c:pt idx="592">
                  <c:v>0.0001000735905</c:v>
                </c:pt>
                <c:pt idx="593">
                  <c:v>0.00010008893388</c:v>
                </c:pt>
                <c:pt idx="594">
                  <c:v>0.0001001073181</c:v>
                </c:pt>
                <c:pt idx="595">
                  <c:v>0.00010012931218</c:v>
                </c:pt>
                <c:pt idx="596">
                  <c:v>0.00010015558472</c:v>
                </c:pt>
                <c:pt idx="597">
                  <c:v>0.00010018692013</c:v>
                </c:pt>
                <c:pt idx="598">
                  <c:v>0.00010022423703</c:v>
                </c:pt>
                <c:pt idx="599">
                  <c:v>0.00010026860939</c:v>
                </c:pt>
                <c:pt idx="600">
                  <c:v>0.00010032129064</c:v>
                </c:pt>
                <c:pt idx="601">
                  <c:v>0.00010038374134</c:v>
                </c:pt>
                <c:pt idx="602">
                  <c:v>0.00010045766027</c:v>
                </c:pt>
                <c:pt idx="603">
                  <c:v>0.00010054502003</c:v>
                </c:pt>
                <c:pt idx="604">
                  <c:v>0.00010064810728</c:v>
                </c:pt>
                <c:pt idx="605">
                  <c:v>0.0001007695681</c:v>
                </c:pt>
                <c:pt idx="606">
                  <c:v>0.00010091245928</c:v>
                </c:pt>
                <c:pt idx="607">
                  <c:v>0.00010108030596</c:v>
                </c:pt>
                <c:pt idx="608">
                  <c:v>0.00010127716632</c:v>
                </c:pt>
                <c:pt idx="609">
                  <c:v>0.0001015077042</c:v>
                </c:pt>
                <c:pt idx="610">
                  <c:v>0.00010177727009</c:v>
                </c:pt>
                <c:pt idx="611">
                  <c:v>0.00010209199159</c:v>
                </c:pt>
                <c:pt idx="612">
                  <c:v>0.00010245887404</c:v>
                </c:pt>
                <c:pt idx="613">
                  <c:v>0.00010288591222</c:v>
                </c:pt>
                <c:pt idx="614">
                  <c:v>0.00010338221415</c:v>
                </c:pt>
                <c:pt idx="615">
                  <c:v>0.0001039581378</c:v>
                </c:pt>
                <c:pt idx="616">
                  <c:v>0.00010462544197</c:v>
                </c:pt>
                <c:pt idx="617">
                  <c:v>0.00010539745208</c:v>
                </c:pt>
                <c:pt idx="618">
                  <c:v>0.00010628924219</c:v>
                </c:pt>
                <c:pt idx="619">
                  <c:v>0.00010731783416</c:v>
                </c:pt>
                <c:pt idx="620">
                  <c:v>0.00010850241513</c:v>
                </c:pt>
                <c:pt idx="621">
                  <c:v>0.00010986457433</c:v>
                </c:pt>
                <c:pt idx="622">
                  <c:v>0.0001114285603</c:v>
                </c:pt>
                <c:pt idx="623">
                  <c:v>0.00011322155958</c:v>
                </c:pt>
                <c:pt idx="624">
                  <c:v>0.00011527399783</c:v>
                </c:pt>
                <c:pt idx="625">
                  <c:v>0.00011761986425</c:v>
                </c:pt>
                <c:pt idx="626">
                  <c:v>0.00012029706028</c:v>
                </c:pt>
                <c:pt idx="627">
                  <c:v>0.00012334777321</c:v>
                </c:pt>
                <c:pt idx="628">
                  <c:v>0.00012681887537</c:v>
                </c:pt>
                <c:pt idx="629">
                  <c:v>0.00013076234952</c:v>
                </c:pt>
                <c:pt idx="630">
                  <c:v>0.00013523574059</c:v>
                </c:pt>
                <c:pt idx="631">
                  <c:v>0.00014030263419</c:v>
                </c:pt>
                <c:pt idx="632">
                  <c:v>0.00014603316169</c:v>
                </c:pt>
                <c:pt idx="633">
                  <c:v>0.00015250453181</c:v>
                </c:pt>
                <c:pt idx="634">
                  <c:v>0.0001598015882</c:v>
                </c:pt>
                <c:pt idx="635">
                  <c:v>0.00016801739233</c:v>
                </c:pt>
                <c:pt idx="636">
                  <c:v>0.00017725383085</c:v>
                </c:pt>
                <c:pt idx="637">
                  <c:v>0.00018762224606</c:v>
                </c:pt>
                <c:pt idx="638">
                  <c:v>0.00019924408825</c:v>
                </c:pt>
                <c:pt idx="639">
                  <c:v>0.00021225158785</c:v>
                </c:pt>
                <c:pt idx="640">
                  <c:v>0.00022678844566</c:v>
                </c:pt>
                <c:pt idx="641">
                  <c:v>0.00024301053867</c:v>
                </c:pt>
                <c:pt idx="642">
                  <c:v>0.00026108663897</c:v>
                </c:pt>
                <c:pt idx="643">
                  <c:v>0.0002811991429</c:v>
                </c:pt>
                <c:pt idx="644">
                  <c:v>0.00030354480746</c:v>
                </c:pt>
                <c:pt idx="645">
                  <c:v>0.0003283354907</c:v>
                </c:pt>
                <c:pt idx="646">
                  <c:v>0.00035579889271</c:v>
                </c:pt>
                <c:pt idx="647">
                  <c:v>0.00038617929372</c:v>
                </c:pt>
                <c:pt idx="648">
                  <c:v>0.0004197382858</c:v>
                </c:pt>
                <c:pt idx="649">
                  <c:v>0.00045675549453</c:v>
                </c:pt>
                <c:pt idx="650">
                  <c:v>0.00049752928718</c:v>
                </c:pt>
                <c:pt idx="651">
                  <c:v>0.00054237746421</c:v>
                </c:pt>
                <c:pt idx="652">
                  <c:v>0.00059163793075</c:v>
                </c:pt>
                <c:pt idx="653">
                  <c:v>0.0006456693456</c:v>
                </c:pt>
                <c:pt idx="654">
                  <c:v>0.00070485174516</c:v>
                </c:pt>
                <c:pt idx="655">
                  <c:v>0.00076958714077</c:v>
                </c:pt>
                <c:pt idx="656">
                  <c:v>0.00084030008814</c:v>
                </c:pt>
                <c:pt idx="657">
                  <c:v>0.00091743822868</c:v>
                </c:pt>
                <c:pt idx="658">
                  <c:v>0.0010014728033</c:v>
                </c:pt>
                <c:pt idx="659">
                  <c:v>0.0010928991403</c:v>
                </c:pt>
                <c:pt idx="660">
                  <c:v>0.0011922371199</c:v>
                </c:pt>
                <c:pt idx="661">
                  <c:v>0.0013000316205</c:v>
                </c:pt>
                <c:pt idx="662">
                  <c:v>0.0014168529506</c:v>
                </c:pt>
                <c:pt idx="663">
                  <c:v>0.0015432972755</c:v>
                </c:pt>
                <c:pt idx="664">
                  <c:v>0.0016799870465</c:v>
                </c:pt>
                <c:pt idx="665">
                  <c:v>0.0018275714435</c:v>
                </c:pt>
                <c:pt idx="666">
                  <c:v>0.0019867268447</c:v>
                </c:pt>
                <c:pt idx="667">
                  <c:v>0.0021581573376</c:v>
                </c:pt>
                <c:pt idx="668">
                  <c:v>0.0023425952896</c:v>
                </c:pt>
                <c:pt idx="669">
                  <c:v>0.0025408019968</c:v>
                </c:pt>
                <c:pt idx="670">
                  <c:v>0.0027535684351</c:v>
                </c:pt>
                <c:pt idx="671">
                  <c:v>0.002981716137</c:v>
                </c:pt>
                <c:pt idx="672">
                  <c:v>0.003226098224</c:v>
                </c:pt>
                <c:pt idx="673">
                  <c:v>0.0034876006242</c:v>
                </c:pt>
                <c:pt idx="674">
                  <c:v>0.0037671435113</c:v>
                </c:pt>
                <c:pt idx="675">
                  <c:v>0.0040656830011</c:v>
                </c:pt>
                <c:pt idx="676">
                  <c:v>0.0043842131491</c:v>
                </c:pt>
                <c:pt idx="677">
                  <c:v>0.0047237682939</c:v>
                </c:pt>
                <c:pt idx="678">
                  <c:v>0.005085425798</c:v>
                </c:pt>
                <c:pt idx="679">
                  <c:v>0.0054703092409</c:v>
                </c:pt>
                <c:pt idx="680">
                  <c:v>0.0058795921253</c:v>
                </c:pt>
                <c:pt idx="681">
                  <c:v>0.0063145021667</c:v>
                </c:pt>
                <c:pt idx="682">
                  <c:v>0.0067763262385</c:v>
                </c:pt>
                <c:pt idx="683">
                  <c:v>0.0072664160595</c:v>
                </c:pt>
                <c:pt idx="684">
                  <c:v>0.0077861947166</c:v>
                </c:pt>
                <c:pt idx="685">
                  <c:v>0.0083371641298</c:v>
                </c:pt>
                <c:pt idx="686">
                  <c:v>0.0089209135791</c:v>
                </c:pt>
                <c:pt idx="687">
                  <c:v>0.0095391294311</c:v>
                </c:pt>
                <c:pt idx="688">
                  <c:v>0.010193606222</c:v>
                </c:pt>
                <c:pt idx="689">
                  <c:v>0.010886259279</c:v>
                </c:pt>
                <c:pt idx="690">
                  <c:v>0.011619139083</c:v>
                </c:pt>
                <c:pt idx="691">
                  <c:v>0.012394447617</c:v>
                </c:pt>
                <c:pt idx="692">
                  <c:v>0.013214556989</c:v>
                </c:pt>
                <c:pt idx="693">
                  <c:v>0.01408203063</c:v>
                </c:pt>
                <c:pt idx="694">
                  <c:v>0.014999647472</c:v>
                </c:pt>
                <c:pt idx="695">
                  <c:v>0.015970429531</c:v>
                </c:pt>
                <c:pt idx="696">
                  <c:v>0.016997673411</c:v>
                </c:pt>
                <c:pt idx="697">
                  <c:v>0.018084986316</c:v>
                </c:pt>
                <c:pt idx="698">
                  <c:v>0.019236327265</c:v>
                </c:pt>
                <c:pt idx="699">
                  <c:v>0.020456054279</c:v>
                </c:pt>
                <c:pt idx="700">
                  <c:v>0.021748978435</c:v>
                </c:pt>
                <c:pt idx="701">
                  <c:v>0.023120425755</c:v>
                </c:pt>
                <c:pt idx="702">
                  <c:v>0.024576308018</c:v>
                </c:pt>
                <c:pt idx="703">
                  <c:v>0.026123203558</c:v>
                </c:pt>
                <c:pt idx="704">
                  <c:v>0.027768449123</c:v>
                </c:pt>
                <c:pt idx="705">
                  <c:v>0.029520243606</c:v>
                </c:pt>
                <c:pt idx="706">
                  <c:v>0.031387763977</c:v>
                </c:pt>
                <c:pt idx="707">
                  <c:v>0.033381292763</c:v>
                </c:pt>
                <c:pt idx="708">
                  <c:v>0.035512354636</c:v>
                </c:pt>
                <c:pt idx="709">
                  <c:v>0.037793856527</c:v>
                </c:pt>
                <c:pt idx="710">
                  <c:v>0.040240220448</c:v>
                </c:pt>
                <c:pt idx="711">
                  <c:v>0.042867489434</c:v>
                </c:pt>
                <c:pt idx="712">
                  <c:v>0.045693372856</c:v>
                </c:pt>
                <c:pt idx="713">
                  <c:v>0.048737174792</c:v>
                </c:pt>
                <c:pt idx="714">
                  <c:v>0.052019514117</c:v>
                </c:pt>
                <c:pt idx="715">
                  <c:v>0.055561692669</c:v>
                </c:pt>
                <c:pt idx="716">
                  <c:v>0.059384494048</c:v>
                </c:pt>
                <c:pt idx="717">
                  <c:v>0.063506101866</c:v>
                </c:pt>
                <c:pt idx="718">
                  <c:v>0.067938731483</c:v>
                </c:pt>
                <c:pt idx="719">
                  <c:v>0.072683532386</c:v>
                </c:pt>
                <c:pt idx="720">
                  <c:v>0.077723473227</c:v>
                </c:pt>
                <c:pt idx="721">
                  <c:v>0.083014498814</c:v>
                </c:pt>
                <c:pt idx="722">
                  <c:v>0.0884765077</c:v>
                </c:pt>
                <c:pt idx="723">
                  <c:v>0.093987622644</c:v>
                </c:pt>
                <c:pt idx="724">
                  <c:v>0.099386934945</c:v>
                </c:pt>
                <c:pt idx="725">
                  <c:v>0.10449033962</c:v>
                </c:pt>
                <c:pt idx="726">
                  <c:v>0.10911927032</c:v>
                </c:pt>
                <c:pt idx="727">
                  <c:v>0.11313432149</c:v>
                </c:pt>
                <c:pt idx="728">
                  <c:v>0.11646065932</c:v>
                </c:pt>
                <c:pt idx="729">
                  <c:v>0.1190951787</c:v>
                </c:pt>
                <c:pt idx="730">
                  <c:v>0.12109487084</c:v>
                </c:pt>
                <c:pt idx="731">
                  <c:v>0.12255427153</c:v>
                </c:pt>
                <c:pt idx="732">
                  <c:v>0.12358189377</c:v>
                </c:pt>
                <c:pt idx="733">
                  <c:v>0.12428224855</c:v>
                </c:pt>
                <c:pt idx="734">
                  <c:v>0.1247454646</c:v>
                </c:pt>
                <c:pt idx="735">
                  <c:v>0.12504340699</c:v>
                </c:pt>
                <c:pt idx="736">
                  <c:v>0.12523006014</c:v>
                </c:pt>
                <c:pt idx="737">
                  <c:v>0.12534398788</c:v>
                </c:pt>
                <c:pt idx="738">
                  <c:v>0.12541187963</c:v>
                </c:pt>
                <c:pt idx="739">
                  <c:v>0.12545137963</c:v>
                </c:pt>
                <c:pt idx="740">
                  <c:v>0.12547378989</c:v>
                </c:pt>
                <c:pt idx="741">
                  <c:v>0.12548620115</c:v>
                </c:pt>
                <c:pt idx="742">
                  <c:v>0.12549290833</c:v>
                </c:pt>
                <c:pt idx="743">
                  <c:v>0.12549644378</c:v>
                </c:pt>
                <c:pt idx="744">
                  <c:v>0.1254982608</c:v>
                </c:pt>
                <c:pt idx="745">
                  <c:v>0.12549917092</c:v>
                </c:pt>
                <c:pt idx="746">
                  <c:v>0.125499615</c:v>
                </c:pt>
                <c:pt idx="747">
                  <c:v>0.12549982595</c:v>
                </c:pt>
                <c:pt idx="748">
                  <c:v>0.12549992346</c:v>
                </c:pt>
                <c:pt idx="749">
                  <c:v>0.12549996728</c:v>
                </c:pt>
                <c:pt idx="750">
                  <c:v>0.12549998641</c:v>
                </c:pt>
                <c:pt idx="751">
                  <c:v>0.12549999453</c:v>
                </c:pt>
                <c:pt idx="752">
                  <c:v>0.12549999786</c:v>
                </c:pt>
                <c:pt idx="753">
                  <c:v>0.12549999919</c:v>
                </c:pt>
                <c:pt idx="754">
                  <c:v>0.1254999997</c:v>
                </c:pt>
                <c:pt idx="755">
                  <c:v>0.1254999999</c:v>
                </c:pt>
                <c:pt idx="756">
                  <c:v>0.12549999996</c:v>
                </c:pt>
                <c:pt idx="757">
                  <c:v>0.12549999999</c:v>
                </c:pt>
                <c:pt idx="758">
                  <c:v>0.1255</c:v>
                </c:pt>
                <c:pt idx="759">
                  <c:v>0.1255</c:v>
                </c:pt>
                <c:pt idx="760">
                  <c:v>0.1255</c:v>
                </c:pt>
                <c:pt idx="761">
                  <c:v>0.1255</c:v>
                </c:pt>
                <c:pt idx="762">
                  <c:v>0.1255</c:v>
                </c:pt>
                <c:pt idx="763">
                  <c:v>0.1255</c:v>
                </c:pt>
                <c:pt idx="764">
                  <c:v>0.1255</c:v>
                </c:pt>
                <c:pt idx="765">
                  <c:v>0.1255</c:v>
                </c:pt>
                <c:pt idx="766">
                  <c:v>0.1255</c:v>
                </c:pt>
                <c:pt idx="767">
                  <c:v>0.1255</c:v>
                </c:pt>
                <c:pt idx="768">
                  <c:v>0.1255</c:v>
                </c:pt>
                <c:pt idx="769">
                  <c:v>0.1255</c:v>
                </c:pt>
                <c:pt idx="770">
                  <c:v>0.1255</c:v>
                </c:pt>
                <c:pt idx="771">
                  <c:v>0.1255</c:v>
                </c:pt>
                <c:pt idx="772">
                  <c:v>0.1255</c:v>
                </c:pt>
                <c:pt idx="773">
                  <c:v>0.1255</c:v>
                </c:pt>
                <c:pt idx="774">
                  <c:v>0.1255</c:v>
                </c:pt>
                <c:pt idx="775">
                  <c:v>0.1255</c:v>
                </c:pt>
                <c:pt idx="776">
                  <c:v>0.1255</c:v>
                </c:pt>
                <c:pt idx="777">
                  <c:v>0.1255</c:v>
                </c:pt>
                <c:pt idx="778">
                  <c:v>0.1255</c:v>
                </c:pt>
                <c:pt idx="779">
                  <c:v>0.1255</c:v>
                </c:pt>
                <c:pt idx="780">
                  <c:v>0.1255</c:v>
                </c:pt>
                <c:pt idx="781">
                  <c:v>0.1255</c:v>
                </c:pt>
                <c:pt idx="782">
                  <c:v>0.1255</c:v>
                </c:pt>
                <c:pt idx="783">
                  <c:v>0.1255</c:v>
                </c:pt>
                <c:pt idx="784">
                  <c:v>0.1255</c:v>
                </c:pt>
                <c:pt idx="785">
                  <c:v>0.1255</c:v>
                </c:pt>
                <c:pt idx="786">
                  <c:v>0.1255</c:v>
                </c:pt>
                <c:pt idx="787">
                  <c:v>0.1255</c:v>
                </c:pt>
                <c:pt idx="788">
                  <c:v>0.1255</c:v>
                </c:pt>
                <c:pt idx="789">
                  <c:v>0.1255</c:v>
                </c:pt>
                <c:pt idx="790">
                  <c:v>0.1255</c:v>
                </c:pt>
                <c:pt idx="791">
                  <c:v>0.1255</c:v>
                </c:pt>
                <c:pt idx="792">
                  <c:v>0.1255</c:v>
                </c:pt>
                <c:pt idx="793">
                  <c:v>0.1255</c:v>
                </c:pt>
                <c:pt idx="794">
                  <c:v>0.1255</c:v>
                </c:pt>
                <c:pt idx="795">
                  <c:v>0.1255</c:v>
                </c:pt>
                <c:pt idx="796">
                  <c:v>0.1255</c:v>
                </c:pt>
                <c:pt idx="797">
                  <c:v>0.1255</c:v>
                </c:pt>
                <c:pt idx="798">
                  <c:v>0.1255</c:v>
                </c:pt>
                <c:pt idx="799">
                  <c:v>0.1255</c:v>
                </c:pt>
                <c:pt idx="800">
                  <c:v>0.1255</c:v>
                </c:pt>
                <c:pt idx="801">
                  <c:v>0.1255</c:v>
                </c:pt>
                <c:pt idx="802">
                  <c:v>0.1255</c:v>
                </c:pt>
                <c:pt idx="803">
                  <c:v>0.1255</c:v>
                </c:pt>
                <c:pt idx="804">
                  <c:v>0.1255</c:v>
                </c:pt>
                <c:pt idx="805">
                  <c:v>0.1255</c:v>
                </c:pt>
                <c:pt idx="806">
                  <c:v>0.1255</c:v>
                </c:pt>
                <c:pt idx="807">
                  <c:v>0.1255</c:v>
                </c:pt>
                <c:pt idx="808">
                  <c:v>0.1255</c:v>
                </c:pt>
                <c:pt idx="809">
                  <c:v>0.1255</c:v>
                </c:pt>
                <c:pt idx="810">
                  <c:v>0.1255</c:v>
                </c:pt>
                <c:pt idx="811">
                  <c:v>0.1255</c:v>
                </c:pt>
                <c:pt idx="812">
                  <c:v>0.1255</c:v>
                </c:pt>
                <c:pt idx="813">
                  <c:v>0.1255</c:v>
                </c:pt>
                <c:pt idx="814">
                  <c:v>0.1255</c:v>
                </c:pt>
                <c:pt idx="815">
                  <c:v>0.1255</c:v>
                </c:pt>
                <c:pt idx="816">
                  <c:v>0.1255</c:v>
                </c:pt>
                <c:pt idx="817">
                  <c:v>0.1255</c:v>
                </c:pt>
                <c:pt idx="818">
                  <c:v>0.1255</c:v>
                </c:pt>
                <c:pt idx="819">
                  <c:v>0.1255</c:v>
                </c:pt>
                <c:pt idx="820">
                  <c:v>0.1255</c:v>
                </c:pt>
                <c:pt idx="821">
                  <c:v>0.1255</c:v>
                </c:pt>
                <c:pt idx="822">
                  <c:v>0.1255</c:v>
                </c:pt>
                <c:pt idx="823">
                  <c:v>0.1255</c:v>
                </c:pt>
                <c:pt idx="824">
                  <c:v>0.1255</c:v>
                </c:pt>
                <c:pt idx="825">
                  <c:v>0.1255</c:v>
                </c:pt>
                <c:pt idx="826">
                  <c:v>0.1255</c:v>
                </c:pt>
                <c:pt idx="827">
                  <c:v>0.1255</c:v>
                </c:pt>
                <c:pt idx="828">
                  <c:v>0.1255</c:v>
                </c:pt>
                <c:pt idx="829">
                  <c:v>0.1255</c:v>
                </c:pt>
                <c:pt idx="830">
                  <c:v>0.1255</c:v>
                </c:pt>
                <c:pt idx="831">
                  <c:v>0.1255</c:v>
                </c:pt>
                <c:pt idx="832">
                  <c:v>0.1255</c:v>
                </c:pt>
                <c:pt idx="833">
                  <c:v>0.1255</c:v>
                </c:pt>
                <c:pt idx="834">
                  <c:v>0.1255</c:v>
                </c:pt>
                <c:pt idx="835">
                  <c:v>0.1255</c:v>
                </c:pt>
                <c:pt idx="836">
                  <c:v>0.1255</c:v>
                </c:pt>
                <c:pt idx="837">
                  <c:v>0.1255</c:v>
                </c:pt>
                <c:pt idx="838">
                  <c:v>0.1255</c:v>
                </c:pt>
                <c:pt idx="839">
                  <c:v>0.1255</c:v>
                </c:pt>
                <c:pt idx="840">
                  <c:v>0.1255</c:v>
                </c:pt>
                <c:pt idx="841">
                  <c:v>0.1255</c:v>
                </c:pt>
                <c:pt idx="842">
                  <c:v>0.1255</c:v>
                </c:pt>
                <c:pt idx="843">
                  <c:v>0.1255</c:v>
                </c:pt>
                <c:pt idx="844">
                  <c:v>0.1255</c:v>
                </c:pt>
                <c:pt idx="845">
                  <c:v>0.1255</c:v>
                </c:pt>
                <c:pt idx="846">
                  <c:v>0.1255</c:v>
                </c:pt>
                <c:pt idx="847">
                  <c:v>0.1255</c:v>
                </c:pt>
                <c:pt idx="848">
                  <c:v>0.1255</c:v>
                </c:pt>
                <c:pt idx="849">
                  <c:v>0.1255</c:v>
                </c:pt>
                <c:pt idx="850">
                  <c:v>0.1255</c:v>
                </c:pt>
                <c:pt idx="851">
                  <c:v>0.1255</c:v>
                </c:pt>
                <c:pt idx="852">
                  <c:v>0.1255</c:v>
                </c:pt>
                <c:pt idx="853">
                  <c:v>0.1255</c:v>
                </c:pt>
                <c:pt idx="854">
                  <c:v>0.1255</c:v>
                </c:pt>
                <c:pt idx="855">
                  <c:v>0.1255</c:v>
                </c:pt>
                <c:pt idx="856">
                  <c:v>0.1255</c:v>
                </c:pt>
                <c:pt idx="857">
                  <c:v>0.1255</c:v>
                </c:pt>
                <c:pt idx="858">
                  <c:v>0.1255</c:v>
                </c:pt>
                <c:pt idx="859">
                  <c:v>0.1255</c:v>
                </c:pt>
                <c:pt idx="860">
                  <c:v>0.1255</c:v>
                </c:pt>
                <c:pt idx="861">
                  <c:v>0.1255</c:v>
                </c:pt>
                <c:pt idx="862">
                  <c:v>0.1255</c:v>
                </c:pt>
                <c:pt idx="863">
                  <c:v>0.1255</c:v>
                </c:pt>
                <c:pt idx="864">
                  <c:v>0.1255</c:v>
                </c:pt>
                <c:pt idx="865">
                  <c:v>0.1255</c:v>
                </c:pt>
                <c:pt idx="866">
                  <c:v>0.1255</c:v>
                </c:pt>
                <c:pt idx="867">
                  <c:v>0.1255</c:v>
                </c:pt>
                <c:pt idx="868">
                  <c:v>0.1255</c:v>
                </c:pt>
                <c:pt idx="869">
                  <c:v>0.1255</c:v>
                </c:pt>
                <c:pt idx="870">
                  <c:v>0.1255</c:v>
                </c:pt>
                <c:pt idx="871">
                  <c:v>0.1255</c:v>
                </c:pt>
                <c:pt idx="872">
                  <c:v>0.1255</c:v>
                </c:pt>
                <c:pt idx="873">
                  <c:v>0.1255</c:v>
                </c:pt>
                <c:pt idx="874">
                  <c:v>0.1255</c:v>
                </c:pt>
                <c:pt idx="875">
                  <c:v>0.1255</c:v>
                </c:pt>
                <c:pt idx="876">
                  <c:v>0.1255</c:v>
                </c:pt>
                <c:pt idx="877">
                  <c:v>0.1255</c:v>
                </c:pt>
                <c:pt idx="878">
                  <c:v>0.1255</c:v>
                </c:pt>
                <c:pt idx="879">
                  <c:v>0.1255</c:v>
                </c:pt>
                <c:pt idx="880">
                  <c:v>0.1255</c:v>
                </c:pt>
                <c:pt idx="881">
                  <c:v>0.1255</c:v>
                </c:pt>
                <c:pt idx="882">
                  <c:v>0.1255</c:v>
                </c:pt>
                <c:pt idx="883">
                  <c:v>0.1255</c:v>
                </c:pt>
                <c:pt idx="884">
                  <c:v>0.1255</c:v>
                </c:pt>
                <c:pt idx="885">
                  <c:v>0.1255</c:v>
                </c:pt>
                <c:pt idx="886">
                  <c:v>0.1255</c:v>
                </c:pt>
                <c:pt idx="887">
                  <c:v>0.1255</c:v>
                </c:pt>
                <c:pt idx="888">
                  <c:v>0.1255</c:v>
                </c:pt>
                <c:pt idx="889">
                  <c:v>0.1255</c:v>
                </c:pt>
                <c:pt idx="890">
                  <c:v>0.1255</c:v>
                </c:pt>
                <c:pt idx="891">
                  <c:v>0.1255</c:v>
                </c:pt>
                <c:pt idx="892">
                  <c:v>0.1255</c:v>
                </c:pt>
                <c:pt idx="893">
                  <c:v>0.1255</c:v>
                </c:pt>
                <c:pt idx="894">
                  <c:v>0.1255</c:v>
                </c:pt>
                <c:pt idx="895">
                  <c:v>0.1255</c:v>
                </c:pt>
                <c:pt idx="896">
                  <c:v>0.1255</c:v>
                </c:pt>
                <c:pt idx="897">
                  <c:v>0.1255</c:v>
                </c:pt>
                <c:pt idx="898">
                  <c:v>0.1255</c:v>
                </c:pt>
                <c:pt idx="899">
                  <c:v>0.1255</c:v>
                </c:pt>
                <c:pt idx="900">
                  <c:v>0.1255</c:v>
                </c:pt>
                <c:pt idx="901">
                  <c:v>0.1255</c:v>
                </c:pt>
                <c:pt idx="902">
                  <c:v>0.1255</c:v>
                </c:pt>
                <c:pt idx="903">
                  <c:v>0.1255</c:v>
                </c:pt>
                <c:pt idx="904">
                  <c:v>0.1255</c:v>
                </c:pt>
                <c:pt idx="905">
                  <c:v>0.1255</c:v>
                </c:pt>
                <c:pt idx="906">
                  <c:v>0.1255</c:v>
                </c:pt>
                <c:pt idx="907">
                  <c:v>0.1255</c:v>
                </c:pt>
                <c:pt idx="908">
                  <c:v>0.1255</c:v>
                </c:pt>
                <c:pt idx="909">
                  <c:v>0.1255</c:v>
                </c:pt>
                <c:pt idx="910">
                  <c:v>0.1255</c:v>
                </c:pt>
                <c:pt idx="911">
                  <c:v>0.1255</c:v>
                </c:pt>
                <c:pt idx="912">
                  <c:v>0.1255</c:v>
                </c:pt>
                <c:pt idx="913">
                  <c:v>0.1255</c:v>
                </c:pt>
                <c:pt idx="914">
                  <c:v>0.1255</c:v>
                </c:pt>
                <c:pt idx="915">
                  <c:v>0.1255</c:v>
                </c:pt>
                <c:pt idx="916">
                  <c:v>0.1255</c:v>
                </c:pt>
                <c:pt idx="917">
                  <c:v>0.1255</c:v>
                </c:pt>
                <c:pt idx="918">
                  <c:v>0.1255</c:v>
                </c:pt>
                <c:pt idx="919">
                  <c:v>0.1255</c:v>
                </c:pt>
                <c:pt idx="920">
                  <c:v>0.1255</c:v>
                </c:pt>
                <c:pt idx="921">
                  <c:v>0.1255</c:v>
                </c:pt>
                <c:pt idx="922">
                  <c:v>0.1255</c:v>
                </c:pt>
                <c:pt idx="923">
                  <c:v>0.1255</c:v>
                </c:pt>
                <c:pt idx="924">
                  <c:v>0.1255</c:v>
                </c:pt>
                <c:pt idx="925">
                  <c:v>0.1255</c:v>
                </c:pt>
                <c:pt idx="926">
                  <c:v>0.1255</c:v>
                </c:pt>
                <c:pt idx="927">
                  <c:v>0.1255</c:v>
                </c:pt>
                <c:pt idx="928">
                  <c:v>0.1255</c:v>
                </c:pt>
                <c:pt idx="929">
                  <c:v>0.1255</c:v>
                </c:pt>
                <c:pt idx="930">
                  <c:v>0.1255</c:v>
                </c:pt>
                <c:pt idx="931">
                  <c:v>0.1255</c:v>
                </c:pt>
                <c:pt idx="932">
                  <c:v>0.1255</c:v>
                </c:pt>
                <c:pt idx="933">
                  <c:v>0.1255</c:v>
                </c:pt>
                <c:pt idx="934">
                  <c:v>0.1255</c:v>
                </c:pt>
                <c:pt idx="935">
                  <c:v>0.1255</c:v>
                </c:pt>
                <c:pt idx="936">
                  <c:v>0.1255</c:v>
                </c:pt>
                <c:pt idx="937">
                  <c:v>0.1255</c:v>
                </c:pt>
                <c:pt idx="938">
                  <c:v>0.1255</c:v>
                </c:pt>
                <c:pt idx="939">
                  <c:v>0.1255</c:v>
                </c:pt>
                <c:pt idx="940">
                  <c:v>0.1255</c:v>
                </c:pt>
                <c:pt idx="941">
                  <c:v>0.1255</c:v>
                </c:pt>
                <c:pt idx="942">
                  <c:v>0.1255</c:v>
                </c:pt>
                <c:pt idx="943">
                  <c:v>0.1255</c:v>
                </c:pt>
                <c:pt idx="944">
                  <c:v>0.1255</c:v>
                </c:pt>
                <c:pt idx="945">
                  <c:v>0.1255</c:v>
                </c:pt>
                <c:pt idx="946">
                  <c:v>0.1255</c:v>
                </c:pt>
                <c:pt idx="947">
                  <c:v>0.1255</c:v>
                </c:pt>
                <c:pt idx="948">
                  <c:v>0.1255</c:v>
                </c:pt>
                <c:pt idx="949">
                  <c:v>0.1255</c:v>
                </c:pt>
                <c:pt idx="950">
                  <c:v>0.1255</c:v>
                </c:pt>
                <c:pt idx="951">
                  <c:v>0.1255</c:v>
                </c:pt>
                <c:pt idx="952">
                  <c:v>0.1255</c:v>
                </c:pt>
                <c:pt idx="953">
                  <c:v>0.1255</c:v>
                </c:pt>
                <c:pt idx="954">
                  <c:v>0.1255</c:v>
                </c:pt>
                <c:pt idx="955">
                  <c:v>0.1255</c:v>
                </c:pt>
                <c:pt idx="956">
                  <c:v>0.1255</c:v>
                </c:pt>
                <c:pt idx="957">
                  <c:v>0.1255</c:v>
                </c:pt>
                <c:pt idx="958">
                  <c:v>0.1255</c:v>
                </c:pt>
                <c:pt idx="959">
                  <c:v>0.1255</c:v>
                </c:pt>
                <c:pt idx="960">
                  <c:v>0.1255</c:v>
                </c:pt>
                <c:pt idx="961">
                  <c:v>0.1255</c:v>
                </c:pt>
                <c:pt idx="962">
                  <c:v>0.1255</c:v>
                </c:pt>
                <c:pt idx="963">
                  <c:v>0.1255</c:v>
                </c:pt>
                <c:pt idx="964">
                  <c:v>0.1255</c:v>
                </c:pt>
                <c:pt idx="965">
                  <c:v>0.1255</c:v>
                </c:pt>
                <c:pt idx="966">
                  <c:v>0.1255</c:v>
                </c:pt>
                <c:pt idx="967">
                  <c:v>0.1255</c:v>
                </c:pt>
                <c:pt idx="968">
                  <c:v>0.1255</c:v>
                </c:pt>
                <c:pt idx="969">
                  <c:v>0.1255</c:v>
                </c:pt>
                <c:pt idx="970">
                  <c:v>0.1255</c:v>
                </c:pt>
                <c:pt idx="971">
                  <c:v>0.1255</c:v>
                </c:pt>
                <c:pt idx="972">
                  <c:v>0.1255</c:v>
                </c:pt>
                <c:pt idx="973">
                  <c:v>0.1255</c:v>
                </c:pt>
                <c:pt idx="974">
                  <c:v>0.1255</c:v>
                </c:pt>
                <c:pt idx="975">
                  <c:v>0.1255</c:v>
                </c:pt>
                <c:pt idx="976">
                  <c:v>0.1255</c:v>
                </c:pt>
                <c:pt idx="977">
                  <c:v>0.1255</c:v>
                </c:pt>
                <c:pt idx="978">
                  <c:v>0.1255</c:v>
                </c:pt>
                <c:pt idx="979">
                  <c:v>0.1255</c:v>
                </c:pt>
                <c:pt idx="980">
                  <c:v>0.1255</c:v>
                </c:pt>
                <c:pt idx="981">
                  <c:v>0.1255</c:v>
                </c:pt>
                <c:pt idx="982">
                  <c:v>0.1255</c:v>
                </c:pt>
                <c:pt idx="983">
                  <c:v>0.1255</c:v>
                </c:pt>
                <c:pt idx="984">
                  <c:v>0.1255</c:v>
                </c:pt>
                <c:pt idx="985">
                  <c:v>0.1255</c:v>
                </c:pt>
                <c:pt idx="986">
                  <c:v>0.1255</c:v>
                </c:pt>
                <c:pt idx="987">
                  <c:v>0.1255</c:v>
                </c:pt>
                <c:pt idx="988">
                  <c:v>0.1255</c:v>
                </c:pt>
                <c:pt idx="989">
                  <c:v>0.1255</c:v>
                </c:pt>
                <c:pt idx="990">
                  <c:v>0.1255</c:v>
                </c:pt>
                <c:pt idx="991">
                  <c:v>0.1255</c:v>
                </c:pt>
                <c:pt idx="992">
                  <c:v>0.1255</c:v>
                </c:pt>
                <c:pt idx="993">
                  <c:v>0.1255</c:v>
                </c:pt>
                <c:pt idx="994">
                  <c:v>0.1255</c:v>
                </c:pt>
                <c:pt idx="995">
                  <c:v>0.1255</c:v>
                </c:pt>
                <c:pt idx="996">
                  <c:v>0.1255</c:v>
                </c:pt>
                <c:pt idx="997">
                  <c:v>0.1255</c:v>
                </c:pt>
                <c:pt idx="998">
                  <c:v>0.1255</c:v>
                </c:pt>
                <c:pt idx="999">
                  <c:v>0.1255</c:v>
                </c:pt>
                <c:pt idx="1000">
                  <c:v>0.1255</c:v>
                </c:pt>
                <c:pt idx="1001">
                  <c:v>0.1255</c:v>
                </c:pt>
                <c:pt idx="1002">
                  <c:v>0.1255</c:v>
                </c:pt>
                <c:pt idx="1003">
                  <c:v>0.1255</c:v>
                </c:pt>
                <c:pt idx="1004">
                  <c:v>0.1255</c:v>
                </c:pt>
                <c:pt idx="1005">
                  <c:v>0.1255</c:v>
                </c:pt>
                <c:pt idx="1006">
                  <c:v>0.1255</c:v>
                </c:pt>
                <c:pt idx="1007">
                  <c:v>0.1255</c:v>
                </c:pt>
                <c:pt idx="1008">
                  <c:v>0.1255</c:v>
                </c:pt>
                <c:pt idx="1009">
                  <c:v>0.1255</c:v>
                </c:pt>
                <c:pt idx="1010">
                  <c:v>0.1255</c:v>
                </c:pt>
                <c:pt idx="1011">
                  <c:v>0.1255</c:v>
                </c:pt>
                <c:pt idx="1012">
                  <c:v>0.1255</c:v>
                </c:pt>
                <c:pt idx="1013">
                  <c:v>0.1255</c:v>
                </c:pt>
                <c:pt idx="1014">
                  <c:v>0.1255</c:v>
                </c:pt>
                <c:pt idx="1015">
                  <c:v>0.1255</c:v>
                </c:pt>
                <c:pt idx="1016">
                  <c:v>0.1255</c:v>
                </c:pt>
                <c:pt idx="1017">
                  <c:v>0.1255</c:v>
                </c:pt>
                <c:pt idx="1018">
                  <c:v>0.1255</c:v>
                </c:pt>
                <c:pt idx="1019">
                  <c:v>0.1255</c:v>
                </c:pt>
                <c:pt idx="1020">
                  <c:v>0.1255</c:v>
                </c:pt>
                <c:pt idx="1021">
                  <c:v>0.1255</c:v>
                </c:pt>
                <c:pt idx="1022">
                  <c:v>0.1255</c:v>
                </c:pt>
                <c:pt idx="1023">
                  <c:v>0.1255</c:v>
                </c:pt>
                <c:pt idx="1024">
                  <c:v>0.1255</c:v>
                </c:pt>
                <c:pt idx="1025">
                  <c:v>0.1255</c:v>
                </c:pt>
                <c:pt idx="1026">
                  <c:v>0.1255</c:v>
                </c:pt>
                <c:pt idx="1027">
                  <c:v>0.1255</c:v>
                </c:pt>
                <c:pt idx="1028">
                  <c:v>0.1255</c:v>
                </c:pt>
                <c:pt idx="1029">
                  <c:v>0.1255</c:v>
                </c:pt>
                <c:pt idx="1030">
                  <c:v>0.1255</c:v>
                </c:pt>
                <c:pt idx="1031">
                  <c:v>0.1255</c:v>
                </c:pt>
                <c:pt idx="1032">
                  <c:v>0.1255</c:v>
                </c:pt>
                <c:pt idx="1033">
                  <c:v>0.1255</c:v>
                </c:pt>
                <c:pt idx="1034">
                  <c:v>0.1255</c:v>
                </c:pt>
                <c:pt idx="1035">
                  <c:v>0.1255</c:v>
                </c:pt>
                <c:pt idx="1036">
                  <c:v>0.1255</c:v>
                </c:pt>
                <c:pt idx="1037">
                  <c:v>0.1255</c:v>
                </c:pt>
                <c:pt idx="1038">
                  <c:v>0.1255</c:v>
                </c:pt>
                <c:pt idx="1039">
                  <c:v>0.1255</c:v>
                </c:pt>
                <c:pt idx="1040">
                  <c:v>0.1255</c:v>
                </c:pt>
                <c:pt idx="1041">
                  <c:v>0.1255</c:v>
                </c:pt>
                <c:pt idx="1042">
                  <c:v>0.1255</c:v>
                </c:pt>
                <c:pt idx="1043">
                  <c:v>0.1255</c:v>
                </c:pt>
                <c:pt idx="1044">
                  <c:v>0.1255</c:v>
                </c:pt>
                <c:pt idx="1045">
                  <c:v>0.1255</c:v>
                </c:pt>
                <c:pt idx="1046">
                  <c:v>0.1255</c:v>
                </c:pt>
                <c:pt idx="1047">
                  <c:v>0.1255</c:v>
                </c:pt>
                <c:pt idx="1048">
                  <c:v>0.1255</c:v>
                </c:pt>
                <c:pt idx="1049">
                  <c:v>0.1255</c:v>
                </c:pt>
                <c:pt idx="1050">
                  <c:v>0.1255</c:v>
                </c:pt>
                <c:pt idx="1051">
                  <c:v>0.1255</c:v>
                </c:pt>
                <c:pt idx="1052">
                  <c:v>0.1255</c:v>
                </c:pt>
                <c:pt idx="1053">
                  <c:v>0.1255</c:v>
                </c:pt>
                <c:pt idx="1054">
                  <c:v>0.1255</c:v>
                </c:pt>
                <c:pt idx="1055">
                  <c:v>0.1255</c:v>
                </c:pt>
                <c:pt idx="1056">
                  <c:v>0.1255</c:v>
                </c:pt>
                <c:pt idx="1057">
                  <c:v>0.1255</c:v>
                </c:pt>
                <c:pt idx="1058">
                  <c:v>0.1255</c:v>
                </c:pt>
                <c:pt idx="1059">
                  <c:v>0.1255</c:v>
                </c:pt>
                <c:pt idx="1060">
                  <c:v>0.1255</c:v>
                </c:pt>
                <c:pt idx="1061">
                  <c:v>0.1255</c:v>
                </c:pt>
                <c:pt idx="1062">
                  <c:v>0.1255</c:v>
                </c:pt>
                <c:pt idx="1063">
                  <c:v>0.1255</c:v>
                </c:pt>
                <c:pt idx="1064">
                  <c:v>0.1255</c:v>
                </c:pt>
                <c:pt idx="1065">
                  <c:v>0.1255</c:v>
                </c:pt>
                <c:pt idx="1066">
                  <c:v>0.1255</c:v>
                </c:pt>
                <c:pt idx="1067">
                  <c:v>0.1255</c:v>
                </c:pt>
                <c:pt idx="1068">
                  <c:v>0.1255</c:v>
                </c:pt>
                <c:pt idx="1069">
                  <c:v>0.1255</c:v>
                </c:pt>
                <c:pt idx="1070">
                  <c:v>0.1255</c:v>
                </c:pt>
                <c:pt idx="1071">
                  <c:v>0.1255</c:v>
                </c:pt>
                <c:pt idx="1072">
                  <c:v>0.1255</c:v>
                </c:pt>
                <c:pt idx="1073">
                  <c:v>0.1255</c:v>
                </c:pt>
                <c:pt idx="1074">
                  <c:v>0.1255</c:v>
                </c:pt>
                <c:pt idx="1075">
                  <c:v>0.1255</c:v>
                </c:pt>
                <c:pt idx="1076">
                  <c:v>0.1255</c:v>
                </c:pt>
                <c:pt idx="1077">
                  <c:v>0.1255</c:v>
                </c:pt>
                <c:pt idx="1078">
                  <c:v>0.1255</c:v>
                </c:pt>
                <c:pt idx="1079">
                  <c:v>0.1255</c:v>
                </c:pt>
                <c:pt idx="1080">
                  <c:v>0.1255</c:v>
                </c:pt>
                <c:pt idx="1081">
                  <c:v>0.1255</c:v>
                </c:pt>
                <c:pt idx="1082">
                  <c:v>0.1255</c:v>
                </c:pt>
                <c:pt idx="1083">
                  <c:v>0.1255</c:v>
                </c:pt>
                <c:pt idx="1084">
                  <c:v>0.1255</c:v>
                </c:pt>
                <c:pt idx="1085">
                  <c:v>0.1255</c:v>
                </c:pt>
                <c:pt idx="1086">
                  <c:v>0.1255</c:v>
                </c:pt>
                <c:pt idx="1087">
                  <c:v>0.1255</c:v>
                </c:pt>
                <c:pt idx="1088">
                  <c:v>0.1255</c:v>
                </c:pt>
                <c:pt idx="1089">
                  <c:v>0.1255</c:v>
                </c:pt>
                <c:pt idx="1090">
                  <c:v>0.1255</c:v>
                </c:pt>
                <c:pt idx="1091">
                  <c:v>0.1255</c:v>
                </c:pt>
                <c:pt idx="1092">
                  <c:v>0.1255</c:v>
                </c:pt>
                <c:pt idx="1093">
                  <c:v>0.1255</c:v>
                </c:pt>
                <c:pt idx="1094">
                  <c:v>0.1255</c:v>
                </c:pt>
                <c:pt idx="1095">
                  <c:v>0.1255</c:v>
                </c:pt>
                <c:pt idx="1096">
                  <c:v>0.1255</c:v>
                </c:pt>
                <c:pt idx="1097">
                  <c:v>0.1255</c:v>
                </c:pt>
                <c:pt idx="1098">
                  <c:v>0.1255</c:v>
                </c:pt>
                <c:pt idx="1099">
                  <c:v>0.1255</c:v>
                </c:pt>
                <c:pt idx="1100">
                  <c:v>0.1255</c:v>
                </c:pt>
                <c:pt idx="1101">
                  <c:v>0.1255</c:v>
                </c:pt>
                <c:pt idx="1102">
                  <c:v>0.1255</c:v>
                </c:pt>
                <c:pt idx="1103">
                  <c:v>0.1255</c:v>
                </c:pt>
                <c:pt idx="1104">
                  <c:v>0.1255</c:v>
                </c:pt>
                <c:pt idx="1105">
                  <c:v>0.1255</c:v>
                </c:pt>
                <c:pt idx="1106">
                  <c:v>0.1255</c:v>
                </c:pt>
                <c:pt idx="1107">
                  <c:v>0.1255</c:v>
                </c:pt>
                <c:pt idx="1108">
                  <c:v>0.1255</c:v>
                </c:pt>
                <c:pt idx="1109">
                  <c:v>0.1255</c:v>
                </c:pt>
                <c:pt idx="1110">
                  <c:v>0.1255</c:v>
                </c:pt>
                <c:pt idx="1111">
                  <c:v>0.1255</c:v>
                </c:pt>
                <c:pt idx="1112">
                  <c:v>0.1255</c:v>
                </c:pt>
                <c:pt idx="1113">
                  <c:v>0.1255</c:v>
                </c:pt>
                <c:pt idx="1114">
                  <c:v>0.1255</c:v>
                </c:pt>
                <c:pt idx="1115">
                  <c:v>0.1255</c:v>
                </c:pt>
                <c:pt idx="1116">
                  <c:v>0.1255</c:v>
                </c:pt>
                <c:pt idx="1117">
                  <c:v>0.1255</c:v>
                </c:pt>
                <c:pt idx="1118">
                  <c:v>0.1255</c:v>
                </c:pt>
                <c:pt idx="1119">
                  <c:v>0.1255</c:v>
                </c:pt>
                <c:pt idx="1120">
                  <c:v>0.1255</c:v>
                </c:pt>
                <c:pt idx="1121">
                  <c:v>0.1255</c:v>
                </c:pt>
                <c:pt idx="1122">
                  <c:v>0.1255</c:v>
                </c:pt>
                <c:pt idx="1123">
                  <c:v>0.1255</c:v>
                </c:pt>
                <c:pt idx="1124">
                  <c:v>0.1255</c:v>
                </c:pt>
                <c:pt idx="1125">
                  <c:v>0.1255</c:v>
                </c:pt>
                <c:pt idx="1126">
                  <c:v>0.1255</c:v>
                </c:pt>
                <c:pt idx="1127">
                  <c:v>0.1255</c:v>
                </c:pt>
                <c:pt idx="1128">
                  <c:v>0.1255</c:v>
                </c:pt>
                <c:pt idx="1129">
                  <c:v>0.1255</c:v>
                </c:pt>
                <c:pt idx="1130">
                  <c:v>0.1255</c:v>
                </c:pt>
                <c:pt idx="1131">
                  <c:v>0.1255</c:v>
                </c:pt>
                <c:pt idx="1132">
                  <c:v>0.1255</c:v>
                </c:pt>
                <c:pt idx="1133">
                  <c:v>0.1255</c:v>
                </c:pt>
                <c:pt idx="1134">
                  <c:v>0.1255</c:v>
                </c:pt>
                <c:pt idx="1135">
                  <c:v>0.1255</c:v>
                </c:pt>
                <c:pt idx="1136">
                  <c:v>0.1255</c:v>
                </c:pt>
                <c:pt idx="1137">
                  <c:v>0.1255</c:v>
                </c:pt>
                <c:pt idx="1138">
                  <c:v>0.1255</c:v>
                </c:pt>
                <c:pt idx="1139">
                  <c:v>0.1255</c:v>
                </c:pt>
                <c:pt idx="1140">
                  <c:v>0.1255</c:v>
                </c:pt>
                <c:pt idx="1141">
                  <c:v>0.1255</c:v>
                </c:pt>
                <c:pt idx="1142">
                  <c:v>0.1255</c:v>
                </c:pt>
                <c:pt idx="1143">
                  <c:v>0.1255</c:v>
                </c:pt>
                <c:pt idx="1144">
                  <c:v>0.1255</c:v>
                </c:pt>
                <c:pt idx="1145">
                  <c:v>0.1255</c:v>
                </c:pt>
                <c:pt idx="1146">
                  <c:v>0.1255</c:v>
                </c:pt>
                <c:pt idx="1147">
                  <c:v>0.1255</c:v>
                </c:pt>
                <c:pt idx="1148">
                  <c:v>0.1255</c:v>
                </c:pt>
                <c:pt idx="1149">
                  <c:v>0.1255</c:v>
                </c:pt>
                <c:pt idx="1150">
                  <c:v>0.1255</c:v>
                </c:pt>
                <c:pt idx="1151">
                  <c:v>0.1255</c:v>
                </c:pt>
                <c:pt idx="1152">
                  <c:v>0.1255</c:v>
                </c:pt>
                <c:pt idx="1153">
                  <c:v>0.1255</c:v>
                </c:pt>
                <c:pt idx="1154">
                  <c:v>0.1255</c:v>
                </c:pt>
                <c:pt idx="1155">
                  <c:v>0.1255</c:v>
                </c:pt>
                <c:pt idx="1156">
                  <c:v>0.1255</c:v>
                </c:pt>
                <c:pt idx="1157">
                  <c:v>0.1255</c:v>
                </c:pt>
                <c:pt idx="1158">
                  <c:v>0.1255</c:v>
                </c:pt>
                <c:pt idx="1159">
                  <c:v>0.1255</c:v>
                </c:pt>
                <c:pt idx="1160">
                  <c:v>0.1255</c:v>
                </c:pt>
                <c:pt idx="1161">
                  <c:v>0.1255</c:v>
                </c:pt>
                <c:pt idx="1162">
                  <c:v>0.1255</c:v>
                </c:pt>
                <c:pt idx="1163">
                  <c:v>0.1255</c:v>
                </c:pt>
                <c:pt idx="1164">
                  <c:v>0.1255</c:v>
                </c:pt>
                <c:pt idx="1165">
                  <c:v>0.1255</c:v>
                </c:pt>
                <c:pt idx="1166">
                  <c:v>0.1255</c:v>
                </c:pt>
                <c:pt idx="1167">
                  <c:v>0.1255</c:v>
                </c:pt>
                <c:pt idx="1168">
                  <c:v>0.1255</c:v>
                </c:pt>
                <c:pt idx="1169">
                  <c:v>0.1255</c:v>
                </c:pt>
                <c:pt idx="1170">
                  <c:v>0.1255</c:v>
                </c:pt>
                <c:pt idx="1171">
                  <c:v>0.1255</c:v>
                </c:pt>
                <c:pt idx="1172">
                  <c:v>0.1255</c:v>
                </c:pt>
                <c:pt idx="1173">
                  <c:v>0.1255</c:v>
                </c:pt>
                <c:pt idx="1174">
                  <c:v>0.1255</c:v>
                </c:pt>
                <c:pt idx="1175">
                  <c:v>0.1255</c:v>
                </c:pt>
                <c:pt idx="1176">
                  <c:v>0.1255</c:v>
                </c:pt>
                <c:pt idx="1177">
                  <c:v>0.1255</c:v>
                </c:pt>
                <c:pt idx="1178">
                  <c:v>0.1255</c:v>
                </c:pt>
                <c:pt idx="1179">
                  <c:v>0.1255</c:v>
                </c:pt>
                <c:pt idx="1180">
                  <c:v>0.1255</c:v>
                </c:pt>
                <c:pt idx="1181">
                  <c:v>0.1255</c:v>
                </c:pt>
                <c:pt idx="1182">
                  <c:v>0.1255</c:v>
                </c:pt>
                <c:pt idx="1183">
                  <c:v>0.1255</c:v>
                </c:pt>
                <c:pt idx="1184">
                  <c:v>0.1255</c:v>
                </c:pt>
                <c:pt idx="1185">
                  <c:v>0.1255</c:v>
                </c:pt>
                <c:pt idx="1186">
                  <c:v>0.1255</c:v>
                </c:pt>
                <c:pt idx="1187">
                  <c:v>0.1255</c:v>
                </c:pt>
                <c:pt idx="1188">
                  <c:v>0.1255</c:v>
                </c:pt>
                <c:pt idx="1189">
                  <c:v>0.1255</c:v>
                </c:pt>
                <c:pt idx="1190">
                  <c:v>0.1255</c:v>
                </c:pt>
                <c:pt idx="1191">
                  <c:v>0.1255</c:v>
                </c:pt>
                <c:pt idx="1192">
                  <c:v>0.1255</c:v>
                </c:pt>
                <c:pt idx="1193">
                  <c:v>0.1255</c:v>
                </c:pt>
                <c:pt idx="1194">
                  <c:v>0.1255</c:v>
                </c:pt>
                <c:pt idx="1195">
                  <c:v>0.1255</c:v>
                </c:pt>
                <c:pt idx="1196">
                  <c:v>0.1255</c:v>
                </c:pt>
                <c:pt idx="1197">
                  <c:v>0.1255</c:v>
                </c:pt>
                <c:pt idx="1198">
                  <c:v>0.1255</c:v>
                </c:pt>
                <c:pt idx="1199">
                  <c:v>0.1255</c:v>
                </c:pt>
                <c:pt idx="1200">
                  <c:v>0.1255</c:v>
                </c:pt>
                <c:pt idx="1201">
                  <c:v>0.1255</c:v>
                </c:pt>
                <c:pt idx="1202">
                  <c:v>0.1255</c:v>
                </c:pt>
                <c:pt idx="1203">
                  <c:v>0.1255</c:v>
                </c:pt>
                <c:pt idx="1204">
                  <c:v>0.1255</c:v>
                </c:pt>
                <c:pt idx="1205">
                  <c:v>0.1255</c:v>
                </c:pt>
                <c:pt idx="1206">
                  <c:v>0.1255</c:v>
                </c:pt>
                <c:pt idx="1207">
                  <c:v>0.1255</c:v>
                </c:pt>
                <c:pt idx="1208">
                  <c:v>0.1255</c:v>
                </c:pt>
                <c:pt idx="1209">
                  <c:v>0.1255</c:v>
                </c:pt>
                <c:pt idx="1210">
                  <c:v>0.1255</c:v>
                </c:pt>
                <c:pt idx="1211">
                  <c:v>0.1255</c:v>
                </c:pt>
                <c:pt idx="1212">
                  <c:v>0.1255</c:v>
                </c:pt>
                <c:pt idx="1213">
                  <c:v>0.1255</c:v>
                </c:pt>
                <c:pt idx="1214">
                  <c:v>0.1255</c:v>
                </c:pt>
                <c:pt idx="1215">
                  <c:v>0.1255</c:v>
                </c:pt>
                <c:pt idx="1216">
                  <c:v>0.1255</c:v>
                </c:pt>
                <c:pt idx="1217">
                  <c:v>0.1255</c:v>
                </c:pt>
                <c:pt idx="1218">
                  <c:v>0.1255</c:v>
                </c:pt>
                <c:pt idx="1219">
                  <c:v>0.1255</c:v>
                </c:pt>
                <c:pt idx="1220">
                  <c:v>0.1255</c:v>
                </c:pt>
                <c:pt idx="1221">
                  <c:v>0.1255</c:v>
                </c:pt>
                <c:pt idx="1222">
                  <c:v>0.1255</c:v>
                </c:pt>
                <c:pt idx="1223">
                  <c:v>0.1255</c:v>
                </c:pt>
                <c:pt idx="1224">
                  <c:v>0.1255</c:v>
                </c:pt>
                <c:pt idx="1225">
                  <c:v>0.1255</c:v>
                </c:pt>
                <c:pt idx="1226">
                  <c:v>0.1255</c:v>
                </c:pt>
                <c:pt idx="1227">
                  <c:v>0.1255</c:v>
                </c:pt>
                <c:pt idx="1228">
                  <c:v>0.1255</c:v>
                </c:pt>
                <c:pt idx="1229">
                  <c:v>0.1255</c:v>
                </c:pt>
                <c:pt idx="1230">
                  <c:v>0.1255</c:v>
                </c:pt>
                <c:pt idx="1231">
                  <c:v>0.1255</c:v>
                </c:pt>
                <c:pt idx="1232">
                  <c:v>0.1255</c:v>
                </c:pt>
                <c:pt idx="1233">
                  <c:v>0.1255</c:v>
                </c:pt>
                <c:pt idx="1234">
                  <c:v>0.1255</c:v>
                </c:pt>
                <c:pt idx="1235">
                  <c:v>0.1255</c:v>
                </c:pt>
                <c:pt idx="1236">
                  <c:v>0.1255</c:v>
                </c:pt>
                <c:pt idx="1237">
                  <c:v>0.1255</c:v>
                </c:pt>
                <c:pt idx="1238">
                  <c:v>0.1255</c:v>
                </c:pt>
                <c:pt idx="1239">
                  <c:v>0.1255</c:v>
                </c:pt>
                <c:pt idx="1240">
                  <c:v>0.1255</c:v>
                </c:pt>
                <c:pt idx="1241">
                  <c:v>0.1255</c:v>
                </c:pt>
                <c:pt idx="1242">
                  <c:v>0.1255</c:v>
                </c:pt>
                <c:pt idx="1243">
                  <c:v>0.1255</c:v>
                </c:pt>
                <c:pt idx="1244">
                  <c:v>0.1255</c:v>
                </c:pt>
                <c:pt idx="1245">
                  <c:v>0.1255</c:v>
                </c:pt>
                <c:pt idx="1246">
                  <c:v>0.1255</c:v>
                </c:pt>
                <c:pt idx="1247">
                  <c:v>0.1255</c:v>
                </c:pt>
                <c:pt idx="1248">
                  <c:v>0.1255</c:v>
                </c:pt>
                <c:pt idx="1249">
                  <c:v>0.1255</c:v>
                </c:pt>
                <c:pt idx="1250">
                  <c:v>0.1255</c:v>
                </c:pt>
                <c:pt idx="1251">
                  <c:v>0.1255</c:v>
                </c:pt>
                <c:pt idx="1252">
                  <c:v>0.1255</c:v>
                </c:pt>
                <c:pt idx="1253">
                  <c:v>0.1255</c:v>
                </c:pt>
                <c:pt idx="1254">
                  <c:v>0.1255</c:v>
                </c:pt>
                <c:pt idx="1255">
                  <c:v>0.1255</c:v>
                </c:pt>
                <c:pt idx="1256">
                  <c:v>0.1255</c:v>
                </c:pt>
                <c:pt idx="1257">
                  <c:v>0.1255</c:v>
                </c:pt>
                <c:pt idx="1258">
                  <c:v>0.1255</c:v>
                </c:pt>
                <c:pt idx="1259">
                  <c:v>0.1255</c:v>
                </c:pt>
                <c:pt idx="1260">
                  <c:v>0.1255</c:v>
                </c:pt>
                <c:pt idx="1261">
                  <c:v>0.1255</c:v>
                </c:pt>
                <c:pt idx="1262">
                  <c:v>0.1255</c:v>
                </c:pt>
                <c:pt idx="1263">
                  <c:v>0.1255</c:v>
                </c:pt>
                <c:pt idx="1264">
                  <c:v>0.1255</c:v>
                </c:pt>
                <c:pt idx="1265">
                  <c:v>0.1255</c:v>
                </c:pt>
                <c:pt idx="1266">
                  <c:v>0.1255</c:v>
                </c:pt>
                <c:pt idx="1267">
                  <c:v>0.1255</c:v>
                </c:pt>
                <c:pt idx="1268">
                  <c:v>0.1255</c:v>
                </c:pt>
                <c:pt idx="1269">
                  <c:v>0.1255</c:v>
                </c:pt>
                <c:pt idx="1270">
                  <c:v>0.1255</c:v>
                </c:pt>
                <c:pt idx="1271">
                  <c:v>0.1255</c:v>
                </c:pt>
                <c:pt idx="1272">
                  <c:v>0.1255</c:v>
                </c:pt>
                <c:pt idx="1273">
                  <c:v>0.1255</c:v>
                </c:pt>
                <c:pt idx="1274">
                  <c:v>0.1255</c:v>
                </c:pt>
                <c:pt idx="1275">
                  <c:v>0.1255</c:v>
                </c:pt>
                <c:pt idx="1276">
                  <c:v>0.1255</c:v>
                </c:pt>
                <c:pt idx="1277">
                  <c:v>0.1255</c:v>
                </c:pt>
                <c:pt idx="1278">
                  <c:v>0.1255</c:v>
                </c:pt>
                <c:pt idx="1279">
                  <c:v>0.1255</c:v>
                </c:pt>
                <c:pt idx="1280">
                  <c:v>0.1255</c:v>
                </c:pt>
                <c:pt idx="1281">
                  <c:v>0.1255</c:v>
                </c:pt>
                <c:pt idx="1282">
                  <c:v>0.1255</c:v>
                </c:pt>
                <c:pt idx="1283">
                  <c:v>0.1255</c:v>
                </c:pt>
                <c:pt idx="1284">
                  <c:v>0.1255</c:v>
                </c:pt>
                <c:pt idx="1285">
                  <c:v>0.1255</c:v>
                </c:pt>
                <c:pt idx="1286">
                  <c:v>0.1255</c:v>
                </c:pt>
                <c:pt idx="1287">
                  <c:v>0.1255</c:v>
                </c:pt>
                <c:pt idx="1288">
                  <c:v>0.1255</c:v>
                </c:pt>
                <c:pt idx="1289">
                  <c:v>0.1255</c:v>
                </c:pt>
                <c:pt idx="1290">
                  <c:v>0.1255</c:v>
                </c:pt>
                <c:pt idx="1291">
                  <c:v>0.1255</c:v>
                </c:pt>
                <c:pt idx="1292">
                  <c:v>0.1255</c:v>
                </c:pt>
                <c:pt idx="1293">
                  <c:v>0.1255</c:v>
                </c:pt>
                <c:pt idx="1294">
                  <c:v>0.1255</c:v>
                </c:pt>
                <c:pt idx="1295">
                  <c:v>0.1255</c:v>
                </c:pt>
                <c:pt idx="1296">
                  <c:v>0.1255</c:v>
                </c:pt>
                <c:pt idx="1297">
                  <c:v>0.1255</c:v>
                </c:pt>
                <c:pt idx="1298">
                  <c:v>0.1255</c:v>
                </c:pt>
                <c:pt idx="1299">
                  <c:v>0.1255</c:v>
                </c:pt>
                <c:pt idx="1300">
                  <c:v>0.1255</c:v>
                </c:pt>
                <c:pt idx="1301">
                  <c:v>0.1255</c:v>
                </c:pt>
                <c:pt idx="1302">
                  <c:v>0.1255</c:v>
                </c:pt>
                <c:pt idx="1303">
                  <c:v>0.1255</c:v>
                </c:pt>
                <c:pt idx="1304">
                  <c:v>0.1255</c:v>
                </c:pt>
                <c:pt idx="1305">
                  <c:v>0.1255</c:v>
                </c:pt>
                <c:pt idx="1306">
                  <c:v>0.1255</c:v>
                </c:pt>
                <c:pt idx="1307">
                  <c:v>0.1255</c:v>
                </c:pt>
                <c:pt idx="1308">
                  <c:v>0.1255</c:v>
                </c:pt>
                <c:pt idx="1309">
                  <c:v>0.1255</c:v>
                </c:pt>
                <c:pt idx="1310">
                  <c:v>0.1255</c:v>
                </c:pt>
                <c:pt idx="1311">
                  <c:v>0.1255</c:v>
                </c:pt>
                <c:pt idx="1312">
                  <c:v>0.1255</c:v>
                </c:pt>
                <c:pt idx="1313">
                  <c:v>0.1255</c:v>
                </c:pt>
                <c:pt idx="1314">
                  <c:v>0.1255</c:v>
                </c:pt>
                <c:pt idx="1315">
                  <c:v>0.1255</c:v>
                </c:pt>
                <c:pt idx="1316">
                  <c:v>0.1255</c:v>
                </c:pt>
                <c:pt idx="1317">
                  <c:v>0.1255</c:v>
                </c:pt>
                <c:pt idx="1318">
                  <c:v>0.1255</c:v>
                </c:pt>
                <c:pt idx="1319">
                  <c:v>0.1255</c:v>
                </c:pt>
                <c:pt idx="1320">
                  <c:v>0.1255</c:v>
                </c:pt>
                <c:pt idx="1321">
                  <c:v>0.1255</c:v>
                </c:pt>
                <c:pt idx="1322">
                  <c:v>0.1255</c:v>
                </c:pt>
                <c:pt idx="1323">
                  <c:v>0.1255</c:v>
                </c:pt>
                <c:pt idx="1324">
                  <c:v>0.1255</c:v>
                </c:pt>
                <c:pt idx="1325">
                  <c:v>0.1255</c:v>
                </c:pt>
                <c:pt idx="1326">
                  <c:v>0.1255</c:v>
                </c:pt>
                <c:pt idx="1327">
                  <c:v>0.1255</c:v>
                </c:pt>
                <c:pt idx="1328">
                  <c:v>0.1255</c:v>
                </c:pt>
                <c:pt idx="1329">
                  <c:v>0.1255</c:v>
                </c:pt>
                <c:pt idx="1330">
                  <c:v>0.1255</c:v>
                </c:pt>
                <c:pt idx="1331">
                  <c:v>0.1255</c:v>
                </c:pt>
                <c:pt idx="1332">
                  <c:v>0.1255</c:v>
                </c:pt>
                <c:pt idx="1333">
                  <c:v>0.1255</c:v>
                </c:pt>
                <c:pt idx="1334">
                  <c:v>0.1255</c:v>
                </c:pt>
                <c:pt idx="1335">
                  <c:v>0.1255</c:v>
                </c:pt>
                <c:pt idx="1336">
                  <c:v>0.1255</c:v>
                </c:pt>
                <c:pt idx="1337">
                  <c:v>0.1255</c:v>
                </c:pt>
                <c:pt idx="1338">
                  <c:v>0.1255</c:v>
                </c:pt>
                <c:pt idx="1339">
                  <c:v>0.1255</c:v>
                </c:pt>
                <c:pt idx="1340">
                  <c:v>0.1255</c:v>
                </c:pt>
                <c:pt idx="1341">
                  <c:v>0.1255</c:v>
                </c:pt>
                <c:pt idx="1342">
                  <c:v>0.1255</c:v>
                </c:pt>
                <c:pt idx="1343">
                  <c:v>0.1255</c:v>
                </c:pt>
                <c:pt idx="1344">
                  <c:v>0.1255</c:v>
                </c:pt>
                <c:pt idx="1345">
                  <c:v>0.1255</c:v>
                </c:pt>
                <c:pt idx="1346">
                  <c:v>0.1255</c:v>
                </c:pt>
                <c:pt idx="1347">
                  <c:v>0.1255</c:v>
                </c:pt>
                <c:pt idx="1348">
                  <c:v>0.1255</c:v>
                </c:pt>
                <c:pt idx="1349">
                  <c:v>0.1255</c:v>
                </c:pt>
                <c:pt idx="1350">
                  <c:v>0.1255</c:v>
                </c:pt>
                <c:pt idx="1351">
                  <c:v>0.1255</c:v>
                </c:pt>
                <c:pt idx="1352">
                  <c:v>0.1255</c:v>
                </c:pt>
                <c:pt idx="1353">
                  <c:v>0.1255</c:v>
                </c:pt>
                <c:pt idx="1354">
                  <c:v>0.1255</c:v>
                </c:pt>
                <c:pt idx="1355">
                  <c:v>0.1255</c:v>
                </c:pt>
                <c:pt idx="1356">
                  <c:v>0.1255</c:v>
                </c:pt>
                <c:pt idx="1357">
                  <c:v>0.1255</c:v>
                </c:pt>
                <c:pt idx="1358">
                  <c:v>0.1255</c:v>
                </c:pt>
                <c:pt idx="1359">
                  <c:v>0.1255</c:v>
                </c:pt>
                <c:pt idx="1360">
                  <c:v>0.1255</c:v>
                </c:pt>
                <c:pt idx="1361">
                  <c:v>0.1255</c:v>
                </c:pt>
                <c:pt idx="1362">
                  <c:v>0.1255</c:v>
                </c:pt>
                <c:pt idx="1363">
                  <c:v>0.1255</c:v>
                </c:pt>
                <c:pt idx="1364">
                  <c:v>0.1255</c:v>
                </c:pt>
                <c:pt idx="1365">
                  <c:v>0.1255</c:v>
                </c:pt>
                <c:pt idx="1366">
                  <c:v>0.1255</c:v>
                </c:pt>
                <c:pt idx="1367">
                  <c:v>0.1255</c:v>
                </c:pt>
                <c:pt idx="1368">
                  <c:v>0.1255</c:v>
                </c:pt>
                <c:pt idx="1369">
                  <c:v>0.1255</c:v>
                </c:pt>
                <c:pt idx="1370">
                  <c:v>0.1255</c:v>
                </c:pt>
                <c:pt idx="1371">
                  <c:v>0.1255</c:v>
                </c:pt>
                <c:pt idx="1372">
                  <c:v>0.1255</c:v>
                </c:pt>
                <c:pt idx="1373">
                  <c:v>0.1255</c:v>
                </c:pt>
                <c:pt idx="1374">
                  <c:v>0.1255</c:v>
                </c:pt>
                <c:pt idx="1375">
                  <c:v>0.1255</c:v>
                </c:pt>
                <c:pt idx="1376">
                  <c:v>0.1255</c:v>
                </c:pt>
                <c:pt idx="1377">
                  <c:v>0.1255</c:v>
                </c:pt>
                <c:pt idx="1378">
                  <c:v>0.1255</c:v>
                </c:pt>
                <c:pt idx="1379">
                  <c:v>0.1255</c:v>
                </c:pt>
                <c:pt idx="1380">
                  <c:v>0.1255</c:v>
                </c:pt>
                <c:pt idx="1381">
                  <c:v>0.1255</c:v>
                </c:pt>
                <c:pt idx="1382">
                  <c:v>0.1255</c:v>
                </c:pt>
                <c:pt idx="1383">
                  <c:v>0.1255</c:v>
                </c:pt>
                <c:pt idx="1384">
                  <c:v>0.1255</c:v>
                </c:pt>
                <c:pt idx="1385">
                  <c:v>0.1255</c:v>
                </c:pt>
                <c:pt idx="1386">
                  <c:v>0.1255</c:v>
                </c:pt>
                <c:pt idx="1387">
                  <c:v>0.1255</c:v>
                </c:pt>
                <c:pt idx="1388">
                  <c:v>0.1255</c:v>
                </c:pt>
                <c:pt idx="1389">
                  <c:v>0.1255</c:v>
                </c:pt>
                <c:pt idx="1390">
                  <c:v>0.1255</c:v>
                </c:pt>
                <c:pt idx="1391">
                  <c:v>0.1255</c:v>
                </c:pt>
                <c:pt idx="1392">
                  <c:v>0.1255</c:v>
                </c:pt>
                <c:pt idx="1393">
                  <c:v>0.1255</c:v>
                </c:pt>
                <c:pt idx="1394">
                  <c:v>0.1255</c:v>
                </c:pt>
                <c:pt idx="1395">
                  <c:v>0.1255</c:v>
                </c:pt>
                <c:pt idx="1396">
                  <c:v>0.1255</c:v>
                </c:pt>
                <c:pt idx="1397">
                  <c:v>0.1255</c:v>
                </c:pt>
                <c:pt idx="1398">
                  <c:v>0.1255</c:v>
                </c:pt>
                <c:pt idx="1399">
                  <c:v>0.1255</c:v>
                </c:pt>
                <c:pt idx="1400">
                  <c:v>0.1255</c:v>
                </c:pt>
                <c:pt idx="1401">
                  <c:v>0.1255</c:v>
                </c:pt>
                <c:pt idx="1402">
                  <c:v>0.1255</c:v>
                </c:pt>
                <c:pt idx="1403">
                  <c:v>0.1255</c:v>
                </c:pt>
                <c:pt idx="1404">
                  <c:v>0.1255</c:v>
                </c:pt>
                <c:pt idx="1405">
                  <c:v>0.1255</c:v>
                </c:pt>
                <c:pt idx="1406">
                  <c:v>0.1255</c:v>
                </c:pt>
                <c:pt idx="1407">
                  <c:v>0.1255</c:v>
                </c:pt>
                <c:pt idx="1408">
                  <c:v>0.1255</c:v>
                </c:pt>
                <c:pt idx="1409">
                  <c:v>0.1255</c:v>
                </c:pt>
                <c:pt idx="1410">
                  <c:v>0.1255</c:v>
                </c:pt>
                <c:pt idx="1411">
                  <c:v>0.1255</c:v>
                </c:pt>
                <c:pt idx="1412">
                  <c:v>0.1255</c:v>
                </c:pt>
                <c:pt idx="1413">
                  <c:v>0.1255</c:v>
                </c:pt>
                <c:pt idx="1414">
                  <c:v>0.1255</c:v>
                </c:pt>
                <c:pt idx="1415">
                  <c:v>0.1255</c:v>
                </c:pt>
                <c:pt idx="1416">
                  <c:v>0.1255</c:v>
                </c:pt>
                <c:pt idx="1417">
                  <c:v>0.1255</c:v>
                </c:pt>
                <c:pt idx="1418">
                  <c:v>0.1255</c:v>
                </c:pt>
                <c:pt idx="1419">
                  <c:v>0.1255</c:v>
                </c:pt>
                <c:pt idx="1420">
                  <c:v>0.1255</c:v>
                </c:pt>
                <c:pt idx="1421">
                  <c:v>0.1255</c:v>
                </c:pt>
                <c:pt idx="1422">
                  <c:v>0.1255</c:v>
                </c:pt>
                <c:pt idx="1423">
                  <c:v>0.1255</c:v>
                </c:pt>
                <c:pt idx="1424">
                  <c:v>0.1255</c:v>
                </c:pt>
                <c:pt idx="1425">
                  <c:v>0.1255</c:v>
                </c:pt>
                <c:pt idx="1426">
                  <c:v>0.1255</c:v>
                </c:pt>
                <c:pt idx="1427">
                  <c:v>0.1255</c:v>
                </c:pt>
                <c:pt idx="1428">
                  <c:v>0.1255</c:v>
                </c:pt>
                <c:pt idx="1429">
                  <c:v>0.1255</c:v>
                </c:pt>
                <c:pt idx="1430">
                  <c:v>0.1255</c:v>
                </c:pt>
                <c:pt idx="1431">
                  <c:v>0.1255</c:v>
                </c:pt>
                <c:pt idx="1432">
                  <c:v>0.1255</c:v>
                </c:pt>
                <c:pt idx="1433">
                  <c:v>0.1255</c:v>
                </c:pt>
                <c:pt idx="1434">
                  <c:v>0.1255</c:v>
                </c:pt>
                <c:pt idx="1435">
                  <c:v>0.1255</c:v>
                </c:pt>
                <c:pt idx="1436">
                  <c:v>0.1255</c:v>
                </c:pt>
                <c:pt idx="1437">
                  <c:v>0.1255</c:v>
                </c:pt>
                <c:pt idx="1438">
                  <c:v>0.1255</c:v>
                </c:pt>
                <c:pt idx="1439">
                  <c:v>0.1255</c:v>
                </c:pt>
                <c:pt idx="1440">
                  <c:v>0.1255</c:v>
                </c:pt>
                <c:pt idx="1441">
                  <c:v>0.1255</c:v>
                </c:pt>
                <c:pt idx="1442">
                  <c:v>0.1255</c:v>
                </c:pt>
                <c:pt idx="1443">
                  <c:v>0.1255</c:v>
                </c:pt>
                <c:pt idx="1444">
                  <c:v>0.1255</c:v>
                </c:pt>
                <c:pt idx="1445">
                  <c:v>0.1255</c:v>
                </c:pt>
                <c:pt idx="1446">
                  <c:v>0.1255</c:v>
                </c:pt>
                <c:pt idx="1447">
                  <c:v>0.1255</c:v>
                </c:pt>
                <c:pt idx="1448">
                  <c:v>0.1255</c:v>
                </c:pt>
                <c:pt idx="1449">
                  <c:v>0.1255</c:v>
                </c:pt>
                <c:pt idx="1450">
                  <c:v>0.1255</c:v>
                </c:pt>
                <c:pt idx="1451">
                  <c:v>0.1255</c:v>
                </c:pt>
                <c:pt idx="1452">
                  <c:v>0.1255</c:v>
                </c:pt>
                <c:pt idx="1453">
                  <c:v>0.1255</c:v>
                </c:pt>
                <c:pt idx="1454">
                  <c:v>0.1255</c:v>
                </c:pt>
                <c:pt idx="1455">
                  <c:v>0.1255</c:v>
                </c:pt>
                <c:pt idx="1456">
                  <c:v>0.1255</c:v>
                </c:pt>
                <c:pt idx="1457">
                  <c:v>0.1255</c:v>
                </c:pt>
                <c:pt idx="1458">
                  <c:v>0.1255</c:v>
                </c:pt>
                <c:pt idx="1459">
                  <c:v>0.1255</c:v>
                </c:pt>
                <c:pt idx="1460">
                  <c:v>0.1255</c:v>
                </c:pt>
                <c:pt idx="1461">
                  <c:v>0.1255</c:v>
                </c:pt>
                <c:pt idx="1462">
                  <c:v>0.1255</c:v>
                </c:pt>
                <c:pt idx="1463">
                  <c:v>0.1255</c:v>
                </c:pt>
                <c:pt idx="1464">
                  <c:v>0.1255</c:v>
                </c:pt>
                <c:pt idx="1465">
                  <c:v>0.1255</c:v>
                </c:pt>
                <c:pt idx="1466">
                  <c:v>0.1255</c:v>
                </c:pt>
                <c:pt idx="1467">
                  <c:v>0.1255</c:v>
                </c:pt>
                <c:pt idx="1468">
                  <c:v>0.1255</c:v>
                </c:pt>
                <c:pt idx="1469">
                  <c:v>0.1255</c:v>
                </c:pt>
                <c:pt idx="1470">
                  <c:v>0.1255</c:v>
                </c:pt>
                <c:pt idx="1471">
                  <c:v>0.1255</c:v>
                </c:pt>
                <c:pt idx="1472">
                  <c:v>0.1255</c:v>
                </c:pt>
                <c:pt idx="1473">
                  <c:v>0.1255</c:v>
                </c:pt>
                <c:pt idx="1474">
                  <c:v>0.1255</c:v>
                </c:pt>
                <c:pt idx="1475">
                  <c:v>0.1255</c:v>
                </c:pt>
                <c:pt idx="1476">
                  <c:v>0.1255</c:v>
                </c:pt>
                <c:pt idx="1477">
                  <c:v>0.1255</c:v>
                </c:pt>
                <c:pt idx="1478">
                  <c:v>0.1255</c:v>
                </c:pt>
                <c:pt idx="1479">
                  <c:v>0.1255</c:v>
                </c:pt>
                <c:pt idx="1480">
                  <c:v>0.1255</c:v>
                </c:pt>
                <c:pt idx="1481">
                  <c:v>0.1255</c:v>
                </c:pt>
                <c:pt idx="1482">
                  <c:v>0.1255</c:v>
                </c:pt>
                <c:pt idx="1483">
                  <c:v>0.1255</c:v>
                </c:pt>
                <c:pt idx="1484">
                  <c:v>0.1255</c:v>
                </c:pt>
                <c:pt idx="1485">
                  <c:v>0.1255</c:v>
                </c:pt>
                <c:pt idx="1486">
                  <c:v>0.1255</c:v>
                </c:pt>
                <c:pt idx="1487">
                  <c:v>0.1255</c:v>
                </c:pt>
                <c:pt idx="1488">
                  <c:v>0.1255</c:v>
                </c:pt>
                <c:pt idx="1489">
                  <c:v>0.1255</c:v>
                </c:pt>
                <c:pt idx="1490">
                  <c:v>0.1255</c:v>
                </c:pt>
                <c:pt idx="1491">
                  <c:v>0.1255</c:v>
                </c:pt>
                <c:pt idx="1492">
                  <c:v>0.1255</c:v>
                </c:pt>
                <c:pt idx="1493">
                  <c:v>0.1255</c:v>
                </c:pt>
                <c:pt idx="1494">
                  <c:v>0.1255</c:v>
                </c:pt>
                <c:pt idx="1495">
                  <c:v>0.1255</c:v>
                </c:pt>
                <c:pt idx="1496">
                  <c:v>0.1255</c:v>
                </c:pt>
                <c:pt idx="1497">
                  <c:v>0.1255</c:v>
                </c:pt>
                <c:pt idx="1498">
                  <c:v>0.1255</c:v>
                </c:pt>
                <c:pt idx="1499">
                  <c:v>0.1255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835-470C-8947-FC2DDA51F495}"/>
            </c:ext>
          </c:extLst>
        </c:ser>
        <c:ser>
          <c:idx val="1"/>
          <c:order val="1"/>
          <c:tx>
            <c:v>Al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800000"/>
                </a:solidFill>
              </a:ln>
              <a:effectLst/>
            </c:spPr>
          </c:marker>
          <c:xVal>
            <c:numRef>
              <c:f>AD!$L$3:$L$180</c:f>
              <c:numCache>
                <c:formatCode>General</c:formatCode>
                <c:ptCount val="178"/>
                <c:pt idx="0">
                  <c:v>-4.11409493059688E-8</c:v>
                </c:pt>
                <c:pt idx="1">
                  <c:v>-4.00441249539112E-8</c:v>
                </c:pt>
                <c:pt idx="2">
                  <c:v>-3.25595702404184E-8</c:v>
                </c:pt>
                <c:pt idx="3">
                  <c:v>-2.69472449086482E-8</c:v>
                </c:pt>
                <c:pt idx="4">
                  <c:v>-2.62899651610014E-8</c:v>
                </c:pt>
                <c:pt idx="5">
                  <c:v>-2.62598908702706E-8</c:v>
                </c:pt>
                <c:pt idx="6">
                  <c:v>-2.6142315362617E-8</c:v>
                </c:pt>
                <c:pt idx="7">
                  <c:v>-2.57225000372566E-8</c:v>
                </c:pt>
                <c:pt idx="8">
                  <c:v>-2.54619015451772E-8</c:v>
                </c:pt>
                <c:pt idx="9">
                  <c:v>-2.50570553238005E-8</c:v>
                </c:pt>
                <c:pt idx="10">
                  <c:v>-2.48922590972166E-8</c:v>
                </c:pt>
                <c:pt idx="11">
                  <c:v>-2.42289917079763E-8</c:v>
                </c:pt>
                <c:pt idx="12">
                  <c:v>-2.40837913993347E-8</c:v>
                </c:pt>
                <c:pt idx="13">
                  <c:v>-2.35547016148935E-8</c:v>
                </c:pt>
                <c:pt idx="14">
                  <c:v>-2.35246273241627E-8</c:v>
                </c:pt>
                <c:pt idx="15">
                  <c:v>-2.28613599349224E-8</c:v>
                </c:pt>
                <c:pt idx="16">
                  <c:v>-2.27162957090442E-8</c:v>
                </c:pt>
                <c:pt idx="17">
                  <c:v>-2.22172802153339E-8</c:v>
                </c:pt>
                <c:pt idx="18">
                  <c:v>-2.21870698418396E-8</c:v>
                </c:pt>
                <c:pt idx="19">
                  <c:v>-2.21637996892831E-8</c:v>
                </c:pt>
                <c:pt idx="20">
                  <c:v>-2.13590062260154E-8</c:v>
                </c:pt>
                <c:pt idx="21">
                  <c:v>-2.11947543304854E-8</c:v>
                </c:pt>
                <c:pt idx="22">
                  <c:v>-2.08564525804544E-8</c:v>
                </c:pt>
                <c:pt idx="23">
                  <c:v>-2.08029720544036E-8</c:v>
                </c:pt>
                <c:pt idx="24">
                  <c:v>-2.06901594434721E-8</c:v>
                </c:pt>
                <c:pt idx="25">
                  <c:v>-1.96917202077609E-8</c:v>
                </c:pt>
                <c:pt idx="26">
                  <c:v>-1.94888208074004E-8</c:v>
                </c:pt>
                <c:pt idx="27">
                  <c:v>-1.9442144419524E-8</c:v>
                </c:pt>
                <c:pt idx="28">
                  <c:v>-1.93225276704181E-8</c:v>
                </c:pt>
                <c:pt idx="29">
                  <c:v>-1.90415167638155E-8</c:v>
                </c:pt>
                <c:pt idx="30">
                  <c:v>-1.86332684733516E-8</c:v>
                </c:pt>
                <c:pt idx="31">
                  <c:v>-1.83039481857108E-8</c:v>
                </c:pt>
                <c:pt idx="32">
                  <c:v>-1.80977827990265E-8</c:v>
                </c:pt>
                <c:pt idx="33">
                  <c:v>-1.80813167846445E-8</c:v>
                </c:pt>
                <c:pt idx="34">
                  <c:v>-1.79851062708585E-8</c:v>
                </c:pt>
                <c:pt idx="35">
                  <c:v>-1.74003586361508E-8</c:v>
                </c:pt>
                <c:pt idx="36">
                  <c:v>-1.69431205508312E-8</c:v>
                </c:pt>
                <c:pt idx="37">
                  <c:v>-1.6736955164147E-8</c:v>
                </c:pt>
                <c:pt idx="38">
                  <c:v>-1.67136850115906E-8</c:v>
                </c:pt>
                <c:pt idx="39">
                  <c:v>-1.66174744978046E-8</c:v>
                </c:pt>
                <c:pt idx="40">
                  <c:v>-1.58980049272438E-8</c:v>
                </c:pt>
                <c:pt idx="41">
                  <c:v>-1.55553485287811E-8</c:v>
                </c:pt>
                <c:pt idx="42">
                  <c:v>-1.53761275292675E-8</c:v>
                </c:pt>
                <c:pt idx="43">
                  <c:v>-1.53460532385366E-8</c:v>
                </c:pt>
                <c:pt idx="44">
                  <c:v>-1.5256646862925E-8</c:v>
                </c:pt>
                <c:pt idx="45">
                  <c:v>-1.48093428193401E-8</c:v>
                </c:pt>
                <c:pt idx="46">
                  <c:v>-1.41945208939015E-8</c:v>
                </c:pt>
                <c:pt idx="47">
                  <c:v>-1.40237370257242E-8</c:v>
                </c:pt>
                <c:pt idx="48">
                  <c:v>-1.39784214654827E-8</c:v>
                </c:pt>
                <c:pt idx="49">
                  <c:v>-1.38724129927256E-8</c:v>
                </c:pt>
                <c:pt idx="50">
                  <c:v>-1.31763496574847E-8</c:v>
                </c:pt>
                <c:pt idx="51">
                  <c:v>-1.28268891208476E-8</c:v>
                </c:pt>
                <c:pt idx="52">
                  <c:v>-1.26629093908446E-8</c:v>
                </c:pt>
                <c:pt idx="53">
                  <c:v>-1.26107896924287E-8</c:v>
                </c:pt>
                <c:pt idx="54">
                  <c:v>-1.25047812196716E-8</c:v>
                </c:pt>
                <c:pt idx="55">
                  <c:v>-1.16726351209428E-8</c:v>
                </c:pt>
                <c:pt idx="56">
                  <c:v>-1.14592573477937E-8</c:v>
                </c:pt>
                <c:pt idx="57">
                  <c:v>-1.11605556819376E-8</c:v>
                </c:pt>
                <c:pt idx="58">
                  <c:v>-1.11371494466177E-8</c:v>
                </c:pt>
                <c:pt idx="59">
                  <c:v>-1.09777965305733E-8</c:v>
                </c:pt>
                <c:pt idx="60">
                  <c:v>-1.04478902495512E-8</c:v>
                </c:pt>
                <c:pt idx="61">
                  <c:v>-9.88096945686036E-9</c:v>
                </c:pt>
                <c:pt idx="62">
                  <c:v>-9.82626418593821E-9</c:v>
                </c:pt>
                <c:pt idx="63">
                  <c:v>-9.77632181173812E-9</c:v>
                </c:pt>
                <c:pt idx="64">
                  <c:v>-9.77251149436047E-9</c:v>
                </c:pt>
                <c:pt idx="65">
                  <c:v>-8.52163873237919E-9</c:v>
                </c:pt>
                <c:pt idx="66">
                  <c:v>-8.45863241288427E-9</c:v>
                </c:pt>
                <c:pt idx="67">
                  <c:v>-8.40487972130652E-9</c:v>
                </c:pt>
                <c:pt idx="68">
                  <c:v>-8.38405905849287E-9</c:v>
                </c:pt>
                <c:pt idx="69">
                  <c:v>-7.86231774328005E-9</c:v>
                </c:pt>
                <c:pt idx="70">
                  <c:v>-7.67044104676204E-9</c:v>
                </c:pt>
                <c:pt idx="71">
                  <c:v>-7.30805264759361E-9</c:v>
                </c:pt>
                <c:pt idx="72">
                  <c:v>-7.22640298950084E-9</c:v>
                </c:pt>
                <c:pt idx="73">
                  <c:v>-6.99601487091573E-9</c:v>
                </c:pt>
                <c:pt idx="74">
                  <c:v>-6.88320225998422E-9</c:v>
                </c:pt>
                <c:pt idx="75">
                  <c:v>-6.17353064839454E-9</c:v>
                </c:pt>
                <c:pt idx="76">
                  <c:v>-5.74133179155679E-9</c:v>
                </c:pt>
                <c:pt idx="77">
                  <c:v>-5.72949259113334E-9</c:v>
                </c:pt>
                <c:pt idx="78">
                  <c:v>-5.65165325041823E-9</c:v>
                </c:pt>
                <c:pt idx="79">
                  <c:v>-5.5389767222502E-9</c:v>
                </c:pt>
                <c:pt idx="80">
                  <c:v>-4.94878577700295E-9</c:v>
                </c:pt>
                <c:pt idx="81">
                  <c:v>-4.37370001850285E-9</c:v>
                </c:pt>
                <c:pt idx="82">
                  <c:v>-4.3618608180794E-9</c:v>
                </c:pt>
                <c:pt idx="83">
                  <c:v>-4.19856150189386E-9</c:v>
                </c:pt>
                <c:pt idx="84">
                  <c:v>-4.14793871387634E-9</c:v>
                </c:pt>
                <c:pt idx="85">
                  <c:v>-3.17426654112002E-9</c:v>
                </c:pt>
                <c:pt idx="86">
                  <c:v>-2.99422904502546E-9</c:v>
                </c:pt>
                <c:pt idx="87">
                  <c:v>-2.86998548196096E-9</c:v>
                </c:pt>
                <c:pt idx="88">
                  <c:v>-2.83092972883991E-9</c:v>
                </c:pt>
                <c:pt idx="89">
                  <c:v>-2.78711107899679E-9</c:v>
                </c:pt>
                <c:pt idx="90">
                  <c:v>-1.42628344411725E-9</c:v>
                </c:pt>
                <c:pt idx="91">
                  <c:v>-1.36763177305394E-9</c:v>
                </c:pt>
                <c:pt idx="92">
                  <c:v>-1.35552040710351E-9</c:v>
                </c:pt>
                <c:pt idx="93">
                  <c:v>-1.33401933047241E-9</c:v>
                </c:pt>
                <c:pt idx="94">
                  <c:v>-8.60859561824797E-10</c:v>
                </c:pt>
                <c:pt idx="95">
                  <c:v>-2.37192256759504E-10</c:v>
                </c:pt>
                <c:pt idx="96">
                  <c:v>-1.3077553571192E-10</c:v>
                </c:pt>
                <c:pt idx="97">
                  <c:v>0.0</c:v>
                </c:pt>
                <c:pt idx="98">
                  <c:v>2.12153028277725E-10</c:v>
                </c:pt>
                <c:pt idx="99">
                  <c:v>2.27802546078837E-10</c:v>
                </c:pt>
                <c:pt idx="100">
                  <c:v>7.88463531649212E-10</c:v>
                </c:pt>
                <c:pt idx="101">
                  <c:v>1.22474487139159E-9</c:v>
                </c:pt>
                <c:pt idx="102">
                  <c:v>1.37225858701253E-9</c:v>
                </c:pt>
                <c:pt idx="103">
                  <c:v>1.4189349748889E-9</c:v>
                </c:pt>
                <c:pt idx="104">
                  <c:v>1.57978480133167E-9</c:v>
                </c:pt>
                <c:pt idx="105">
                  <c:v>2.28537393001671E-9</c:v>
                </c:pt>
                <c:pt idx="106">
                  <c:v>2.72165526975909E-9</c:v>
                </c:pt>
                <c:pt idx="107">
                  <c:v>2.73989036006648E-9</c:v>
                </c:pt>
                <c:pt idx="108">
                  <c:v>2.78656674794285E-9</c:v>
                </c:pt>
                <c:pt idx="109">
                  <c:v>2.81269463853253E-9</c:v>
                </c:pt>
                <c:pt idx="110">
                  <c:v>3.78228432838421E-9</c:v>
                </c:pt>
                <c:pt idx="111">
                  <c:v>4.01811575750883E-9</c:v>
                </c:pt>
                <c:pt idx="112">
                  <c:v>4.08248290463863E-9</c:v>
                </c:pt>
                <c:pt idx="113">
                  <c:v>4.23680075843398E-9</c:v>
                </c:pt>
                <c:pt idx="114">
                  <c:v>5.14991610143815E-9</c:v>
                </c:pt>
                <c:pt idx="115">
                  <c:v>5.4690301818174E-9</c:v>
                </c:pt>
                <c:pt idx="116">
                  <c:v>5.51502615587633E-9</c:v>
                </c:pt>
                <c:pt idx="117">
                  <c:v>5.57939330300614E-9</c:v>
                </c:pt>
                <c:pt idx="118">
                  <c:v>6.08140261751319E-9</c:v>
                </c:pt>
                <c:pt idx="119">
                  <c:v>6.37466097282973E-9</c:v>
                </c:pt>
                <c:pt idx="120">
                  <c:v>6.87585379075587E-9</c:v>
                </c:pt>
                <c:pt idx="121">
                  <c:v>6.94022093788568E-9</c:v>
                </c:pt>
                <c:pt idx="122">
                  <c:v>6.97220038730534E-9</c:v>
                </c:pt>
                <c:pt idx="123">
                  <c:v>7.98656130634456E-9</c:v>
                </c:pt>
                <c:pt idx="124">
                  <c:v>8.30104857276522E-9</c:v>
                </c:pt>
                <c:pt idx="125">
                  <c:v>8.37276418912337E-9</c:v>
                </c:pt>
                <c:pt idx="126">
                  <c:v>8.46911078567284E-9</c:v>
                </c:pt>
                <c:pt idx="127">
                  <c:v>9.66187620764477E-9</c:v>
                </c:pt>
                <c:pt idx="128">
                  <c:v>9.74039596217731E-9</c:v>
                </c:pt>
                <c:pt idx="129">
                  <c:v>9.8366064759633E-9</c:v>
                </c:pt>
                <c:pt idx="130">
                  <c:v>1.05932266409563E-8</c:v>
                </c:pt>
                <c:pt idx="131">
                  <c:v>1.10295079806987E-8</c:v>
                </c:pt>
                <c:pt idx="132">
                  <c:v>1.11012235970569E-8</c:v>
                </c:pt>
                <c:pt idx="133">
                  <c:v>1.12042382490172E-8</c:v>
                </c:pt>
                <c:pt idx="134">
                  <c:v>1.22624178178996E-8</c:v>
                </c:pt>
                <c:pt idx="135">
                  <c:v>1.23259684684484E-8</c:v>
                </c:pt>
                <c:pt idx="136">
                  <c:v>1.27074084545052E-8</c:v>
                </c:pt>
                <c:pt idx="137">
                  <c:v>1.35659546093507E-8</c:v>
                </c:pt>
                <c:pt idx="138">
                  <c:v>1.37140126560256E-8</c:v>
                </c:pt>
                <c:pt idx="139">
                  <c:v>1.37647715268066E-8</c:v>
                </c:pt>
                <c:pt idx="140">
                  <c:v>1.39321533258968E-8</c:v>
                </c:pt>
                <c:pt idx="141">
                  <c:v>1.49469224932264E-8</c:v>
                </c:pt>
                <c:pt idx="142">
                  <c:v>1.49976813640075E-8</c:v>
                </c:pt>
                <c:pt idx="143">
                  <c:v>1.50628650077182E-8</c:v>
                </c:pt>
                <c:pt idx="144">
                  <c:v>1.52997850989507E-8</c:v>
                </c:pt>
                <c:pt idx="145">
                  <c:v>1.64945917623749E-8</c:v>
                </c:pt>
                <c:pt idx="146">
                  <c:v>1.65853589656214E-8</c:v>
                </c:pt>
                <c:pt idx="147">
                  <c:v>1.66672807892412E-8</c:v>
                </c:pt>
                <c:pt idx="148">
                  <c:v>1.78069739334528E-8</c:v>
                </c:pt>
                <c:pt idx="149">
                  <c:v>1.79734031531985E-8</c:v>
                </c:pt>
                <c:pt idx="150">
                  <c:v>1.7996945471282E-8</c:v>
                </c:pt>
                <c:pt idx="151">
                  <c:v>1.90092651488689E-8</c:v>
                </c:pt>
                <c:pt idx="152">
                  <c:v>1.92298553084828E-8</c:v>
                </c:pt>
                <c:pt idx="153">
                  <c:v>1.98482153857721E-8</c:v>
                </c:pt>
                <c:pt idx="154">
                  <c:v>2.05286292032119E-8</c:v>
                </c:pt>
                <c:pt idx="155">
                  <c:v>2.05616973147394E-8</c:v>
                </c:pt>
                <c:pt idx="156">
                  <c:v>2.16268171045597E-8</c:v>
                </c:pt>
                <c:pt idx="157">
                  <c:v>2.21711481585115E-8</c:v>
                </c:pt>
                <c:pt idx="158">
                  <c:v>2.54371344822224E-8</c:v>
                </c:pt>
                <c:pt idx="159">
                  <c:v>2.55412377962907E-8</c:v>
                </c:pt>
                <c:pt idx="160">
                  <c:v>2.58689250907697E-8</c:v>
                </c:pt>
                <c:pt idx="161">
                  <c:v>2.69020654311702E-8</c:v>
                </c:pt>
                <c:pt idx="162">
                  <c:v>2.70755709546174E-8</c:v>
                </c:pt>
                <c:pt idx="163">
                  <c:v>2.72297527256492E-8</c:v>
                </c:pt>
                <c:pt idx="164">
                  <c:v>2.79323480335375E-8</c:v>
                </c:pt>
                <c:pt idx="165">
                  <c:v>2.82696972042242E-8</c:v>
                </c:pt>
                <c:pt idx="166">
                  <c:v>2.84432027276713E-8</c:v>
                </c:pt>
                <c:pt idx="167">
                  <c:v>2.87511580214445E-8</c:v>
                </c:pt>
                <c:pt idx="168">
                  <c:v>2.92931756684171E-8</c:v>
                </c:pt>
                <c:pt idx="169">
                  <c:v>2.97666076025917E-8</c:v>
                </c:pt>
                <c:pt idx="170">
                  <c:v>2.99840678586454E-8</c:v>
                </c:pt>
                <c:pt idx="171">
                  <c:v>3.08145809642124E-8</c:v>
                </c:pt>
                <c:pt idx="172">
                  <c:v>3.20474908014133E-8</c:v>
                </c:pt>
                <c:pt idx="173">
                  <c:v>3.41212560342062E-8</c:v>
                </c:pt>
                <c:pt idx="174">
                  <c:v>4.10628377997268E-8</c:v>
                </c:pt>
                <c:pt idx="175">
                  <c:v>4.25651915086338E-8</c:v>
                </c:pt>
                <c:pt idx="176">
                  <c:v>4.39328232816877E-8</c:v>
                </c:pt>
                <c:pt idx="177">
                  <c:v>4.54365378182296E-8</c:v>
                </c:pt>
              </c:numCache>
            </c:numRef>
          </c:xVal>
          <c:yVal>
            <c:numRef>
              <c:f>AD!$M$3:$M$180</c:f>
              <c:numCache>
                <c:formatCode>General</c:formatCode>
                <c:ptCount val="178"/>
                <c:pt idx="0">
                  <c:v>0.001920543</c:v>
                </c:pt>
                <c:pt idx="1">
                  <c:v>0.001257052</c:v>
                </c:pt>
                <c:pt idx="2">
                  <c:v>0.002025</c:v>
                </c:pt>
                <c:pt idx="3">
                  <c:v>0.001920543</c:v>
                </c:pt>
                <c:pt idx="4">
                  <c:v>0.001920543</c:v>
                </c:pt>
                <c:pt idx="5">
                  <c:v>0.001920543</c:v>
                </c:pt>
                <c:pt idx="6">
                  <c:v>0.001920543</c:v>
                </c:pt>
                <c:pt idx="7">
                  <c:v>0.001257052</c:v>
                </c:pt>
                <c:pt idx="8">
                  <c:v>0.001257052</c:v>
                </c:pt>
                <c:pt idx="9">
                  <c:v>0.001257052</c:v>
                </c:pt>
                <c:pt idx="10">
                  <c:v>0.001257052</c:v>
                </c:pt>
                <c:pt idx="11">
                  <c:v>0.002025</c:v>
                </c:pt>
                <c:pt idx="12">
                  <c:v>0.002025</c:v>
                </c:pt>
                <c:pt idx="13">
                  <c:v>0.002025</c:v>
                </c:pt>
                <c:pt idx="14">
                  <c:v>0.002025</c:v>
                </c:pt>
                <c:pt idx="15">
                  <c:v>0.00244817</c:v>
                </c:pt>
                <c:pt idx="16">
                  <c:v>0.00244817</c:v>
                </c:pt>
                <c:pt idx="17">
                  <c:v>0.00244817</c:v>
                </c:pt>
                <c:pt idx="18">
                  <c:v>0.00244817</c:v>
                </c:pt>
                <c:pt idx="19">
                  <c:v>0.00244817</c:v>
                </c:pt>
                <c:pt idx="20">
                  <c:v>0.002018978</c:v>
                </c:pt>
                <c:pt idx="21">
                  <c:v>0.002018978</c:v>
                </c:pt>
                <c:pt idx="22">
                  <c:v>0.002018978</c:v>
                </c:pt>
                <c:pt idx="23">
                  <c:v>0.002018978</c:v>
                </c:pt>
                <c:pt idx="24">
                  <c:v>0.002018978</c:v>
                </c:pt>
                <c:pt idx="25">
                  <c:v>0.00544922</c:v>
                </c:pt>
                <c:pt idx="26">
                  <c:v>0.00544922</c:v>
                </c:pt>
                <c:pt idx="27">
                  <c:v>0.00544922</c:v>
                </c:pt>
                <c:pt idx="28">
                  <c:v>0.00544922</c:v>
                </c:pt>
                <c:pt idx="29">
                  <c:v>0.00544922</c:v>
                </c:pt>
                <c:pt idx="30">
                  <c:v>0.00544922</c:v>
                </c:pt>
                <c:pt idx="31">
                  <c:v>0.00544922</c:v>
                </c:pt>
                <c:pt idx="32">
                  <c:v>0.00544922</c:v>
                </c:pt>
                <c:pt idx="33">
                  <c:v>0.00544922</c:v>
                </c:pt>
                <c:pt idx="34">
                  <c:v>0.00544922</c:v>
                </c:pt>
                <c:pt idx="35">
                  <c:v>0.003343504</c:v>
                </c:pt>
                <c:pt idx="36">
                  <c:v>0.003343504</c:v>
                </c:pt>
                <c:pt idx="37">
                  <c:v>0.003343504</c:v>
                </c:pt>
                <c:pt idx="38">
                  <c:v>0.003343504</c:v>
                </c:pt>
                <c:pt idx="39">
                  <c:v>0.003343504</c:v>
                </c:pt>
                <c:pt idx="40">
                  <c:v>0.003093567</c:v>
                </c:pt>
                <c:pt idx="41">
                  <c:v>0.003093567</c:v>
                </c:pt>
                <c:pt idx="42">
                  <c:v>0.003093567</c:v>
                </c:pt>
                <c:pt idx="43">
                  <c:v>0.003093567</c:v>
                </c:pt>
                <c:pt idx="44">
                  <c:v>0.003093567</c:v>
                </c:pt>
                <c:pt idx="45">
                  <c:v>0.003908242</c:v>
                </c:pt>
                <c:pt idx="46">
                  <c:v>0.003908242</c:v>
                </c:pt>
                <c:pt idx="47">
                  <c:v>0.003908242</c:v>
                </c:pt>
                <c:pt idx="48">
                  <c:v>0.003908242</c:v>
                </c:pt>
                <c:pt idx="49">
                  <c:v>0.003908242</c:v>
                </c:pt>
                <c:pt idx="50">
                  <c:v>0.003324433</c:v>
                </c:pt>
                <c:pt idx="51">
                  <c:v>0.003324433</c:v>
                </c:pt>
                <c:pt idx="52">
                  <c:v>0.003324433</c:v>
                </c:pt>
                <c:pt idx="53">
                  <c:v>0.003324433</c:v>
                </c:pt>
                <c:pt idx="54">
                  <c:v>0.003324433</c:v>
                </c:pt>
                <c:pt idx="55">
                  <c:v>0.002010982</c:v>
                </c:pt>
                <c:pt idx="56">
                  <c:v>0.002010982</c:v>
                </c:pt>
                <c:pt idx="57">
                  <c:v>0.002010982</c:v>
                </c:pt>
                <c:pt idx="58">
                  <c:v>0.002010982</c:v>
                </c:pt>
                <c:pt idx="59">
                  <c:v>0.002010982</c:v>
                </c:pt>
                <c:pt idx="60">
                  <c:v>0.002200419</c:v>
                </c:pt>
                <c:pt idx="61">
                  <c:v>0.002200419</c:v>
                </c:pt>
                <c:pt idx="62">
                  <c:v>0.002200419</c:v>
                </c:pt>
                <c:pt idx="63">
                  <c:v>0.002200419</c:v>
                </c:pt>
                <c:pt idx="64">
                  <c:v>0.002200419</c:v>
                </c:pt>
                <c:pt idx="65">
                  <c:v>0.002329337</c:v>
                </c:pt>
                <c:pt idx="66">
                  <c:v>0.002329337</c:v>
                </c:pt>
                <c:pt idx="67">
                  <c:v>0.002329337</c:v>
                </c:pt>
                <c:pt idx="68">
                  <c:v>0.002329337</c:v>
                </c:pt>
                <c:pt idx="69">
                  <c:v>0.002329337</c:v>
                </c:pt>
                <c:pt idx="70">
                  <c:v>0.002443642</c:v>
                </c:pt>
                <c:pt idx="71">
                  <c:v>0.002443642</c:v>
                </c:pt>
                <c:pt idx="72">
                  <c:v>0.002443642</c:v>
                </c:pt>
                <c:pt idx="73">
                  <c:v>0.002443642</c:v>
                </c:pt>
                <c:pt idx="74">
                  <c:v>0.002443642</c:v>
                </c:pt>
                <c:pt idx="75">
                  <c:v>0.002491503</c:v>
                </c:pt>
                <c:pt idx="76">
                  <c:v>0.002491503</c:v>
                </c:pt>
                <c:pt idx="77">
                  <c:v>0.002491503</c:v>
                </c:pt>
                <c:pt idx="78">
                  <c:v>0.002491503</c:v>
                </c:pt>
                <c:pt idx="79">
                  <c:v>0.002491503</c:v>
                </c:pt>
                <c:pt idx="80">
                  <c:v>0.003141064</c:v>
                </c:pt>
                <c:pt idx="81">
                  <c:v>0.003141064</c:v>
                </c:pt>
                <c:pt idx="82">
                  <c:v>0.003141064</c:v>
                </c:pt>
                <c:pt idx="83">
                  <c:v>0.003141064</c:v>
                </c:pt>
                <c:pt idx="84">
                  <c:v>0.003141064</c:v>
                </c:pt>
                <c:pt idx="85">
                  <c:v>0.002037354</c:v>
                </c:pt>
                <c:pt idx="86">
                  <c:v>0.002037354</c:v>
                </c:pt>
                <c:pt idx="87">
                  <c:v>0.002037354</c:v>
                </c:pt>
                <c:pt idx="88">
                  <c:v>0.002037354</c:v>
                </c:pt>
                <c:pt idx="89">
                  <c:v>0.002037354</c:v>
                </c:pt>
                <c:pt idx="90">
                  <c:v>0.01808655</c:v>
                </c:pt>
                <c:pt idx="91">
                  <c:v>0.01808655</c:v>
                </c:pt>
                <c:pt idx="92">
                  <c:v>0.01808655</c:v>
                </c:pt>
                <c:pt idx="93">
                  <c:v>0.01808655</c:v>
                </c:pt>
                <c:pt idx="94">
                  <c:v>0.01808655</c:v>
                </c:pt>
                <c:pt idx="95">
                  <c:v>0.073733138</c:v>
                </c:pt>
                <c:pt idx="96">
                  <c:v>0.073733138</c:v>
                </c:pt>
                <c:pt idx="97">
                  <c:v>0.073733138</c:v>
                </c:pt>
                <c:pt idx="98">
                  <c:v>0.073733138</c:v>
                </c:pt>
                <c:pt idx="99">
                  <c:v>0.073733138</c:v>
                </c:pt>
                <c:pt idx="100">
                  <c:v>0.092639522</c:v>
                </c:pt>
                <c:pt idx="101">
                  <c:v>0.092639522</c:v>
                </c:pt>
                <c:pt idx="102">
                  <c:v>0.092639522</c:v>
                </c:pt>
                <c:pt idx="103">
                  <c:v>0.092639522</c:v>
                </c:pt>
                <c:pt idx="104">
                  <c:v>0.092639522</c:v>
                </c:pt>
                <c:pt idx="105">
                  <c:v>0.134285203</c:v>
                </c:pt>
                <c:pt idx="106">
                  <c:v>0.134285203</c:v>
                </c:pt>
                <c:pt idx="107">
                  <c:v>0.134285203</c:v>
                </c:pt>
                <c:pt idx="108">
                  <c:v>0.134285203</c:v>
                </c:pt>
                <c:pt idx="109">
                  <c:v>0.134285203</c:v>
                </c:pt>
                <c:pt idx="110">
                  <c:v>0.126335665</c:v>
                </c:pt>
                <c:pt idx="111">
                  <c:v>0.126335665</c:v>
                </c:pt>
                <c:pt idx="112">
                  <c:v>0.126335665</c:v>
                </c:pt>
                <c:pt idx="113">
                  <c:v>0.126335665</c:v>
                </c:pt>
                <c:pt idx="114">
                  <c:v>0.124860014</c:v>
                </c:pt>
                <c:pt idx="115">
                  <c:v>0.124860014</c:v>
                </c:pt>
                <c:pt idx="116">
                  <c:v>0.124860014</c:v>
                </c:pt>
                <c:pt idx="117">
                  <c:v>0.124860014</c:v>
                </c:pt>
                <c:pt idx="118">
                  <c:v>0.126335665</c:v>
                </c:pt>
                <c:pt idx="119">
                  <c:v>0.125491104</c:v>
                </c:pt>
                <c:pt idx="120">
                  <c:v>0.125491104</c:v>
                </c:pt>
                <c:pt idx="121">
                  <c:v>0.125491104</c:v>
                </c:pt>
                <c:pt idx="122">
                  <c:v>0.125491104</c:v>
                </c:pt>
                <c:pt idx="123">
                  <c:v>0.124860014</c:v>
                </c:pt>
                <c:pt idx="124">
                  <c:v>0.127318597</c:v>
                </c:pt>
                <c:pt idx="125">
                  <c:v>0.127318597</c:v>
                </c:pt>
                <c:pt idx="126">
                  <c:v>0.127318597</c:v>
                </c:pt>
                <c:pt idx="127">
                  <c:v>0.124856594</c:v>
                </c:pt>
                <c:pt idx="128">
                  <c:v>0.124856594</c:v>
                </c:pt>
                <c:pt idx="129">
                  <c:v>0.124856594</c:v>
                </c:pt>
                <c:pt idx="130">
                  <c:v>0.127318597</c:v>
                </c:pt>
                <c:pt idx="131">
                  <c:v>0.125827991</c:v>
                </c:pt>
                <c:pt idx="132">
                  <c:v>0.125827991</c:v>
                </c:pt>
                <c:pt idx="133">
                  <c:v>0.125827991</c:v>
                </c:pt>
                <c:pt idx="134">
                  <c:v>0.127189</c:v>
                </c:pt>
                <c:pt idx="135">
                  <c:v>0.127189</c:v>
                </c:pt>
                <c:pt idx="136">
                  <c:v>0.127189</c:v>
                </c:pt>
                <c:pt idx="137">
                  <c:v>0.125491104</c:v>
                </c:pt>
                <c:pt idx="138">
                  <c:v>0.126614007</c:v>
                </c:pt>
                <c:pt idx="139">
                  <c:v>0.126614007</c:v>
                </c:pt>
                <c:pt idx="140">
                  <c:v>0.126614007</c:v>
                </c:pt>
                <c:pt idx="141">
                  <c:v>0.130164207</c:v>
                </c:pt>
                <c:pt idx="142">
                  <c:v>0.130164207</c:v>
                </c:pt>
                <c:pt idx="143">
                  <c:v>0.127318597</c:v>
                </c:pt>
                <c:pt idx="144">
                  <c:v>0.130164207</c:v>
                </c:pt>
                <c:pt idx="145">
                  <c:v>0.125512</c:v>
                </c:pt>
                <c:pt idx="146">
                  <c:v>0.125512</c:v>
                </c:pt>
                <c:pt idx="147">
                  <c:v>0.125512</c:v>
                </c:pt>
                <c:pt idx="148">
                  <c:v>0.124856594</c:v>
                </c:pt>
                <c:pt idx="149">
                  <c:v>0.125512</c:v>
                </c:pt>
                <c:pt idx="150">
                  <c:v>0.125512</c:v>
                </c:pt>
                <c:pt idx="151">
                  <c:v>0.124856594</c:v>
                </c:pt>
                <c:pt idx="152">
                  <c:v>0.125512</c:v>
                </c:pt>
                <c:pt idx="153">
                  <c:v>0.125827991</c:v>
                </c:pt>
                <c:pt idx="154">
                  <c:v>0.127189</c:v>
                </c:pt>
                <c:pt idx="155">
                  <c:v>0.125512</c:v>
                </c:pt>
                <c:pt idx="156">
                  <c:v>0.126614007</c:v>
                </c:pt>
                <c:pt idx="157">
                  <c:v>0.130164207</c:v>
                </c:pt>
                <c:pt idx="158">
                  <c:v>0.125512</c:v>
                </c:pt>
                <c:pt idx="159">
                  <c:v>0.125827991</c:v>
                </c:pt>
                <c:pt idx="160">
                  <c:v>0.125512</c:v>
                </c:pt>
                <c:pt idx="161">
                  <c:v>0.127189</c:v>
                </c:pt>
                <c:pt idx="162">
                  <c:v>0.12501</c:v>
                </c:pt>
                <c:pt idx="163">
                  <c:v>0.125512</c:v>
                </c:pt>
                <c:pt idx="164">
                  <c:v>0.125512</c:v>
                </c:pt>
                <c:pt idx="165">
                  <c:v>0.126614007</c:v>
                </c:pt>
                <c:pt idx="166">
                  <c:v>0.126259666</c:v>
                </c:pt>
                <c:pt idx="167">
                  <c:v>0.125512</c:v>
                </c:pt>
                <c:pt idx="168">
                  <c:v>0.125512</c:v>
                </c:pt>
                <c:pt idx="169">
                  <c:v>0.130164207</c:v>
                </c:pt>
                <c:pt idx="170">
                  <c:v>0.125512</c:v>
                </c:pt>
                <c:pt idx="171">
                  <c:v>0.125512</c:v>
                </c:pt>
                <c:pt idx="172">
                  <c:v>0.125512</c:v>
                </c:pt>
                <c:pt idx="173">
                  <c:v>0.125512</c:v>
                </c:pt>
                <c:pt idx="174">
                  <c:v>0.125512</c:v>
                </c:pt>
                <c:pt idx="175">
                  <c:v>0.125512</c:v>
                </c:pt>
                <c:pt idx="176">
                  <c:v>0.125512</c:v>
                </c:pt>
                <c:pt idx="177">
                  <c:v>0.125512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835-470C-8947-FC2DDA51F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624184"/>
        <c:axId val="2140520664"/>
      </c:scatterChart>
      <c:valAx>
        <c:axId val="2141624184"/>
        <c:scaling>
          <c:orientation val="minMax"/>
          <c:max val="1.0E-8"/>
          <c:min val="-1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520664"/>
        <c:crosses val="autoZero"/>
        <c:crossBetween val="midCat"/>
      </c:valAx>
      <c:valAx>
        <c:axId val="2140520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624184"/>
        <c:crossesAt val="-1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V BA 650C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'Al effect 650C'!$A$3:$A$1202</c:f>
              <c:numCache>
                <c:formatCode>General</c:formatCode>
                <c:ptCount val="1200"/>
                <c:pt idx="0">
                  <c:v>-1.73112924674479E-8</c:v>
                </c:pt>
                <c:pt idx="1">
                  <c:v>-1.72817534854838E-8</c:v>
                </c:pt>
                <c:pt idx="2">
                  <c:v>-1.72522145035197E-8</c:v>
                </c:pt>
                <c:pt idx="3">
                  <c:v>-1.72226755181535E-8</c:v>
                </c:pt>
                <c:pt idx="4">
                  <c:v>-1.71931365361894E-8</c:v>
                </c:pt>
                <c:pt idx="5">
                  <c:v>-1.71635975542253E-8</c:v>
                </c:pt>
                <c:pt idx="6">
                  <c:v>-1.71340585722612E-8</c:v>
                </c:pt>
                <c:pt idx="7">
                  <c:v>-1.71045195902971E-8</c:v>
                </c:pt>
                <c:pt idx="8">
                  <c:v>-1.70749806049309E-8</c:v>
                </c:pt>
                <c:pt idx="9">
                  <c:v>-1.70454416229668E-8</c:v>
                </c:pt>
                <c:pt idx="10">
                  <c:v>-1.70159026410027E-8</c:v>
                </c:pt>
                <c:pt idx="11">
                  <c:v>-1.69863636590386E-8</c:v>
                </c:pt>
                <c:pt idx="12">
                  <c:v>-1.69568246736724E-8</c:v>
                </c:pt>
                <c:pt idx="13">
                  <c:v>-1.69272856917083E-8</c:v>
                </c:pt>
                <c:pt idx="14">
                  <c:v>-1.68977467097442E-8</c:v>
                </c:pt>
                <c:pt idx="15">
                  <c:v>-1.68682077277801E-8</c:v>
                </c:pt>
                <c:pt idx="16">
                  <c:v>-1.6838668745816E-8</c:v>
                </c:pt>
                <c:pt idx="17">
                  <c:v>-1.68091297604498E-8</c:v>
                </c:pt>
                <c:pt idx="18">
                  <c:v>-1.67795907784857E-8</c:v>
                </c:pt>
                <c:pt idx="19">
                  <c:v>-1.67500517965216E-8</c:v>
                </c:pt>
                <c:pt idx="20">
                  <c:v>-1.67205128145575E-8</c:v>
                </c:pt>
                <c:pt idx="21">
                  <c:v>-1.66909738325934E-8</c:v>
                </c:pt>
                <c:pt idx="22">
                  <c:v>-1.66614348472272E-8</c:v>
                </c:pt>
                <c:pt idx="23">
                  <c:v>-1.66318958652631E-8</c:v>
                </c:pt>
                <c:pt idx="24">
                  <c:v>-1.6602356883299E-8</c:v>
                </c:pt>
                <c:pt idx="25">
                  <c:v>-1.65728179013349E-8</c:v>
                </c:pt>
                <c:pt idx="26">
                  <c:v>-1.65432789193708E-8</c:v>
                </c:pt>
                <c:pt idx="27">
                  <c:v>-1.65137399340046E-8</c:v>
                </c:pt>
                <c:pt idx="28">
                  <c:v>-1.64842009520405E-8</c:v>
                </c:pt>
                <c:pt idx="29">
                  <c:v>-1.64546619700764E-8</c:v>
                </c:pt>
                <c:pt idx="30">
                  <c:v>-1.64251229881123E-8</c:v>
                </c:pt>
                <c:pt idx="31">
                  <c:v>-1.63955840027462E-8</c:v>
                </c:pt>
                <c:pt idx="32">
                  <c:v>-1.63660450207821E-8</c:v>
                </c:pt>
                <c:pt idx="33">
                  <c:v>-1.63365060388179E-8</c:v>
                </c:pt>
                <c:pt idx="34">
                  <c:v>-1.63069670568538E-8</c:v>
                </c:pt>
                <c:pt idx="35">
                  <c:v>-1.62774280748897E-8</c:v>
                </c:pt>
                <c:pt idx="36">
                  <c:v>-1.62478890895236E-8</c:v>
                </c:pt>
                <c:pt idx="37">
                  <c:v>-1.62183501075595E-8</c:v>
                </c:pt>
                <c:pt idx="38">
                  <c:v>-1.61888111255954E-8</c:v>
                </c:pt>
                <c:pt idx="39">
                  <c:v>-1.61592721436312E-8</c:v>
                </c:pt>
                <c:pt idx="40">
                  <c:v>-1.61297331616671E-8</c:v>
                </c:pt>
                <c:pt idx="41">
                  <c:v>-1.6100194176301E-8</c:v>
                </c:pt>
                <c:pt idx="42">
                  <c:v>-1.60706551943369E-8</c:v>
                </c:pt>
                <c:pt idx="43">
                  <c:v>-1.60411162123728E-8</c:v>
                </c:pt>
                <c:pt idx="44">
                  <c:v>-1.60115772304087E-8</c:v>
                </c:pt>
                <c:pt idx="45">
                  <c:v>-1.59820382484445E-8</c:v>
                </c:pt>
                <c:pt idx="46">
                  <c:v>-1.59524992630784E-8</c:v>
                </c:pt>
                <c:pt idx="47">
                  <c:v>-1.59229602811143E-8</c:v>
                </c:pt>
                <c:pt idx="48">
                  <c:v>-1.589342129881E-8</c:v>
                </c:pt>
                <c:pt idx="49">
                  <c:v>-1.58638823161654E-8</c:v>
                </c:pt>
                <c:pt idx="50">
                  <c:v>-1.58343433335209E-8</c:v>
                </c:pt>
                <c:pt idx="51">
                  <c:v>-1.58048043508764E-8</c:v>
                </c:pt>
                <c:pt idx="52">
                  <c:v>-1.57752653682319E-8</c:v>
                </c:pt>
                <c:pt idx="53">
                  <c:v>-1.57457263855874E-8</c:v>
                </c:pt>
                <c:pt idx="54">
                  <c:v>-1.57161874029428E-8</c:v>
                </c:pt>
                <c:pt idx="55">
                  <c:v>-1.56866484199581E-8</c:v>
                </c:pt>
                <c:pt idx="56">
                  <c:v>-1.56571094373136E-8</c:v>
                </c:pt>
                <c:pt idx="57">
                  <c:v>-1.56275704546691E-8</c:v>
                </c:pt>
                <c:pt idx="58">
                  <c:v>-1.55980314720246E-8</c:v>
                </c:pt>
                <c:pt idx="59">
                  <c:v>-1.556849248938E-8</c:v>
                </c:pt>
                <c:pt idx="60">
                  <c:v>-1.55389535067355E-8</c:v>
                </c:pt>
                <c:pt idx="61">
                  <c:v>-1.5509414524091E-8</c:v>
                </c:pt>
                <c:pt idx="62">
                  <c:v>-1.54798755414465E-8</c:v>
                </c:pt>
                <c:pt idx="63">
                  <c:v>-1.5450336558802E-8</c:v>
                </c:pt>
                <c:pt idx="64">
                  <c:v>-1.54207975758172E-8</c:v>
                </c:pt>
                <c:pt idx="65">
                  <c:v>-1.53912585931727E-8</c:v>
                </c:pt>
                <c:pt idx="66">
                  <c:v>-1.53617196105282E-8</c:v>
                </c:pt>
                <c:pt idx="67">
                  <c:v>-1.53321806278837E-8</c:v>
                </c:pt>
                <c:pt idx="68">
                  <c:v>-1.53026416452392E-8</c:v>
                </c:pt>
                <c:pt idx="69">
                  <c:v>-1.52731026625946E-8</c:v>
                </c:pt>
                <c:pt idx="70">
                  <c:v>-1.52435636799501E-8</c:v>
                </c:pt>
                <c:pt idx="71">
                  <c:v>-1.52140246973056E-8</c:v>
                </c:pt>
                <c:pt idx="72">
                  <c:v>-1.51844857146611E-8</c:v>
                </c:pt>
                <c:pt idx="73">
                  <c:v>-1.51549467320166E-8</c:v>
                </c:pt>
                <c:pt idx="74">
                  <c:v>-1.51254077490318E-8</c:v>
                </c:pt>
                <c:pt idx="75">
                  <c:v>-1.50958687663873E-8</c:v>
                </c:pt>
                <c:pt idx="76">
                  <c:v>-1.50663297837428E-8</c:v>
                </c:pt>
                <c:pt idx="77">
                  <c:v>-1.50367908010983E-8</c:v>
                </c:pt>
                <c:pt idx="78">
                  <c:v>-1.50072518184538E-8</c:v>
                </c:pt>
                <c:pt idx="79">
                  <c:v>-1.49777128358092E-8</c:v>
                </c:pt>
                <c:pt idx="80">
                  <c:v>-1.49481738531647E-8</c:v>
                </c:pt>
                <c:pt idx="81">
                  <c:v>-1.49186348705202E-8</c:v>
                </c:pt>
                <c:pt idx="82">
                  <c:v>-1.48890958878757E-8</c:v>
                </c:pt>
                <c:pt idx="83">
                  <c:v>-1.48595569052312E-8</c:v>
                </c:pt>
                <c:pt idx="84">
                  <c:v>-1.48300179222464E-8</c:v>
                </c:pt>
                <c:pt idx="85">
                  <c:v>-1.48004789396019E-8</c:v>
                </c:pt>
                <c:pt idx="86">
                  <c:v>-1.47709399569574E-8</c:v>
                </c:pt>
                <c:pt idx="87">
                  <c:v>-1.47414009743129E-8</c:v>
                </c:pt>
                <c:pt idx="88">
                  <c:v>-1.47118619916684E-8</c:v>
                </c:pt>
                <c:pt idx="89">
                  <c:v>-1.46823230090238E-8</c:v>
                </c:pt>
                <c:pt idx="90">
                  <c:v>-1.46527840263793E-8</c:v>
                </c:pt>
                <c:pt idx="91">
                  <c:v>-1.46232450437348E-8</c:v>
                </c:pt>
                <c:pt idx="92">
                  <c:v>-1.45937060610903E-8</c:v>
                </c:pt>
                <c:pt idx="93">
                  <c:v>-1.45641670784458E-8</c:v>
                </c:pt>
                <c:pt idx="94">
                  <c:v>-1.4534628095461E-8</c:v>
                </c:pt>
                <c:pt idx="95">
                  <c:v>-1.45050891128165E-8</c:v>
                </c:pt>
                <c:pt idx="96">
                  <c:v>-1.4475550130172E-8</c:v>
                </c:pt>
                <c:pt idx="97">
                  <c:v>-1.44460111475275E-8</c:v>
                </c:pt>
                <c:pt idx="98">
                  <c:v>-1.4416472164883E-8</c:v>
                </c:pt>
                <c:pt idx="99">
                  <c:v>-1.43869331822384E-8</c:v>
                </c:pt>
                <c:pt idx="100">
                  <c:v>-1.43573941995939E-8</c:v>
                </c:pt>
                <c:pt idx="101">
                  <c:v>-1.43278552169494E-8</c:v>
                </c:pt>
                <c:pt idx="102">
                  <c:v>-1.42983162343049E-8</c:v>
                </c:pt>
                <c:pt idx="103">
                  <c:v>-1.42687772516604E-8</c:v>
                </c:pt>
                <c:pt idx="104">
                  <c:v>-1.42392382686756E-8</c:v>
                </c:pt>
                <c:pt idx="105">
                  <c:v>-1.42096992860311E-8</c:v>
                </c:pt>
                <c:pt idx="106">
                  <c:v>-1.41801603033866E-8</c:v>
                </c:pt>
                <c:pt idx="107">
                  <c:v>-1.41506213207421E-8</c:v>
                </c:pt>
                <c:pt idx="108">
                  <c:v>-1.41210823380976E-8</c:v>
                </c:pt>
                <c:pt idx="109">
                  <c:v>-1.4091543355453E-8</c:v>
                </c:pt>
                <c:pt idx="110">
                  <c:v>-1.40620043728085E-8</c:v>
                </c:pt>
                <c:pt idx="111">
                  <c:v>-1.4032465390164E-8</c:v>
                </c:pt>
                <c:pt idx="112">
                  <c:v>-1.40029264075195E-8</c:v>
                </c:pt>
                <c:pt idx="113">
                  <c:v>-1.3973387424875E-8</c:v>
                </c:pt>
                <c:pt idx="114">
                  <c:v>-1.39438484418902E-8</c:v>
                </c:pt>
                <c:pt idx="115">
                  <c:v>-1.39143094592457E-8</c:v>
                </c:pt>
                <c:pt idx="116">
                  <c:v>-1.38847704766012E-8</c:v>
                </c:pt>
                <c:pt idx="117">
                  <c:v>-1.38552314939567E-8</c:v>
                </c:pt>
                <c:pt idx="118">
                  <c:v>-1.38256925113122E-8</c:v>
                </c:pt>
                <c:pt idx="119">
                  <c:v>-1.37961535286676E-8</c:v>
                </c:pt>
                <c:pt idx="120">
                  <c:v>-1.37666145460231E-8</c:v>
                </c:pt>
                <c:pt idx="121">
                  <c:v>-1.37370755633786E-8</c:v>
                </c:pt>
                <c:pt idx="122">
                  <c:v>-1.37075365807341E-8</c:v>
                </c:pt>
                <c:pt idx="123">
                  <c:v>-1.36779975977494E-8</c:v>
                </c:pt>
                <c:pt idx="124">
                  <c:v>-1.36484586151048E-8</c:v>
                </c:pt>
                <c:pt idx="125">
                  <c:v>-1.36189196324603E-8</c:v>
                </c:pt>
                <c:pt idx="126">
                  <c:v>-1.35893806498158E-8</c:v>
                </c:pt>
                <c:pt idx="127">
                  <c:v>-1.35598416671713E-8</c:v>
                </c:pt>
                <c:pt idx="128">
                  <c:v>-1.35303026845268E-8</c:v>
                </c:pt>
                <c:pt idx="129">
                  <c:v>-1.35007637018822E-8</c:v>
                </c:pt>
                <c:pt idx="130">
                  <c:v>-1.34712247192377E-8</c:v>
                </c:pt>
                <c:pt idx="131">
                  <c:v>-1.34416857365932E-8</c:v>
                </c:pt>
                <c:pt idx="132">
                  <c:v>-1.34121467539487E-8</c:v>
                </c:pt>
                <c:pt idx="133">
                  <c:v>-1.3382607770964E-8</c:v>
                </c:pt>
                <c:pt idx="134">
                  <c:v>-1.33530687883194E-8</c:v>
                </c:pt>
                <c:pt idx="135">
                  <c:v>-1.33235298056749E-8</c:v>
                </c:pt>
                <c:pt idx="136">
                  <c:v>-1.32939908230304E-8</c:v>
                </c:pt>
                <c:pt idx="137">
                  <c:v>-1.32644518403859E-8</c:v>
                </c:pt>
                <c:pt idx="138">
                  <c:v>-1.32349128577414E-8</c:v>
                </c:pt>
                <c:pt idx="139">
                  <c:v>-1.32053738750968E-8</c:v>
                </c:pt>
                <c:pt idx="140">
                  <c:v>-1.31758348924523E-8</c:v>
                </c:pt>
                <c:pt idx="141">
                  <c:v>-1.31462959098078E-8</c:v>
                </c:pt>
                <c:pt idx="142">
                  <c:v>-1.31167569271633E-8</c:v>
                </c:pt>
                <c:pt idx="143">
                  <c:v>-1.30872179441786E-8</c:v>
                </c:pt>
                <c:pt idx="144">
                  <c:v>-1.3057678961534E-8</c:v>
                </c:pt>
                <c:pt idx="145">
                  <c:v>-1.30281399788895E-8</c:v>
                </c:pt>
                <c:pt idx="146">
                  <c:v>-1.2998600996245E-8</c:v>
                </c:pt>
                <c:pt idx="147">
                  <c:v>-1.29690620136005E-8</c:v>
                </c:pt>
                <c:pt idx="148">
                  <c:v>-1.2939523030956E-8</c:v>
                </c:pt>
                <c:pt idx="149">
                  <c:v>-1.29099840483114E-8</c:v>
                </c:pt>
                <c:pt idx="150">
                  <c:v>-1.28804450656669E-8</c:v>
                </c:pt>
                <c:pt idx="151">
                  <c:v>-1.28509060830224E-8</c:v>
                </c:pt>
                <c:pt idx="152">
                  <c:v>-1.28213671003779E-8</c:v>
                </c:pt>
                <c:pt idx="153">
                  <c:v>-1.27918281173932E-8</c:v>
                </c:pt>
                <c:pt idx="154">
                  <c:v>-1.27622891347486E-8</c:v>
                </c:pt>
                <c:pt idx="155">
                  <c:v>-1.27327501521041E-8</c:v>
                </c:pt>
                <c:pt idx="156">
                  <c:v>-1.27032111694596E-8</c:v>
                </c:pt>
                <c:pt idx="157">
                  <c:v>-1.26736721868151E-8</c:v>
                </c:pt>
                <c:pt idx="158">
                  <c:v>-1.26441332041706E-8</c:v>
                </c:pt>
                <c:pt idx="159">
                  <c:v>-1.2614594221526E-8</c:v>
                </c:pt>
                <c:pt idx="160">
                  <c:v>-1.25850552388815E-8</c:v>
                </c:pt>
                <c:pt idx="161">
                  <c:v>-1.2555516256237E-8</c:v>
                </c:pt>
                <c:pt idx="162">
                  <c:v>-1.25259772735925E-8</c:v>
                </c:pt>
                <c:pt idx="163">
                  <c:v>-1.24964382906078E-8</c:v>
                </c:pt>
                <c:pt idx="164">
                  <c:v>-1.24668993079632E-8</c:v>
                </c:pt>
                <c:pt idx="165">
                  <c:v>-1.24373603253187E-8</c:v>
                </c:pt>
                <c:pt idx="166">
                  <c:v>-1.24078213426742E-8</c:v>
                </c:pt>
                <c:pt idx="167">
                  <c:v>-1.23782823600297E-8</c:v>
                </c:pt>
                <c:pt idx="168">
                  <c:v>-1.23487433773852E-8</c:v>
                </c:pt>
                <c:pt idx="169">
                  <c:v>-1.23192043947407E-8</c:v>
                </c:pt>
                <c:pt idx="170">
                  <c:v>-1.22896654120961E-8</c:v>
                </c:pt>
                <c:pt idx="171">
                  <c:v>-1.22601264294516E-8</c:v>
                </c:pt>
                <c:pt idx="172">
                  <c:v>-1.22305874464669E-8</c:v>
                </c:pt>
                <c:pt idx="173">
                  <c:v>-1.22010484638224E-8</c:v>
                </c:pt>
                <c:pt idx="174">
                  <c:v>-1.21715094811779E-8</c:v>
                </c:pt>
                <c:pt idx="175">
                  <c:v>-1.21419704985333E-8</c:v>
                </c:pt>
                <c:pt idx="176">
                  <c:v>-1.21124315158888E-8</c:v>
                </c:pt>
                <c:pt idx="177">
                  <c:v>-1.20828925332443E-8</c:v>
                </c:pt>
                <c:pt idx="178">
                  <c:v>-1.20533535505998E-8</c:v>
                </c:pt>
                <c:pt idx="179">
                  <c:v>-1.20238145679553E-8</c:v>
                </c:pt>
                <c:pt idx="180">
                  <c:v>-1.19942755853107E-8</c:v>
                </c:pt>
                <c:pt idx="181">
                  <c:v>-1.19647366026662E-8</c:v>
                </c:pt>
                <c:pt idx="182">
                  <c:v>-1.19351976196815E-8</c:v>
                </c:pt>
                <c:pt idx="183">
                  <c:v>-1.1905658637037E-8</c:v>
                </c:pt>
                <c:pt idx="184">
                  <c:v>-1.18761196543925E-8</c:v>
                </c:pt>
                <c:pt idx="185">
                  <c:v>-1.18465806717479E-8</c:v>
                </c:pt>
                <c:pt idx="186">
                  <c:v>-1.18170416891034E-8</c:v>
                </c:pt>
                <c:pt idx="187">
                  <c:v>-1.17875027064589E-8</c:v>
                </c:pt>
                <c:pt idx="188">
                  <c:v>-1.17579637238144E-8</c:v>
                </c:pt>
                <c:pt idx="189">
                  <c:v>-1.17284247411699E-8</c:v>
                </c:pt>
                <c:pt idx="190">
                  <c:v>-1.16988857585253E-8</c:v>
                </c:pt>
                <c:pt idx="191">
                  <c:v>-1.16693467758808E-8</c:v>
                </c:pt>
                <c:pt idx="192">
                  <c:v>-1.16398077928961E-8</c:v>
                </c:pt>
                <c:pt idx="193">
                  <c:v>-1.16102688102516E-8</c:v>
                </c:pt>
                <c:pt idx="194">
                  <c:v>-1.15807298276071E-8</c:v>
                </c:pt>
                <c:pt idx="195">
                  <c:v>-1.15511908449625E-8</c:v>
                </c:pt>
                <c:pt idx="196">
                  <c:v>-1.1521651862318E-8</c:v>
                </c:pt>
                <c:pt idx="197">
                  <c:v>-1.14921128796735E-8</c:v>
                </c:pt>
                <c:pt idx="198">
                  <c:v>-1.1462573897029E-8</c:v>
                </c:pt>
                <c:pt idx="199">
                  <c:v>-1.14330349143845E-8</c:v>
                </c:pt>
                <c:pt idx="200">
                  <c:v>-1.14034959317399E-8</c:v>
                </c:pt>
                <c:pt idx="201">
                  <c:v>-1.13739569490954E-8</c:v>
                </c:pt>
                <c:pt idx="202">
                  <c:v>-1.13444179661107E-8</c:v>
                </c:pt>
                <c:pt idx="203">
                  <c:v>-1.13148789834662E-8</c:v>
                </c:pt>
                <c:pt idx="204">
                  <c:v>-1.12853400008216E-8</c:v>
                </c:pt>
                <c:pt idx="205">
                  <c:v>-1.12558010181771E-8</c:v>
                </c:pt>
                <c:pt idx="206">
                  <c:v>-1.12262620355326E-8</c:v>
                </c:pt>
                <c:pt idx="207">
                  <c:v>-1.11967230528881E-8</c:v>
                </c:pt>
                <c:pt idx="208">
                  <c:v>-1.11671840702436E-8</c:v>
                </c:pt>
                <c:pt idx="209">
                  <c:v>-1.11376450875991E-8</c:v>
                </c:pt>
                <c:pt idx="210">
                  <c:v>-1.11081061049545E-8</c:v>
                </c:pt>
                <c:pt idx="211">
                  <c:v>-1.107856712231E-8</c:v>
                </c:pt>
                <c:pt idx="212">
                  <c:v>-1.10490281393253E-8</c:v>
                </c:pt>
                <c:pt idx="213">
                  <c:v>-1.10194891566808E-8</c:v>
                </c:pt>
                <c:pt idx="214">
                  <c:v>-1.09899501740363E-8</c:v>
                </c:pt>
                <c:pt idx="215">
                  <c:v>-1.09604111913917E-8</c:v>
                </c:pt>
                <c:pt idx="216">
                  <c:v>-1.09308722087472E-8</c:v>
                </c:pt>
                <c:pt idx="217">
                  <c:v>-1.09013332261027E-8</c:v>
                </c:pt>
                <c:pt idx="218">
                  <c:v>-1.08717942434582E-8</c:v>
                </c:pt>
                <c:pt idx="219">
                  <c:v>-1.08422552608137E-8</c:v>
                </c:pt>
                <c:pt idx="220">
                  <c:v>-1.08127162781691E-8</c:v>
                </c:pt>
                <c:pt idx="221">
                  <c:v>-1.07831772955246E-8</c:v>
                </c:pt>
                <c:pt idx="222">
                  <c:v>-1.07536383125399E-8</c:v>
                </c:pt>
                <c:pt idx="223">
                  <c:v>-1.07240993298954E-8</c:v>
                </c:pt>
                <c:pt idx="224">
                  <c:v>-1.06945603472509E-8</c:v>
                </c:pt>
                <c:pt idx="225">
                  <c:v>-1.06650213646063E-8</c:v>
                </c:pt>
                <c:pt idx="226">
                  <c:v>-1.06354823819618E-8</c:v>
                </c:pt>
                <c:pt idx="227">
                  <c:v>-1.06059433993173E-8</c:v>
                </c:pt>
                <c:pt idx="228">
                  <c:v>-1.05764044166728E-8</c:v>
                </c:pt>
                <c:pt idx="229">
                  <c:v>-1.05468654340283E-8</c:v>
                </c:pt>
                <c:pt idx="230">
                  <c:v>-1.05173264513837E-8</c:v>
                </c:pt>
                <c:pt idx="231">
                  <c:v>-1.0487787468399E-8</c:v>
                </c:pt>
                <c:pt idx="232">
                  <c:v>-1.04582484857545E-8</c:v>
                </c:pt>
                <c:pt idx="233">
                  <c:v>-1.042870950311E-8</c:v>
                </c:pt>
                <c:pt idx="234">
                  <c:v>-1.03991705204655E-8</c:v>
                </c:pt>
                <c:pt idx="235">
                  <c:v>-1.03696315378209E-8</c:v>
                </c:pt>
                <c:pt idx="236">
                  <c:v>-1.03400925551764E-8</c:v>
                </c:pt>
                <c:pt idx="237">
                  <c:v>-1.03105535725319E-8</c:v>
                </c:pt>
                <c:pt idx="238">
                  <c:v>-1.02810145898874E-8</c:v>
                </c:pt>
                <c:pt idx="239">
                  <c:v>-1.02514756072429E-8</c:v>
                </c:pt>
                <c:pt idx="240">
                  <c:v>-1.02219366245983E-8</c:v>
                </c:pt>
                <c:pt idx="241">
                  <c:v>-1.01923976416136E-8</c:v>
                </c:pt>
                <c:pt idx="242">
                  <c:v>-1.01628586589691E-8</c:v>
                </c:pt>
                <c:pt idx="243">
                  <c:v>-1.01333196763246E-8</c:v>
                </c:pt>
                <c:pt idx="244">
                  <c:v>-1.01037806936801E-8</c:v>
                </c:pt>
                <c:pt idx="245">
                  <c:v>-1.00742417110355E-8</c:v>
                </c:pt>
                <c:pt idx="246">
                  <c:v>-1.0044702728391E-8</c:v>
                </c:pt>
                <c:pt idx="247">
                  <c:v>-1.00151637457465E-8</c:v>
                </c:pt>
                <c:pt idx="248">
                  <c:v>-9.98562476310198E-9</c:v>
                </c:pt>
                <c:pt idx="249">
                  <c:v>-9.95608578045746E-9</c:v>
                </c:pt>
                <c:pt idx="250">
                  <c:v>-9.92654679781294E-9</c:v>
                </c:pt>
                <c:pt idx="251">
                  <c:v>-9.89700781482822E-9</c:v>
                </c:pt>
                <c:pt idx="252">
                  <c:v>-9.8674688321837E-9</c:v>
                </c:pt>
                <c:pt idx="253">
                  <c:v>-9.83792984953917E-9</c:v>
                </c:pt>
                <c:pt idx="254">
                  <c:v>-9.80839086689466E-9</c:v>
                </c:pt>
                <c:pt idx="255">
                  <c:v>-9.77885188425014E-9</c:v>
                </c:pt>
                <c:pt idx="256">
                  <c:v>-9.74931290160562E-9</c:v>
                </c:pt>
                <c:pt idx="257">
                  <c:v>-9.7197739189611E-9</c:v>
                </c:pt>
                <c:pt idx="258">
                  <c:v>-9.69023493631658E-9</c:v>
                </c:pt>
                <c:pt idx="259">
                  <c:v>-9.66069595367206E-9</c:v>
                </c:pt>
                <c:pt idx="260">
                  <c:v>-9.63115697102755E-9</c:v>
                </c:pt>
                <c:pt idx="261">
                  <c:v>-9.60161798804281E-9</c:v>
                </c:pt>
                <c:pt idx="262">
                  <c:v>-9.5720790053983E-9</c:v>
                </c:pt>
                <c:pt idx="263">
                  <c:v>-9.54254002275378E-9</c:v>
                </c:pt>
                <c:pt idx="264">
                  <c:v>-9.51300104010926E-9</c:v>
                </c:pt>
                <c:pt idx="265">
                  <c:v>-9.48346205746475E-9</c:v>
                </c:pt>
                <c:pt idx="266">
                  <c:v>-9.45392307482022E-9</c:v>
                </c:pt>
                <c:pt idx="267">
                  <c:v>-9.4243840921757E-9</c:v>
                </c:pt>
                <c:pt idx="268">
                  <c:v>-9.39484510953118E-9</c:v>
                </c:pt>
                <c:pt idx="269">
                  <c:v>-9.36530612688667E-9</c:v>
                </c:pt>
                <c:pt idx="270">
                  <c:v>-9.33576714424214E-9</c:v>
                </c:pt>
                <c:pt idx="271">
                  <c:v>-9.30622816125742E-9</c:v>
                </c:pt>
                <c:pt idx="272">
                  <c:v>-9.2766891786129E-9</c:v>
                </c:pt>
                <c:pt idx="273">
                  <c:v>-9.24715019596838E-9</c:v>
                </c:pt>
                <c:pt idx="274">
                  <c:v>-9.21761121332386E-9</c:v>
                </c:pt>
                <c:pt idx="275">
                  <c:v>-9.18807223067934E-9</c:v>
                </c:pt>
                <c:pt idx="276">
                  <c:v>-9.15853324803482E-9</c:v>
                </c:pt>
                <c:pt idx="277">
                  <c:v>-9.1289942653903E-9</c:v>
                </c:pt>
                <c:pt idx="278">
                  <c:v>-9.09945528274578E-9</c:v>
                </c:pt>
                <c:pt idx="279">
                  <c:v>-9.06991630010127E-9</c:v>
                </c:pt>
                <c:pt idx="280">
                  <c:v>-9.04037731745675E-9</c:v>
                </c:pt>
                <c:pt idx="281">
                  <c:v>-9.01083833447202E-9</c:v>
                </c:pt>
                <c:pt idx="282">
                  <c:v>-8.9812993518275E-9</c:v>
                </c:pt>
                <c:pt idx="283">
                  <c:v>-8.95176036918298E-9</c:v>
                </c:pt>
                <c:pt idx="284">
                  <c:v>-8.92222138653846E-9</c:v>
                </c:pt>
                <c:pt idx="285">
                  <c:v>-8.89268240389394E-9</c:v>
                </c:pt>
                <c:pt idx="286">
                  <c:v>-8.86314342124942E-9</c:v>
                </c:pt>
                <c:pt idx="287">
                  <c:v>-8.83360443860492E-9</c:v>
                </c:pt>
                <c:pt idx="288">
                  <c:v>-8.80406545596039E-9</c:v>
                </c:pt>
                <c:pt idx="289">
                  <c:v>-8.77452647331586E-9</c:v>
                </c:pt>
                <c:pt idx="290">
                  <c:v>-8.74498749033114E-9</c:v>
                </c:pt>
                <c:pt idx="291">
                  <c:v>-8.71544850768662E-9</c:v>
                </c:pt>
                <c:pt idx="292">
                  <c:v>-8.6859095250421E-9</c:v>
                </c:pt>
                <c:pt idx="293">
                  <c:v>-8.65637054239758E-9</c:v>
                </c:pt>
                <c:pt idx="294">
                  <c:v>-8.62683155975306E-9</c:v>
                </c:pt>
                <c:pt idx="295">
                  <c:v>-8.59729257710855E-9</c:v>
                </c:pt>
                <c:pt idx="296">
                  <c:v>-8.56775359446403E-9</c:v>
                </c:pt>
                <c:pt idx="297">
                  <c:v>-8.53821461181951E-9</c:v>
                </c:pt>
                <c:pt idx="298">
                  <c:v>-8.50867562917499E-9</c:v>
                </c:pt>
                <c:pt idx="299">
                  <c:v>-8.47913664653047E-9</c:v>
                </c:pt>
                <c:pt idx="300">
                  <c:v>-8.44959766354575E-9</c:v>
                </c:pt>
                <c:pt idx="301">
                  <c:v>-8.42005868090122E-9</c:v>
                </c:pt>
                <c:pt idx="302">
                  <c:v>-8.39051969825671E-9</c:v>
                </c:pt>
                <c:pt idx="303">
                  <c:v>-8.36098071561219E-9</c:v>
                </c:pt>
                <c:pt idx="304">
                  <c:v>-8.33144173296767E-9</c:v>
                </c:pt>
                <c:pt idx="305">
                  <c:v>-8.30190275032315E-9</c:v>
                </c:pt>
                <c:pt idx="306">
                  <c:v>-8.27236376767862E-9</c:v>
                </c:pt>
                <c:pt idx="307">
                  <c:v>-8.24282478503411E-9</c:v>
                </c:pt>
                <c:pt idx="308">
                  <c:v>-8.2132858023896E-9</c:v>
                </c:pt>
                <c:pt idx="309">
                  <c:v>-8.18374681974507E-9</c:v>
                </c:pt>
                <c:pt idx="310">
                  <c:v>-8.15420783676035E-9</c:v>
                </c:pt>
                <c:pt idx="311">
                  <c:v>-8.12466885411582E-9</c:v>
                </c:pt>
                <c:pt idx="312">
                  <c:v>-8.09512987147131E-9</c:v>
                </c:pt>
                <c:pt idx="313">
                  <c:v>-8.0655908888268E-9</c:v>
                </c:pt>
                <c:pt idx="314">
                  <c:v>-8.03605190618227E-9</c:v>
                </c:pt>
                <c:pt idx="315">
                  <c:v>-8.00651292353775E-9</c:v>
                </c:pt>
                <c:pt idx="316">
                  <c:v>-7.97697394089323E-9</c:v>
                </c:pt>
                <c:pt idx="317">
                  <c:v>-7.94743495824871E-9</c:v>
                </c:pt>
                <c:pt idx="318">
                  <c:v>-7.91789597560419E-9</c:v>
                </c:pt>
                <c:pt idx="319">
                  <c:v>-7.88835699295967E-9</c:v>
                </c:pt>
                <c:pt idx="320">
                  <c:v>-7.85881800997494E-9</c:v>
                </c:pt>
                <c:pt idx="321">
                  <c:v>-7.82927902733043E-9</c:v>
                </c:pt>
                <c:pt idx="322">
                  <c:v>-7.7997400446859E-9</c:v>
                </c:pt>
                <c:pt idx="323">
                  <c:v>-7.7702010620414E-9</c:v>
                </c:pt>
                <c:pt idx="324">
                  <c:v>-7.74066207939687E-9</c:v>
                </c:pt>
                <c:pt idx="325">
                  <c:v>-7.71112309675235E-9</c:v>
                </c:pt>
                <c:pt idx="326">
                  <c:v>-7.68158411410783E-9</c:v>
                </c:pt>
                <c:pt idx="327">
                  <c:v>-7.65204513146331E-9</c:v>
                </c:pt>
                <c:pt idx="328">
                  <c:v>-7.62250614881879E-9</c:v>
                </c:pt>
                <c:pt idx="329">
                  <c:v>-7.59296716617427E-9</c:v>
                </c:pt>
                <c:pt idx="330">
                  <c:v>-7.56342818318954E-9</c:v>
                </c:pt>
                <c:pt idx="331">
                  <c:v>-7.53388920054503E-9</c:v>
                </c:pt>
                <c:pt idx="332">
                  <c:v>-7.50435021790051E-9</c:v>
                </c:pt>
                <c:pt idx="333">
                  <c:v>-7.47481123525599E-9</c:v>
                </c:pt>
                <c:pt idx="334">
                  <c:v>-7.44527225261147E-9</c:v>
                </c:pt>
                <c:pt idx="335">
                  <c:v>-7.41573326996695E-9</c:v>
                </c:pt>
                <c:pt idx="336">
                  <c:v>-7.38619428732243E-9</c:v>
                </c:pt>
                <c:pt idx="337">
                  <c:v>-7.35665530467791E-9</c:v>
                </c:pt>
                <c:pt idx="338">
                  <c:v>-7.32711632203339E-9</c:v>
                </c:pt>
                <c:pt idx="339">
                  <c:v>-7.29757733938887E-9</c:v>
                </c:pt>
                <c:pt idx="340">
                  <c:v>-7.26803835640415E-9</c:v>
                </c:pt>
                <c:pt idx="341">
                  <c:v>-7.23849937375963E-9</c:v>
                </c:pt>
                <c:pt idx="342">
                  <c:v>-7.20896039111511E-9</c:v>
                </c:pt>
                <c:pt idx="343">
                  <c:v>-7.1794214084706E-9</c:v>
                </c:pt>
                <c:pt idx="344">
                  <c:v>-7.14988242582607E-9</c:v>
                </c:pt>
                <c:pt idx="345">
                  <c:v>-7.12034344318155E-9</c:v>
                </c:pt>
                <c:pt idx="346">
                  <c:v>-7.09080446053703E-9</c:v>
                </c:pt>
                <c:pt idx="347">
                  <c:v>-7.06126547789251E-9</c:v>
                </c:pt>
                <c:pt idx="348">
                  <c:v>-7.031726495248E-9</c:v>
                </c:pt>
                <c:pt idx="349">
                  <c:v>-7.00218751226327E-9</c:v>
                </c:pt>
                <c:pt idx="350">
                  <c:v>-6.97264852961875E-9</c:v>
                </c:pt>
                <c:pt idx="351">
                  <c:v>-6.94310954697423E-9</c:v>
                </c:pt>
                <c:pt idx="352">
                  <c:v>-6.91357056432971E-9</c:v>
                </c:pt>
                <c:pt idx="353">
                  <c:v>-6.88403158168519E-9</c:v>
                </c:pt>
                <c:pt idx="354">
                  <c:v>-6.85449259904068E-9</c:v>
                </c:pt>
                <c:pt idx="355">
                  <c:v>-6.82495361639615E-9</c:v>
                </c:pt>
                <c:pt idx="356">
                  <c:v>-6.79541463375163E-9</c:v>
                </c:pt>
                <c:pt idx="357">
                  <c:v>-6.76587565110712E-9</c:v>
                </c:pt>
                <c:pt idx="358">
                  <c:v>-6.7363366684626E-9</c:v>
                </c:pt>
                <c:pt idx="359">
                  <c:v>-6.70679768547787E-9</c:v>
                </c:pt>
                <c:pt idx="360">
                  <c:v>-6.67725870283335E-9</c:v>
                </c:pt>
                <c:pt idx="361">
                  <c:v>-6.64771972018883E-9</c:v>
                </c:pt>
                <c:pt idx="362">
                  <c:v>-6.61818073754431E-9</c:v>
                </c:pt>
                <c:pt idx="363">
                  <c:v>-6.58864175489979E-9</c:v>
                </c:pt>
                <c:pt idx="364">
                  <c:v>-6.55910277225527E-9</c:v>
                </c:pt>
                <c:pt idx="365">
                  <c:v>-6.52956378961076E-9</c:v>
                </c:pt>
                <c:pt idx="366">
                  <c:v>-6.50002480696624E-9</c:v>
                </c:pt>
                <c:pt idx="367">
                  <c:v>-6.47048582432171E-9</c:v>
                </c:pt>
                <c:pt idx="368">
                  <c:v>-6.4409468416772E-9</c:v>
                </c:pt>
                <c:pt idx="369">
                  <c:v>-6.41140785869247E-9</c:v>
                </c:pt>
                <c:pt idx="370">
                  <c:v>-6.38186887604795E-9</c:v>
                </c:pt>
                <c:pt idx="371">
                  <c:v>-6.35232989340343E-9</c:v>
                </c:pt>
                <c:pt idx="372">
                  <c:v>-6.32279091075891E-9</c:v>
                </c:pt>
                <c:pt idx="373">
                  <c:v>-6.2932519281144E-9</c:v>
                </c:pt>
                <c:pt idx="374">
                  <c:v>-6.26371294546988E-9</c:v>
                </c:pt>
                <c:pt idx="375">
                  <c:v>-6.23417396282535E-9</c:v>
                </c:pt>
                <c:pt idx="376">
                  <c:v>-6.20463498018084E-9</c:v>
                </c:pt>
                <c:pt idx="377">
                  <c:v>-6.17509599753632E-9</c:v>
                </c:pt>
                <c:pt idx="378">
                  <c:v>-6.1455570148918E-9</c:v>
                </c:pt>
                <c:pt idx="379">
                  <c:v>-6.11601803190707E-9</c:v>
                </c:pt>
                <c:pt idx="380">
                  <c:v>-6.08647904926255E-9</c:v>
                </c:pt>
                <c:pt idx="381">
                  <c:v>-6.05694006661803E-9</c:v>
                </c:pt>
                <c:pt idx="382">
                  <c:v>-6.02740108397352E-9</c:v>
                </c:pt>
                <c:pt idx="383">
                  <c:v>-5.99786210132899E-9</c:v>
                </c:pt>
                <c:pt idx="384">
                  <c:v>-5.96832311868448E-9</c:v>
                </c:pt>
                <c:pt idx="385">
                  <c:v>-5.93878413603996E-9</c:v>
                </c:pt>
                <c:pt idx="386">
                  <c:v>-5.90924515339544E-9</c:v>
                </c:pt>
                <c:pt idx="387">
                  <c:v>-5.87970617075092E-9</c:v>
                </c:pt>
                <c:pt idx="388">
                  <c:v>-5.8501671881064E-9</c:v>
                </c:pt>
                <c:pt idx="389">
                  <c:v>-5.82062820512168E-9</c:v>
                </c:pt>
                <c:pt idx="390">
                  <c:v>-5.79108922247716E-9</c:v>
                </c:pt>
                <c:pt idx="391">
                  <c:v>-5.76155023983263E-9</c:v>
                </c:pt>
                <c:pt idx="392">
                  <c:v>-5.73201125718811E-9</c:v>
                </c:pt>
                <c:pt idx="393">
                  <c:v>-5.7024722745436E-9</c:v>
                </c:pt>
                <c:pt idx="394">
                  <c:v>-5.67293329189908E-9</c:v>
                </c:pt>
                <c:pt idx="395">
                  <c:v>-5.64339430925456E-9</c:v>
                </c:pt>
                <c:pt idx="396">
                  <c:v>-5.61385532661004E-9</c:v>
                </c:pt>
                <c:pt idx="397">
                  <c:v>-5.58431634396552E-9</c:v>
                </c:pt>
                <c:pt idx="398">
                  <c:v>-5.554777361321E-9</c:v>
                </c:pt>
                <c:pt idx="399">
                  <c:v>-5.52523837833627E-9</c:v>
                </c:pt>
                <c:pt idx="400">
                  <c:v>-5.49569939569176E-9</c:v>
                </c:pt>
                <c:pt idx="401">
                  <c:v>-5.46616041304724E-9</c:v>
                </c:pt>
                <c:pt idx="402">
                  <c:v>-5.43662143040272E-9</c:v>
                </c:pt>
                <c:pt idx="403">
                  <c:v>-5.4070824477582E-9</c:v>
                </c:pt>
                <c:pt idx="404">
                  <c:v>-5.37754346511368E-9</c:v>
                </c:pt>
                <c:pt idx="405">
                  <c:v>-5.34800448246916E-9</c:v>
                </c:pt>
                <c:pt idx="406">
                  <c:v>-5.31846549982464E-9</c:v>
                </c:pt>
                <c:pt idx="407">
                  <c:v>-5.28892651718012E-9</c:v>
                </c:pt>
                <c:pt idx="408">
                  <c:v>-5.25938753419539E-9</c:v>
                </c:pt>
                <c:pt idx="409">
                  <c:v>-5.22984855155088E-9</c:v>
                </c:pt>
                <c:pt idx="410">
                  <c:v>-5.20030956890636E-9</c:v>
                </c:pt>
                <c:pt idx="411">
                  <c:v>-5.17077058626184E-9</c:v>
                </c:pt>
                <c:pt idx="412">
                  <c:v>-5.14123160361732E-9</c:v>
                </c:pt>
                <c:pt idx="413">
                  <c:v>-5.1116926209728E-9</c:v>
                </c:pt>
                <c:pt idx="414">
                  <c:v>-5.08215363832828E-9</c:v>
                </c:pt>
                <c:pt idx="415">
                  <c:v>-5.05261465568376E-9</c:v>
                </c:pt>
                <c:pt idx="416">
                  <c:v>-5.02307567303924E-9</c:v>
                </c:pt>
                <c:pt idx="417">
                  <c:v>-4.99353669039473E-9</c:v>
                </c:pt>
                <c:pt idx="418">
                  <c:v>-4.96399770741E-9</c:v>
                </c:pt>
                <c:pt idx="419">
                  <c:v>-4.93445872476548E-9</c:v>
                </c:pt>
                <c:pt idx="420">
                  <c:v>-4.90491974212096E-9</c:v>
                </c:pt>
                <c:pt idx="421">
                  <c:v>-4.87538075947644E-9</c:v>
                </c:pt>
                <c:pt idx="422">
                  <c:v>-4.84584177683192E-9</c:v>
                </c:pt>
                <c:pt idx="423">
                  <c:v>-4.8163027941874E-9</c:v>
                </c:pt>
                <c:pt idx="424">
                  <c:v>-4.78676381154288E-9</c:v>
                </c:pt>
                <c:pt idx="425">
                  <c:v>-4.75722482889836E-9</c:v>
                </c:pt>
                <c:pt idx="426">
                  <c:v>-4.72768584625384E-9</c:v>
                </c:pt>
                <c:pt idx="427">
                  <c:v>-4.69814686360933E-9</c:v>
                </c:pt>
                <c:pt idx="428">
                  <c:v>-4.6686078806246E-9</c:v>
                </c:pt>
                <c:pt idx="429">
                  <c:v>-4.63906889798008E-9</c:v>
                </c:pt>
                <c:pt idx="430">
                  <c:v>-4.60952991533556E-9</c:v>
                </c:pt>
                <c:pt idx="431">
                  <c:v>-4.57999093269104E-9</c:v>
                </c:pt>
                <c:pt idx="432">
                  <c:v>-4.55045195004652E-9</c:v>
                </c:pt>
                <c:pt idx="433">
                  <c:v>-4.520912967402E-9</c:v>
                </c:pt>
                <c:pt idx="434">
                  <c:v>-4.49137398475749E-9</c:v>
                </c:pt>
                <c:pt idx="435">
                  <c:v>-4.46183500211297E-9</c:v>
                </c:pt>
                <c:pt idx="436">
                  <c:v>-4.43229601946844E-9</c:v>
                </c:pt>
                <c:pt idx="437">
                  <c:v>-4.40275703682393E-9</c:v>
                </c:pt>
                <c:pt idx="438">
                  <c:v>-4.3732180538392E-9</c:v>
                </c:pt>
                <c:pt idx="439">
                  <c:v>-4.34367907119468E-9</c:v>
                </c:pt>
                <c:pt idx="440">
                  <c:v>-4.31414008855016E-9</c:v>
                </c:pt>
                <c:pt idx="441">
                  <c:v>-4.28460110590564E-9</c:v>
                </c:pt>
                <c:pt idx="442">
                  <c:v>-4.25506212326113E-9</c:v>
                </c:pt>
                <c:pt idx="443">
                  <c:v>-4.22552314061661E-9</c:v>
                </c:pt>
                <c:pt idx="444">
                  <c:v>-4.19598415797208E-9</c:v>
                </c:pt>
                <c:pt idx="445">
                  <c:v>-4.16644517532757E-9</c:v>
                </c:pt>
                <c:pt idx="446">
                  <c:v>-4.13690619268305E-9</c:v>
                </c:pt>
                <c:pt idx="447">
                  <c:v>-4.10736721003853E-9</c:v>
                </c:pt>
                <c:pt idx="448">
                  <c:v>-4.0778282270538E-9</c:v>
                </c:pt>
                <c:pt idx="449">
                  <c:v>-4.04828924440928E-9</c:v>
                </c:pt>
                <c:pt idx="450">
                  <c:v>-4.01875026176476E-9</c:v>
                </c:pt>
                <c:pt idx="451">
                  <c:v>-3.98921127912025E-9</c:v>
                </c:pt>
                <c:pt idx="452">
                  <c:v>-3.95967229647572E-9</c:v>
                </c:pt>
                <c:pt idx="453">
                  <c:v>-3.9301333138312E-9</c:v>
                </c:pt>
                <c:pt idx="454">
                  <c:v>-3.90059433118669E-9</c:v>
                </c:pt>
                <c:pt idx="455">
                  <c:v>-3.87105534854217E-9</c:v>
                </c:pt>
                <c:pt idx="456">
                  <c:v>-3.84151636589765E-9</c:v>
                </c:pt>
                <c:pt idx="457">
                  <c:v>-3.81197738291292E-9</c:v>
                </c:pt>
                <c:pt idx="458">
                  <c:v>-3.7824384002684E-9</c:v>
                </c:pt>
                <c:pt idx="459">
                  <c:v>-3.75289941762388E-9</c:v>
                </c:pt>
                <c:pt idx="460">
                  <c:v>-3.72336043497937E-9</c:v>
                </c:pt>
                <c:pt idx="461">
                  <c:v>-3.69382145233484E-9</c:v>
                </c:pt>
                <c:pt idx="462">
                  <c:v>-3.66428246969033E-9</c:v>
                </c:pt>
                <c:pt idx="463">
                  <c:v>-3.63474348704581E-9</c:v>
                </c:pt>
                <c:pt idx="464">
                  <c:v>-3.60520450440129E-9</c:v>
                </c:pt>
                <c:pt idx="465">
                  <c:v>-3.57566552175677E-9</c:v>
                </c:pt>
                <c:pt idx="466">
                  <c:v>-3.54612653911225E-9</c:v>
                </c:pt>
                <c:pt idx="467">
                  <c:v>-3.51658755612752E-9</c:v>
                </c:pt>
                <c:pt idx="468">
                  <c:v>-3.48704857348301E-9</c:v>
                </c:pt>
                <c:pt idx="469">
                  <c:v>-3.45750959083848E-9</c:v>
                </c:pt>
                <c:pt idx="470">
                  <c:v>-3.42797060819397E-9</c:v>
                </c:pt>
                <c:pt idx="471">
                  <c:v>-3.39843162554945E-9</c:v>
                </c:pt>
                <c:pt idx="472">
                  <c:v>-3.36889264290493E-9</c:v>
                </c:pt>
                <c:pt idx="473">
                  <c:v>-3.33935366026041E-9</c:v>
                </c:pt>
                <c:pt idx="474">
                  <c:v>-3.30981467761589E-9</c:v>
                </c:pt>
                <c:pt idx="475">
                  <c:v>-3.28027569497137E-9</c:v>
                </c:pt>
                <c:pt idx="476">
                  <c:v>-3.25073671232685E-9</c:v>
                </c:pt>
                <c:pt idx="477">
                  <c:v>-3.22119772934212E-9</c:v>
                </c:pt>
                <c:pt idx="478">
                  <c:v>-3.19165874669761E-9</c:v>
                </c:pt>
                <c:pt idx="479">
                  <c:v>-3.16211976405309E-9</c:v>
                </c:pt>
                <c:pt idx="480">
                  <c:v>-3.13258078140857E-9</c:v>
                </c:pt>
                <c:pt idx="481">
                  <c:v>-3.10304179876405E-9</c:v>
                </c:pt>
                <c:pt idx="482">
                  <c:v>-3.07350281611953E-9</c:v>
                </c:pt>
                <c:pt idx="483">
                  <c:v>-3.04396383347501E-9</c:v>
                </c:pt>
                <c:pt idx="484">
                  <c:v>-3.01442485083049E-9</c:v>
                </c:pt>
                <c:pt idx="485">
                  <c:v>-2.98488586818597E-9</c:v>
                </c:pt>
                <c:pt idx="486">
                  <c:v>-2.95534688554145E-9</c:v>
                </c:pt>
                <c:pt idx="487">
                  <c:v>-2.92580790255673E-9</c:v>
                </c:pt>
                <c:pt idx="488">
                  <c:v>-2.89626891991221E-9</c:v>
                </c:pt>
                <c:pt idx="489">
                  <c:v>-2.86672993726769E-9</c:v>
                </c:pt>
                <c:pt idx="490">
                  <c:v>-2.83719095462317E-9</c:v>
                </c:pt>
                <c:pt idx="491">
                  <c:v>-2.80765197197865E-9</c:v>
                </c:pt>
                <c:pt idx="492">
                  <c:v>-2.77811298933413E-9</c:v>
                </c:pt>
                <c:pt idx="493">
                  <c:v>-2.74857400668961E-9</c:v>
                </c:pt>
                <c:pt idx="494">
                  <c:v>-2.71903502404509E-9</c:v>
                </c:pt>
                <c:pt idx="495">
                  <c:v>-2.68949604140057E-9</c:v>
                </c:pt>
                <c:pt idx="496">
                  <c:v>-2.65995705875606E-9</c:v>
                </c:pt>
                <c:pt idx="497">
                  <c:v>-2.63041807577133E-9</c:v>
                </c:pt>
                <c:pt idx="498">
                  <c:v>-2.60087909312681E-9</c:v>
                </c:pt>
                <c:pt idx="499">
                  <c:v>-2.57134011048229E-9</c:v>
                </c:pt>
                <c:pt idx="500">
                  <c:v>-2.54180112783777E-9</c:v>
                </c:pt>
                <c:pt idx="501">
                  <c:v>-2.51226214519325E-9</c:v>
                </c:pt>
                <c:pt idx="502">
                  <c:v>-2.48272316254873E-9</c:v>
                </c:pt>
                <c:pt idx="503">
                  <c:v>-2.45318417990421E-9</c:v>
                </c:pt>
                <c:pt idx="504">
                  <c:v>-2.42364519725969E-9</c:v>
                </c:pt>
                <c:pt idx="505">
                  <c:v>-2.39410621461517E-9</c:v>
                </c:pt>
                <c:pt idx="506">
                  <c:v>-2.36456723197065E-9</c:v>
                </c:pt>
                <c:pt idx="507">
                  <c:v>-2.33502824898593E-9</c:v>
                </c:pt>
                <c:pt idx="508">
                  <c:v>-2.30548926634141E-9</c:v>
                </c:pt>
                <c:pt idx="509">
                  <c:v>-2.27595028369689E-9</c:v>
                </c:pt>
                <c:pt idx="510">
                  <c:v>-2.24641130105237E-9</c:v>
                </c:pt>
                <c:pt idx="511">
                  <c:v>-2.21687231840785E-9</c:v>
                </c:pt>
                <c:pt idx="512">
                  <c:v>-2.18733333576333E-9</c:v>
                </c:pt>
                <c:pt idx="513">
                  <c:v>-2.15779435311881E-9</c:v>
                </c:pt>
                <c:pt idx="514">
                  <c:v>-2.12825537047429E-9</c:v>
                </c:pt>
                <c:pt idx="515">
                  <c:v>-2.09871638782978E-9</c:v>
                </c:pt>
                <c:pt idx="516">
                  <c:v>-2.06917740484505E-9</c:v>
                </c:pt>
                <c:pt idx="517">
                  <c:v>-2.03963842220053E-9</c:v>
                </c:pt>
                <c:pt idx="518">
                  <c:v>-2.01009943955601E-9</c:v>
                </c:pt>
                <c:pt idx="519">
                  <c:v>-1.98056045691149E-9</c:v>
                </c:pt>
                <c:pt idx="520">
                  <c:v>-1.95102147426697E-9</c:v>
                </c:pt>
                <c:pt idx="521">
                  <c:v>-1.92148249162245E-9</c:v>
                </c:pt>
                <c:pt idx="522">
                  <c:v>-1.89194350897794E-9</c:v>
                </c:pt>
                <c:pt idx="523">
                  <c:v>-1.86240452633342E-9</c:v>
                </c:pt>
                <c:pt idx="524">
                  <c:v>-1.8328655436889E-9</c:v>
                </c:pt>
                <c:pt idx="525">
                  <c:v>-1.80332656104438E-9</c:v>
                </c:pt>
                <c:pt idx="526">
                  <c:v>-1.77378757805965E-9</c:v>
                </c:pt>
                <c:pt idx="527">
                  <c:v>-1.74424859541513E-9</c:v>
                </c:pt>
                <c:pt idx="528">
                  <c:v>-1.71470961277061E-9</c:v>
                </c:pt>
                <c:pt idx="529">
                  <c:v>-1.68517063012609E-9</c:v>
                </c:pt>
                <c:pt idx="530">
                  <c:v>-1.65563164748158E-9</c:v>
                </c:pt>
                <c:pt idx="531">
                  <c:v>-1.62609266483706E-9</c:v>
                </c:pt>
                <c:pt idx="532">
                  <c:v>-1.59655368219254E-9</c:v>
                </c:pt>
                <c:pt idx="533">
                  <c:v>-1.56701469954802E-9</c:v>
                </c:pt>
                <c:pt idx="534">
                  <c:v>-1.5374757169035E-9</c:v>
                </c:pt>
                <c:pt idx="535">
                  <c:v>-1.50793673425898E-9</c:v>
                </c:pt>
                <c:pt idx="536">
                  <c:v>-1.47839775127425E-9</c:v>
                </c:pt>
                <c:pt idx="537">
                  <c:v>-1.44885876862973E-9</c:v>
                </c:pt>
                <c:pt idx="538">
                  <c:v>-1.41931978598521E-9</c:v>
                </c:pt>
                <c:pt idx="539">
                  <c:v>-1.38978080334069E-9</c:v>
                </c:pt>
                <c:pt idx="540">
                  <c:v>-1.36024182069618E-9</c:v>
                </c:pt>
                <c:pt idx="541">
                  <c:v>-1.33070283805166E-9</c:v>
                </c:pt>
                <c:pt idx="542">
                  <c:v>-1.30116385540714E-9</c:v>
                </c:pt>
                <c:pt idx="543">
                  <c:v>-1.27162487276262E-9</c:v>
                </c:pt>
                <c:pt idx="544">
                  <c:v>-1.2420858901181E-9</c:v>
                </c:pt>
                <c:pt idx="545">
                  <c:v>-1.21254690747358E-9</c:v>
                </c:pt>
                <c:pt idx="546">
                  <c:v>-1.18300792448886E-9</c:v>
                </c:pt>
                <c:pt idx="547">
                  <c:v>-1.15346894184433E-9</c:v>
                </c:pt>
                <c:pt idx="548">
                  <c:v>-1.12392995919982E-9</c:v>
                </c:pt>
                <c:pt idx="549">
                  <c:v>-1.0943909765553E-9</c:v>
                </c:pt>
                <c:pt idx="550">
                  <c:v>-1.06485199391078E-9</c:v>
                </c:pt>
                <c:pt idx="551">
                  <c:v>-1.03531301126626E-9</c:v>
                </c:pt>
                <c:pt idx="552">
                  <c:v>-1.00577402862174E-9</c:v>
                </c:pt>
                <c:pt idx="553">
                  <c:v>-9.76235045977219E-10</c:v>
                </c:pt>
                <c:pt idx="554">
                  <c:v>-9.46696063332702E-10</c:v>
                </c:pt>
                <c:pt idx="555">
                  <c:v>-9.17157080688181E-10</c:v>
                </c:pt>
                <c:pt idx="556">
                  <c:v>-8.87618097703456E-10</c:v>
                </c:pt>
                <c:pt idx="557">
                  <c:v>-8.58079115058936E-10</c:v>
                </c:pt>
                <c:pt idx="558">
                  <c:v>-8.28540132414417E-10</c:v>
                </c:pt>
                <c:pt idx="559">
                  <c:v>-7.99001149769897E-10</c:v>
                </c:pt>
                <c:pt idx="560">
                  <c:v>-7.69462167125379E-10</c:v>
                </c:pt>
                <c:pt idx="561">
                  <c:v>-7.39923184480859E-10</c:v>
                </c:pt>
                <c:pt idx="562">
                  <c:v>-7.10384201836341E-10</c:v>
                </c:pt>
                <c:pt idx="563">
                  <c:v>-6.80845219191821E-10</c:v>
                </c:pt>
                <c:pt idx="564">
                  <c:v>-6.51306236547303E-10</c:v>
                </c:pt>
                <c:pt idx="565">
                  <c:v>-6.21767253902782E-10</c:v>
                </c:pt>
                <c:pt idx="566">
                  <c:v>-5.92228270918057E-10</c:v>
                </c:pt>
                <c:pt idx="567">
                  <c:v>-5.62689288273537E-10</c:v>
                </c:pt>
                <c:pt idx="568">
                  <c:v>-5.33150305629019E-10</c:v>
                </c:pt>
                <c:pt idx="569">
                  <c:v>-5.03611322984499E-10</c:v>
                </c:pt>
                <c:pt idx="570">
                  <c:v>-4.74072340339981E-10</c:v>
                </c:pt>
                <c:pt idx="571">
                  <c:v>-4.4453335769546E-10</c:v>
                </c:pt>
                <c:pt idx="572">
                  <c:v>-4.14994375050942E-10</c:v>
                </c:pt>
                <c:pt idx="573">
                  <c:v>-3.85455392406422E-10</c:v>
                </c:pt>
                <c:pt idx="574">
                  <c:v>-3.55916409761904E-10</c:v>
                </c:pt>
                <c:pt idx="575">
                  <c:v>-3.26377426777179E-10</c:v>
                </c:pt>
                <c:pt idx="576">
                  <c:v>-2.96838444132658E-10</c:v>
                </c:pt>
                <c:pt idx="577">
                  <c:v>-2.6729946148814E-10</c:v>
                </c:pt>
                <c:pt idx="578">
                  <c:v>-2.3776047884362E-10</c:v>
                </c:pt>
                <c:pt idx="579">
                  <c:v>-2.08221496199102E-10</c:v>
                </c:pt>
                <c:pt idx="580">
                  <c:v>-1.78682513554582E-10</c:v>
                </c:pt>
                <c:pt idx="581">
                  <c:v>-1.49143530910064E-10</c:v>
                </c:pt>
                <c:pt idx="582">
                  <c:v>-1.19604548265543E-10</c:v>
                </c:pt>
                <c:pt idx="583">
                  <c:v>-9.00655656210253E-11</c:v>
                </c:pt>
                <c:pt idx="584">
                  <c:v>-6.0526582976505E-11</c:v>
                </c:pt>
                <c:pt idx="585">
                  <c:v>-3.09875999917799E-11</c:v>
                </c:pt>
                <c:pt idx="586">
                  <c:v>-1.44861734725959E-12</c:v>
                </c:pt>
                <c:pt idx="587">
                  <c:v>2.80903652972584E-11</c:v>
                </c:pt>
                <c:pt idx="588">
                  <c:v>5.76293479417788E-11</c:v>
                </c:pt>
                <c:pt idx="589">
                  <c:v>8.71683305862969E-11</c:v>
                </c:pt>
                <c:pt idx="590">
                  <c:v>1.16707313230817E-10</c:v>
                </c:pt>
                <c:pt idx="591">
                  <c:v>1.46246295875335E-10</c:v>
                </c:pt>
                <c:pt idx="592">
                  <c:v>1.75785278519856E-10</c:v>
                </c:pt>
                <c:pt idx="593">
                  <c:v>2.05324261164373E-10</c:v>
                </c:pt>
                <c:pt idx="594">
                  <c:v>2.34863243808894E-10</c:v>
                </c:pt>
                <c:pt idx="595">
                  <c:v>2.64402226793619E-10</c:v>
                </c:pt>
                <c:pt idx="596">
                  <c:v>2.93941209438139E-10</c:v>
                </c:pt>
                <c:pt idx="597">
                  <c:v>3.23480192082657E-10</c:v>
                </c:pt>
                <c:pt idx="598">
                  <c:v>3.53019174727178E-10</c:v>
                </c:pt>
                <c:pt idx="599">
                  <c:v>3.82558157371696E-10</c:v>
                </c:pt>
                <c:pt idx="600">
                  <c:v>4.12097140016216E-10</c:v>
                </c:pt>
                <c:pt idx="601">
                  <c:v>4.41636122660734E-10</c:v>
                </c:pt>
                <c:pt idx="602">
                  <c:v>4.71175105305254E-10</c:v>
                </c:pt>
                <c:pt idx="603">
                  <c:v>5.00714087949772E-10</c:v>
                </c:pt>
                <c:pt idx="604">
                  <c:v>5.30253070594293E-10</c:v>
                </c:pt>
                <c:pt idx="605">
                  <c:v>5.59792053579018E-10</c:v>
                </c:pt>
                <c:pt idx="606">
                  <c:v>5.89331036223538E-10</c:v>
                </c:pt>
                <c:pt idx="607">
                  <c:v>6.18870018868056E-10</c:v>
                </c:pt>
                <c:pt idx="608">
                  <c:v>6.48409001512576E-10</c:v>
                </c:pt>
                <c:pt idx="609">
                  <c:v>6.77947984157094E-10</c:v>
                </c:pt>
                <c:pt idx="610">
                  <c:v>7.07486966801615E-10</c:v>
                </c:pt>
                <c:pt idx="611">
                  <c:v>7.37025949446133E-10</c:v>
                </c:pt>
                <c:pt idx="612">
                  <c:v>7.66564932090653E-10</c:v>
                </c:pt>
                <c:pt idx="613">
                  <c:v>7.96103914735171E-10</c:v>
                </c:pt>
                <c:pt idx="614">
                  <c:v>8.25642897379691E-10</c:v>
                </c:pt>
                <c:pt idx="615">
                  <c:v>8.55181880364417E-10</c:v>
                </c:pt>
                <c:pt idx="616">
                  <c:v>8.84720863008937E-10</c:v>
                </c:pt>
                <c:pt idx="617">
                  <c:v>9.14259845653455E-10</c:v>
                </c:pt>
                <c:pt idx="618">
                  <c:v>9.43798828297975E-10</c:v>
                </c:pt>
                <c:pt idx="619">
                  <c:v>9.73337810942493E-10</c:v>
                </c:pt>
                <c:pt idx="620">
                  <c:v>1.00287679358701E-9</c:v>
                </c:pt>
                <c:pt idx="621">
                  <c:v>1.03241577623153E-9</c:v>
                </c:pt>
                <c:pt idx="622">
                  <c:v>1.06195475887605E-9</c:v>
                </c:pt>
                <c:pt idx="623">
                  <c:v>1.09149374152057E-9</c:v>
                </c:pt>
                <c:pt idx="624">
                  <c:v>1.12103272416509E-9</c:v>
                </c:pt>
                <c:pt idx="625">
                  <c:v>1.15057170714982E-9</c:v>
                </c:pt>
                <c:pt idx="626">
                  <c:v>1.18011068979434E-9</c:v>
                </c:pt>
                <c:pt idx="627">
                  <c:v>1.20964967243885E-9</c:v>
                </c:pt>
                <c:pt idx="628">
                  <c:v>1.23918865508337E-9</c:v>
                </c:pt>
                <c:pt idx="629">
                  <c:v>1.26872763772789E-9</c:v>
                </c:pt>
                <c:pt idx="630">
                  <c:v>1.29826662037241E-9</c:v>
                </c:pt>
                <c:pt idx="631">
                  <c:v>1.32780560301693E-9</c:v>
                </c:pt>
                <c:pt idx="632">
                  <c:v>1.35734458566145E-9</c:v>
                </c:pt>
                <c:pt idx="633">
                  <c:v>1.38688356830597E-9</c:v>
                </c:pt>
                <c:pt idx="634">
                  <c:v>1.41642255129069E-9</c:v>
                </c:pt>
                <c:pt idx="635">
                  <c:v>1.44596153393521E-9</c:v>
                </c:pt>
                <c:pt idx="636">
                  <c:v>1.47550051657973E-9</c:v>
                </c:pt>
                <c:pt idx="637">
                  <c:v>1.50503949922425E-9</c:v>
                </c:pt>
                <c:pt idx="638">
                  <c:v>1.53457848186877E-9</c:v>
                </c:pt>
                <c:pt idx="639">
                  <c:v>1.56411746451329E-9</c:v>
                </c:pt>
                <c:pt idx="640">
                  <c:v>1.59365644715781E-9</c:v>
                </c:pt>
                <c:pt idx="641">
                  <c:v>1.62319542980233E-9</c:v>
                </c:pt>
                <c:pt idx="642">
                  <c:v>1.65273441244685E-9</c:v>
                </c:pt>
                <c:pt idx="643">
                  <c:v>1.68227339509137E-9</c:v>
                </c:pt>
                <c:pt idx="644">
                  <c:v>1.71181237807609E-9</c:v>
                </c:pt>
                <c:pt idx="645">
                  <c:v>1.74135136072061E-9</c:v>
                </c:pt>
                <c:pt idx="646">
                  <c:v>1.77089034336513E-9</c:v>
                </c:pt>
                <c:pt idx="647">
                  <c:v>1.80042932600965E-9</c:v>
                </c:pt>
                <c:pt idx="648">
                  <c:v>1.82996830865417E-9</c:v>
                </c:pt>
                <c:pt idx="649">
                  <c:v>1.85950729129869E-9</c:v>
                </c:pt>
                <c:pt idx="650">
                  <c:v>1.88904627394321E-9</c:v>
                </c:pt>
                <c:pt idx="651">
                  <c:v>1.91858525658773E-9</c:v>
                </c:pt>
                <c:pt idx="652">
                  <c:v>1.94812423923225E-9</c:v>
                </c:pt>
                <c:pt idx="653">
                  <c:v>1.97766322187677E-9</c:v>
                </c:pt>
                <c:pt idx="654">
                  <c:v>2.00720220486149E-9</c:v>
                </c:pt>
                <c:pt idx="655">
                  <c:v>2.03674118750601E-9</c:v>
                </c:pt>
                <c:pt idx="656">
                  <c:v>2.06628017015053E-9</c:v>
                </c:pt>
                <c:pt idx="657">
                  <c:v>2.09581915279505E-9</c:v>
                </c:pt>
                <c:pt idx="658">
                  <c:v>2.12535813543957E-9</c:v>
                </c:pt>
                <c:pt idx="659">
                  <c:v>2.15489711808409E-9</c:v>
                </c:pt>
                <c:pt idx="660">
                  <c:v>2.18443610072861E-9</c:v>
                </c:pt>
                <c:pt idx="661">
                  <c:v>2.21397508337313E-9</c:v>
                </c:pt>
                <c:pt idx="662">
                  <c:v>2.24351406601765E-9</c:v>
                </c:pt>
                <c:pt idx="663">
                  <c:v>2.27305304866217E-9</c:v>
                </c:pt>
                <c:pt idx="664">
                  <c:v>2.30259203164689E-9</c:v>
                </c:pt>
                <c:pt idx="665">
                  <c:v>2.33213101429141E-9</c:v>
                </c:pt>
                <c:pt idx="666">
                  <c:v>2.36166999693593E-9</c:v>
                </c:pt>
                <c:pt idx="667">
                  <c:v>2.39120897958045E-9</c:v>
                </c:pt>
                <c:pt idx="668">
                  <c:v>2.42074796222497E-9</c:v>
                </c:pt>
                <c:pt idx="669">
                  <c:v>2.45028694486949E-9</c:v>
                </c:pt>
                <c:pt idx="670">
                  <c:v>2.479825927514E-9</c:v>
                </c:pt>
                <c:pt idx="671">
                  <c:v>2.50936491015853E-9</c:v>
                </c:pt>
                <c:pt idx="672">
                  <c:v>2.53890389280304E-9</c:v>
                </c:pt>
                <c:pt idx="673">
                  <c:v>2.56844287544756E-9</c:v>
                </c:pt>
                <c:pt idx="674">
                  <c:v>2.59798185843229E-9</c:v>
                </c:pt>
                <c:pt idx="675">
                  <c:v>2.62752084107681E-9</c:v>
                </c:pt>
                <c:pt idx="676">
                  <c:v>2.65705982372133E-9</c:v>
                </c:pt>
                <c:pt idx="677">
                  <c:v>2.68659880636585E-9</c:v>
                </c:pt>
                <c:pt idx="678">
                  <c:v>2.71613778901037E-9</c:v>
                </c:pt>
                <c:pt idx="679">
                  <c:v>2.74567677165489E-9</c:v>
                </c:pt>
                <c:pt idx="680">
                  <c:v>2.7752157542994E-9</c:v>
                </c:pt>
                <c:pt idx="681">
                  <c:v>2.80475473694392E-9</c:v>
                </c:pt>
                <c:pt idx="682">
                  <c:v>2.83429371958844E-9</c:v>
                </c:pt>
                <c:pt idx="683">
                  <c:v>2.86383270223296E-9</c:v>
                </c:pt>
                <c:pt idx="684">
                  <c:v>2.89337168521769E-9</c:v>
                </c:pt>
                <c:pt idx="685">
                  <c:v>2.92291066786221E-9</c:v>
                </c:pt>
                <c:pt idx="686">
                  <c:v>2.95244965050672E-9</c:v>
                </c:pt>
                <c:pt idx="687">
                  <c:v>2.98198863315124E-9</c:v>
                </c:pt>
                <c:pt idx="688">
                  <c:v>3.01152761579576E-9</c:v>
                </c:pt>
                <c:pt idx="689">
                  <c:v>3.04106659844028E-9</c:v>
                </c:pt>
                <c:pt idx="690">
                  <c:v>3.0706055810848E-9</c:v>
                </c:pt>
                <c:pt idx="691">
                  <c:v>3.10014456372932E-9</c:v>
                </c:pt>
                <c:pt idx="692">
                  <c:v>3.12968354637384E-9</c:v>
                </c:pt>
                <c:pt idx="693">
                  <c:v>3.15922252935857E-9</c:v>
                </c:pt>
                <c:pt idx="694">
                  <c:v>3.18876151200309E-9</c:v>
                </c:pt>
                <c:pt idx="695">
                  <c:v>3.2183004946476E-9</c:v>
                </c:pt>
                <c:pt idx="696">
                  <c:v>3.24783947729212E-9</c:v>
                </c:pt>
                <c:pt idx="697">
                  <c:v>3.27737845993664E-9</c:v>
                </c:pt>
                <c:pt idx="698">
                  <c:v>3.30691744258116E-9</c:v>
                </c:pt>
                <c:pt idx="699">
                  <c:v>3.33645642522568E-9</c:v>
                </c:pt>
                <c:pt idx="700">
                  <c:v>3.3659954078702E-9</c:v>
                </c:pt>
                <c:pt idx="701">
                  <c:v>3.39553439051472E-9</c:v>
                </c:pt>
                <c:pt idx="702">
                  <c:v>3.42507337315924E-9</c:v>
                </c:pt>
                <c:pt idx="703">
                  <c:v>3.45461235614396E-9</c:v>
                </c:pt>
                <c:pt idx="704">
                  <c:v>3.48415133878849E-9</c:v>
                </c:pt>
                <c:pt idx="705">
                  <c:v>3.513690321433E-9</c:v>
                </c:pt>
                <c:pt idx="706">
                  <c:v>3.54322930407752E-9</c:v>
                </c:pt>
                <c:pt idx="707">
                  <c:v>3.57276828672204E-9</c:v>
                </c:pt>
                <c:pt idx="708">
                  <c:v>3.60230726936656E-9</c:v>
                </c:pt>
                <c:pt idx="709">
                  <c:v>3.63184625201108E-9</c:v>
                </c:pt>
                <c:pt idx="710">
                  <c:v>3.6613852346556E-9</c:v>
                </c:pt>
                <c:pt idx="711">
                  <c:v>3.69092421730012E-9</c:v>
                </c:pt>
                <c:pt idx="712">
                  <c:v>3.72046319994464E-9</c:v>
                </c:pt>
                <c:pt idx="713">
                  <c:v>3.75000218292936E-9</c:v>
                </c:pt>
                <c:pt idx="714">
                  <c:v>3.77954116557388E-9</c:v>
                </c:pt>
                <c:pt idx="715">
                  <c:v>3.8090801482184E-9</c:v>
                </c:pt>
                <c:pt idx="716">
                  <c:v>3.83861913086292E-9</c:v>
                </c:pt>
                <c:pt idx="717">
                  <c:v>3.86815811350744E-9</c:v>
                </c:pt>
                <c:pt idx="718">
                  <c:v>3.89769709615196E-9</c:v>
                </c:pt>
                <c:pt idx="719">
                  <c:v>3.92723607879648E-9</c:v>
                </c:pt>
                <c:pt idx="720">
                  <c:v>3.956775061441E-9</c:v>
                </c:pt>
                <c:pt idx="721">
                  <c:v>3.98631404408552E-9</c:v>
                </c:pt>
                <c:pt idx="722">
                  <c:v>4.01585302673004E-9</c:v>
                </c:pt>
                <c:pt idx="723">
                  <c:v>4.04539200971476E-9</c:v>
                </c:pt>
                <c:pt idx="724">
                  <c:v>4.07493099235928E-9</c:v>
                </c:pt>
                <c:pt idx="725">
                  <c:v>4.1044699750038E-9</c:v>
                </c:pt>
                <c:pt idx="726">
                  <c:v>4.13400895764832E-9</c:v>
                </c:pt>
                <c:pt idx="727">
                  <c:v>4.16354794029284E-9</c:v>
                </c:pt>
                <c:pt idx="728">
                  <c:v>4.19308692293736E-9</c:v>
                </c:pt>
                <c:pt idx="729">
                  <c:v>4.22262590558188E-9</c:v>
                </c:pt>
                <c:pt idx="730">
                  <c:v>4.2521648882264E-9</c:v>
                </c:pt>
                <c:pt idx="731">
                  <c:v>4.28170387087092E-9</c:v>
                </c:pt>
                <c:pt idx="732">
                  <c:v>4.31124285351544E-9</c:v>
                </c:pt>
                <c:pt idx="733">
                  <c:v>4.34078183650016E-9</c:v>
                </c:pt>
                <c:pt idx="734">
                  <c:v>4.37032081914468E-9</c:v>
                </c:pt>
                <c:pt idx="735">
                  <c:v>4.3998598017892E-9</c:v>
                </c:pt>
                <c:pt idx="736">
                  <c:v>4.42939878443372E-9</c:v>
                </c:pt>
                <c:pt idx="737">
                  <c:v>4.45893776707824E-9</c:v>
                </c:pt>
                <c:pt idx="738">
                  <c:v>4.48847674972276E-9</c:v>
                </c:pt>
                <c:pt idx="739">
                  <c:v>4.51801573236728E-9</c:v>
                </c:pt>
                <c:pt idx="740">
                  <c:v>4.5475547150118E-9</c:v>
                </c:pt>
                <c:pt idx="741">
                  <c:v>4.57709369765631E-9</c:v>
                </c:pt>
                <c:pt idx="742">
                  <c:v>4.60663268030084E-9</c:v>
                </c:pt>
                <c:pt idx="743">
                  <c:v>4.63617166328556E-9</c:v>
                </c:pt>
                <c:pt idx="744">
                  <c:v>4.66571064593008E-9</c:v>
                </c:pt>
                <c:pt idx="745">
                  <c:v>4.6952496285746E-9</c:v>
                </c:pt>
                <c:pt idx="746">
                  <c:v>4.72478861121912E-9</c:v>
                </c:pt>
                <c:pt idx="747">
                  <c:v>4.75432759386364E-9</c:v>
                </c:pt>
                <c:pt idx="748">
                  <c:v>4.78386657650815E-9</c:v>
                </c:pt>
                <c:pt idx="749">
                  <c:v>4.81340555915267E-9</c:v>
                </c:pt>
                <c:pt idx="750">
                  <c:v>4.84294454179719E-9</c:v>
                </c:pt>
                <c:pt idx="751">
                  <c:v>4.87248352444171E-9</c:v>
                </c:pt>
                <c:pt idx="752">
                  <c:v>4.90202250742644E-9</c:v>
                </c:pt>
                <c:pt idx="753">
                  <c:v>4.93156149007096E-9</c:v>
                </c:pt>
                <c:pt idx="754">
                  <c:v>4.96110047271548E-9</c:v>
                </c:pt>
                <c:pt idx="755">
                  <c:v>4.99063945536E-9</c:v>
                </c:pt>
                <c:pt idx="756">
                  <c:v>5.02017843800451E-9</c:v>
                </c:pt>
                <c:pt idx="757">
                  <c:v>5.04971742064904E-9</c:v>
                </c:pt>
                <c:pt idx="758">
                  <c:v>5.07925640329355E-9</c:v>
                </c:pt>
                <c:pt idx="759">
                  <c:v>5.10879538593807E-9</c:v>
                </c:pt>
                <c:pt idx="760">
                  <c:v>5.13833436858259E-9</c:v>
                </c:pt>
                <c:pt idx="761">
                  <c:v>5.16787335122711E-9</c:v>
                </c:pt>
                <c:pt idx="762">
                  <c:v>5.19741233421184E-9</c:v>
                </c:pt>
                <c:pt idx="763">
                  <c:v>5.22695131685636E-9</c:v>
                </c:pt>
                <c:pt idx="764">
                  <c:v>5.25649029950088E-9</c:v>
                </c:pt>
                <c:pt idx="765">
                  <c:v>5.2860292821454E-9</c:v>
                </c:pt>
                <c:pt idx="766">
                  <c:v>5.31556826478991E-9</c:v>
                </c:pt>
                <c:pt idx="767">
                  <c:v>5.34510724743443E-9</c:v>
                </c:pt>
                <c:pt idx="768">
                  <c:v>5.37464623007895E-9</c:v>
                </c:pt>
                <c:pt idx="769">
                  <c:v>5.40418521272347E-9</c:v>
                </c:pt>
                <c:pt idx="770">
                  <c:v>5.433724195368E-9</c:v>
                </c:pt>
                <c:pt idx="771">
                  <c:v>5.46326317801251E-9</c:v>
                </c:pt>
                <c:pt idx="772">
                  <c:v>5.49280216099724E-9</c:v>
                </c:pt>
                <c:pt idx="773">
                  <c:v>5.52234114364176E-9</c:v>
                </c:pt>
                <c:pt idx="774">
                  <c:v>5.55188012628627E-9</c:v>
                </c:pt>
                <c:pt idx="775">
                  <c:v>5.58141910893079E-9</c:v>
                </c:pt>
                <c:pt idx="776">
                  <c:v>5.61095809157531E-9</c:v>
                </c:pt>
                <c:pt idx="777">
                  <c:v>5.64049707421983E-9</c:v>
                </c:pt>
                <c:pt idx="778">
                  <c:v>5.67003605686435E-9</c:v>
                </c:pt>
                <c:pt idx="779">
                  <c:v>5.69957503950887E-9</c:v>
                </c:pt>
                <c:pt idx="780">
                  <c:v>5.72911402215339E-9</c:v>
                </c:pt>
                <c:pt idx="781">
                  <c:v>5.75865300479791E-9</c:v>
                </c:pt>
                <c:pt idx="782">
                  <c:v>5.78819198778264E-9</c:v>
                </c:pt>
                <c:pt idx="783">
                  <c:v>5.81773097042715E-9</c:v>
                </c:pt>
                <c:pt idx="784">
                  <c:v>5.84726995307167E-9</c:v>
                </c:pt>
                <c:pt idx="785">
                  <c:v>5.87680893571619E-9</c:v>
                </c:pt>
                <c:pt idx="786">
                  <c:v>5.90634791836071E-9</c:v>
                </c:pt>
                <c:pt idx="787">
                  <c:v>5.93588690100523E-9</c:v>
                </c:pt>
                <c:pt idx="788">
                  <c:v>5.96542588364975E-9</c:v>
                </c:pt>
                <c:pt idx="789">
                  <c:v>5.99496486629427E-9</c:v>
                </c:pt>
                <c:pt idx="790">
                  <c:v>6.02450384893879E-9</c:v>
                </c:pt>
                <c:pt idx="791">
                  <c:v>6.05404283158331E-9</c:v>
                </c:pt>
                <c:pt idx="792">
                  <c:v>6.08358181456803E-9</c:v>
                </c:pt>
                <c:pt idx="793">
                  <c:v>6.11312079721255E-9</c:v>
                </c:pt>
                <c:pt idx="794">
                  <c:v>6.14265977985707E-9</c:v>
                </c:pt>
                <c:pt idx="795">
                  <c:v>6.17219876250159E-9</c:v>
                </c:pt>
                <c:pt idx="796">
                  <c:v>6.20173774514611E-9</c:v>
                </c:pt>
                <c:pt idx="797">
                  <c:v>6.23127672779063E-9</c:v>
                </c:pt>
                <c:pt idx="798">
                  <c:v>6.26081571043515E-9</c:v>
                </c:pt>
                <c:pt idx="799">
                  <c:v>6.29035469307967E-9</c:v>
                </c:pt>
                <c:pt idx="800">
                  <c:v>6.31989367572419E-9</c:v>
                </c:pt>
                <c:pt idx="801">
                  <c:v>6.34943265870891E-9</c:v>
                </c:pt>
                <c:pt idx="802">
                  <c:v>6.37897164135343E-9</c:v>
                </c:pt>
                <c:pt idx="803">
                  <c:v>6.40851062399795E-9</c:v>
                </c:pt>
                <c:pt idx="804">
                  <c:v>6.43804960664247E-9</c:v>
                </c:pt>
                <c:pt idx="805">
                  <c:v>6.46758858928699E-9</c:v>
                </c:pt>
                <c:pt idx="806">
                  <c:v>6.49712757193151E-9</c:v>
                </c:pt>
                <c:pt idx="807">
                  <c:v>6.52666655457603E-9</c:v>
                </c:pt>
                <c:pt idx="808">
                  <c:v>6.55620553722055E-9</c:v>
                </c:pt>
                <c:pt idx="809">
                  <c:v>6.58574451986507E-9</c:v>
                </c:pt>
                <c:pt idx="810">
                  <c:v>6.61528350250958E-9</c:v>
                </c:pt>
                <c:pt idx="811">
                  <c:v>6.64482248549431E-9</c:v>
                </c:pt>
                <c:pt idx="812">
                  <c:v>6.67436146813883E-9</c:v>
                </c:pt>
                <c:pt idx="813">
                  <c:v>6.70390045078335E-9</c:v>
                </c:pt>
                <c:pt idx="814">
                  <c:v>6.73343943342787E-9</c:v>
                </c:pt>
                <c:pt idx="815">
                  <c:v>6.76297841607239E-9</c:v>
                </c:pt>
                <c:pt idx="816">
                  <c:v>6.79251739871691E-9</c:v>
                </c:pt>
                <c:pt idx="817">
                  <c:v>6.82205638136143E-9</c:v>
                </c:pt>
                <c:pt idx="818">
                  <c:v>6.85159536400595E-9</c:v>
                </c:pt>
                <c:pt idx="819">
                  <c:v>6.88113434665046E-9</c:v>
                </c:pt>
                <c:pt idx="820">
                  <c:v>6.91067332929499E-9</c:v>
                </c:pt>
                <c:pt idx="821">
                  <c:v>6.94021231227971E-9</c:v>
                </c:pt>
                <c:pt idx="822">
                  <c:v>6.96975129492423E-9</c:v>
                </c:pt>
                <c:pt idx="823">
                  <c:v>6.99929027756875E-9</c:v>
                </c:pt>
                <c:pt idx="824">
                  <c:v>7.02882926021327E-9</c:v>
                </c:pt>
                <c:pt idx="825">
                  <c:v>7.05836824285779E-9</c:v>
                </c:pt>
                <c:pt idx="826">
                  <c:v>7.08790722550231E-9</c:v>
                </c:pt>
                <c:pt idx="827">
                  <c:v>7.11744620814682E-9</c:v>
                </c:pt>
                <c:pt idx="828">
                  <c:v>7.14698519079135E-9</c:v>
                </c:pt>
                <c:pt idx="829">
                  <c:v>7.17652417343586E-9</c:v>
                </c:pt>
                <c:pt idx="830">
                  <c:v>7.20606315608038E-9</c:v>
                </c:pt>
                <c:pt idx="831">
                  <c:v>7.23560213906511E-9</c:v>
                </c:pt>
                <c:pt idx="832">
                  <c:v>7.26514112170963E-9</c:v>
                </c:pt>
                <c:pt idx="833">
                  <c:v>7.29468010435415E-9</c:v>
                </c:pt>
                <c:pt idx="834">
                  <c:v>7.32421908699867E-9</c:v>
                </c:pt>
                <c:pt idx="835">
                  <c:v>7.35375806964318E-9</c:v>
                </c:pt>
                <c:pt idx="836">
                  <c:v>7.38329705228771E-9</c:v>
                </c:pt>
                <c:pt idx="837">
                  <c:v>7.41283603493222E-9</c:v>
                </c:pt>
                <c:pt idx="838">
                  <c:v>7.44237501757674E-9</c:v>
                </c:pt>
                <c:pt idx="839">
                  <c:v>7.47191400022126E-9</c:v>
                </c:pt>
                <c:pt idx="840">
                  <c:v>7.50145298286578E-9</c:v>
                </c:pt>
                <c:pt idx="841">
                  <c:v>7.53099196585051E-9</c:v>
                </c:pt>
                <c:pt idx="842">
                  <c:v>7.56053094849503E-9</c:v>
                </c:pt>
                <c:pt idx="843">
                  <c:v>7.59006993113955E-9</c:v>
                </c:pt>
                <c:pt idx="844">
                  <c:v>7.61960891378407E-9</c:v>
                </c:pt>
                <c:pt idx="845">
                  <c:v>7.64914789642858E-9</c:v>
                </c:pt>
                <c:pt idx="846">
                  <c:v>7.6786868790731E-9</c:v>
                </c:pt>
                <c:pt idx="847">
                  <c:v>7.70822586171762E-9</c:v>
                </c:pt>
                <c:pt idx="848">
                  <c:v>7.73776484436214E-9</c:v>
                </c:pt>
                <c:pt idx="849">
                  <c:v>7.76730382700666E-9</c:v>
                </c:pt>
                <c:pt idx="850">
                  <c:v>7.79684280965118E-9</c:v>
                </c:pt>
                <c:pt idx="851">
                  <c:v>7.82638179263591E-9</c:v>
                </c:pt>
                <c:pt idx="852">
                  <c:v>7.85592077528043E-9</c:v>
                </c:pt>
                <c:pt idx="853">
                  <c:v>7.88545975792494E-9</c:v>
                </c:pt>
                <c:pt idx="854">
                  <c:v>7.91499874056946E-9</c:v>
                </c:pt>
                <c:pt idx="855">
                  <c:v>7.94453772321398E-9</c:v>
                </c:pt>
                <c:pt idx="856">
                  <c:v>7.9740767058585E-9</c:v>
                </c:pt>
                <c:pt idx="857">
                  <c:v>8.00361568850302E-9</c:v>
                </c:pt>
                <c:pt idx="858">
                  <c:v>8.03315467114754E-9</c:v>
                </c:pt>
                <c:pt idx="859">
                  <c:v>8.06269365379206E-9</c:v>
                </c:pt>
                <c:pt idx="860">
                  <c:v>8.09223263677679E-9</c:v>
                </c:pt>
                <c:pt idx="861">
                  <c:v>8.1217716194213E-9</c:v>
                </c:pt>
                <c:pt idx="862">
                  <c:v>8.15131060206582E-9</c:v>
                </c:pt>
                <c:pt idx="863">
                  <c:v>8.18084958471034E-9</c:v>
                </c:pt>
                <c:pt idx="864">
                  <c:v>8.21038856735486E-9</c:v>
                </c:pt>
                <c:pt idx="865">
                  <c:v>8.23992754999938E-9</c:v>
                </c:pt>
                <c:pt idx="866">
                  <c:v>8.26946653264392E-9</c:v>
                </c:pt>
                <c:pt idx="867">
                  <c:v>8.29900551528842E-9</c:v>
                </c:pt>
                <c:pt idx="868">
                  <c:v>8.32854449793294E-9</c:v>
                </c:pt>
                <c:pt idx="869">
                  <c:v>8.35808348057746E-9</c:v>
                </c:pt>
                <c:pt idx="870">
                  <c:v>8.38762246356218E-9</c:v>
                </c:pt>
                <c:pt idx="871">
                  <c:v>8.4171614462067E-9</c:v>
                </c:pt>
                <c:pt idx="872">
                  <c:v>8.44670042885122E-9</c:v>
                </c:pt>
                <c:pt idx="873">
                  <c:v>8.47623941149574E-9</c:v>
                </c:pt>
                <c:pt idx="874">
                  <c:v>8.50577839414026E-9</c:v>
                </c:pt>
                <c:pt idx="875">
                  <c:v>8.53531737678478E-9</c:v>
                </c:pt>
                <c:pt idx="876">
                  <c:v>8.5648563594293E-9</c:v>
                </c:pt>
                <c:pt idx="877">
                  <c:v>8.59439534207382E-9</c:v>
                </c:pt>
                <c:pt idx="878">
                  <c:v>8.62393432471834E-9</c:v>
                </c:pt>
                <c:pt idx="879">
                  <c:v>8.65347330736286E-9</c:v>
                </c:pt>
                <c:pt idx="880">
                  <c:v>8.68301229034758E-9</c:v>
                </c:pt>
                <c:pt idx="881">
                  <c:v>8.7125512729921E-9</c:v>
                </c:pt>
                <c:pt idx="882">
                  <c:v>8.74209025563662E-9</c:v>
                </c:pt>
                <c:pt idx="883">
                  <c:v>8.77162923828114E-9</c:v>
                </c:pt>
                <c:pt idx="884">
                  <c:v>8.80116822092566E-9</c:v>
                </c:pt>
                <c:pt idx="885">
                  <c:v>8.83070720357018E-9</c:v>
                </c:pt>
                <c:pt idx="886">
                  <c:v>8.8602461862147E-9</c:v>
                </c:pt>
                <c:pt idx="887">
                  <c:v>8.88978516885922E-9</c:v>
                </c:pt>
                <c:pt idx="888">
                  <c:v>8.91932415150374E-9</c:v>
                </c:pt>
                <c:pt idx="889">
                  <c:v>8.94886313414825E-9</c:v>
                </c:pt>
                <c:pt idx="890">
                  <c:v>8.97840211713298E-9</c:v>
                </c:pt>
                <c:pt idx="891">
                  <c:v>9.0079410997775E-9</c:v>
                </c:pt>
                <c:pt idx="892">
                  <c:v>9.03748008242202E-9</c:v>
                </c:pt>
                <c:pt idx="893">
                  <c:v>9.06701906506654E-9</c:v>
                </c:pt>
                <c:pt idx="894">
                  <c:v>9.09655804771106E-9</c:v>
                </c:pt>
                <c:pt idx="895">
                  <c:v>9.12609703035557E-9</c:v>
                </c:pt>
                <c:pt idx="896">
                  <c:v>9.15563601300012E-9</c:v>
                </c:pt>
                <c:pt idx="897">
                  <c:v>9.18517499564462E-9</c:v>
                </c:pt>
                <c:pt idx="898">
                  <c:v>9.21471397828913E-9</c:v>
                </c:pt>
                <c:pt idx="899">
                  <c:v>9.24425296093365E-9</c:v>
                </c:pt>
                <c:pt idx="900">
                  <c:v>9.27379194391838E-9</c:v>
                </c:pt>
                <c:pt idx="901">
                  <c:v>9.3033309265629E-9</c:v>
                </c:pt>
                <c:pt idx="902">
                  <c:v>9.33286990920742E-9</c:v>
                </c:pt>
                <c:pt idx="903">
                  <c:v>9.36240889185195E-9</c:v>
                </c:pt>
                <c:pt idx="904">
                  <c:v>9.39194787449646E-9</c:v>
                </c:pt>
                <c:pt idx="905">
                  <c:v>9.42148685714101E-9</c:v>
                </c:pt>
                <c:pt idx="906">
                  <c:v>9.4510258397855E-9</c:v>
                </c:pt>
                <c:pt idx="907">
                  <c:v>9.48056482243001E-9</c:v>
                </c:pt>
                <c:pt idx="908">
                  <c:v>9.51010380507453E-9</c:v>
                </c:pt>
                <c:pt idx="909">
                  <c:v>9.53964278771905E-9</c:v>
                </c:pt>
                <c:pt idx="910">
                  <c:v>9.56918177070378E-9</c:v>
                </c:pt>
                <c:pt idx="911">
                  <c:v>9.5987207533483E-9</c:v>
                </c:pt>
                <c:pt idx="912">
                  <c:v>9.62825973599281E-9</c:v>
                </c:pt>
                <c:pt idx="913">
                  <c:v>9.65779871863734E-9</c:v>
                </c:pt>
                <c:pt idx="914">
                  <c:v>9.68733770128185E-9</c:v>
                </c:pt>
                <c:pt idx="915">
                  <c:v>9.71687668392637E-9</c:v>
                </c:pt>
                <c:pt idx="916">
                  <c:v>9.74641566657089E-9</c:v>
                </c:pt>
                <c:pt idx="917">
                  <c:v>9.77595464921541E-9</c:v>
                </c:pt>
                <c:pt idx="918">
                  <c:v>9.80549363185995E-9</c:v>
                </c:pt>
                <c:pt idx="919">
                  <c:v>9.83503261484467E-9</c:v>
                </c:pt>
                <c:pt idx="920">
                  <c:v>9.86457159748918E-9</c:v>
                </c:pt>
                <c:pt idx="921">
                  <c:v>9.8941105801337E-9</c:v>
                </c:pt>
                <c:pt idx="922">
                  <c:v>9.92364956277822E-9</c:v>
                </c:pt>
                <c:pt idx="923">
                  <c:v>9.95318854542274E-9</c:v>
                </c:pt>
                <c:pt idx="924">
                  <c:v>9.98272752806727E-9</c:v>
                </c:pt>
                <c:pt idx="925">
                  <c:v>1.00122665107118E-8</c:v>
                </c:pt>
                <c:pt idx="926">
                  <c:v>1.00418054933563E-8</c:v>
                </c:pt>
                <c:pt idx="927">
                  <c:v>1.00713444760008E-8</c:v>
                </c:pt>
                <c:pt idx="928">
                  <c:v>1.01008834586453E-8</c:v>
                </c:pt>
                <c:pt idx="929">
                  <c:v>1.01304224416301E-8</c:v>
                </c:pt>
                <c:pt idx="930">
                  <c:v>1.01599614242746E-8</c:v>
                </c:pt>
                <c:pt idx="931">
                  <c:v>1.01895004069191E-8</c:v>
                </c:pt>
                <c:pt idx="932">
                  <c:v>1.02190393895636E-8</c:v>
                </c:pt>
                <c:pt idx="933">
                  <c:v>1.02485783722081E-8</c:v>
                </c:pt>
                <c:pt idx="934">
                  <c:v>1.02781173548527E-8</c:v>
                </c:pt>
                <c:pt idx="935">
                  <c:v>1.03076563374972E-8</c:v>
                </c:pt>
                <c:pt idx="936">
                  <c:v>1.03371953201417E-8</c:v>
                </c:pt>
                <c:pt idx="937">
                  <c:v>1.03667343027862E-8</c:v>
                </c:pt>
                <c:pt idx="938">
                  <c:v>1.03962732854307E-8</c:v>
                </c:pt>
                <c:pt idx="939">
                  <c:v>1.04258122684155E-8</c:v>
                </c:pt>
                <c:pt idx="940">
                  <c:v>1.045535125106E-8</c:v>
                </c:pt>
                <c:pt idx="941">
                  <c:v>1.04848902337045E-8</c:v>
                </c:pt>
                <c:pt idx="942">
                  <c:v>1.0514429216349E-8</c:v>
                </c:pt>
                <c:pt idx="943">
                  <c:v>1.05439681989935E-8</c:v>
                </c:pt>
                <c:pt idx="944">
                  <c:v>1.05735071816381E-8</c:v>
                </c:pt>
                <c:pt idx="945">
                  <c:v>1.06030461642826E-8</c:v>
                </c:pt>
                <c:pt idx="946">
                  <c:v>1.06325851469271E-8</c:v>
                </c:pt>
                <c:pt idx="947">
                  <c:v>1.06621241295716E-8</c:v>
                </c:pt>
                <c:pt idx="948">
                  <c:v>1.06916631122161E-8</c:v>
                </c:pt>
                <c:pt idx="949">
                  <c:v>1.07212020952009E-8</c:v>
                </c:pt>
                <c:pt idx="950">
                  <c:v>1.07507410778454E-8</c:v>
                </c:pt>
                <c:pt idx="951">
                  <c:v>1.07802800604899E-8</c:v>
                </c:pt>
                <c:pt idx="952">
                  <c:v>1.08098190431344E-8</c:v>
                </c:pt>
                <c:pt idx="953">
                  <c:v>1.08393580257789E-8</c:v>
                </c:pt>
                <c:pt idx="954">
                  <c:v>1.08688970084235E-8</c:v>
                </c:pt>
                <c:pt idx="955">
                  <c:v>1.0898435991068E-8</c:v>
                </c:pt>
                <c:pt idx="956">
                  <c:v>1.09279749737125E-8</c:v>
                </c:pt>
                <c:pt idx="957">
                  <c:v>1.0957513956357E-8</c:v>
                </c:pt>
                <c:pt idx="958">
                  <c:v>1.09870529390015E-8</c:v>
                </c:pt>
                <c:pt idx="959">
                  <c:v>1.10165919219863E-8</c:v>
                </c:pt>
                <c:pt idx="960">
                  <c:v>1.10461309046308E-8</c:v>
                </c:pt>
                <c:pt idx="961">
                  <c:v>1.10756698872753E-8</c:v>
                </c:pt>
                <c:pt idx="962">
                  <c:v>1.11052088699198E-8</c:v>
                </c:pt>
                <c:pt idx="963">
                  <c:v>1.11347478525643E-8</c:v>
                </c:pt>
                <c:pt idx="964">
                  <c:v>1.11642868352088E-8</c:v>
                </c:pt>
                <c:pt idx="965">
                  <c:v>1.11938258178534E-8</c:v>
                </c:pt>
                <c:pt idx="966">
                  <c:v>1.12233648004979E-8</c:v>
                </c:pt>
                <c:pt idx="967">
                  <c:v>1.12529037831424E-8</c:v>
                </c:pt>
                <c:pt idx="968">
                  <c:v>1.12824427657869E-8</c:v>
                </c:pt>
                <c:pt idx="969">
                  <c:v>1.13119817487717E-8</c:v>
                </c:pt>
                <c:pt idx="970">
                  <c:v>1.13415207314162E-8</c:v>
                </c:pt>
                <c:pt idx="971">
                  <c:v>1.13710597140607E-8</c:v>
                </c:pt>
                <c:pt idx="972">
                  <c:v>1.14005986967052E-8</c:v>
                </c:pt>
                <c:pt idx="973">
                  <c:v>1.14301376793497E-8</c:v>
                </c:pt>
                <c:pt idx="974">
                  <c:v>1.14596766619942E-8</c:v>
                </c:pt>
                <c:pt idx="975">
                  <c:v>1.14892156446388E-8</c:v>
                </c:pt>
                <c:pt idx="976">
                  <c:v>1.15187546272833E-8</c:v>
                </c:pt>
                <c:pt idx="977">
                  <c:v>1.15482936099278E-8</c:v>
                </c:pt>
                <c:pt idx="978">
                  <c:v>1.15778325929125E-8</c:v>
                </c:pt>
                <c:pt idx="979">
                  <c:v>1.16073715755571E-8</c:v>
                </c:pt>
                <c:pt idx="980">
                  <c:v>1.16369105582016E-8</c:v>
                </c:pt>
                <c:pt idx="981">
                  <c:v>1.16664495408461E-8</c:v>
                </c:pt>
                <c:pt idx="982">
                  <c:v>1.16959885234906E-8</c:v>
                </c:pt>
                <c:pt idx="983">
                  <c:v>1.17255275061351E-8</c:v>
                </c:pt>
                <c:pt idx="984">
                  <c:v>1.17550664887796E-8</c:v>
                </c:pt>
                <c:pt idx="985">
                  <c:v>1.17846054714242E-8</c:v>
                </c:pt>
                <c:pt idx="986">
                  <c:v>1.18141444540687E-8</c:v>
                </c:pt>
                <c:pt idx="987">
                  <c:v>1.18436834367132E-8</c:v>
                </c:pt>
                <c:pt idx="988">
                  <c:v>1.18732224196979E-8</c:v>
                </c:pt>
                <c:pt idx="989">
                  <c:v>1.19027614023425E-8</c:v>
                </c:pt>
                <c:pt idx="990">
                  <c:v>1.1932300384987E-8</c:v>
                </c:pt>
                <c:pt idx="991">
                  <c:v>1.19618393676315E-8</c:v>
                </c:pt>
                <c:pt idx="992">
                  <c:v>1.1991378350276E-8</c:v>
                </c:pt>
                <c:pt idx="993">
                  <c:v>1.20209173329205E-8</c:v>
                </c:pt>
                <c:pt idx="994">
                  <c:v>1.2050456315565E-8</c:v>
                </c:pt>
                <c:pt idx="995">
                  <c:v>1.20799952982096E-8</c:v>
                </c:pt>
                <c:pt idx="996">
                  <c:v>1.21095342808541E-8</c:v>
                </c:pt>
                <c:pt idx="997">
                  <c:v>1.21390732634986E-8</c:v>
                </c:pt>
                <c:pt idx="998">
                  <c:v>1.21686122464833E-8</c:v>
                </c:pt>
                <c:pt idx="999">
                  <c:v>1.21981512291278E-8</c:v>
                </c:pt>
                <c:pt idx="1000">
                  <c:v>1.22276902117724E-8</c:v>
                </c:pt>
                <c:pt idx="1001">
                  <c:v>1.22572291944169E-8</c:v>
                </c:pt>
                <c:pt idx="1002">
                  <c:v>1.22867681770614E-8</c:v>
                </c:pt>
                <c:pt idx="1003">
                  <c:v>1.23163071597059E-8</c:v>
                </c:pt>
                <c:pt idx="1004">
                  <c:v>1.23458461423504E-8</c:v>
                </c:pt>
                <c:pt idx="1005">
                  <c:v>1.2375385124995E-8</c:v>
                </c:pt>
                <c:pt idx="1006">
                  <c:v>1.24049241076395E-8</c:v>
                </c:pt>
                <c:pt idx="1007">
                  <c:v>1.2434463090284E-8</c:v>
                </c:pt>
                <c:pt idx="1008">
                  <c:v>1.24640020732687E-8</c:v>
                </c:pt>
                <c:pt idx="1009">
                  <c:v>1.24935410559132E-8</c:v>
                </c:pt>
                <c:pt idx="1010">
                  <c:v>1.25230800385578E-8</c:v>
                </c:pt>
                <c:pt idx="1011">
                  <c:v>1.25526190212023E-8</c:v>
                </c:pt>
                <c:pt idx="1012">
                  <c:v>1.25821580038468E-8</c:v>
                </c:pt>
                <c:pt idx="1013">
                  <c:v>1.26116969864913E-8</c:v>
                </c:pt>
                <c:pt idx="1014">
                  <c:v>1.26412359691358E-8</c:v>
                </c:pt>
                <c:pt idx="1015">
                  <c:v>1.26707749517804E-8</c:v>
                </c:pt>
                <c:pt idx="1016">
                  <c:v>1.27003139344249E-8</c:v>
                </c:pt>
                <c:pt idx="1017">
                  <c:v>1.27298529170694E-8</c:v>
                </c:pt>
                <c:pt idx="1018">
                  <c:v>1.27593919000541E-8</c:v>
                </c:pt>
                <c:pt idx="1019">
                  <c:v>1.27889308826986E-8</c:v>
                </c:pt>
                <c:pt idx="1020">
                  <c:v>1.28184698653432E-8</c:v>
                </c:pt>
                <c:pt idx="1021">
                  <c:v>1.28480088479877E-8</c:v>
                </c:pt>
                <c:pt idx="1022">
                  <c:v>1.28775478306322E-8</c:v>
                </c:pt>
                <c:pt idx="1023">
                  <c:v>1.29070868132767E-8</c:v>
                </c:pt>
                <c:pt idx="1024">
                  <c:v>1.29366257959212E-8</c:v>
                </c:pt>
                <c:pt idx="1025">
                  <c:v>1.29661647785658E-8</c:v>
                </c:pt>
                <c:pt idx="1026">
                  <c:v>1.29957037612103E-8</c:v>
                </c:pt>
                <c:pt idx="1027">
                  <c:v>1.30252427438548E-8</c:v>
                </c:pt>
                <c:pt idx="1028">
                  <c:v>1.30547817268395E-8</c:v>
                </c:pt>
                <c:pt idx="1029">
                  <c:v>1.3084320709484E-8</c:v>
                </c:pt>
                <c:pt idx="1030">
                  <c:v>1.31138596921286E-8</c:v>
                </c:pt>
                <c:pt idx="1031">
                  <c:v>1.31433986747731E-8</c:v>
                </c:pt>
                <c:pt idx="1032">
                  <c:v>1.31729376574176E-8</c:v>
                </c:pt>
                <c:pt idx="1033">
                  <c:v>1.32024766400621E-8</c:v>
                </c:pt>
                <c:pt idx="1034">
                  <c:v>1.32320156227066E-8</c:v>
                </c:pt>
                <c:pt idx="1035">
                  <c:v>1.32615546053512E-8</c:v>
                </c:pt>
                <c:pt idx="1036">
                  <c:v>1.32910935879957E-8</c:v>
                </c:pt>
                <c:pt idx="1037">
                  <c:v>1.33206325709804E-8</c:v>
                </c:pt>
                <c:pt idx="1038">
                  <c:v>1.33501715536249E-8</c:v>
                </c:pt>
                <c:pt idx="1039">
                  <c:v>1.33797105362694E-8</c:v>
                </c:pt>
                <c:pt idx="1040">
                  <c:v>1.3409249518914E-8</c:v>
                </c:pt>
                <c:pt idx="1041">
                  <c:v>1.34387885015585E-8</c:v>
                </c:pt>
                <c:pt idx="1042">
                  <c:v>1.3468327484203E-8</c:v>
                </c:pt>
                <c:pt idx="1043">
                  <c:v>1.34978664668475E-8</c:v>
                </c:pt>
                <c:pt idx="1044">
                  <c:v>1.3527405449492E-8</c:v>
                </c:pt>
                <c:pt idx="1045">
                  <c:v>1.35569444321366E-8</c:v>
                </c:pt>
                <c:pt idx="1046">
                  <c:v>1.35864834147811E-8</c:v>
                </c:pt>
                <c:pt idx="1047">
                  <c:v>1.36160223977658E-8</c:v>
                </c:pt>
                <c:pt idx="1048">
                  <c:v>1.36455613804103E-8</c:v>
                </c:pt>
                <c:pt idx="1049">
                  <c:v>1.36751003630548E-8</c:v>
                </c:pt>
                <c:pt idx="1050">
                  <c:v>1.37046393456994E-8</c:v>
                </c:pt>
                <c:pt idx="1051">
                  <c:v>1.37341783283439E-8</c:v>
                </c:pt>
                <c:pt idx="1052">
                  <c:v>1.37637173109884E-8</c:v>
                </c:pt>
                <c:pt idx="1053">
                  <c:v>1.37932562936329E-8</c:v>
                </c:pt>
                <c:pt idx="1054">
                  <c:v>1.38227952762774E-8</c:v>
                </c:pt>
                <c:pt idx="1055">
                  <c:v>1.3852334258922E-8</c:v>
                </c:pt>
                <c:pt idx="1056">
                  <c:v>1.38818732415665E-8</c:v>
                </c:pt>
                <c:pt idx="1057">
                  <c:v>1.39114122245512E-8</c:v>
                </c:pt>
                <c:pt idx="1058">
                  <c:v>1.39409512071957E-8</c:v>
                </c:pt>
                <c:pt idx="1059">
                  <c:v>1.39704901898402E-8</c:v>
                </c:pt>
                <c:pt idx="1060">
                  <c:v>1.40000291724848E-8</c:v>
                </c:pt>
                <c:pt idx="1061">
                  <c:v>1.40295681551293E-8</c:v>
                </c:pt>
                <c:pt idx="1062">
                  <c:v>1.40591071377738E-8</c:v>
                </c:pt>
                <c:pt idx="1063">
                  <c:v>1.40886461204183E-8</c:v>
                </c:pt>
                <c:pt idx="1064">
                  <c:v>1.41181851030628E-8</c:v>
                </c:pt>
                <c:pt idx="1065">
                  <c:v>1.41477240857074E-8</c:v>
                </c:pt>
                <c:pt idx="1066">
                  <c:v>1.41772630683519E-8</c:v>
                </c:pt>
                <c:pt idx="1067">
                  <c:v>1.42068020513366E-8</c:v>
                </c:pt>
                <c:pt idx="1068">
                  <c:v>1.42363410339811E-8</c:v>
                </c:pt>
                <c:pt idx="1069">
                  <c:v>1.42658800166256E-8</c:v>
                </c:pt>
                <c:pt idx="1070">
                  <c:v>1.42954189992702E-8</c:v>
                </c:pt>
                <c:pt idx="1071">
                  <c:v>1.43249579819147E-8</c:v>
                </c:pt>
                <c:pt idx="1072">
                  <c:v>1.43544969645592E-8</c:v>
                </c:pt>
                <c:pt idx="1073">
                  <c:v>1.43840359472037E-8</c:v>
                </c:pt>
                <c:pt idx="1074">
                  <c:v>1.44135749298482E-8</c:v>
                </c:pt>
                <c:pt idx="1075">
                  <c:v>1.44431139124928E-8</c:v>
                </c:pt>
                <c:pt idx="1076">
                  <c:v>1.44726528951373E-8</c:v>
                </c:pt>
                <c:pt idx="1077">
                  <c:v>1.4502191878122E-8</c:v>
                </c:pt>
                <c:pt idx="1078">
                  <c:v>1.45317308607665E-8</c:v>
                </c:pt>
                <c:pt idx="1079">
                  <c:v>1.4561269843411E-8</c:v>
                </c:pt>
                <c:pt idx="1080">
                  <c:v>1.45908088260556E-8</c:v>
                </c:pt>
                <c:pt idx="1081">
                  <c:v>1.46203478087001E-8</c:v>
                </c:pt>
                <c:pt idx="1082">
                  <c:v>1.46498867913446E-8</c:v>
                </c:pt>
                <c:pt idx="1083">
                  <c:v>1.46794257739891E-8</c:v>
                </c:pt>
                <c:pt idx="1084">
                  <c:v>1.47089647567357E-8</c:v>
                </c:pt>
                <c:pt idx="1085">
                  <c:v>1.47385037394142E-8</c:v>
                </c:pt>
                <c:pt idx="1086">
                  <c:v>1.47680427220928E-8</c:v>
                </c:pt>
                <c:pt idx="1087">
                  <c:v>1.47975817047713E-8</c:v>
                </c:pt>
                <c:pt idx="1088">
                  <c:v>1.48271206874499E-8</c:v>
                </c:pt>
                <c:pt idx="1089">
                  <c:v>1.48566596701284E-8</c:v>
                </c:pt>
                <c:pt idx="1090">
                  <c:v>1.48861986528069E-8</c:v>
                </c:pt>
                <c:pt idx="1091">
                  <c:v>1.49157376354855E-8</c:v>
                </c:pt>
                <c:pt idx="1092">
                  <c:v>1.4945276618164E-8</c:v>
                </c:pt>
                <c:pt idx="1093">
                  <c:v>1.49748156008426E-8</c:v>
                </c:pt>
                <c:pt idx="1094">
                  <c:v>1.50043545835211E-8</c:v>
                </c:pt>
                <c:pt idx="1095">
                  <c:v>1.50338935661996E-8</c:v>
                </c:pt>
                <c:pt idx="1096">
                  <c:v>1.50634325488782E-8</c:v>
                </c:pt>
                <c:pt idx="1097">
                  <c:v>1.50929715315567E-8</c:v>
                </c:pt>
                <c:pt idx="1098">
                  <c:v>1.51225105142353E-8</c:v>
                </c:pt>
                <c:pt idx="1099">
                  <c:v>1.51520494969138E-8</c:v>
                </c:pt>
                <c:pt idx="1100">
                  <c:v>1.51815884795923E-8</c:v>
                </c:pt>
                <c:pt idx="1101">
                  <c:v>1.52111274622709E-8</c:v>
                </c:pt>
                <c:pt idx="1102">
                  <c:v>1.52406664449494E-8</c:v>
                </c:pt>
                <c:pt idx="1103">
                  <c:v>1.5270205427628E-8</c:v>
                </c:pt>
                <c:pt idx="1104">
                  <c:v>1.52997444103065E-8</c:v>
                </c:pt>
                <c:pt idx="1105">
                  <c:v>1.5329283392985E-8</c:v>
                </c:pt>
                <c:pt idx="1106">
                  <c:v>1.53588223756636E-8</c:v>
                </c:pt>
                <c:pt idx="1107">
                  <c:v>1.53883613583421E-8</c:v>
                </c:pt>
                <c:pt idx="1108">
                  <c:v>1.54179003410206E-8</c:v>
                </c:pt>
                <c:pt idx="1109">
                  <c:v>1.54474393236992E-8</c:v>
                </c:pt>
                <c:pt idx="1110">
                  <c:v>1.54769783063777E-8</c:v>
                </c:pt>
                <c:pt idx="1111">
                  <c:v>1.55065172890563E-8</c:v>
                </c:pt>
                <c:pt idx="1112">
                  <c:v>1.55360562717348E-8</c:v>
                </c:pt>
                <c:pt idx="1113">
                  <c:v>1.55655952544134E-8</c:v>
                </c:pt>
                <c:pt idx="1114">
                  <c:v>1.55951342371259E-8</c:v>
                </c:pt>
                <c:pt idx="1115">
                  <c:v>1.56246732198045E-8</c:v>
                </c:pt>
                <c:pt idx="1116">
                  <c:v>1.5654212202483E-8</c:v>
                </c:pt>
                <c:pt idx="1117">
                  <c:v>1.56837511851615E-8</c:v>
                </c:pt>
                <c:pt idx="1118">
                  <c:v>1.57132901678401E-8</c:v>
                </c:pt>
                <c:pt idx="1119">
                  <c:v>1.57428291505186E-8</c:v>
                </c:pt>
                <c:pt idx="1120">
                  <c:v>1.57723681331971E-8</c:v>
                </c:pt>
                <c:pt idx="1121">
                  <c:v>1.58019071158757E-8</c:v>
                </c:pt>
                <c:pt idx="1122">
                  <c:v>1.58314460985542E-8</c:v>
                </c:pt>
                <c:pt idx="1123">
                  <c:v>1.58609850812328E-8</c:v>
                </c:pt>
                <c:pt idx="1124">
                  <c:v>1.58905240639113E-8</c:v>
                </c:pt>
                <c:pt idx="1125">
                  <c:v>1.59200630465899E-8</c:v>
                </c:pt>
                <c:pt idx="1126">
                  <c:v>1.59496020292684E-8</c:v>
                </c:pt>
                <c:pt idx="1127">
                  <c:v>1.59791410119469E-8</c:v>
                </c:pt>
                <c:pt idx="1128">
                  <c:v>1.60086799946255E-8</c:v>
                </c:pt>
                <c:pt idx="1129">
                  <c:v>1.6038218977304E-8</c:v>
                </c:pt>
                <c:pt idx="1130">
                  <c:v>1.60677579599826E-8</c:v>
                </c:pt>
                <c:pt idx="1131">
                  <c:v>1.60972969426611E-8</c:v>
                </c:pt>
                <c:pt idx="1132">
                  <c:v>1.61268359253396E-8</c:v>
                </c:pt>
                <c:pt idx="1133">
                  <c:v>1.61563749080182E-8</c:v>
                </c:pt>
                <c:pt idx="1134">
                  <c:v>1.61859138906967E-8</c:v>
                </c:pt>
                <c:pt idx="1135">
                  <c:v>1.62154528733752E-8</c:v>
                </c:pt>
                <c:pt idx="1136">
                  <c:v>1.62449918560538E-8</c:v>
                </c:pt>
                <c:pt idx="1137">
                  <c:v>1.62745308387323E-8</c:v>
                </c:pt>
                <c:pt idx="1138">
                  <c:v>1.63040698214109E-8</c:v>
                </c:pt>
                <c:pt idx="1139">
                  <c:v>1.63336088040894E-8</c:v>
                </c:pt>
                <c:pt idx="1140">
                  <c:v>1.63631477867679E-8</c:v>
                </c:pt>
                <c:pt idx="1141">
                  <c:v>1.63926867694465E-8</c:v>
                </c:pt>
                <c:pt idx="1142">
                  <c:v>1.6422225752125E-8</c:v>
                </c:pt>
                <c:pt idx="1143">
                  <c:v>1.64517647348036E-8</c:v>
                </c:pt>
                <c:pt idx="1144">
                  <c:v>1.64813037174821E-8</c:v>
                </c:pt>
                <c:pt idx="1145">
                  <c:v>1.65108427001606E-8</c:v>
                </c:pt>
                <c:pt idx="1146">
                  <c:v>1.65403816828392E-8</c:v>
                </c:pt>
                <c:pt idx="1147">
                  <c:v>1.65699206655177E-8</c:v>
                </c:pt>
                <c:pt idx="1148">
                  <c:v>1.65994596481963E-8</c:v>
                </c:pt>
                <c:pt idx="1149">
                  <c:v>1.66289986308748E-8</c:v>
                </c:pt>
                <c:pt idx="1150">
                  <c:v>1.66585376135533E-8</c:v>
                </c:pt>
                <c:pt idx="1151">
                  <c:v>1.66880765962319E-8</c:v>
                </c:pt>
                <c:pt idx="1152">
                  <c:v>1.67176155789104E-8</c:v>
                </c:pt>
                <c:pt idx="1153">
                  <c:v>1.6747154561589E-8</c:v>
                </c:pt>
                <c:pt idx="1154">
                  <c:v>1.67766935442675E-8</c:v>
                </c:pt>
                <c:pt idx="1155">
                  <c:v>1.6806232526946E-8</c:v>
                </c:pt>
                <c:pt idx="1156">
                  <c:v>1.68357715096246E-8</c:v>
                </c:pt>
                <c:pt idx="1157">
                  <c:v>1.68653104923031E-8</c:v>
                </c:pt>
                <c:pt idx="1158">
                  <c:v>1.68948494749817E-8</c:v>
                </c:pt>
                <c:pt idx="1159">
                  <c:v>1.69243884576602E-8</c:v>
                </c:pt>
                <c:pt idx="1160">
                  <c:v>1.69539274403387E-8</c:v>
                </c:pt>
                <c:pt idx="1161">
                  <c:v>1.69834664230173E-8</c:v>
                </c:pt>
                <c:pt idx="1162">
                  <c:v>1.70130054056958E-8</c:v>
                </c:pt>
                <c:pt idx="1163">
                  <c:v>1.70425443883744E-8</c:v>
                </c:pt>
                <c:pt idx="1164">
                  <c:v>1.70720833710529E-8</c:v>
                </c:pt>
                <c:pt idx="1165">
                  <c:v>1.71016223537314E-8</c:v>
                </c:pt>
                <c:pt idx="1166">
                  <c:v>1.713116133641E-8</c:v>
                </c:pt>
                <c:pt idx="1167">
                  <c:v>1.71607003190885E-8</c:v>
                </c:pt>
                <c:pt idx="1168">
                  <c:v>1.71902393017671E-8</c:v>
                </c:pt>
                <c:pt idx="1169">
                  <c:v>1.72197782844456E-8</c:v>
                </c:pt>
                <c:pt idx="1170">
                  <c:v>1.72493172671241E-8</c:v>
                </c:pt>
                <c:pt idx="1171">
                  <c:v>1.72788562498367E-8</c:v>
                </c:pt>
                <c:pt idx="1172">
                  <c:v>1.73083952325152E-8</c:v>
                </c:pt>
                <c:pt idx="1173">
                  <c:v>1.73379342151938E-8</c:v>
                </c:pt>
                <c:pt idx="1174">
                  <c:v>1.73674731978723E-8</c:v>
                </c:pt>
                <c:pt idx="1175">
                  <c:v>1.73970121805509E-8</c:v>
                </c:pt>
                <c:pt idx="1176">
                  <c:v>1.74265511632294E-8</c:v>
                </c:pt>
                <c:pt idx="1177">
                  <c:v>1.74560901459079E-8</c:v>
                </c:pt>
                <c:pt idx="1178">
                  <c:v>1.74856291285865E-8</c:v>
                </c:pt>
                <c:pt idx="1179">
                  <c:v>1.7515168111265E-8</c:v>
                </c:pt>
                <c:pt idx="1180">
                  <c:v>1.75447070939436E-8</c:v>
                </c:pt>
                <c:pt idx="1181">
                  <c:v>1.75742460766221E-8</c:v>
                </c:pt>
                <c:pt idx="1182">
                  <c:v>1.76037850593006E-8</c:v>
                </c:pt>
                <c:pt idx="1183">
                  <c:v>1.76333240419792E-8</c:v>
                </c:pt>
                <c:pt idx="1184">
                  <c:v>1.76628630246577E-8</c:v>
                </c:pt>
                <c:pt idx="1185">
                  <c:v>1.76924020073363E-8</c:v>
                </c:pt>
                <c:pt idx="1186">
                  <c:v>1.77219409900148E-8</c:v>
                </c:pt>
                <c:pt idx="1187">
                  <c:v>1.77514799726933E-8</c:v>
                </c:pt>
                <c:pt idx="1188">
                  <c:v>1.77810189553651E-8</c:v>
                </c:pt>
                <c:pt idx="1189">
                  <c:v>1.78105579380436E-8</c:v>
                </c:pt>
                <c:pt idx="1190">
                  <c:v>1.78400969207222E-8</c:v>
                </c:pt>
                <c:pt idx="1191">
                  <c:v>1.78696359034041E-8</c:v>
                </c:pt>
                <c:pt idx="1192">
                  <c:v>1.78991748860826E-8</c:v>
                </c:pt>
                <c:pt idx="1193">
                  <c:v>1.79287138687612E-8</c:v>
                </c:pt>
                <c:pt idx="1194">
                  <c:v>1.79582528514397E-8</c:v>
                </c:pt>
                <c:pt idx="1195">
                  <c:v>1.79877918341183E-8</c:v>
                </c:pt>
                <c:pt idx="1196">
                  <c:v>1.80173308167968E-8</c:v>
                </c:pt>
                <c:pt idx="1197">
                  <c:v>1.80468697994787E-8</c:v>
                </c:pt>
                <c:pt idx="1198">
                  <c:v>1.80764087821566E-8</c:v>
                </c:pt>
                <c:pt idx="1199">
                  <c:v>1.81059477648358E-8</c:v>
                </c:pt>
              </c:numCache>
            </c:numRef>
          </c:xVal>
          <c:yVal>
            <c:numRef>
              <c:f>'Al effect 650C'!$B$3:$B$1202</c:f>
              <c:numCache>
                <c:formatCode>General</c:formatCode>
                <c:ptCount val="1200"/>
                <c:pt idx="0">
                  <c:v>0.00010006337208</c:v>
                </c:pt>
                <c:pt idx="1">
                  <c:v>0.00010006341644</c:v>
                </c:pt>
                <c:pt idx="2">
                  <c:v>0.00010006354956</c:v>
                </c:pt>
                <c:pt idx="3">
                  <c:v>0.00010006377162</c:v>
                </c:pt>
                <c:pt idx="4">
                  <c:v>0.00010006408285</c:v>
                </c:pt>
                <c:pt idx="5">
                  <c:v>0.00010006448361</c:v>
                </c:pt>
                <c:pt idx="6">
                  <c:v>0.00010006497438</c:v>
                </c:pt>
                <c:pt idx="7">
                  <c:v>0.00010006555572</c:v>
                </c:pt>
                <c:pt idx="8">
                  <c:v>0.0001000662283</c:v>
                </c:pt>
                <c:pt idx="9">
                  <c:v>0.00010006699288</c:v>
                </c:pt>
                <c:pt idx="10">
                  <c:v>0.00010006785036</c:v>
                </c:pt>
                <c:pt idx="11">
                  <c:v>0.00010006880171</c:v>
                </c:pt>
                <c:pt idx="12">
                  <c:v>0.00010006984804</c:v>
                </c:pt>
                <c:pt idx="13">
                  <c:v>0.00010007099053</c:v>
                </c:pt>
                <c:pt idx="14">
                  <c:v>0.00010007223051</c:v>
                </c:pt>
                <c:pt idx="15">
                  <c:v>0.00010007356939</c:v>
                </c:pt>
                <c:pt idx="16">
                  <c:v>0.00010007500871</c:v>
                </c:pt>
                <c:pt idx="17">
                  <c:v>0.0001000765501</c:v>
                </c:pt>
                <c:pt idx="18">
                  <c:v>0.00010007819533</c:v>
                </c:pt>
                <c:pt idx="19">
                  <c:v>0.00010007994627</c:v>
                </c:pt>
                <c:pt idx="20">
                  <c:v>0.00010008180492</c:v>
                </c:pt>
                <c:pt idx="21">
                  <c:v>0.00010008377338</c:v>
                </c:pt>
                <c:pt idx="22">
                  <c:v>0.00010008585388</c:v>
                </c:pt>
                <c:pt idx="23">
                  <c:v>0.00010008804879</c:v>
                </c:pt>
                <c:pt idx="24">
                  <c:v>0.00010009036057</c:v>
                </c:pt>
                <c:pt idx="25">
                  <c:v>0.00010009279184</c:v>
                </c:pt>
                <c:pt idx="26">
                  <c:v>0.00010009534533</c:v>
                </c:pt>
                <c:pt idx="27">
                  <c:v>0.00010009802391</c:v>
                </c:pt>
                <c:pt idx="28">
                  <c:v>0.00010010083057</c:v>
                </c:pt>
                <c:pt idx="29">
                  <c:v>0.00010010376847</c:v>
                </c:pt>
                <c:pt idx="30">
                  <c:v>0.00010010684087</c:v>
                </c:pt>
                <c:pt idx="31">
                  <c:v>0.00010011005119</c:v>
                </c:pt>
                <c:pt idx="32">
                  <c:v>0.000100113403</c:v>
                </c:pt>
                <c:pt idx="33">
                  <c:v>0.00010011690002</c:v>
                </c:pt>
                <c:pt idx="34">
                  <c:v>0.00010012054609</c:v>
                </c:pt>
                <c:pt idx="35">
                  <c:v>0.00010012434525</c:v>
                </c:pt>
                <c:pt idx="36">
                  <c:v>0.00010012830166</c:v>
                </c:pt>
                <c:pt idx="37">
                  <c:v>0.00010013241966</c:v>
                </c:pt>
                <c:pt idx="38">
                  <c:v>0.00010013670376</c:v>
                </c:pt>
                <c:pt idx="39">
                  <c:v>0.00010014115862</c:v>
                </c:pt>
                <c:pt idx="40">
                  <c:v>0.00010014578908</c:v>
                </c:pt>
                <c:pt idx="41">
                  <c:v>0.00010015060017</c:v>
                </c:pt>
                <c:pt idx="42">
                  <c:v>0.00010015559707</c:v>
                </c:pt>
                <c:pt idx="43">
                  <c:v>0.00010016078519</c:v>
                </c:pt>
                <c:pt idx="44">
                  <c:v>0.00010016617008</c:v>
                </c:pt>
                <c:pt idx="45">
                  <c:v>0.00010017175751</c:v>
                </c:pt>
                <c:pt idx="46">
                  <c:v>0.00010017755346</c:v>
                </c:pt>
                <c:pt idx="47">
                  <c:v>0.00010018356407</c:v>
                </c:pt>
                <c:pt idx="48">
                  <c:v>0.00010018979574</c:v>
                </c:pt>
                <c:pt idx="49">
                  <c:v>0.00010019625504</c:v>
                </c:pt>
                <c:pt idx="50">
                  <c:v>0.00010020294879</c:v>
                </c:pt>
                <c:pt idx="51">
                  <c:v>0.00010020988401</c:v>
                </c:pt>
                <c:pt idx="52">
                  <c:v>0.00010021706797</c:v>
                </c:pt>
                <c:pt idx="53">
                  <c:v>0.00010022450815</c:v>
                </c:pt>
                <c:pt idx="54">
                  <c:v>0.00010023221229</c:v>
                </c:pt>
                <c:pt idx="55">
                  <c:v>0.00010024018838</c:v>
                </c:pt>
                <c:pt idx="56">
                  <c:v>0.00010024844465</c:v>
                </c:pt>
                <c:pt idx="57">
                  <c:v>0.00010025698959</c:v>
                </c:pt>
                <c:pt idx="58">
                  <c:v>0.00010026583196</c:v>
                </c:pt>
                <c:pt idx="59">
                  <c:v>0.00010027498079</c:v>
                </c:pt>
                <c:pt idx="60">
                  <c:v>0.0001002844454</c:v>
                </c:pt>
                <c:pt idx="61">
                  <c:v>0.00010029423537</c:v>
                </c:pt>
                <c:pt idx="62">
                  <c:v>0.00010030436061</c:v>
                </c:pt>
                <c:pt idx="63">
                  <c:v>0.00010031483131</c:v>
                </c:pt>
                <c:pt idx="64">
                  <c:v>0.00010032565796</c:v>
                </c:pt>
                <c:pt idx="65">
                  <c:v>0.00010033685138</c:v>
                </c:pt>
                <c:pt idx="66">
                  <c:v>0.00010034842272</c:v>
                </c:pt>
                <c:pt idx="67">
                  <c:v>0.00010036038344</c:v>
                </c:pt>
                <c:pt idx="68">
                  <c:v>0.00010037274537</c:v>
                </c:pt>
                <c:pt idx="69">
                  <c:v>0.00010038552066</c:v>
                </c:pt>
                <c:pt idx="70">
                  <c:v>0.00010039872184</c:v>
                </c:pt>
                <c:pt idx="71">
                  <c:v>0.00010041236179</c:v>
                </c:pt>
                <c:pt idx="72">
                  <c:v>0.0001004264538</c:v>
                </c:pt>
                <c:pt idx="73">
                  <c:v>0.00010044101149</c:v>
                </c:pt>
                <c:pt idx="74">
                  <c:v>0.00010045604894</c:v>
                </c:pt>
                <c:pt idx="75">
                  <c:v>0.00010047158058</c:v>
                </c:pt>
                <c:pt idx="76">
                  <c:v>0.00010048762129</c:v>
                </c:pt>
                <c:pt idx="77">
                  <c:v>0.00010050418636</c:v>
                </c:pt>
                <c:pt idx="78">
                  <c:v>0.00010052129153</c:v>
                </c:pt>
                <c:pt idx="79">
                  <c:v>0.00010053895297</c:v>
                </c:pt>
                <c:pt idx="80">
                  <c:v>0.00010055718732</c:v>
                </c:pt>
                <c:pt idx="81">
                  <c:v>0.00010057601169</c:v>
                </c:pt>
                <c:pt idx="82">
                  <c:v>0.00010059544367</c:v>
                </c:pt>
                <c:pt idx="83">
                  <c:v>0.00010061550134</c:v>
                </c:pt>
                <c:pt idx="84">
                  <c:v>0.0001006362033</c:v>
                </c:pt>
                <c:pt idx="85">
                  <c:v>0.00010065756864</c:v>
                </c:pt>
                <c:pt idx="86">
                  <c:v>0.000100679617</c:v>
                </c:pt>
                <c:pt idx="87">
                  <c:v>0.00010070236857</c:v>
                </c:pt>
                <c:pt idx="88">
                  <c:v>0.00010072584408</c:v>
                </c:pt>
                <c:pt idx="89">
                  <c:v>0.00010075006484</c:v>
                </c:pt>
                <c:pt idx="90">
                  <c:v>0.00010077505273</c:v>
                </c:pt>
                <c:pt idx="91">
                  <c:v>0.00010080083026</c:v>
                </c:pt>
                <c:pt idx="92">
                  <c:v>0.00010082742053</c:v>
                </c:pt>
                <c:pt idx="93">
                  <c:v>0.00010085484725</c:v>
                </c:pt>
                <c:pt idx="94">
                  <c:v>0.00010088313481</c:v>
                </c:pt>
                <c:pt idx="95">
                  <c:v>0.00010091230824</c:v>
                </c:pt>
                <c:pt idx="96">
                  <c:v>0.00010094239323</c:v>
                </c:pt>
                <c:pt idx="97">
                  <c:v>0.00010097341618</c:v>
                </c:pt>
                <c:pt idx="98">
                  <c:v>0.00010100540419</c:v>
                </c:pt>
                <c:pt idx="99">
                  <c:v>0.00010103838508</c:v>
                </c:pt>
                <c:pt idx="100">
                  <c:v>0.00010107238741</c:v>
                </c:pt>
                <c:pt idx="101">
                  <c:v>0.00010110744049</c:v>
                </c:pt>
                <c:pt idx="102">
                  <c:v>0.00010114357441</c:v>
                </c:pt>
                <c:pt idx="103">
                  <c:v>0.00010118082006</c:v>
                </c:pt>
                <c:pt idx="104">
                  <c:v>0.00010121920913</c:v>
                </c:pt>
                <c:pt idx="105">
                  <c:v>0.00010125877414</c:v>
                </c:pt>
                <c:pt idx="106">
                  <c:v>0.00010129954846</c:v>
                </c:pt>
                <c:pt idx="107">
                  <c:v>0.00010134156633</c:v>
                </c:pt>
                <c:pt idx="108">
                  <c:v>0.00010138486287</c:v>
                </c:pt>
                <c:pt idx="109">
                  <c:v>0.00010142947412</c:v>
                </c:pt>
                <c:pt idx="110">
                  <c:v>0.00010147543705</c:v>
                </c:pt>
                <c:pt idx="111">
                  <c:v>0.00010152278956</c:v>
                </c:pt>
                <c:pt idx="112">
                  <c:v>0.00010157157054</c:v>
                </c:pt>
                <c:pt idx="113">
                  <c:v>0.00010162181986</c:v>
                </c:pt>
                <c:pt idx="114">
                  <c:v>0.00010167357841</c:v>
                </c:pt>
                <c:pt idx="115">
                  <c:v>0.00010172688813</c:v>
                </c:pt>
                <c:pt idx="116">
                  <c:v>0.00010178179201</c:v>
                </c:pt>
                <c:pt idx="117">
                  <c:v>0.00010183833411</c:v>
                </c:pt>
                <c:pt idx="118">
                  <c:v>0.00010189655962</c:v>
                </c:pt>
                <c:pt idx="119">
                  <c:v>0.00010195651486</c:v>
                </c:pt>
                <c:pt idx="120">
                  <c:v>0.0001020182473</c:v>
                </c:pt>
                <c:pt idx="121">
                  <c:v>0.00010208180559</c:v>
                </c:pt>
                <c:pt idx="122">
                  <c:v>0.0001021472396</c:v>
                </c:pt>
                <c:pt idx="123">
                  <c:v>0.00010221460043</c:v>
                </c:pt>
                <c:pt idx="124">
                  <c:v>0.00010228394043</c:v>
                </c:pt>
                <c:pt idx="125">
                  <c:v>0.00010235531325</c:v>
                </c:pt>
                <c:pt idx="126">
                  <c:v>0.00010242877386</c:v>
                </c:pt>
                <c:pt idx="127">
                  <c:v>0.00010250437856</c:v>
                </c:pt>
                <c:pt idx="128">
                  <c:v>0.00010258218503</c:v>
                </c:pt>
                <c:pt idx="129">
                  <c:v>0.00010266225236</c:v>
                </c:pt>
                <c:pt idx="130">
                  <c:v>0.00010274464105</c:v>
                </c:pt>
                <c:pt idx="131">
                  <c:v>0.00010282941307</c:v>
                </c:pt>
                <c:pt idx="132">
                  <c:v>0.0001029166319</c:v>
                </c:pt>
                <c:pt idx="133">
                  <c:v>0.00010300636251</c:v>
                </c:pt>
                <c:pt idx="134">
                  <c:v>0.00010309867144</c:v>
                </c:pt>
                <c:pt idx="135">
                  <c:v>0.00010319362682</c:v>
                </c:pt>
                <c:pt idx="136">
                  <c:v>0.00010329129839</c:v>
                </c:pt>
                <c:pt idx="137">
                  <c:v>0.00010339175754</c:v>
                </c:pt>
                <c:pt idx="138">
                  <c:v>0.00010349507736</c:v>
                </c:pt>
                <c:pt idx="139">
                  <c:v>0.00010360133264</c:v>
                </c:pt>
                <c:pt idx="140">
                  <c:v>0.00010371059993</c:v>
                </c:pt>
                <c:pt idx="141">
                  <c:v>0.00010382295757</c:v>
                </c:pt>
                <c:pt idx="142">
                  <c:v>0.00010393848573</c:v>
                </c:pt>
                <c:pt idx="143">
                  <c:v>0.00010405726644</c:v>
                </c:pt>
                <c:pt idx="144">
                  <c:v>0.00010417938361</c:v>
                </c:pt>
                <c:pt idx="145">
                  <c:v>0.00010430492311</c:v>
                </c:pt>
                <c:pt idx="146">
                  <c:v>0.00010443397277</c:v>
                </c:pt>
                <c:pt idx="147">
                  <c:v>0.00010456662242</c:v>
                </c:pt>
                <c:pt idx="148">
                  <c:v>0.00010470296397</c:v>
                </c:pt>
                <c:pt idx="149">
                  <c:v>0.00010484309139</c:v>
                </c:pt>
                <c:pt idx="150">
                  <c:v>0.00010498710081</c:v>
                </c:pt>
                <c:pt idx="151">
                  <c:v>0.00010513509049</c:v>
                </c:pt>
                <c:pt idx="152">
                  <c:v>0.00010528716096</c:v>
                </c:pt>
                <c:pt idx="153">
                  <c:v>0.00010544341494</c:v>
                </c:pt>
                <c:pt idx="154">
                  <c:v>0.00010560395751</c:v>
                </c:pt>
                <c:pt idx="155">
                  <c:v>0.00010576889604</c:v>
                </c:pt>
                <c:pt idx="156">
                  <c:v>0.0001059383403</c:v>
                </c:pt>
                <c:pt idx="157">
                  <c:v>0.00010611240252</c:v>
                </c:pt>
                <c:pt idx="158">
                  <c:v>0.00010629119734</c:v>
                </c:pt>
                <c:pt idx="159">
                  <c:v>0.00010647484199</c:v>
                </c:pt>
                <c:pt idx="160">
                  <c:v>0.00010666345621</c:v>
                </c:pt>
                <c:pt idx="161">
                  <c:v>0.00010685716237</c:v>
                </c:pt>
                <c:pt idx="162">
                  <c:v>0.00010705608551</c:v>
                </c:pt>
                <c:pt idx="163">
                  <c:v>0.00010726035336</c:v>
                </c:pt>
                <c:pt idx="164">
                  <c:v>0.00010747009643</c:v>
                </c:pt>
                <c:pt idx="165">
                  <c:v>0.000107685448</c:v>
                </c:pt>
                <c:pt idx="166">
                  <c:v>0.00010790654423</c:v>
                </c:pt>
                <c:pt idx="167">
                  <c:v>0.00010813352418</c:v>
                </c:pt>
                <c:pt idx="168">
                  <c:v>0.00010836652987</c:v>
                </c:pt>
                <c:pt idx="169">
                  <c:v>0.00010860570631</c:v>
                </c:pt>
                <c:pt idx="170">
                  <c:v>0.00010885120159</c:v>
                </c:pt>
                <c:pt idx="171">
                  <c:v>0.0001091031669</c:v>
                </c:pt>
                <c:pt idx="172">
                  <c:v>0.0001093617566</c:v>
                </c:pt>
                <c:pt idx="173">
                  <c:v>0.00010962712828</c:v>
                </c:pt>
                <c:pt idx="174">
                  <c:v>0.00010989944278</c:v>
                </c:pt>
                <c:pt idx="175">
                  <c:v>0.0001101788643</c:v>
                </c:pt>
                <c:pt idx="176">
                  <c:v>0.0001104655604</c:v>
                </c:pt>
                <c:pt idx="177">
                  <c:v>0.0001107597021</c:v>
                </c:pt>
                <c:pt idx="178">
                  <c:v>0.00011106146391</c:v>
                </c:pt>
                <c:pt idx="179">
                  <c:v>0.0001113710239</c:v>
                </c:pt>
                <c:pt idx="180">
                  <c:v>0.00011168856376</c:v>
                </c:pt>
                <c:pt idx="181">
                  <c:v>0.00011201426884</c:v>
                </c:pt>
                <c:pt idx="182">
                  <c:v>0.00011234832823</c:v>
                </c:pt>
                <c:pt idx="183">
                  <c:v>0.00011269093483</c:v>
                </c:pt>
                <c:pt idx="184">
                  <c:v>0.00011304228537</c:v>
                </c:pt>
                <c:pt idx="185">
                  <c:v>0.00011340258052</c:v>
                </c:pt>
                <c:pt idx="186">
                  <c:v>0.00011377202489</c:v>
                </c:pt>
                <c:pt idx="187">
                  <c:v>0.00011415082716</c:v>
                </c:pt>
                <c:pt idx="188">
                  <c:v>0.00011453920011</c:v>
                </c:pt>
                <c:pt idx="189">
                  <c:v>0.00011493736068</c:v>
                </c:pt>
                <c:pt idx="190">
                  <c:v>0.00011534553003</c:v>
                </c:pt>
                <c:pt idx="191">
                  <c:v>0.00011576393363</c:v>
                </c:pt>
                <c:pt idx="192">
                  <c:v>0.0001161928013</c:v>
                </c:pt>
                <c:pt idx="193">
                  <c:v>0.00011663236729</c:v>
                </c:pt>
                <c:pt idx="194">
                  <c:v>0.00011708287033</c:v>
                </c:pt>
                <c:pt idx="195">
                  <c:v>0.00011754455373</c:v>
                </c:pt>
                <c:pt idx="196">
                  <c:v>0.00011801766539</c:v>
                </c:pt>
                <c:pt idx="197">
                  <c:v>0.00011850245793</c:v>
                </c:pt>
                <c:pt idx="198">
                  <c:v>0.00011899918872</c:v>
                </c:pt>
                <c:pt idx="199">
                  <c:v>0.00011950811997</c:v>
                </c:pt>
                <c:pt idx="200">
                  <c:v>0.00012002951877</c:v>
                </c:pt>
                <c:pt idx="201">
                  <c:v>0.00012056365718</c:v>
                </c:pt>
                <c:pt idx="202">
                  <c:v>0.00012111081232</c:v>
                </c:pt>
                <c:pt idx="203">
                  <c:v>0.00012167126639</c:v>
                </c:pt>
                <c:pt idx="204">
                  <c:v>0.00012224530678</c:v>
                </c:pt>
                <c:pt idx="205">
                  <c:v>0.00012283322613</c:v>
                </c:pt>
                <c:pt idx="206">
                  <c:v>0.00012343532241</c:v>
                </c:pt>
                <c:pt idx="207">
                  <c:v>0.00012405189896</c:v>
                </c:pt>
                <c:pt idx="208">
                  <c:v>0.0001246832646</c:v>
                </c:pt>
                <c:pt idx="209">
                  <c:v>0.00012532973371</c:v>
                </c:pt>
                <c:pt idx="210">
                  <c:v>0.00012599162623</c:v>
                </c:pt>
                <c:pt idx="211">
                  <c:v>0.00012666926784</c:v>
                </c:pt>
                <c:pt idx="212">
                  <c:v>0.00012736298995</c:v>
                </c:pt>
                <c:pt idx="213">
                  <c:v>0.00012807312979</c:v>
                </c:pt>
                <c:pt idx="214">
                  <c:v>0.00012880003054</c:v>
                </c:pt>
                <c:pt idx="215">
                  <c:v>0.00012954404133</c:v>
                </c:pt>
                <c:pt idx="216">
                  <c:v>0.00013030551734</c:v>
                </c:pt>
                <c:pt idx="217">
                  <c:v>0.00013108481991</c:v>
                </c:pt>
                <c:pt idx="218">
                  <c:v>0.00013188231657</c:v>
                </c:pt>
                <c:pt idx="219">
                  <c:v>0.00013269838113</c:v>
                </c:pt>
                <c:pt idx="220">
                  <c:v>0.00013353339378</c:v>
                </c:pt>
                <c:pt idx="221">
                  <c:v>0.00013438774111</c:v>
                </c:pt>
                <c:pt idx="222">
                  <c:v>0.00013526181625</c:v>
                </c:pt>
                <c:pt idx="223">
                  <c:v>0.0001361560189</c:v>
                </c:pt>
                <c:pt idx="224">
                  <c:v>0.00013707075544</c:v>
                </c:pt>
                <c:pt idx="225">
                  <c:v>0.00013800643896</c:v>
                </c:pt>
                <c:pt idx="226">
                  <c:v>0.0001389634894</c:v>
                </c:pt>
                <c:pt idx="227">
                  <c:v>0.00013994233356</c:v>
                </c:pt>
                <c:pt idx="228">
                  <c:v>0.00014094340522</c:v>
                </c:pt>
                <c:pt idx="229">
                  <c:v>0.00014196714522</c:v>
                </c:pt>
                <c:pt idx="230">
                  <c:v>0.0001430140015</c:v>
                </c:pt>
                <c:pt idx="231">
                  <c:v>0.0001440844292</c:v>
                </c:pt>
                <c:pt idx="232">
                  <c:v>0.00014517889075</c:v>
                </c:pt>
                <c:pt idx="233">
                  <c:v>0.0001462978559</c:v>
                </c:pt>
                <c:pt idx="234">
                  <c:v>0.00014744180184</c:v>
                </c:pt>
                <c:pt idx="235">
                  <c:v>0.00014861121328</c:v>
                </c:pt>
                <c:pt idx="236">
                  <c:v>0.00014980658247</c:v>
                </c:pt>
                <c:pt idx="237">
                  <c:v>0.00015102840934</c:v>
                </c:pt>
                <c:pt idx="238">
                  <c:v>0.00015227720153</c:v>
                </c:pt>
                <c:pt idx="239">
                  <c:v>0.00015355347448</c:v>
                </c:pt>
                <c:pt idx="240">
                  <c:v>0.00015485775153</c:v>
                </c:pt>
                <c:pt idx="241">
                  <c:v>0.00015619056393</c:v>
                </c:pt>
                <c:pt idx="242">
                  <c:v>0.000157552451</c:v>
                </c:pt>
                <c:pt idx="243">
                  <c:v>0.00015894396011</c:v>
                </c:pt>
                <c:pt idx="244">
                  <c:v>0.00016036564684</c:v>
                </c:pt>
                <c:pt idx="245">
                  <c:v>0.00016181807498</c:v>
                </c:pt>
                <c:pt idx="246">
                  <c:v>0.00016330181666</c:v>
                </c:pt>
                <c:pt idx="247">
                  <c:v>0.00016481745237</c:v>
                </c:pt>
                <c:pt idx="248">
                  <c:v>0.00016636557107</c:v>
                </c:pt>
                <c:pt idx="249">
                  <c:v>0.00016794677026</c:v>
                </c:pt>
                <c:pt idx="250">
                  <c:v>0.000169561656</c:v>
                </c:pt>
                <c:pt idx="251">
                  <c:v>0.00017121084305</c:v>
                </c:pt>
                <c:pt idx="252">
                  <c:v>0.00017289495488</c:v>
                </c:pt>
                <c:pt idx="253">
                  <c:v>0.00017461462377</c:v>
                </c:pt>
                <c:pt idx="254">
                  <c:v>0.00017637049087</c:v>
                </c:pt>
                <c:pt idx="255">
                  <c:v>0.00017816320625</c:v>
                </c:pt>
                <c:pt idx="256">
                  <c:v>0.00017999342898</c:v>
                </c:pt>
                <c:pt idx="257">
                  <c:v>0.0001818618272</c:v>
                </c:pt>
                <c:pt idx="258">
                  <c:v>0.00018376907817</c:v>
                </c:pt>
                <c:pt idx="259">
                  <c:v>0.00018571586833</c:v>
                </c:pt>
                <c:pt idx="260">
                  <c:v>0.00018770289338</c:v>
                </c:pt>
                <c:pt idx="261">
                  <c:v>0.00018973085832</c:v>
                </c:pt>
                <c:pt idx="262">
                  <c:v>0.00019180047752</c:v>
                </c:pt>
                <c:pt idx="263">
                  <c:v>0.00019391247476</c:v>
                </c:pt>
                <c:pt idx="264">
                  <c:v>0.00019606758332</c:v>
                </c:pt>
                <c:pt idx="265">
                  <c:v>0.00019826654601</c:v>
                </c:pt>
                <c:pt idx="266">
                  <c:v>0.00020051011522</c:v>
                </c:pt>
                <c:pt idx="267">
                  <c:v>0.00020279905299</c:v>
                </c:pt>
                <c:pt idx="268">
                  <c:v>0.00020513413107</c:v>
                </c:pt>
                <c:pt idx="269">
                  <c:v>0.00020751613093</c:v>
                </c:pt>
                <c:pt idx="270">
                  <c:v>0.00020994584384</c:v>
                </c:pt>
                <c:pt idx="271">
                  <c:v>0.00021242407092</c:v>
                </c:pt>
                <c:pt idx="272">
                  <c:v>0.00021495162317</c:v>
                </c:pt>
                <c:pt idx="273">
                  <c:v>0.00021752932151</c:v>
                </c:pt>
                <c:pt idx="274">
                  <c:v>0.00022015799685</c:v>
                </c:pt>
                <c:pt idx="275">
                  <c:v>0.0002228384901</c:v>
                </c:pt>
                <c:pt idx="276">
                  <c:v>0.00022557165222</c:v>
                </c:pt>
                <c:pt idx="277">
                  <c:v>0.00022835834428</c:v>
                </c:pt>
                <c:pt idx="278">
                  <c:v>0.00023119943745</c:v>
                </c:pt>
                <c:pt idx="279">
                  <c:v>0.00023409581307</c:v>
                </c:pt>
                <c:pt idx="280">
                  <c:v>0.00023704836266</c:v>
                </c:pt>
                <c:pt idx="281">
                  <c:v>0.00024005798799</c:v>
                </c:pt>
                <c:pt idx="282">
                  <c:v>0.00024312560103</c:v>
                </c:pt>
                <c:pt idx="283">
                  <c:v>0.00024625212407</c:v>
                </c:pt>
                <c:pt idx="284">
                  <c:v>0.00024943848967</c:v>
                </c:pt>
                <c:pt idx="285">
                  <c:v>0.00025268564071</c:v>
                </c:pt>
                <c:pt idx="286">
                  <c:v>0.00025599453043</c:v>
                </c:pt>
                <c:pt idx="287">
                  <c:v>0.00025936612239</c:v>
                </c:pt>
                <c:pt idx="288">
                  <c:v>0.00026280139055</c:v>
                </c:pt>
                <c:pt idx="289">
                  <c:v>0.00026630131924</c:v>
                </c:pt>
                <c:pt idx="290">
                  <c:v>0.00026986690319</c:v>
                </c:pt>
                <c:pt idx="291">
                  <c:v>0.00027349914753</c:v>
                </c:pt>
                <c:pt idx="292">
                  <c:v>0.00027719906778</c:v>
                </c:pt>
                <c:pt idx="293">
                  <c:v>0.0002809676899</c:v>
                </c:pt>
                <c:pt idx="294">
                  <c:v>0.00028480605022</c:v>
                </c:pt>
                <c:pt idx="295">
                  <c:v>0.00028871519553</c:v>
                </c:pt>
                <c:pt idx="296">
                  <c:v>0.00029269618297</c:v>
                </c:pt>
                <c:pt idx="297">
                  <c:v>0.0002967500801</c:v>
                </c:pt>
                <c:pt idx="298">
                  <c:v>0.00030087796486</c:v>
                </c:pt>
                <c:pt idx="299">
                  <c:v>0.00030508092558</c:v>
                </c:pt>
                <c:pt idx="300">
                  <c:v>0.00030936006091</c:v>
                </c:pt>
                <c:pt idx="301">
                  <c:v>0.00031371647985</c:v>
                </c:pt>
                <c:pt idx="302">
                  <c:v>0.00031815130174</c:v>
                </c:pt>
                <c:pt idx="303">
                  <c:v>0.00032266565617</c:v>
                </c:pt>
                <c:pt idx="304">
                  <c:v>0.00032726068302</c:v>
                </c:pt>
                <c:pt idx="305">
                  <c:v>0.0003319375324</c:v>
                </c:pt>
                <c:pt idx="306">
                  <c:v>0.00033669736458</c:v>
                </c:pt>
                <c:pt idx="307">
                  <c:v>0.00034154135005</c:v>
                </c:pt>
                <c:pt idx="308">
                  <c:v>0.00034647066938</c:v>
                </c:pt>
                <c:pt idx="309">
                  <c:v>0.00035148651321</c:v>
                </c:pt>
                <c:pt idx="310">
                  <c:v>0.00035659008225</c:v>
                </c:pt>
                <c:pt idx="311">
                  <c:v>0.00036178258714</c:v>
                </c:pt>
                <c:pt idx="312">
                  <c:v>0.00036706524848</c:v>
                </c:pt>
                <c:pt idx="313">
                  <c:v>0.00037243929673</c:v>
                </c:pt>
                <c:pt idx="314">
                  <c:v>0.00037790597216</c:v>
                </c:pt>
                <c:pt idx="315">
                  <c:v>0.00038346652477</c:v>
                </c:pt>
                <c:pt idx="316">
                  <c:v>0.00038912221426</c:v>
                </c:pt>
                <c:pt idx="317">
                  <c:v>0.00039487430991</c:v>
                </c:pt>
                <c:pt idx="318">
                  <c:v>0.00040072409055</c:v>
                </c:pt>
                <c:pt idx="319">
                  <c:v>0.00040667284447</c:v>
                </c:pt>
                <c:pt idx="320">
                  <c:v>0.0004127218693</c:v>
                </c:pt>
                <c:pt idx="321">
                  <c:v>0.00041887247199</c:v>
                </c:pt>
                <c:pt idx="322">
                  <c:v>0.00042512596867</c:v>
                </c:pt>
                <c:pt idx="323">
                  <c:v>0.00043148368456</c:v>
                </c:pt>
                <c:pt idx="324">
                  <c:v>0.00043794695392</c:v>
                </c:pt>
                <c:pt idx="325">
                  <c:v>0.00044451711988</c:v>
                </c:pt>
                <c:pt idx="326">
                  <c:v>0.00045119553439</c:v>
                </c:pt>
                <c:pt idx="327">
                  <c:v>0.00045798355808</c:v>
                </c:pt>
                <c:pt idx="328">
                  <c:v>0.00046488256018</c:v>
                </c:pt>
                <c:pt idx="329">
                  <c:v>0.00047189391835</c:v>
                </c:pt>
                <c:pt idx="330">
                  <c:v>0.00047901901861</c:v>
                </c:pt>
                <c:pt idx="331">
                  <c:v>0.00048625925521</c:v>
                </c:pt>
                <c:pt idx="332">
                  <c:v>0.00049361603045</c:v>
                </c:pt>
                <c:pt idx="333">
                  <c:v>0.00050109075463</c:v>
                </c:pt>
                <c:pt idx="334">
                  <c:v>0.00050868484583</c:v>
                </c:pt>
                <c:pt idx="335">
                  <c:v>0.00051639972982</c:v>
                </c:pt>
                <c:pt idx="336">
                  <c:v>0.00052423683991</c:v>
                </c:pt>
                <c:pt idx="337">
                  <c:v>0.00053219761678</c:v>
                </c:pt>
                <c:pt idx="338">
                  <c:v>0.00054028350836</c:v>
                </c:pt>
                <c:pt idx="339">
                  <c:v>0.00054849596961</c:v>
                </c:pt>
                <c:pt idx="340">
                  <c:v>0.00055683646244</c:v>
                </c:pt>
                <c:pt idx="341">
                  <c:v>0.00056530645547</c:v>
                </c:pt>
                <c:pt idx="342">
                  <c:v>0.00057390742391</c:v>
                </c:pt>
                <c:pt idx="343">
                  <c:v>0.00058264084936</c:v>
                </c:pt>
                <c:pt idx="344">
                  <c:v>0.00059150821965</c:v>
                </c:pt>
                <c:pt idx="345">
                  <c:v>0.00060051102861</c:v>
                </c:pt>
                <c:pt idx="346">
                  <c:v>0.00060965077595</c:v>
                </c:pt>
                <c:pt idx="347">
                  <c:v>0.00061892896702</c:v>
                </c:pt>
                <c:pt idx="348">
                  <c:v>0.00062834711262</c:v>
                </c:pt>
                <c:pt idx="349">
                  <c:v>0.00063790672881</c:v>
                </c:pt>
                <c:pt idx="350">
                  <c:v>0.00064760933672</c:v>
                </c:pt>
                <c:pt idx="351">
                  <c:v>0.00065745646229</c:v>
                </c:pt>
                <c:pt idx="352">
                  <c:v>0.0006674496361</c:v>
                </c:pt>
                <c:pt idx="353">
                  <c:v>0.00067759039315</c:v>
                </c:pt>
                <c:pt idx="354">
                  <c:v>0.00068788027261</c:v>
                </c:pt>
                <c:pt idx="355">
                  <c:v>0.00069832081763</c:v>
                </c:pt>
                <c:pt idx="356">
                  <c:v>0.00070891357506</c:v>
                </c:pt>
                <c:pt idx="357">
                  <c:v>0.00071966009528</c:v>
                </c:pt>
                <c:pt idx="358">
                  <c:v>0.00073056193189</c:v>
                </c:pt>
                <c:pt idx="359">
                  <c:v>0.00074162064152</c:v>
                </c:pt>
                <c:pt idx="360">
                  <c:v>0.00075283778355</c:v>
                </c:pt>
                <c:pt idx="361">
                  <c:v>0.00076421491988</c:v>
                </c:pt>
                <c:pt idx="362">
                  <c:v>0.00077575361465</c:v>
                </c:pt>
                <c:pt idx="363">
                  <c:v>0.000787455434</c:v>
                </c:pt>
                <c:pt idx="364">
                  <c:v>0.0007993219458</c:v>
                </c:pt>
                <c:pt idx="365">
                  <c:v>0.00081135471937</c:v>
                </c:pt>
                <c:pt idx="366">
                  <c:v>0.0008235553252</c:v>
                </c:pt>
                <c:pt idx="367">
                  <c:v>0.00083592533472</c:v>
                </c:pt>
                <c:pt idx="368">
                  <c:v>0.00084846631995</c:v>
                </c:pt>
                <c:pt idx="369">
                  <c:v>0.00086117985326</c:v>
                </c:pt>
                <c:pt idx="370">
                  <c:v>0.00087406750708</c:v>
                </c:pt>
                <c:pt idx="371">
                  <c:v>0.00088713085358</c:v>
                </c:pt>
                <c:pt idx="372">
                  <c:v>0.00090037146438</c:v>
                </c:pt>
                <c:pt idx="373">
                  <c:v>0.00091379091029</c:v>
                </c:pt>
                <c:pt idx="374">
                  <c:v>0.00092739076093</c:v>
                </c:pt>
                <c:pt idx="375">
                  <c:v>0.00094117258449</c:v>
                </c:pt>
                <c:pt idx="376">
                  <c:v>0.00095513794736</c:v>
                </c:pt>
                <c:pt idx="377">
                  <c:v>0.00096928841386</c:v>
                </c:pt>
                <c:pt idx="378">
                  <c:v>0.0009836255459</c:v>
                </c:pt>
                <c:pt idx="379">
                  <c:v>0.00099815090265</c:v>
                </c:pt>
                <c:pt idx="380">
                  <c:v>0.0010128660402</c:v>
                </c:pt>
                <c:pt idx="381">
                  <c:v>0.0010277725113</c:v>
                </c:pt>
                <c:pt idx="382">
                  <c:v>0.0010428718649</c:v>
                </c:pt>
                <c:pt idx="383">
                  <c:v>0.001058165646</c:v>
                </c:pt>
                <c:pt idx="384">
                  <c:v>0.0010736553949</c:v>
                </c:pt>
                <c:pt idx="385">
                  <c:v>0.0010893426476</c:v>
                </c:pt>
                <c:pt idx="386">
                  <c:v>0.0011052289347</c:v>
                </c:pt>
                <c:pt idx="387">
                  <c:v>0.0011213157813</c:v>
                </c:pt>
                <c:pt idx="388">
                  <c:v>0.0011376047069</c:v>
                </c:pt>
                <c:pt idx="389">
                  <c:v>0.0011540972246</c:v>
                </c:pt>
                <c:pt idx="390">
                  <c:v>0.0011707948413</c:v>
                </c:pt>
                <c:pt idx="391">
                  <c:v>0.0011876990567</c:v>
                </c:pt>
                <c:pt idx="392">
                  <c:v>0.0012048113633</c:v>
                </c:pt>
                <c:pt idx="393">
                  <c:v>0.0012221332462</c:v>
                </c:pt>
                <c:pt idx="394">
                  <c:v>0.0012396661822</c:v>
                </c:pt>
                <c:pt idx="395">
                  <c:v>0.00125741164</c:v>
                </c:pt>
                <c:pt idx="396">
                  <c:v>0.0012753710793</c:v>
                </c:pt>
                <c:pt idx="397">
                  <c:v>0.0012935459508</c:v>
                </c:pt>
                <c:pt idx="398">
                  <c:v>0.0013119376959</c:v>
                </c:pt>
                <c:pt idx="399">
                  <c:v>0.0013305477457</c:v>
                </c:pt>
                <c:pt idx="400">
                  <c:v>0.0013493775213</c:v>
                </c:pt>
                <c:pt idx="401">
                  <c:v>0.0013684284331</c:v>
                </c:pt>
                <c:pt idx="402">
                  <c:v>0.0013877018804</c:v>
                </c:pt>
                <c:pt idx="403">
                  <c:v>0.0014071992511</c:v>
                </c:pt>
                <c:pt idx="404">
                  <c:v>0.0014269219212</c:v>
                </c:pt>
                <c:pt idx="405">
                  <c:v>0.0014468712545</c:v>
                </c:pt>
                <c:pt idx="406">
                  <c:v>0.0014670486022</c:v>
                </c:pt>
                <c:pt idx="407">
                  <c:v>0.0014874553024</c:v>
                </c:pt>
                <c:pt idx="408">
                  <c:v>0.0015080926799</c:v>
                </c:pt>
                <c:pt idx="409">
                  <c:v>0.0015289620455</c:v>
                </c:pt>
                <c:pt idx="410">
                  <c:v>0.001550064696</c:v>
                </c:pt>
                <c:pt idx="411">
                  <c:v>0.0015714019134</c:v>
                </c:pt>
                <c:pt idx="412">
                  <c:v>0.0015929749647</c:v>
                </c:pt>
                <c:pt idx="413">
                  <c:v>0.0016147851015</c:v>
                </c:pt>
                <c:pt idx="414">
                  <c:v>0.0016368335594</c:v>
                </c:pt>
                <c:pt idx="415">
                  <c:v>0.0016591215581</c:v>
                </c:pt>
                <c:pt idx="416">
                  <c:v>0.0016816503003</c:v>
                </c:pt>
                <c:pt idx="417">
                  <c:v>0.0017044209718</c:v>
                </c:pt>
                <c:pt idx="418">
                  <c:v>0.0017274347409</c:v>
                </c:pt>
                <c:pt idx="419">
                  <c:v>0.0017506927581</c:v>
                </c:pt>
                <c:pt idx="420">
                  <c:v>0.0017741961555</c:v>
                </c:pt>
                <c:pt idx="421">
                  <c:v>0.0017979460465</c:v>
                </c:pt>
                <c:pt idx="422">
                  <c:v>0.0018219435257</c:v>
                </c:pt>
                <c:pt idx="423">
                  <c:v>0.0018461896678</c:v>
                </c:pt>
                <c:pt idx="424">
                  <c:v>0.001870685528</c:v>
                </c:pt>
                <c:pt idx="425">
                  <c:v>0.0018954321408</c:v>
                </c:pt>
                <c:pt idx="426">
                  <c:v>0.0019204305202</c:v>
                </c:pt>
                <c:pt idx="427">
                  <c:v>0.0019456816593</c:v>
                </c:pt>
                <c:pt idx="428">
                  <c:v>0.0019711865292</c:v>
                </c:pt>
                <c:pt idx="429">
                  <c:v>0.0019969460796</c:v>
                </c:pt>
                <c:pt idx="430">
                  <c:v>0.0020229612375</c:v>
                </c:pt>
                <c:pt idx="431">
                  <c:v>0.0020492329074</c:v>
                </c:pt>
                <c:pt idx="432">
                  <c:v>0.0020757619706</c:v>
                </c:pt>
                <c:pt idx="433">
                  <c:v>0.0021025492851</c:v>
                </c:pt>
                <c:pt idx="434">
                  <c:v>0.0021295956849</c:v>
                </c:pt>
                <c:pt idx="435">
                  <c:v>0.0021569019795</c:v>
                </c:pt>
                <c:pt idx="436">
                  <c:v>0.0021844689542</c:v>
                </c:pt>
                <c:pt idx="437">
                  <c:v>0.0022122973688</c:v>
                </c:pt>
                <c:pt idx="438">
                  <c:v>0.002240387958</c:v>
                </c:pt>
                <c:pt idx="439">
                  <c:v>0.0022687414306</c:v>
                </c:pt>
                <c:pt idx="440">
                  <c:v>0.0022973584691</c:v>
                </c:pt>
                <c:pt idx="441">
                  <c:v>0.0023262397296</c:v>
                </c:pt>
                <c:pt idx="442">
                  <c:v>0.0023553858412</c:v>
                </c:pt>
                <c:pt idx="443">
                  <c:v>0.0023847974056</c:v>
                </c:pt>
                <c:pt idx="444">
                  <c:v>0.0024144749972</c:v>
                </c:pt>
                <c:pt idx="445">
                  <c:v>0.0024444191619</c:v>
                </c:pt>
                <c:pt idx="446">
                  <c:v>0.0024746304176</c:v>
                </c:pt>
                <c:pt idx="447">
                  <c:v>0.0025051092533</c:v>
                </c:pt>
                <c:pt idx="448">
                  <c:v>0.0025358561289</c:v>
                </c:pt>
                <c:pt idx="449">
                  <c:v>0.002566871475</c:v>
                </c:pt>
                <c:pt idx="450">
                  <c:v>0.0025981556922</c:v>
                </c:pt>
                <c:pt idx="451">
                  <c:v>0.0026297091514</c:v>
                </c:pt>
                <c:pt idx="452">
                  <c:v>0.0026615321926</c:v>
                </c:pt>
                <c:pt idx="453">
                  <c:v>0.0026936251253</c:v>
                </c:pt>
                <c:pt idx="454">
                  <c:v>0.002725988228</c:v>
                </c:pt>
                <c:pt idx="455">
                  <c:v>0.0027586217475</c:v>
                </c:pt>
                <c:pt idx="456">
                  <c:v>0.0027915258992</c:v>
                </c:pt>
                <c:pt idx="457">
                  <c:v>0.0028247008662</c:v>
                </c:pt>
                <c:pt idx="458">
                  <c:v>0.0028581467994</c:v>
                </c:pt>
                <c:pt idx="459">
                  <c:v>0.0028918638172</c:v>
                </c:pt>
                <c:pt idx="460">
                  <c:v>0.0029258520049</c:v>
                </c:pt>
                <c:pt idx="461">
                  <c:v>0.0029601114147</c:v>
                </c:pt>
                <c:pt idx="462">
                  <c:v>0.0029946420651</c:v>
                </c:pt>
                <c:pt idx="463">
                  <c:v>0.0030294439413</c:v>
                </c:pt>
                <c:pt idx="464">
                  <c:v>0.003064516994</c:v>
                </c:pt>
                <c:pt idx="465">
                  <c:v>0.00309986114</c:v>
                </c:pt>
                <c:pt idx="466">
                  <c:v>0.0031354762613</c:v>
                </c:pt>
                <c:pt idx="467">
                  <c:v>0.0031713622052</c:v>
                </c:pt>
                <c:pt idx="468">
                  <c:v>0.003207518784</c:v>
                </c:pt>
                <c:pt idx="469">
                  <c:v>0.0032439457747</c:v>
                </c:pt>
                <c:pt idx="470">
                  <c:v>0.0032806429189</c:v>
                </c:pt>
                <c:pt idx="471">
                  <c:v>0.0033176099225</c:v>
                </c:pt>
                <c:pt idx="472">
                  <c:v>0.0033548464552</c:v>
                </c:pt>
                <c:pt idx="473">
                  <c:v>0.003392352151</c:v>
                </c:pt>
                <c:pt idx="474">
                  <c:v>0.0034301266072</c:v>
                </c:pt>
                <c:pt idx="475">
                  <c:v>0.0034681693848</c:v>
                </c:pt>
                <c:pt idx="476">
                  <c:v>0.003506480008</c:v>
                </c:pt>
                <c:pt idx="477">
                  <c:v>0.0035450579643</c:v>
                </c:pt>
                <c:pt idx="478">
                  <c:v>0.0035839027039</c:v>
                </c:pt>
                <c:pt idx="479">
                  <c:v>0.0036230136399</c:v>
                </c:pt>
                <c:pt idx="480">
                  <c:v>0.0036623901481</c:v>
                </c:pt>
                <c:pt idx="481">
                  <c:v>0.0037020315668</c:v>
                </c:pt>
                <c:pt idx="482">
                  <c:v>0.0037419371966</c:v>
                </c:pt>
                <c:pt idx="483">
                  <c:v>0.0037821063003</c:v>
                </c:pt>
                <c:pt idx="484">
                  <c:v>0.0038225381029</c:v>
                </c:pt>
                <c:pt idx="485">
                  <c:v>0.0038632317915</c:v>
                </c:pt>
                <c:pt idx="486">
                  <c:v>0.0039041865148</c:v>
                </c:pt>
                <c:pt idx="487">
                  <c:v>0.0039454013838</c:v>
                </c:pt>
                <c:pt idx="488">
                  <c:v>0.0039868754707</c:v>
                </c:pt>
                <c:pt idx="489">
                  <c:v>0.0040286078097</c:v>
                </c:pt>
                <c:pt idx="490">
                  <c:v>0.0040705973965</c:v>
                </c:pt>
                <c:pt idx="491">
                  <c:v>0.0041128431884</c:v>
                </c:pt>
                <c:pt idx="492">
                  <c:v>0.0041553441041</c:v>
                </c:pt>
                <c:pt idx="493">
                  <c:v>0.0041980990238</c:v>
                </c:pt>
                <c:pt idx="494">
                  <c:v>0.0042411067891</c:v>
                </c:pt>
                <c:pt idx="495">
                  <c:v>0.0042843662029</c:v>
                </c:pt>
                <c:pt idx="496">
                  <c:v>0.0043278760298</c:v>
                </c:pt>
                <c:pt idx="497">
                  <c:v>0.0043716349954</c:v>
                </c:pt>
                <c:pt idx="498">
                  <c:v>0.0044156417871</c:v>
                </c:pt>
                <c:pt idx="499">
                  <c:v>0.0044598950535</c:v>
                </c:pt>
                <c:pt idx="500">
                  <c:v>0.0045043934045</c:v>
                </c:pt>
                <c:pt idx="501">
                  <c:v>0.0045491354119</c:v>
                </c:pt>
                <c:pt idx="502">
                  <c:v>0.0045941196086</c:v>
                </c:pt>
                <c:pt idx="503">
                  <c:v>0.0046393444895</c:v>
                </c:pt>
                <c:pt idx="504">
                  <c:v>0.0046848085109</c:v>
                </c:pt>
                <c:pt idx="505">
                  <c:v>0.0047305100909</c:v>
                </c:pt>
                <c:pt idx="506">
                  <c:v>0.0047764476094</c:v>
                </c:pt>
                <c:pt idx="507">
                  <c:v>0.0048226194084</c:v>
                </c:pt>
                <c:pt idx="508">
                  <c:v>0.0048690237917</c:v>
                </c:pt>
                <c:pt idx="509">
                  <c:v>0.0049156590254</c:v>
                </c:pt>
                <c:pt idx="510">
                  <c:v>0.0049625233379</c:v>
                </c:pt>
                <c:pt idx="511">
                  <c:v>0.00500961492</c:v>
                </c:pt>
                <c:pt idx="512">
                  <c:v>0.0050569319249</c:v>
                </c:pt>
                <c:pt idx="513">
                  <c:v>0.0051044724687</c:v>
                </c:pt>
                <c:pt idx="514">
                  <c:v>0.0051522346305</c:v>
                </c:pt>
                <c:pt idx="515">
                  <c:v>0.0052002164522</c:v>
                </c:pt>
                <c:pt idx="516">
                  <c:v>0.0052484159391</c:v>
                </c:pt>
                <c:pt idx="517">
                  <c:v>0.0052968310601</c:v>
                </c:pt>
                <c:pt idx="518">
                  <c:v>0.0053454597474</c:v>
                </c:pt>
                <c:pt idx="519">
                  <c:v>0.0053942998975</c:v>
                </c:pt>
                <c:pt idx="520">
                  <c:v>0.0054433493708</c:v>
                </c:pt>
                <c:pt idx="521">
                  <c:v>0.005492605992</c:v>
                </c:pt>
                <c:pt idx="522">
                  <c:v>0.0055420675505</c:v>
                </c:pt>
                <c:pt idx="523">
                  <c:v>0.0055917318006</c:v>
                </c:pt>
                <c:pt idx="524">
                  <c:v>0.0056415964617</c:v>
                </c:pt>
                <c:pt idx="525">
                  <c:v>0.0056916592186</c:v>
                </c:pt>
                <c:pt idx="526">
                  <c:v>0.0057419177216</c:v>
                </c:pt>
                <c:pt idx="527">
                  <c:v>0.0057923695874</c:v>
                </c:pt>
                <c:pt idx="528">
                  <c:v>0.0058430123987</c:v>
                </c:pt>
                <c:pt idx="529">
                  <c:v>0.0058938437049</c:v>
                </c:pt>
                <c:pt idx="530">
                  <c:v>0.0059448610224</c:v>
                </c:pt>
                <c:pt idx="531">
                  <c:v>0.0059960618347</c:v>
                </c:pt>
                <c:pt idx="532">
                  <c:v>0.0060474435931</c:v>
                </c:pt>
                <c:pt idx="533">
                  <c:v>0.006099003717</c:v>
                </c:pt>
                <c:pt idx="534">
                  <c:v>0.0061507395938</c:v>
                </c:pt>
                <c:pt idx="535">
                  <c:v>0.0062026485799</c:v>
                </c:pt>
                <c:pt idx="536">
                  <c:v>0.0062547280006</c:v>
                </c:pt>
                <c:pt idx="537">
                  <c:v>0.0063069751511</c:v>
                </c:pt>
                <c:pt idx="538">
                  <c:v>0.006359387296</c:v>
                </c:pt>
                <c:pt idx="539">
                  <c:v>0.0064119616705</c:v>
                </c:pt>
                <c:pt idx="540">
                  <c:v>0.0064646954804</c:v>
                </c:pt>
                <c:pt idx="541">
                  <c:v>0.0065175859028</c:v>
                </c:pt>
                <c:pt idx="542">
                  <c:v>0.0065706300864</c:v>
                </c:pt>
                <c:pt idx="543">
                  <c:v>0.0066238251517</c:v>
                </c:pt>
                <c:pt idx="544">
                  <c:v>0.006677168192</c:v>
                </c:pt>
                <c:pt idx="545">
                  <c:v>0.0067306562733</c:v>
                </c:pt>
                <c:pt idx="546">
                  <c:v>0.0067842864351</c:v>
                </c:pt>
                <c:pt idx="547">
                  <c:v>0.006838055691</c:v>
                </c:pt>
                <c:pt idx="548">
                  <c:v>0.0068919610288</c:v>
                </c:pt>
                <c:pt idx="549">
                  <c:v>0.0069459994112</c:v>
                </c:pt>
                <c:pt idx="550">
                  <c:v>0.0070001677763</c:v>
                </c:pt>
                <c:pt idx="551">
                  <c:v>0.0070544630381</c:v>
                </c:pt>
                <c:pt idx="552">
                  <c:v>0.0071088820871</c:v>
                </c:pt>
                <c:pt idx="553">
                  <c:v>0.0071634217906</c:v>
                </c:pt>
                <c:pt idx="554">
                  <c:v>0.0072180789934</c:v>
                </c:pt>
                <c:pt idx="555">
                  <c:v>0.0072728505184</c:v>
                </c:pt>
                <c:pt idx="556">
                  <c:v>0.0073277331671</c:v>
                </c:pt>
                <c:pt idx="557">
                  <c:v>0.0073827237198</c:v>
                </c:pt>
                <c:pt idx="558">
                  <c:v>0.0074378189367</c:v>
                </c:pt>
                <c:pt idx="559">
                  <c:v>0.0074930155584</c:v>
                </c:pt>
                <c:pt idx="560">
                  <c:v>0.0075483103058</c:v>
                </c:pt>
                <c:pt idx="561">
                  <c:v>0.0076036998818</c:v>
                </c:pt>
                <c:pt idx="562">
                  <c:v>0.0076591809707</c:v>
                </c:pt>
                <c:pt idx="563">
                  <c:v>0.0077147502396</c:v>
                </c:pt>
                <c:pt idx="564">
                  <c:v>0.0077704043389</c:v>
                </c:pt>
                <c:pt idx="565">
                  <c:v>0.0078261399024</c:v>
                </c:pt>
                <c:pt idx="566">
                  <c:v>0.0078819535486</c:v>
                </c:pt>
                <c:pt idx="567">
                  <c:v>0.0079378418806</c:v>
                </c:pt>
                <c:pt idx="568">
                  <c:v>0.0079938014875</c:v>
                </c:pt>
                <c:pt idx="569">
                  <c:v>0.0080498289441</c:v>
                </c:pt>
                <c:pt idx="570">
                  <c:v>0.0081059208125</c:v>
                </c:pt>
                <c:pt idx="571">
                  <c:v>0.0081620736419</c:v>
                </c:pt>
                <c:pt idx="572">
                  <c:v>0.0082182839698</c:v>
                </c:pt>
                <c:pt idx="573">
                  <c:v>0.0082745483223</c:v>
                </c:pt>
                <c:pt idx="574">
                  <c:v>0.0083308632149</c:v>
                </c:pt>
                <c:pt idx="575">
                  <c:v>0.008387225153</c:v>
                </c:pt>
                <c:pt idx="576">
                  <c:v>0.0084436306329</c:v>
                </c:pt>
                <c:pt idx="577">
                  <c:v>0.008500076142</c:v>
                </c:pt>
                <c:pt idx="578">
                  <c:v>0.0085565581596</c:v>
                </c:pt>
                <c:pt idx="579">
                  <c:v>0.0086130731578</c:v>
                </c:pt>
                <c:pt idx="580">
                  <c:v>0.0086696176018</c:v>
                </c:pt>
                <c:pt idx="581">
                  <c:v>0.008726187951</c:v>
                </c:pt>
                <c:pt idx="582">
                  <c:v>0.0087827806589</c:v>
                </c:pt>
                <c:pt idx="583">
                  <c:v>0.0088393921749</c:v>
                </c:pt>
                <c:pt idx="584">
                  <c:v>0.0088960189437</c:v>
                </c:pt>
                <c:pt idx="585">
                  <c:v>0.0089526574071</c:v>
                </c:pt>
                <c:pt idx="586">
                  <c:v>0.0090093040038</c:v>
                </c:pt>
                <c:pt idx="587">
                  <c:v>0.0090659551706</c:v>
                </c:pt>
                <c:pt idx="588">
                  <c:v>0.009122607343</c:v>
                </c:pt>
                <c:pt idx="589">
                  <c:v>0.0091792569555</c:v>
                </c:pt>
                <c:pt idx="590">
                  <c:v>0.0092359004428</c:v>
                </c:pt>
                <c:pt idx="591">
                  <c:v>0.0092925342402</c:v>
                </c:pt>
                <c:pt idx="592">
                  <c:v>0.0093491547842</c:v>
                </c:pt>
                <c:pt idx="593">
                  <c:v>0.0094057585133</c:v>
                </c:pt>
                <c:pt idx="594">
                  <c:v>0.0094623418686</c:v>
                </c:pt>
                <c:pt idx="595">
                  <c:v>0.0095189012947</c:v>
                </c:pt>
                <c:pt idx="596">
                  <c:v>0.00957543324</c:v>
                </c:pt>
                <c:pt idx="597">
                  <c:v>0.0096319341577</c:v>
                </c:pt>
                <c:pt idx="598">
                  <c:v>0.0096884005061</c:v>
                </c:pt>
                <c:pt idx="599">
                  <c:v>0.0097448287497</c:v>
                </c:pt>
                <c:pt idx="600">
                  <c:v>0.0098012153596</c:v>
                </c:pt>
                <c:pt idx="601">
                  <c:v>0.0098575568143</c:v>
                </c:pt>
                <c:pt idx="602">
                  <c:v>0.0099138496002</c:v>
                </c:pt>
                <c:pt idx="603">
                  <c:v>0.0099700902123</c:v>
                </c:pt>
                <c:pt idx="604">
                  <c:v>0.010026275155</c:v>
                </c:pt>
                <c:pt idx="605">
                  <c:v>0.010082400943</c:v>
                </c:pt>
                <c:pt idx="606">
                  <c:v>0.0101384641</c:v>
                </c:pt>
                <c:pt idx="607">
                  <c:v>0.010194461164</c:v>
                </c:pt>
                <c:pt idx="608">
                  <c:v>0.010250388681</c:v>
                </c:pt>
                <c:pt idx="609">
                  <c:v>0.010306243214</c:v>
                </c:pt>
                <c:pt idx="610">
                  <c:v>0.010362021335</c:v>
                </c:pt>
                <c:pt idx="611">
                  <c:v>0.010417719632</c:v>
                </c:pt>
                <c:pt idx="612">
                  <c:v>0.010473334708</c:v>
                </c:pt>
                <c:pt idx="613">
                  <c:v>0.010528863179</c:v>
                </c:pt>
                <c:pt idx="614">
                  <c:v>0.010584301679</c:v>
                </c:pt>
                <c:pt idx="615">
                  <c:v>0.010639646856</c:v>
                </c:pt>
                <c:pt idx="616">
                  <c:v>0.010694895378</c:v>
                </c:pt>
                <c:pt idx="617">
                  <c:v>0.010750043926</c:v>
                </c:pt>
                <c:pt idx="618">
                  <c:v>0.010805089203</c:v>
                </c:pt>
                <c:pt idx="619">
                  <c:v>0.010860027931</c:v>
                </c:pt>
                <c:pt idx="620">
                  <c:v>0.010914856847</c:v>
                </c:pt>
                <c:pt idx="621">
                  <c:v>0.010969572713</c:v>
                </c:pt>
                <c:pt idx="622">
                  <c:v>0.011024172308</c:v>
                </c:pt>
                <c:pt idx="623">
                  <c:v>0.011078652434</c:v>
                </c:pt>
                <c:pt idx="624">
                  <c:v>0.011133009913</c:v>
                </c:pt>
                <c:pt idx="625">
                  <c:v>0.011187241591</c:v>
                </c:pt>
                <c:pt idx="626">
                  <c:v>0.011241344335</c:v>
                </c:pt>
                <c:pt idx="627">
                  <c:v>0.011295315037</c:v>
                </c:pt>
                <c:pt idx="628">
                  <c:v>0.011349150611</c:v>
                </c:pt>
                <c:pt idx="629">
                  <c:v>0.011402847996</c:v>
                </c:pt>
                <c:pt idx="630">
                  <c:v>0.011456404157</c:v>
                </c:pt>
                <c:pt idx="631">
                  <c:v>0.011509816084</c:v>
                </c:pt>
                <c:pt idx="632">
                  <c:v>0.011563080791</c:v>
                </c:pt>
                <c:pt idx="633">
                  <c:v>0.011616195321</c:v>
                </c:pt>
                <c:pt idx="634">
                  <c:v>0.011669156741</c:v>
                </c:pt>
                <c:pt idx="635">
                  <c:v>0.01172196215</c:v>
                </c:pt>
                <c:pt idx="636">
                  <c:v>0.011774608669</c:v>
                </c:pt>
                <c:pt idx="637">
                  <c:v>0.011827093452</c:v>
                </c:pt>
                <c:pt idx="638">
                  <c:v>0.011879413679</c:v>
                </c:pt>
                <c:pt idx="639">
                  <c:v>0.011931566562</c:v>
                </c:pt>
                <c:pt idx="640">
                  <c:v>0.01198354934</c:v>
                </c:pt>
                <c:pt idx="641">
                  <c:v>0.012035359283</c:v>
                </c:pt>
                <c:pt idx="642">
                  <c:v>0.012086993692</c:v>
                </c:pt>
                <c:pt idx="643">
                  <c:v>0.012138449898</c:v>
                </c:pt>
                <c:pt idx="644">
                  <c:v>0.012189725266</c:v>
                </c:pt>
                <c:pt idx="645">
                  <c:v>0.012240817188</c:v>
                </c:pt>
                <c:pt idx="646">
                  <c:v>0.012291723094</c:v>
                </c:pt>
                <c:pt idx="647">
                  <c:v>0.012342440441</c:v>
                </c:pt>
                <c:pt idx="648">
                  <c:v>0.012392966723</c:v>
                </c:pt>
                <c:pt idx="649">
                  <c:v>0.012443299465</c:v>
                </c:pt>
                <c:pt idx="650">
                  <c:v>0.012493436228</c:v>
                </c:pt>
                <c:pt idx="651">
                  <c:v>0.012543374603</c:v>
                </c:pt>
                <c:pt idx="652">
                  <c:v>0.012593112218</c:v>
                </c:pt>
                <c:pt idx="653">
                  <c:v>0.012642646737</c:v>
                </c:pt>
                <c:pt idx="654">
                  <c:v>0.012691975856</c:v>
                </c:pt>
                <c:pt idx="655">
                  <c:v>0.012741097307</c:v>
                </c:pt>
                <c:pt idx="656">
                  <c:v>0.012790008859</c:v>
                </c:pt>
                <c:pt idx="657">
                  <c:v>0.012838708316</c:v>
                </c:pt>
                <c:pt idx="658">
                  <c:v>0.012887193517</c:v>
                </c:pt>
                <c:pt idx="659">
                  <c:v>0.012935462338</c:v>
                </c:pt>
                <c:pt idx="660">
                  <c:v>0.012983512692</c:v>
                </c:pt>
                <c:pt idx="661">
                  <c:v>0.01303134253</c:v>
                </c:pt>
                <c:pt idx="662">
                  <c:v>0.013078949836</c:v>
                </c:pt>
                <c:pt idx="663">
                  <c:v>0.013126332637</c:v>
                </c:pt>
                <c:pt idx="664">
                  <c:v>0.013173488992</c:v>
                </c:pt>
                <c:pt idx="665">
                  <c:v>0.013220417002</c:v>
                </c:pt>
                <c:pt idx="666">
                  <c:v>0.013267114803</c:v>
                </c:pt>
                <c:pt idx="667">
                  <c:v>0.013313580571</c:v>
                </c:pt>
                <c:pt idx="668">
                  <c:v>0.013359812518</c:v>
                </c:pt>
                <c:pt idx="669">
                  <c:v>0.013405808897</c:v>
                </c:pt>
                <c:pt idx="670">
                  <c:v>0.013451567997</c:v>
                </c:pt>
                <c:pt idx="671">
                  <c:v>0.013497088148</c:v>
                </c:pt>
                <c:pt idx="672">
                  <c:v>0.013542367717</c:v>
                </c:pt>
                <c:pt idx="673">
                  <c:v>0.01358740511</c:v>
                </c:pt>
                <c:pt idx="674">
                  <c:v>0.013632198775</c:v>
                </c:pt>
                <c:pt idx="675">
                  <c:v>0.013676747194</c:v>
                </c:pt>
                <c:pt idx="676">
                  <c:v>0.013721048892</c:v>
                </c:pt>
                <c:pt idx="677">
                  <c:v>0.013765102433</c:v>
                </c:pt>
                <c:pt idx="678">
                  <c:v>0.013808906418</c:v>
                </c:pt>
                <c:pt idx="679">
                  <c:v>0.013852459489</c:v>
                </c:pt>
                <c:pt idx="680">
                  <c:v>0.013895760328</c:v>
                </c:pt>
                <c:pt idx="681">
                  <c:v>0.013938807655</c:v>
                </c:pt>
                <c:pt idx="682">
                  <c:v>0.01398160023</c:v>
                </c:pt>
                <c:pt idx="683">
                  <c:v>0.014024136854</c:v>
                </c:pt>
                <c:pt idx="684">
                  <c:v>0.014066416364</c:v>
                </c:pt>
                <c:pt idx="685">
                  <c:v>0.014108437641</c:v>
                </c:pt>
                <c:pt idx="686">
                  <c:v>0.0141501996</c:v>
                </c:pt>
                <c:pt idx="687">
                  <c:v>0.014191701201</c:v>
                </c:pt>
                <c:pt idx="688">
                  <c:v>0.01423294144</c:v>
                </c:pt>
                <c:pt idx="689">
                  <c:v>0.014273919352</c:v>
                </c:pt>
                <c:pt idx="690">
                  <c:v>0.014314634014</c:v>
                </c:pt>
                <c:pt idx="691">
                  <c:v>0.014355084539</c:v>
                </c:pt>
                <c:pt idx="692">
                  <c:v>0.014395270083</c:v>
                </c:pt>
                <c:pt idx="693">
                  <c:v>0.014435189836</c:v>
                </c:pt>
                <c:pt idx="694">
                  <c:v>0.014474843032</c:v>
                </c:pt>
                <c:pt idx="695">
                  <c:v>0.01451422894</c:v>
                </c:pt>
                <c:pt idx="696">
                  <c:v>0.01455334687</c:v>
                </c:pt>
                <c:pt idx="697">
                  <c:v>0.01459219617</c:v>
                </c:pt>
                <c:pt idx="698">
                  <c:v>0.014630776226</c:v>
                </c:pt>
                <c:pt idx="699">
                  <c:v>0.014669086462</c:v>
                </c:pt>
                <c:pt idx="700">
                  <c:v>0.014707126341</c:v>
                </c:pt>
                <c:pt idx="701">
                  <c:v>0.014744895365</c:v>
                </c:pt>
                <c:pt idx="702">
                  <c:v>0.014782393072</c:v>
                </c:pt>
                <c:pt idx="703">
                  <c:v>0.014819619037</c:v>
                </c:pt>
                <c:pt idx="704">
                  <c:v>0.014856572876</c:v>
                </c:pt>
                <c:pt idx="705">
                  <c:v>0.014893254238</c:v>
                </c:pt>
                <c:pt idx="706">
                  <c:v>0.014929662813</c:v>
                </c:pt>
                <c:pt idx="707">
                  <c:v>0.014965798324</c:v>
                </c:pt>
                <c:pt idx="708">
                  <c:v>0.015001660534</c:v>
                </c:pt>
                <c:pt idx="709">
                  <c:v>0.015037249241</c:v>
                </c:pt>
                <c:pt idx="710">
                  <c:v>0.015072564279</c:v>
                </c:pt>
                <c:pt idx="711">
                  <c:v>0.015107605518</c:v>
                </c:pt>
                <c:pt idx="712">
                  <c:v>0.015142372865</c:v>
                </c:pt>
                <c:pt idx="713">
                  <c:v>0.015176866259</c:v>
                </c:pt>
                <c:pt idx="714">
                  <c:v>0.015211085679</c:v>
                </c:pt>
                <c:pt idx="715">
                  <c:v>0.015245031136</c:v>
                </c:pt>
                <c:pt idx="716">
                  <c:v>0.015278702675</c:v>
                </c:pt>
                <c:pt idx="717">
                  <c:v>0.015312100378</c:v>
                </c:pt>
                <c:pt idx="718">
                  <c:v>0.015345224358</c:v>
                </c:pt>
                <c:pt idx="719">
                  <c:v>0.015378074764</c:v>
                </c:pt>
                <c:pt idx="720">
                  <c:v>0.015410651778</c:v>
                </c:pt>
                <c:pt idx="721">
                  <c:v>0.015442955615</c:v>
                </c:pt>
                <c:pt idx="722">
                  <c:v>0.015474986522</c:v>
                </c:pt>
                <c:pt idx="723">
                  <c:v>0.01550674478</c:v>
                </c:pt>
                <c:pt idx="724">
                  <c:v>0.015538230701</c:v>
                </c:pt>
                <c:pt idx="725">
                  <c:v>0.015569444631</c:v>
                </c:pt>
                <c:pt idx="726">
                  <c:v>0.015600386944</c:v>
                </c:pt>
                <c:pt idx="727">
                  <c:v>0.015631058047</c:v>
                </c:pt>
                <c:pt idx="728">
                  <c:v>0.01566145838</c:v>
                </c:pt>
                <c:pt idx="729">
                  <c:v>0.01569158841</c:v>
                </c:pt>
                <c:pt idx="730">
                  <c:v>0.015721448635</c:v>
                </c:pt>
                <c:pt idx="731">
                  <c:v>0.015751039585</c:v>
                </c:pt>
                <c:pt idx="732">
                  <c:v>0.015780361816</c:v>
                </c:pt>
                <c:pt idx="733">
                  <c:v>0.015809415917</c:v>
                </c:pt>
                <c:pt idx="734">
                  <c:v>0.015838202501</c:v>
                </c:pt>
                <c:pt idx="735">
                  <c:v>0.015866722214</c:v>
                </c:pt>
                <c:pt idx="736">
                  <c:v>0.015894975726</c:v>
                </c:pt>
                <c:pt idx="737">
                  <c:v>0.015922963737</c:v>
                </c:pt>
                <c:pt idx="738">
                  <c:v>0.015950686973</c:v>
                </c:pt>
                <c:pt idx="739">
                  <c:v>0.015978146187</c:v>
                </c:pt>
                <c:pt idx="740">
                  <c:v>0.016005342159</c:v>
                </c:pt>
                <c:pt idx="741">
                  <c:v>0.016032275694</c:v>
                </c:pt>
                <c:pt idx="742">
                  <c:v>0.016058947623</c:v>
                </c:pt>
                <c:pt idx="743">
                  <c:v>0.016085358801</c:v>
                </c:pt>
                <c:pt idx="744">
                  <c:v>0.01611151011</c:v>
                </c:pt>
                <c:pt idx="745">
                  <c:v>0.016137402456</c:v>
                </c:pt>
                <c:pt idx="746">
                  <c:v>0.016163036765</c:v>
                </c:pt>
                <c:pt idx="747">
                  <c:v>0.016188413993</c:v>
                </c:pt>
                <c:pt idx="748">
                  <c:v>0.016213535113</c:v>
                </c:pt>
                <c:pt idx="749">
                  <c:v>0.016238401124</c:v>
                </c:pt>
                <c:pt idx="750">
                  <c:v>0.016263013047</c:v>
                </c:pt>
                <c:pt idx="751">
                  <c:v>0.016287371925</c:v>
                </c:pt>
                <c:pt idx="752">
                  <c:v>0.01631147882</c:v>
                </c:pt>
                <c:pt idx="753">
                  <c:v>0.016335334817</c:v>
                </c:pt>
                <c:pt idx="754">
                  <c:v>0.016358941023</c:v>
                </c:pt>
                <c:pt idx="755">
                  <c:v>0.016382298562</c:v>
                </c:pt>
                <c:pt idx="756">
                  <c:v>0.01640540858</c:v>
                </c:pt>
                <c:pt idx="757">
                  <c:v>0.016428272241</c:v>
                </c:pt>
                <c:pt idx="758">
                  <c:v>0.016450890729</c:v>
                </c:pt>
                <c:pt idx="759">
                  <c:v>0.016473265245</c:v>
                </c:pt>
                <c:pt idx="760">
                  <c:v>0.016495397008</c:v>
                </c:pt>
                <c:pt idx="761">
                  <c:v>0.016517287258</c:v>
                </c:pt>
                <c:pt idx="762">
                  <c:v>0.016538937247</c:v>
                </c:pt>
                <c:pt idx="763">
                  <c:v>0.016560348247</c:v>
                </c:pt>
                <c:pt idx="764">
                  <c:v>0.016581521547</c:v>
                </c:pt>
                <c:pt idx="765">
                  <c:v>0.016602458448</c:v>
                </c:pt>
                <c:pt idx="766">
                  <c:v>0.016623160271</c:v>
                </c:pt>
                <c:pt idx="767">
                  <c:v>0.016643628349</c:v>
                </c:pt>
                <c:pt idx="768">
                  <c:v>0.01666386403</c:v>
                </c:pt>
                <c:pt idx="769">
                  <c:v>0.016683868678</c:v>
                </c:pt>
                <c:pt idx="770">
                  <c:v>0.016703643669</c:v>
                </c:pt>
                <c:pt idx="771">
                  <c:v>0.016723190393</c:v>
                </c:pt>
                <c:pt idx="772">
                  <c:v>0.016742510252</c:v>
                </c:pt>
                <c:pt idx="773">
                  <c:v>0.016761604661</c:v>
                </c:pt>
                <c:pt idx="774">
                  <c:v>0.016780475049</c:v>
                </c:pt>
                <c:pt idx="775">
                  <c:v>0.016799122854</c:v>
                </c:pt>
                <c:pt idx="776">
                  <c:v>0.016817549527</c:v>
                </c:pt>
                <c:pt idx="777">
                  <c:v>0.016835756528</c:v>
                </c:pt>
                <c:pt idx="778">
                  <c:v>0.016853745329</c:v>
                </c:pt>
                <c:pt idx="779">
                  <c:v>0.016871517412</c:v>
                </c:pt>
                <c:pt idx="780">
                  <c:v>0.016889074269</c:v>
                </c:pt>
                <c:pt idx="781">
                  <c:v>0.016906417399</c:v>
                </c:pt>
                <c:pt idx="782">
                  <c:v>0.016923548312</c:v>
                </c:pt>
                <c:pt idx="783">
                  <c:v>0.016940468653</c:v>
                </c:pt>
                <c:pt idx="784">
                  <c:v>0.016957179819</c:v>
                </c:pt>
                <c:pt idx="785">
                  <c:v>0.016973683341</c:v>
                </c:pt>
                <c:pt idx="786">
                  <c:v>0.016989980763</c:v>
                </c:pt>
                <c:pt idx="787">
                  <c:v>0.01700607363</c:v>
                </c:pt>
                <c:pt idx="788">
                  <c:v>0.017021963499</c:v>
                </c:pt>
                <c:pt idx="789">
                  <c:v>0.017037651928</c:v>
                </c:pt>
                <c:pt idx="790">
                  <c:v>0.017053140486</c:v>
                </c:pt>
                <c:pt idx="791">
                  <c:v>0.017068430741</c:v>
                </c:pt>
                <c:pt idx="792">
                  <c:v>0.017083524274</c:v>
                </c:pt>
                <c:pt idx="793">
                  <c:v>0.017098422663</c:v>
                </c:pt>
                <c:pt idx="794">
                  <c:v>0.017113127496</c:v>
                </c:pt>
                <c:pt idx="795">
                  <c:v>0.01712764036</c:v>
                </c:pt>
                <c:pt idx="796">
                  <c:v>0.017141962852</c:v>
                </c:pt>
                <c:pt idx="797">
                  <c:v>0.017156096564</c:v>
                </c:pt>
                <c:pt idx="798">
                  <c:v>0.017170043099</c:v>
                </c:pt>
                <c:pt idx="799">
                  <c:v>0.017183804056</c:v>
                </c:pt>
                <c:pt idx="800">
                  <c:v>0.017197381043</c:v>
                </c:pt>
                <c:pt idx="801">
                  <c:v>0.017210775661</c:v>
                </c:pt>
                <c:pt idx="802">
                  <c:v>0.017223989522</c:v>
                </c:pt>
                <c:pt idx="803">
                  <c:v>0.017237024231</c:v>
                </c:pt>
                <c:pt idx="804">
                  <c:v>0.017249881401</c:v>
                </c:pt>
                <c:pt idx="805">
                  <c:v>0.01726256264</c:v>
                </c:pt>
                <c:pt idx="806">
                  <c:v>0.017275069559</c:v>
                </c:pt>
                <c:pt idx="807">
                  <c:v>0.017287403768</c:v>
                </c:pt>
                <c:pt idx="808">
                  <c:v>0.017299566879</c:v>
                </c:pt>
                <c:pt idx="809">
                  <c:v>0.017311560498</c:v>
                </c:pt>
                <c:pt idx="810">
                  <c:v>0.017323386237</c:v>
                </c:pt>
                <c:pt idx="811">
                  <c:v>0.0173350457</c:v>
                </c:pt>
                <c:pt idx="812">
                  <c:v>0.017346540495</c:v>
                </c:pt>
                <c:pt idx="813">
                  <c:v>0.017357872224</c:v>
                </c:pt>
                <c:pt idx="814">
                  <c:v>0.017369042491</c:v>
                </c:pt>
                <c:pt idx="815">
                  <c:v>0.017380052893</c:v>
                </c:pt>
                <c:pt idx="816">
                  <c:v>0.017390905028</c:v>
                </c:pt>
                <c:pt idx="817">
                  <c:v>0.017401600488</c:v>
                </c:pt>
                <c:pt idx="818">
                  <c:v>0.017412140867</c:v>
                </c:pt>
                <c:pt idx="819">
                  <c:v>0.017422527749</c:v>
                </c:pt>
                <c:pt idx="820">
                  <c:v>0.017432762719</c:v>
                </c:pt>
                <c:pt idx="821">
                  <c:v>0.017442847355</c:v>
                </c:pt>
                <c:pt idx="822">
                  <c:v>0.017452783235</c:v>
                </c:pt>
                <c:pt idx="823">
                  <c:v>0.017462571927</c:v>
                </c:pt>
                <c:pt idx="824">
                  <c:v>0.017472215</c:v>
                </c:pt>
                <c:pt idx="825">
                  <c:v>0.017481714013</c:v>
                </c:pt>
                <c:pt idx="826">
                  <c:v>0.017491070525</c:v>
                </c:pt>
                <c:pt idx="827">
                  <c:v>0.017500286084</c:v>
                </c:pt>
                <c:pt idx="828">
                  <c:v>0.017509362239</c:v>
                </c:pt>
                <c:pt idx="829">
                  <c:v>0.017518300561</c:v>
                </c:pt>
                <c:pt idx="830">
                  <c:v>0.017527102585</c:v>
                </c:pt>
                <c:pt idx="831">
                  <c:v>0.017535769736</c:v>
                </c:pt>
                <c:pt idx="832">
                  <c:v>0.017544303635</c:v>
                </c:pt>
                <c:pt idx="833">
                  <c:v>0.017552705797</c:v>
                </c:pt>
                <c:pt idx="834">
                  <c:v>0.017560977636</c:v>
                </c:pt>
                <c:pt idx="835">
                  <c:v>0.017569120744</c:v>
                </c:pt>
                <c:pt idx="836">
                  <c:v>0.017577136615</c:v>
                </c:pt>
                <c:pt idx="837">
                  <c:v>0.017585026651</c:v>
                </c:pt>
                <c:pt idx="838">
                  <c:v>0.017592792413</c:v>
                </c:pt>
                <c:pt idx="839">
                  <c:v>0.017600435374</c:v>
                </c:pt>
                <c:pt idx="840">
                  <c:v>0.01760795692</c:v>
                </c:pt>
                <c:pt idx="841">
                  <c:v>0.017615358583</c:v>
                </c:pt>
                <c:pt idx="842">
                  <c:v>0.01762264181</c:v>
                </c:pt>
                <c:pt idx="843">
                  <c:v>0.01762980797</c:v>
                </c:pt>
                <c:pt idx="844">
                  <c:v>0.017636858564</c:v>
                </c:pt>
                <c:pt idx="845">
                  <c:v>0.017643795015</c:v>
                </c:pt>
                <c:pt idx="846">
                  <c:v>0.017650618672</c:v>
                </c:pt>
                <c:pt idx="847">
                  <c:v>0.017657331004</c:v>
                </c:pt>
                <c:pt idx="848">
                  <c:v>0.017663933407</c:v>
                </c:pt>
                <c:pt idx="849">
                  <c:v>0.017670427212</c:v>
                </c:pt>
                <c:pt idx="850">
                  <c:v>0.017676813852</c:v>
                </c:pt>
                <c:pt idx="851">
                  <c:v>0.017683094698</c:v>
                </c:pt>
                <c:pt idx="852">
                  <c:v>0.017689271057</c:v>
                </c:pt>
                <c:pt idx="853">
                  <c:v>0.01769534433</c:v>
                </c:pt>
                <c:pt idx="854">
                  <c:v>0.017701315859</c:v>
                </c:pt>
                <c:pt idx="855">
                  <c:v>0.017707186928</c:v>
                </c:pt>
                <c:pt idx="856">
                  <c:v>0.017712958919</c:v>
                </c:pt>
                <c:pt idx="857">
                  <c:v>0.017718633143</c:v>
                </c:pt>
                <c:pt idx="858">
                  <c:v>0.017724210845</c:v>
                </c:pt>
                <c:pt idx="859">
                  <c:v>0.01772969332</c:v>
                </c:pt>
                <c:pt idx="860">
                  <c:v>0.017735081902</c:v>
                </c:pt>
                <c:pt idx="861">
                  <c:v>0.017740377861</c:v>
                </c:pt>
                <c:pt idx="862">
                  <c:v>0.017745582411</c:v>
                </c:pt>
                <c:pt idx="863">
                  <c:v>0.017750696805</c:v>
                </c:pt>
                <c:pt idx="864">
                  <c:v>0.017755722329</c:v>
                </c:pt>
                <c:pt idx="865">
                  <c:v>0.017760660214</c:v>
                </c:pt>
                <c:pt idx="866">
                  <c:v>0.017765511637</c:v>
                </c:pt>
                <c:pt idx="867">
                  <c:v>0.01777027781</c:v>
                </c:pt>
                <c:pt idx="868">
                  <c:v>0.017774959971</c:v>
                </c:pt>
                <c:pt idx="869">
                  <c:v>0.01777955931</c:v>
                </c:pt>
                <c:pt idx="870">
                  <c:v>0.017784076967</c:v>
                </c:pt>
                <c:pt idx="871">
                  <c:v>0.017788514111</c:v>
                </c:pt>
                <c:pt idx="872">
                  <c:v>0.017792871942</c:v>
                </c:pt>
                <c:pt idx="873">
                  <c:v>0.017797151605</c:v>
                </c:pt>
                <c:pt idx="874">
                  <c:v>0.017801354196</c:v>
                </c:pt>
                <c:pt idx="875">
                  <c:v>0.017805480841</c:v>
                </c:pt>
                <c:pt idx="876">
                  <c:v>0.017809532655</c:v>
                </c:pt>
                <c:pt idx="877">
                  <c:v>0.017813510777</c:v>
                </c:pt>
                <c:pt idx="878">
                  <c:v>0.017817416298</c:v>
                </c:pt>
                <c:pt idx="879">
                  <c:v>0.017821250268</c:v>
                </c:pt>
                <c:pt idx="880">
                  <c:v>0.017825013758</c:v>
                </c:pt>
                <c:pt idx="881">
                  <c:v>0.017828707829</c:v>
                </c:pt>
                <c:pt idx="882">
                  <c:v>0.017832333565</c:v>
                </c:pt>
                <c:pt idx="883">
                  <c:v>0.017835892005</c:v>
                </c:pt>
                <c:pt idx="884">
                  <c:v>0.017839384142</c:v>
                </c:pt>
                <c:pt idx="885">
                  <c:v>0.017842810996</c:v>
                </c:pt>
                <c:pt idx="886">
                  <c:v>0.017846173572</c:v>
                </c:pt>
                <c:pt idx="887">
                  <c:v>0.017849472868</c:v>
                </c:pt>
                <c:pt idx="888">
                  <c:v>0.017852709894</c:v>
                </c:pt>
                <c:pt idx="889">
                  <c:v>0.017855885625</c:v>
                </c:pt>
                <c:pt idx="890">
                  <c:v>0.017859000998</c:v>
                </c:pt>
                <c:pt idx="891">
                  <c:v>0.017862056966</c:v>
                </c:pt>
                <c:pt idx="892">
                  <c:v>0.017865054471</c:v>
                </c:pt>
                <c:pt idx="893">
                  <c:v>0.017867994445</c:v>
                </c:pt>
                <c:pt idx="894">
                  <c:v>0.017870877834</c:v>
                </c:pt>
                <c:pt idx="895">
                  <c:v>0.017873705547</c:v>
                </c:pt>
                <c:pt idx="896">
                  <c:v>0.01787647846</c:v>
                </c:pt>
                <c:pt idx="897">
                  <c:v>0.017879197462</c:v>
                </c:pt>
                <c:pt idx="898">
                  <c:v>0.017881863431</c:v>
                </c:pt>
                <c:pt idx="899">
                  <c:v>0.017884477237</c:v>
                </c:pt>
                <c:pt idx="900">
                  <c:v>0.017887039738</c:v>
                </c:pt>
                <c:pt idx="901">
                  <c:v>0.017889551801</c:v>
                </c:pt>
                <c:pt idx="902">
                  <c:v>0.017892014263</c:v>
                </c:pt>
                <c:pt idx="903">
                  <c:v>0.01789442793</c:v>
                </c:pt>
                <c:pt idx="904">
                  <c:v>0.01789679362</c:v>
                </c:pt>
                <c:pt idx="905">
                  <c:v>0.017899112137</c:v>
                </c:pt>
                <c:pt idx="906">
                  <c:v>0.01790138428</c:v>
                </c:pt>
                <c:pt idx="907">
                  <c:v>0.017903610833</c:v>
                </c:pt>
                <c:pt idx="908">
                  <c:v>0.017905792573</c:v>
                </c:pt>
                <c:pt idx="909">
                  <c:v>0.017907930286</c:v>
                </c:pt>
                <c:pt idx="910">
                  <c:v>0.017910024725</c:v>
                </c:pt>
                <c:pt idx="911">
                  <c:v>0.017912076621</c:v>
                </c:pt>
                <c:pt idx="912">
                  <c:v>0.017914086708</c:v>
                </c:pt>
                <c:pt idx="913">
                  <c:v>0.017916055713</c:v>
                </c:pt>
                <c:pt idx="914">
                  <c:v>0.017917984355</c:v>
                </c:pt>
                <c:pt idx="915">
                  <c:v>0.01791987334</c:v>
                </c:pt>
                <c:pt idx="916">
                  <c:v>0.017921723367</c:v>
                </c:pt>
                <c:pt idx="917">
                  <c:v>0.017923535123</c:v>
                </c:pt>
                <c:pt idx="918">
                  <c:v>0.017925309288</c:v>
                </c:pt>
                <c:pt idx="919">
                  <c:v>0.017927046546</c:v>
                </c:pt>
                <c:pt idx="920">
                  <c:v>0.017928747557</c:v>
                </c:pt>
                <c:pt idx="921">
                  <c:v>0.017930412958</c:v>
                </c:pt>
                <c:pt idx="922">
                  <c:v>0.01793204339</c:v>
                </c:pt>
                <c:pt idx="923">
                  <c:v>0.017933639486</c:v>
                </c:pt>
                <c:pt idx="924">
                  <c:v>0.017935201871</c:v>
                </c:pt>
                <c:pt idx="925">
                  <c:v>0.017936731159</c:v>
                </c:pt>
                <c:pt idx="926">
                  <c:v>0.017938227956</c:v>
                </c:pt>
                <c:pt idx="927">
                  <c:v>0.01793969286</c:v>
                </c:pt>
                <c:pt idx="928">
                  <c:v>0.017941126459</c:v>
                </c:pt>
                <c:pt idx="929">
                  <c:v>0.017942529333</c:v>
                </c:pt>
                <c:pt idx="930">
                  <c:v>0.017943902054</c:v>
                </c:pt>
                <c:pt idx="931">
                  <c:v>0.017945245195</c:v>
                </c:pt>
                <c:pt idx="932">
                  <c:v>0.017946559311</c:v>
                </c:pt>
                <c:pt idx="933">
                  <c:v>0.017947844937</c:v>
                </c:pt>
                <c:pt idx="934">
                  <c:v>0.01794910261</c:v>
                </c:pt>
                <c:pt idx="935">
                  <c:v>0.01795033286</c:v>
                </c:pt>
                <c:pt idx="936">
                  <c:v>0.017951536208</c:v>
                </c:pt>
                <c:pt idx="937">
                  <c:v>0.017952713169</c:v>
                </c:pt>
                <c:pt idx="938">
                  <c:v>0.017953864247</c:v>
                </c:pt>
                <c:pt idx="939">
                  <c:v>0.01795498994</c:v>
                </c:pt>
                <c:pt idx="940">
                  <c:v>0.017956090739</c:v>
                </c:pt>
                <c:pt idx="941">
                  <c:v>0.017957167125</c:v>
                </c:pt>
                <c:pt idx="942">
                  <c:v>0.017958219574</c:v>
                </c:pt>
                <c:pt idx="943">
                  <c:v>0.017959248552</c:v>
                </c:pt>
                <c:pt idx="944">
                  <c:v>0.017960254518</c:v>
                </c:pt>
                <c:pt idx="945">
                  <c:v>0.017961237926</c:v>
                </c:pt>
                <c:pt idx="946">
                  <c:v>0.01796219922</c:v>
                </c:pt>
                <c:pt idx="947">
                  <c:v>0.017963138836</c:v>
                </c:pt>
                <c:pt idx="948">
                  <c:v>0.017964057215</c:v>
                </c:pt>
                <c:pt idx="949">
                  <c:v>0.017964954778</c:v>
                </c:pt>
                <c:pt idx="950">
                  <c:v>0.017965831935</c:v>
                </c:pt>
                <c:pt idx="951">
                  <c:v>0.017966689094</c:v>
                </c:pt>
                <c:pt idx="952">
                  <c:v>0.017967526659</c:v>
                </c:pt>
                <c:pt idx="953">
                  <c:v>0.017968345026</c:v>
                </c:pt>
                <c:pt idx="954">
                  <c:v>0.017969144584</c:v>
                </c:pt>
                <c:pt idx="955">
                  <c:v>0.017969925716</c:v>
                </c:pt>
                <c:pt idx="956">
                  <c:v>0.017970688797</c:v>
                </c:pt>
                <c:pt idx="957">
                  <c:v>0.017971434198</c:v>
                </c:pt>
                <c:pt idx="958">
                  <c:v>0.017972162282</c:v>
                </c:pt>
                <c:pt idx="959">
                  <c:v>0.017972873407</c:v>
                </c:pt>
                <c:pt idx="960">
                  <c:v>0.017973567922</c:v>
                </c:pt>
                <c:pt idx="961">
                  <c:v>0.017974246174</c:v>
                </c:pt>
                <c:pt idx="962">
                  <c:v>0.017974908501</c:v>
                </c:pt>
                <c:pt idx="963">
                  <c:v>0.017975555236</c:v>
                </c:pt>
                <c:pt idx="964">
                  <c:v>0.017976186706</c:v>
                </c:pt>
                <c:pt idx="965">
                  <c:v>0.017976803231</c:v>
                </c:pt>
                <c:pt idx="966">
                  <c:v>0.017977405128</c:v>
                </c:pt>
                <c:pt idx="967">
                  <c:v>0.017977992707</c:v>
                </c:pt>
                <c:pt idx="968">
                  <c:v>0.017978566271</c:v>
                </c:pt>
                <c:pt idx="969">
                  <c:v>0.017979126119</c:v>
                </c:pt>
                <c:pt idx="970">
                  <c:v>0.017979672545</c:v>
                </c:pt>
                <c:pt idx="971">
                  <c:v>0.017980205837</c:v>
                </c:pt>
                <c:pt idx="972">
                  <c:v>0.017980726276</c:v>
                </c:pt>
                <c:pt idx="973">
                  <c:v>0.017981234141</c:v>
                </c:pt>
                <c:pt idx="974">
                  <c:v>0.017981729705</c:v>
                </c:pt>
                <c:pt idx="975">
                  <c:v>0.017982213237</c:v>
                </c:pt>
                <c:pt idx="976">
                  <c:v>0.017982685001</c:v>
                </c:pt>
                <c:pt idx="977">
                  <c:v>0.01798314525</c:v>
                </c:pt>
                <c:pt idx="978">
                  <c:v>0.017983594236</c:v>
                </c:pt>
                <c:pt idx="979">
                  <c:v>0.017984032207</c:v>
                </c:pt>
                <c:pt idx="980">
                  <c:v>0.017984459407</c:v>
                </c:pt>
                <c:pt idx="981">
                  <c:v>0.017984876073</c:v>
                </c:pt>
                <c:pt idx="982">
                  <c:v>0.01798528244</c:v>
                </c:pt>
                <c:pt idx="983">
                  <c:v>0.017985678737</c:v>
                </c:pt>
                <c:pt idx="984">
                  <c:v>0.01798606519</c:v>
                </c:pt>
                <c:pt idx="985">
                  <c:v>0.017986442018</c:v>
                </c:pt>
                <c:pt idx="986">
                  <c:v>0.017986809438</c:v>
                </c:pt>
                <c:pt idx="987">
                  <c:v>0.017987167662</c:v>
                </c:pt>
                <c:pt idx="988">
                  <c:v>0.017987516899</c:v>
                </c:pt>
                <c:pt idx="989">
                  <c:v>0.017987857351</c:v>
                </c:pt>
                <c:pt idx="990">
                  <c:v>0.01798818922</c:v>
                </c:pt>
                <c:pt idx="991">
                  <c:v>0.017988512701</c:v>
                </c:pt>
                <c:pt idx="992">
                  <c:v>0.017988827986</c:v>
                </c:pt>
                <c:pt idx="993">
                  <c:v>0.017989135262</c:v>
                </c:pt>
                <c:pt idx="994">
                  <c:v>0.017989434716</c:v>
                </c:pt>
                <c:pt idx="995">
                  <c:v>0.017989726526</c:v>
                </c:pt>
                <c:pt idx="996">
                  <c:v>0.017990010871</c:v>
                </c:pt>
                <c:pt idx="997">
                  <c:v>0.017990287923</c:v>
                </c:pt>
                <c:pt idx="998">
                  <c:v>0.017990557853</c:v>
                </c:pt>
                <c:pt idx="999">
                  <c:v>0.017990820826</c:v>
                </c:pt>
                <c:pt idx="1000">
                  <c:v>0.017991077007</c:v>
                </c:pt>
                <c:pt idx="1001">
                  <c:v>0.017991326554</c:v>
                </c:pt>
                <c:pt idx="1002">
                  <c:v>0.017991569624</c:v>
                </c:pt>
                <c:pt idx="1003">
                  <c:v>0.01799180637</c:v>
                </c:pt>
                <c:pt idx="1004">
                  <c:v>0.017992036942</c:v>
                </c:pt>
                <c:pt idx="1005">
                  <c:v>0.017992261486</c:v>
                </c:pt>
                <c:pt idx="1006">
                  <c:v>0.017992480147</c:v>
                </c:pt>
                <c:pt idx="1007">
                  <c:v>0.017992693065</c:v>
                </c:pt>
                <c:pt idx="1008">
                  <c:v>0.017992900377</c:v>
                </c:pt>
                <c:pt idx="1009">
                  <c:v>0.017993102219</c:v>
                </c:pt>
                <c:pt idx="1010">
                  <c:v>0.017993298723</c:v>
                </c:pt>
                <c:pt idx="1011">
                  <c:v>0.017993490016</c:v>
                </c:pt>
                <c:pt idx="1012">
                  <c:v>0.017993676227</c:v>
                </c:pt>
                <c:pt idx="1013">
                  <c:v>0.017993857477</c:v>
                </c:pt>
                <c:pt idx="1014">
                  <c:v>0.017994033889</c:v>
                </c:pt>
                <c:pt idx="1015">
                  <c:v>0.01799420558</c:v>
                </c:pt>
                <c:pt idx="1016">
                  <c:v>0.017994372667</c:v>
                </c:pt>
                <c:pt idx="1017">
                  <c:v>0.017994535261</c:v>
                </c:pt>
                <c:pt idx="1018">
                  <c:v>0.017994693475</c:v>
                </c:pt>
                <c:pt idx="1019">
                  <c:v>0.017994847416</c:v>
                </c:pt>
                <c:pt idx="1020">
                  <c:v>0.01799499719</c:v>
                </c:pt>
                <c:pt idx="1021">
                  <c:v>0.017995142901</c:v>
                </c:pt>
                <c:pt idx="1022">
                  <c:v>0.01799528465</c:v>
                </c:pt>
                <c:pt idx="1023">
                  <c:v>0.017995422536</c:v>
                </c:pt>
                <c:pt idx="1024">
                  <c:v>0.017995556656</c:v>
                </c:pt>
                <c:pt idx="1025">
                  <c:v>0.017995687104</c:v>
                </c:pt>
                <c:pt idx="1026">
                  <c:v>0.017995813973</c:v>
                </c:pt>
                <c:pt idx="1027">
                  <c:v>0.017995937353</c:v>
                </c:pt>
                <c:pt idx="1028">
                  <c:v>0.017996057332</c:v>
                </c:pt>
                <c:pt idx="1029">
                  <c:v>0.017996173997</c:v>
                </c:pt>
                <c:pt idx="1030">
                  <c:v>0.017996287433</c:v>
                </c:pt>
                <c:pt idx="1031">
                  <c:v>0.017996397721</c:v>
                </c:pt>
                <c:pt idx="1032">
                  <c:v>0.017996504942</c:v>
                </c:pt>
                <c:pt idx="1033">
                  <c:v>0.017996609174</c:v>
                </c:pt>
                <c:pt idx="1034">
                  <c:v>0.017996710496</c:v>
                </c:pt>
                <c:pt idx="1035">
                  <c:v>0.017996808981</c:v>
                </c:pt>
                <c:pt idx="1036">
                  <c:v>0.017996904703</c:v>
                </c:pt>
                <c:pt idx="1037">
                  <c:v>0.017996997734</c:v>
                </c:pt>
                <c:pt idx="1038">
                  <c:v>0.017997088143</c:v>
                </c:pt>
                <c:pt idx="1039">
                  <c:v>0.017997175999</c:v>
                </c:pt>
                <c:pt idx="1040">
                  <c:v>0.017997261368</c:v>
                </c:pt>
                <c:pt idx="1041">
                  <c:v>0.017997344317</c:v>
                </c:pt>
                <c:pt idx="1042">
                  <c:v>0.017997424907</c:v>
                </c:pt>
                <c:pt idx="1043">
                  <c:v>0.017997503201</c:v>
                </c:pt>
                <c:pt idx="1044">
                  <c:v>0.017997579261</c:v>
                </c:pt>
                <c:pt idx="1045">
                  <c:v>0.017997653144</c:v>
                </c:pt>
                <c:pt idx="1046">
                  <c:v>0.017997724909</c:v>
                </c:pt>
                <c:pt idx="1047">
                  <c:v>0.017997794612</c:v>
                </c:pt>
                <c:pt idx="1048">
                  <c:v>0.017997862308</c:v>
                </c:pt>
                <c:pt idx="1049">
                  <c:v>0.01799792805</c:v>
                </c:pt>
                <c:pt idx="1050">
                  <c:v>0.017997991891</c:v>
                </c:pt>
                <c:pt idx="1051">
                  <c:v>0.017998053882</c:v>
                </c:pt>
                <c:pt idx="1052">
                  <c:v>0.017998114073</c:v>
                </c:pt>
                <c:pt idx="1053">
                  <c:v>0.017998172511</c:v>
                </c:pt>
                <c:pt idx="1054">
                  <c:v>0.017998229246</c:v>
                </c:pt>
                <c:pt idx="1055">
                  <c:v>0.017998284322</c:v>
                </c:pt>
                <c:pt idx="1056">
                  <c:v>0.017998337785</c:v>
                </c:pt>
                <c:pt idx="1057">
                  <c:v>0.017998389679</c:v>
                </c:pt>
                <c:pt idx="1058">
                  <c:v>0.017998440047</c:v>
                </c:pt>
                <c:pt idx="1059">
                  <c:v>0.01799848893</c:v>
                </c:pt>
                <c:pt idx="1060">
                  <c:v>0.017998536369</c:v>
                </c:pt>
                <c:pt idx="1061">
                  <c:v>0.017998582405</c:v>
                </c:pt>
                <c:pt idx="1062">
                  <c:v>0.017998627074</c:v>
                </c:pt>
                <c:pt idx="1063">
                  <c:v>0.017998670417</c:v>
                </c:pt>
                <c:pt idx="1064">
                  <c:v>0.017998712468</c:v>
                </c:pt>
                <c:pt idx="1065">
                  <c:v>0.017998753265</c:v>
                </c:pt>
                <c:pt idx="1066">
                  <c:v>0.017998792841</c:v>
                </c:pt>
                <c:pt idx="1067">
                  <c:v>0.017998831231</c:v>
                </c:pt>
                <c:pt idx="1068">
                  <c:v>0.017998868469</c:v>
                </c:pt>
                <c:pt idx="1069">
                  <c:v>0.017998904586</c:v>
                </c:pt>
                <c:pt idx="1070">
                  <c:v>0.017998939614</c:v>
                </c:pt>
                <c:pt idx="1071">
                  <c:v>0.017998973584</c:v>
                </c:pt>
                <c:pt idx="1072">
                  <c:v>0.017999006525</c:v>
                </c:pt>
                <c:pt idx="1073">
                  <c:v>0.017999038467</c:v>
                </c:pt>
                <c:pt idx="1074">
                  <c:v>0.017999069437</c:v>
                </c:pt>
                <c:pt idx="1075">
                  <c:v>0.017999099465</c:v>
                </c:pt>
                <c:pt idx="1076">
                  <c:v>0.017999128576</c:v>
                </c:pt>
                <c:pt idx="1077">
                  <c:v>0.017999156796</c:v>
                </c:pt>
                <c:pt idx="1078">
                  <c:v>0.017999184151</c:v>
                </c:pt>
                <c:pt idx="1079">
                  <c:v>0.017999210667</c:v>
                </c:pt>
                <c:pt idx="1080">
                  <c:v>0.017999236366</c:v>
                </c:pt>
                <c:pt idx="1081">
                  <c:v>0.017999261273</c:v>
                </c:pt>
                <c:pt idx="1082">
                  <c:v>0.017999285411</c:v>
                </c:pt>
                <c:pt idx="1083">
                  <c:v>0.017999308801</c:v>
                </c:pt>
                <c:pt idx="1084">
                  <c:v>0.017999331466</c:v>
                </c:pt>
                <c:pt idx="1085">
                  <c:v>0.017999353426</c:v>
                </c:pt>
                <c:pt idx="1086">
                  <c:v>0.017999374702</c:v>
                </c:pt>
                <c:pt idx="1087">
                  <c:v>0.017999395315</c:v>
                </c:pt>
                <c:pt idx="1088">
                  <c:v>0.017999415282</c:v>
                </c:pt>
                <c:pt idx="1089">
                  <c:v>0.017999434625</c:v>
                </c:pt>
                <c:pt idx="1090">
                  <c:v>0.017999453359</c:v>
                </c:pt>
                <c:pt idx="1091">
                  <c:v>0.017999471505</c:v>
                </c:pt>
                <c:pt idx="1092">
                  <c:v>0.017999489079</c:v>
                </c:pt>
                <c:pt idx="1093">
                  <c:v>0.017999506097</c:v>
                </c:pt>
                <c:pt idx="1094">
                  <c:v>0.017999522577</c:v>
                </c:pt>
                <c:pt idx="1095">
                  <c:v>0.017999538535</c:v>
                </c:pt>
                <c:pt idx="1096">
                  <c:v>0.017999553985</c:v>
                </c:pt>
                <c:pt idx="1097">
                  <c:v>0.017999568944</c:v>
                </c:pt>
                <c:pt idx="1098">
                  <c:v>0.017999583425</c:v>
                </c:pt>
                <c:pt idx="1099">
                  <c:v>0.017999597443</c:v>
                </c:pt>
                <c:pt idx="1100">
                  <c:v>0.017999611013</c:v>
                </c:pt>
                <c:pt idx="1101">
                  <c:v>0.017999624147</c:v>
                </c:pt>
                <c:pt idx="1102">
                  <c:v>0.017999636859</c:v>
                </c:pt>
                <c:pt idx="1103">
                  <c:v>0.017999649161</c:v>
                </c:pt>
                <c:pt idx="1104">
                  <c:v>0.017999661066</c:v>
                </c:pt>
                <c:pt idx="1105">
                  <c:v>0.017999672586</c:v>
                </c:pt>
                <c:pt idx="1106">
                  <c:v>0.017999683733</c:v>
                </c:pt>
                <c:pt idx="1107">
                  <c:v>0.017999694517</c:v>
                </c:pt>
                <c:pt idx="1108">
                  <c:v>0.017999704951</c:v>
                </c:pt>
                <c:pt idx="1109">
                  <c:v>0.017999715044</c:v>
                </c:pt>
                <c:pt idx="1110">
                  <c:v>0.017999724808</c:v>
                </c:pt>
                <c:pt idx="1111">
                  <c:v>0.017999734251</c:v>
                </c:pt>
                <c:pt idx="1112">
                  <c:v>0.017999743385</c:v>
                </c:pt>
                <c:pt idx="1113">
                  <c:v>0.017999752219</c:v>
                </c:pt>
                <c:pt idx="1114">
                  <c:v>0.017999760761</c:v>
                </c:pt>
                <c:pt idx="1115">
                  <c:v>0.017999769022</c:v>
                </c:pt>
                <c:pt idx="1116">
                  <c:v>0.017999777009</c:v>
                </c:pt>
                <c:pt idx="1117">
                  <c:v>0.017999784731</c:v>
                </c:pt>
                <c:pt idx="1118">
                  <c:v>0.017999792197</c:v>
                </c:pt>
                <c:pt idx="1119">
                  <c:v>0.017999799414</c:v>
                </c:pt>
                <c:pt idx="1120">
                  <c:v>0.01799980639</c:v>
                </c:pt>
                <c:pt idx="1121">
                  <c:v>0.017999813133</c:v>
                </c:pt>
                <c:pt idx="1122">
                  <c:v>0.01799981965</c:v>
                </c:pt>
                <c:pt idx="1123">
                  <c:v>0.017999825948</c:v>
                </c:pt>
                <c:pt idx="1124">
                  <c:v>0.017999832034</c:v>
                </c:pt>
                <c:pt idx="1125">
                  <c:v>0.017999837914</c:v>
                </c:pt>
                <c:pt idx="1126">
                  <c:v>0.017999843596</c:v>
                </c:pt>
                <c:pt idx="1127">
                  <c:v>0.017999849085</c:v>
                </c:pt>
                <c:pt idx="1128">
                  <c:v>0.017999854387</c:v>
                </c:pt>
                <c:pt idx="1129">
                  <c:v>0.017999859508</c:v>
                </c:pt>
                <c:pt idx="1130">
                  <c:v>0.017999864455</c:v>
                </c:pt>
                <c:pt idx="1131">
                  <c:v>0.017999869232</c:v>
                </c:pt>
                <c:pt idx="1132">
                  <c:v>0.017999873845</c:v>
                </c:pt>
                <c:pt idx="1133">
                  <c:v>0.0179998783</c:v>
                </c:pt>
                <c:pt idx="1134">
                  <c:v>0.0179998826</c:v>
                </c:pt>
                <c:pt idx="1135">
                  <c:v>0.017999886752</c:v>
                </c:pt>
                <c:pt idx="1136">
                  <c:v>0.017999890759</c:v>
                </c:pt>
                <c:pt idx="1137">
                  <c:v>0.017999894627</c:v>
                </c:pt>
                <c:pt idx="1138">
                  <c:v>0.01799989836</c:v>
                </c:pt>
                <c:pt idx="1139">
                  <c:v>0.017999901962</c:v>
                </c:pt>
                <c:pt idx="1140">
                  <c:v>0.017999905437</c:v>
                </c:pt>
                <c:pt idx="1141">
                  <c:v>0.017999908789</c:v>
                </c:pt>
                <c:pt idx="1142">
                  <c:v>0.017999912023</c:v>
                </c:pt>
                <c:pt idx="1143">
                  <c:v>0.017999915142</c:v>
                </c:pt>
                <c:pt idx="1144">
                  <c:v>0.01799991815</c:v>
                </c:pt>
                <c:pt idx="1145">
                  <c:v>0.01799992105</c:v>
                </c:pt>
                <c:pt idx="1146">
                  <c:v>0.017999923846</c:v>
                </c:pt>
                <c:pt idx="1147">
                  <c:v>0.01799992654</c:v>
                </c:pt>
                <c:pt idx="1148">
                  <c:v>0.017999929137</c:v>
                </c:pt>
                <c:pt idx="1149">
                  <c:v>0.01799993164</c:v>
                </c:pt>
                <c:pt idx="1150">
                  <c:v>0.01799993405</c:v>
                </c:pt>
                <c:pt idx="1151">
                  <c:v>0.017999936372</c:v>
                </c:pt>
                <c:pt idx="1152">
                  <c:v>0.017999938608</c:v>
                </c:pt>
                <c:pt idx="1153">
                  <c:v>0.017999940761</c:v>
                </c:pt>
                <c:pt idx="1154">
                  <c:v>0.017999942833</c:v>
                </c:pt>
                <c:pt idx="1155">
                  <c:v>0.017999944827</c:v>
                </c:pt>
                <c:pt idx="1156">
                  <c:v>0.017999946745</c:v>
                </c:pt>
                <c:pt idx="1157">
                  <c:v>0.01799994859</c:v>
                </c:pt>
                <c:pt idx="1158">
                  <c:v>0.017999950363</c:v>
                </c:pt>
                <c:pt idx="1159">
                  <c:v>0.017999952068</c:v>
                </c:pt>
                <c:pt idx="1160">
                  <c:v>0.017999953706</c:v>
                </c:pt>
                <c:pt idx="1161">
                  <c:v>0.01799995528</c:v>
                </c:pt>
                <c:pt idx="1162">
                  <c:v>0.01799995679</c:v>
                </c:pt>
                <c:pt idx="1163">
                  <c:v>0.01799995824</c:v>
                </c:pt>
                <c:pt idx="1164">
                  <c:v>0.01799995963</c:v>
                </c:pt>
                <c:pt idx="1165">
                  <c:v>0.017999960964</c:v>
                </c:pt>
                <c:pt idx="1166">
                  <c:v>0.017999962241</c:v>
                </c:pt>
                <c:pt idx="1167">
                  <c:v>0.017999963465</c:v>
                </c:pt>
                <c:pt idx="1168">
                  <c:v>0.017999964635</c:v>
                </c:pt>
                <c:pt idx="1169">
                  <c:v>0.017999965755</c:v>
                </c:pt>
                <c:pt idx="1170">
                  <c:v>0.017999966826</c:v>
                </c:pt>
                <c:pt idx="1171">
                  <c:v>0.017999967847</c:v>
                </c:pt>
                <c:pt idx="1172">
                  <c:v>0.017999968822</c:v>
                </c:pt>
                <c:pt idx="1173">
                  <c:v>0.017999969752</c:v>
                </c:pt>
                <c:pt idx="1174">
                  <c:v>0.017999970637</c:v>
                </c:pt>
                <c:pt idx="1175">
                  <c:v>0.017999971478</c:v>
                </c:pt>
                <c:pt idx="1176">
                  <c:v>0.017999972277</c:v>
                </c:pt>
                <c:pt idx="1177">
                  <c:v>0.017999973035</c:v>
                </c:pt>
                <c:pt idx="1178">
                  <c:v>0.017999973752</c:v>
                </c:pt>
                <c:pt idx="1179">
                  <c:v>0.017999974431</c:v>
                </c:pt>
                <c:pt idx="1180">
                  <c:v>0.01799997507</c:v>
                </c:pt>
                <c:pt idx="1181">
                  <c:v>0.017999975672</c:v>
                </c:pt>
                <c:pt idx="1182">
                  <c:v>0.017999976237</c:v>
                </c:pt>
                <c:pt idx="1183">
                  <c:v>0.017999976766</c:v>
                </c:pt>
                <c:pt idx="1184">
                  <c:v>0.01799997726</c:v>
                </c:pt>
                <c:pt idx="1185">
                  <c:v>0.017999977719</c:v>
                </c:pt>
                <c:pt idx="1186">
                  <c:v>0.017999978143</c:v>
                </c:pt>
                <c:pt idx="1187">
                  <c:v>0.017999978534</c:v>
                </c:pt>
                <c:pt idx="1188">
                  <c:v>0.017999978892</c:v>
                </c:pt>
                <c:pt idx="1189">
                  <c:v>0.017999979217</c:v>
                </c:pt>
                <c:pt idx="1190">
                  <c:v>0.01799997951</c:v>
                </c:pt>
                <c:pt idx="1191">
                  <c:v>0.017999979771</c:v>
                </c:pt>
                <c:pt idx="1192">
                  <c:v>0.01799998</c:v>
                </c:pt>
                <c:pt idx="1193">
                  <c:v>0.017999980199</c:v>
                </c:pt>
                <c:pt idx="1194">
                  <c:v>0.017999980366</c:v>
                </c:pt>
                <c:pt idx="1195">
                  <c:v>0.017999980502</c:v>
                </c:pt>
                <c:pt idx="1196">
                  <c:v>0.017999980609</c:v>
                </c:pt>
                <c:pt idx="1197">
                  <c:v>0.017999980684</c:v>
                </c:pt>
                <c:pt idx="1198">
                  <c:v>0.01799998073</c:v>
                </c:pt>
                <c:pt idx="1199">
                  <c:v>0.017999980745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8D7-4C9F-AC4F-014B219A4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2692408"/>
        <c:axId val="2142687384"/>
      </c:scatterChart>
      <c:scatterChart>
        <c:scatterStyle val="lineMarker"/>
        <c:varyColors val="0"/>
        <c:ser>
          <c:idx val="3"/>
          <c:order val="1"/>
          <c:tx>
            <c:v>V AB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 effect 650C'!$J$3:$J$257</c:f>
              <c:numCache>
                <c:formatCode>General</c:formatCode>
                <c:ptCount val="255"/>
                <c:pt idx="0">
                  <c:v>-1.74166559480893E-8</c:v>
                </c:pt>
                <c:pt idx="1">
                  <c:v>-1.72248705127508E-8</c:v>
                </c:pt>
                <c:pt idx="2">
                  <c:v>-1.68697300012215E-8</c:v>
                </c:pt>
                <c:pt idx="3">
                  <c:v>-1.67362421306495E-8</c:v>
                </c:pt>
                <c:pt idx="4">
                  <c:v>-1.6544456695311E-8</c:v>
                </c:pt>
                <c:pt idx="5">
                  <c:v>-1.63260589889931E-8</c:v>
                </c:pt>
                <c:pt idx="6">
                  <c:v>-1.61893161837817E-8</c:v>
                </c:pt>
                <c:pt idx="7">
                  <c:v>-1.60558283132098E-8</c:v>
                </c:pt>
                <c:pt idx="8">
                  <c:v>-1.60200619498798E-8</c:v>
                </c:pt>
                <c:pt idx="9">
                  <c:v>-1.58640428778712E-8</c:v>
                </c:pt>
                <c:pt idx="10">
                  <c:v>-1.56456451715533E-8</c:v>
                </c:pt>
                <c:pt idx="11">
                  <c:v>-1.55089023663419E-8</c:v>
                </c:pt>
                <c:pt idx="12">
                  <c:v>-1.537541449577E-8</c:v>
                </c:pt>
                <c:pt idx="13">
                  <c:v>-1.533964813244E-8</c:v>
                </c:pt>
                <c:pt idx="14">
                  <c:v>-1.51836290604315E-8</c:v>
                </c:pt>
                <c:pt idx="15">
                  <c:v>-1.49652313541135E-8</c:v>
                </c:pt>
                <c:pt idx="16">
                  <c:v>-1.48284885489022E-8</c:v>
                </c:pt>
                <c:pt idx="17">
                  <c:v>-1.46950006783302E-8</c:v>
                </c:pt>
                <c:pt idx="18">
                  <c:v>-1.46592343150003E-8</c:v>
                </c:pt>
                <c:pt idx="19">
                  <c:v>-1.45032152429917E-8</c:v>
                </c:pt>
                <c:pt idx="20">
                  <c:v>-1.42848175366738E-8</c:v>
                </c:pt>
                <c:pt idx="21">
                  <c:v>-1.41480747314624E-8</c:v>
                </c:pt>
                <c:pt idx="22">
                  <c:v>-1.40145868608905E-8</c:v>
                </c:pt>
                <c:pt idx="23">
                  <c:v>-1.39788204975605E-8</c:v>
                </c:pt>
                <c:pt idx="24">
                  <c:v>-1.38228014255519E-8</c:v>
                </c:pt>
                <c:pt idx="25">
                  <c:v>-1.3604403719234E-8</c:v>
                </c:pt>
                <c:pt idx="26">
                  <c:v>-1.34676609140226E-8</c:v>
                </c:pt>
                <c:pt idx="27">
                  <c:v>-1.33341730434507E-8</c:v>
                </c:pt>
                <c:pt idx="28">
                  <c:v>-1.32984066801207E-8</c:v>
                </c:pt>
                <c:pt idx="29">
                  <c:v>-1.31423876081121E-8</c:v>
                </c:pt>
                <c:pt idx="30">
                  <c:v>-1.29239899017942E-8</c:v>
                </c:pt>
                <c:pt idx="31">
                  <c:v>-1.27872470965828E-8</c:v>
                </c:pt>
                <c:pt idx="32">
                  <c:v>-1.26537592260109E-8</c:v>
                </c:pt>
                <c:pt idx="33">
                  <c:v>-1.26179928626809E-8</c:v>
                </c:pt>
                <c:pt idx="34">
                  <c:v>-1.24619737906724E-8</c:v>
                </c:pt>
                <c:pt idx="35">
                  <c:v>-1.22435760843545E-8</c:v>
                </c:pt>
                <c:pt idx="36">
                  <c:v>-1.21068332791431E-8</c:v>
                </c:pt>
                <c:pt idx="37">
                  <c:v>-1.19733454085712E-8</c:v>
                </c:pt>
                <c:pt idx="38">
                  <c:v>-1.19375790452412E-8</c:v>
                </c:pt>
                <c:pt idx="39">
                  <c:v>-1.17815599732326E-8</c:v>
                </c:pt>
                <c:pt idx="40">
                  <c:v>-1.15631622669147E-8</c:v>
                </c:pt>
                <c:pt idx="41">
                  <c:v>-1.14264194617033E-8</c:v>
                </c:pt>
                <c:pt idx="42">
                  <c:v>-1.12929315911314E-8</c:v>
                </c:pt>
                <c:pt idx="43">
                  <c:v>-1.12571652278014E-8</c:v>
                </c:pt>
                <c:pt idx="44">
                  <c:v>-1.11011461557928E-8</c:v>
                </c:pt>
                <c:pt idx="45">
                  <c:v>-1.08827484494749E-8</c:v>
                </c:pt>
                <c:pt idx="46">
                  <c:v>-1.07460056442635E-8</c:v>
                </c:pt>
                <c:pt idx="47">
                  <c:v>-1.06125177736916E-8</c:v>
                </c:pt>
                <c:pt idx="48">
                  <c:v>-1.05767514103616E-8</c:v>
                </c:pt>
                <c:pt idx="49">
                  <c:v>-1.04207323383531E-8</c:v>
                </c:pt>
                <c:pt idx="50">
                  <c:v>-1.02023346320351E-8</c:v>
                </c:pt>
                <c:pt idx="51">
                  <c:v>-1.00655918268238E-8</c:v>
                </c:pt>
                <c:pt idx="52">
                  <c:v>-9.93210395625183E-9</c:v>
                </c:pt>
                <c:pt idx="53">
                  <c:v>-9.89633759292186E-9</c:v>
                </c:pt>
                <c:pt idx="54">
                  <c:v>-9.74031852091327E-9</c:v>
                </c:pt>
                <c:pt idx="55">
                  <c:v>-9.52192081459537E-9</c:v>
                </c:pt>
                <c:pt idx="56">
                  <c:v>-9.38517800938398E-9</c:v>
                </c:pt>
                <c:pt idx="57">
                  <c:v>-9.25169013881206E-9</c:v>
                </c:pt>
                <c:pt idx="58">
                  <c:v>-9.21592377548208E-9</c:v>
                </c:pt>
                <c:pt idx="59">
                  <c:v>-9.0599047034735E-9</c:v>
                </c:pt>
                <c:pt idx="60">
                  <c:v>-8.84150699715559E-9</c:v>
                </c:pt>
                <c:pt idx="61">
                  <c:v>-8.70476419194421E-9</c:v>
                </c:pt>
                <c:pt idx="62">
                  <c:v>-8.57127632137229E-9</c:v>
                </c:pt>
                <c:pt idx="63">
                  <c:v>-8.53550995804232E-9</c:v>
                </c:pt>
                <c:pt idx="64">
                  <c:v>-8.37949088603374E-9</c:v>
                </c:pt>
                <c:pt idx="65">
                  <c:v>-8.16109317971582E-9</c:v>
                </c:pt>
                <c:pt idx="66">
                  <c:v>-8.02435037450444E-9</c:v>
                </c:pt>
                <c:pt idx="67">
                  <c:v>-7.89086250393252E-9</c:v>
                </c:pt>
                <c:pt idx="68">
                  <c:v>-7.85509614060254E-9</c:v>
                </c:pt>
                <c:pt idx="69">
                  <c:v>-7.69907706859396E-9</c:v>
                </c:pt>
                <c:pt idx="70">
                  <c:v>-7.48067936227605E-9</c:v>
                </c:pt>
                <c:pt idx="71">
                  <c:v>-7.34393655706467E-9</c:v>
                </c:pt>
                <c:pt idx="72">
                  <c:v>-7.21044868649275E-9</c:v>
                </c:pt>
                <c:pt idx="73">
                  <c:v>-7.17468232316277E-9</c:v>
                </c:pt>
                <c:pt idx="74">
                  <c:v>-7.0186632511542E-9</c:v>
                </c:pt>
                <c:pt idx="75">
                  <c:v>-6.80026554483628E-9</c:v>
                </c:pt>
                <c:pt idx="76">
                  <c:v>-6.6635227396249E-9</c:v>
                </c:pt>
                <c:pt idx="77">
                  <c:v>-6.53003486905297E-9</c:v>
                </c:pt>
                <c:pt idx="78">
                  <c:v>-6.494268505723E-9</c:v>
                </c:pt>
                <c:pt idx="79">
                  <c:v>-6.33824943371442E-9</c:v>
                </c:pt>
                <c:pt idx="80">
                  <c:v>-6.11985172739651E-9</c:v>
                </c:pt>
                <c:pt idx="81">
                  <c:v>-5.98310892218513E-9</c:v>
                </c:pt>
                <c:pt idx="82">
                  <c:v>-5.8496210516132E-9</c:v>
                </c:pt>
                <c:pt idx="83">
                  <c:v>-5.81385468828322E-9</c:v>
                </c:pt>
                <c:pt idx="84">
                  <c:v>-5.65783561627464E-9</c:v>
                </c:pt>
                <c:pt idx="85">
                  <c:v>-5.43943790995673E-9</c:v>
                </c:pt>
                <c:pt idx="86">
                  <c:v>-5.30269510474535E-9</c:v>
                </c:pt>
                <c:pt idx="87">
                  <c:v>-5.16920723417343E-9</c:v>
                </c:pt>
                <c:pt idx="88">
                  <c:v>-5.13344087084345E-9</c:v>
                </c:pt>
                <c:pt idx="89">
                  <c:v>-4.97742179883488E-9</c:v>
                </c:pt>
                <c:pt idx="90">
                  <c:v>-4.75902409251696E-9</c:v>
                </c:pt>
                <c:pt idx="91">
                  <c:v>-4.62228128730558E-9</c:v>
                </c:pt>
                <c:pt idx="92">
                  <c:v>-4.48879341673366E-9</c:v>
                </c:pt>
                <c:pt idx="93">
                  <c:v>-4.45302705340368E-9</c:v>
                </c:pt>
                <c:pt idx="94">
                  <c:v>-4.2970079813951E-9</c:v>
                </c:pt>
                <c:pt idx="95">
                  <c:v>-4.07861027507719E-9</c:v>
                </c:pt>
                <c:pt idx="96">
                  <c:v>-3.94186746986581E-9</c:v>
                </c:pt>
                <c:pt idx="97">
                  <c:v>-3.80837959929389E-9</c:v>
                </c:pt>
                <c:pt idx="98">
                  <c:v>-3.77261323596391E-9</c:v>
                </c:pt>
                <c:pt idx="99">
                  <c:v>-3.61659416395533E-9</c:v>
                </c:pt>
                <c:pt idx="100">
                  <c:v>-3.39819645763742E-9</c:v>
                </c:pt>
                <c:pt idx="101">
                  <c:v>-3.26145365242604E-9</c:v>
                </c:pt>
                <c:pt idx="102">
                  <c:v>-3.12796578185412E-9</c:v>
                </c:pt>
                <c:pt idx="103">
                  <c:v>-3.09219941852414E-9</c:v>
                </c:pt>
                <c:pt idx="104">
                  <c:v>-2.93618034651556E-9</c:v>
                </c:pt>
                <c:pt idx="105">
                  <c:v>-2.71778264019765E-9</c:v>
                </c:pt>
                <c:pt idx="106">
                  <c:v>-2.58103983498627E-9</c:v>
                </c:pt>
                <c:pt idx="107">
                  <c:v>-2.44755196441434E-9</c:v>
                </c:pt>
                <c:pt idx="108">
                  <c:v>-2.41178560108436E-9</c:v>
                </c:pt>
                <c:pt idx="109">
                  <c:v>-2.25576652907579E-9</c:v>
                </c:pt>
                <c:pt idx="110">
                  <c:v>-2.03736882275787E-9</c:v>
                </c:pt>
                <c:pt idx="111">
                  <c:v>-1.90062601754649E-9</c:v>
                </c:pt>
                <c:pt idx="112">
                  <c:v>-1.76713814697457E-9</c:v>
                </c:pt>
                <c:pt idx="113">
                  <c:v>-1.73137178364459E-9</c:v>
                </c:pt>
                <c:pt idx="114">
                  <c:v>-1.57535271163602E-9</c:v>
                </c:pt>
                <c:pt idx="115">
                  <c:v>-1.3569550053181E-9</c:v>
                </c:pt>
                <c:pt idx="116">
                  <c:v>-1.22021220010672E-9</c:v>
                </c:pt>
                <c:pt idx="117">
                  <c:v>-1.0867243295348E-9</c:v>
                </c:pt>
                <c:pt idx="118">
                  <c:v>-1.05095796620482E-9</c:v>
                </c:pt>
                <c:pt idx="119">
                  <c:v>-8.94938894196243E-10</c:v>
                </c:pt>
                <c:pt idx="120">
                  <c:v>-6.76541187878331E-10</c:v>
                </c:pt>
                <c:pt idx="121">
                  <c:v>-5.3979838266695E-10</c:v>
                </c:pt>
                <c:pt idx="122">
                  <c:v>-4.06310512095028E-10</c:v>
                </c:pt>
                <c:pt idx="123">
                  <c:v>-3.7054414876505E-10</c:v>
                </c:pt>
                <c:pt idx="124">
                  <c:v>-2.14525076756471E-10</c:v>
                </c:pt>
                <c:pt idx="125">
                  <c:v>3.8726295614413E-12</c:v>
                </c:pt>
                <c:pt idx="126">
                  <c:v>1.40615434772822E-10</c:v>
                </c:pt>
                <c:pt idx="127">
                  <c:v>2.74103305344744E-10</c:v>
                </c:pt>
                <c:pt idx="128">
                  <c:v>3.09869668674722E-10</c:v>
                </c:pt>
                <c:pt idx="129">
                  <c:v>4.65888740683301E-10</c:v>
                </c:pt>
                <c:pt idx="130">
                  <c:v>6.84286447001213E-10</c:v>
                </c:pt>
                <c:pt idx="131">
                  <c:v>8.21029252212593E-10</c:v>
                </c:pt>
                <c:pt idx="132">
                  <c:v>9.54517122784516E-10</c:v>
                </c:pt>
                <c:pt idx="133">
                  <c:v>9.90283486114497E-10</c:v>
                </c:pt>
                <c:pt idx="134">
                  <c:v>1.14630255812307E-9</c:v>
                </c:pt>
                <c:pt idx="135">
                  <c:v>1.36470026444099E-9</c:v>
                </c:pt>
                <c:pt idx="136">
                  <c:v>1.50144306965237E-9</c:v>
                </c:pt>
                <c:pt idx="137">
                  <c:v>1.63493094022429E-9</c:v>
                </c:pt>
                <c:pt idx="138">
                  <c:v>1.67069730355427E-9</c:v>
                </c:pt>
                <c:pt idx="139">
                  <c:v>1.82671637556284E-9</c:v>
                </c:pt>
                <c:pt idx="140">
                  <c:v>2.04511408188076E-9</c:v>
                </c:pt>
                <c:pt idx="141">
                  <c:v>2.18185688709214E-9</c:v>
                </c:pt>
                <c:pt idx="142">
                  <c:v>2.31534475766406E-9</c:v>
                </c:pt>
                <c:pt idx="143">
                  <c:v>2.35111112099404E-9</c:v>
                </c:pt>
                <c:pt idx="144">
                  <c:v>2.50713019300262E-9</c:v>
                </c:pt>
                <c:pt idx="145">
                  <c:v>2.72552789932053E-9</c:v>
                </c:pt>
                <c:pt idx="146">
                  <c:v>2.86227070453191E-9</c:v>
                </c:pt>
                <c:pt idx="147">
                  <c:v>2.99575857510383E-9</c:v>
                </c:pt>
                <c:pt idx="148">
                  <c:v>3.03152493843381E-9</c:v>
                </c:pt>
                <c:pt idx="149">
                  <c:v>3.18754401044239E-9</c:v>
                </c:pt>
                <c:pt idx="150">
                  <c:v>3.4059417167603E-9</c:v>
                </c:pt>
                <c:pt idx="151">
                  <c:v>3.54268452197168E-9</c:v>
                </c:pt>
                <c:pt idx="152">
                  <c:v>3.6761723925436E-9</c:v>
                </c:pt>
                <c:pt idx="153">
                  <c:v>3.71193875587358E-9</c:v>
                </c:pt>
                <c:pt idx="154">
                  <c:v>3.86795782788216E-9</c:v>
                </c:pt>
                <c:pt idx="155">
                  <c:v>4.08635553420007E-9</c:v>
                </c:pt>
                <c:pt idx="156">
                  <c:v>4.22309833941145E-9</c:v>
                </c:pt>
                <c:pt idx="157">
                  <c:v>4.35658620998338E-9</c:v>
                </c:pt>
                <c:pt idx="158">
                  <c:v>4.39235257331335E-9</c:v>
                </c:pt>
                <c:pt idx="159">
                  <c:v>4.54837164532193E-9</c:v>
                </c:pt>
                <c:pt idx="160">
                  <c:v>4.76676935163984E-9</c:v>
                </c:pt>
                <c:pt idx="161">
                  <c:v>4.90351215685122E-9</c:v>
                </c:pt>
                <c:pt idx="162">
                  <c:v>5.03700002742315E-9</c:v>
                </c:pt>
                <c:pt idx="163">
                  <c:v>5.07276639075313E-9</c:v>
                </c:pt>
                <c:pt idx="164">
                  <c:v>5.2287854627617E-9</c:v>
                </c:pt>
                <c:pt idx="165">
                  <c:v>5.44718316907962E-9</c:v>
                </c:pt>
                <c:pt idx="166">
                  <c:v>5.583925974291E-9</c:v>
                </c:pt>
                <c:pt idx="167">
                  <c:v>5.71741384486292E-9</c:v>
                </c:pt>
                <c:pt idx="168">
                  <c:v>5.7531802081929E-9</c:v>
                </c:pt>
                <c:pt idx="169">
                  <c:v>5.90919928020148E-9</c:v>
                </c:pt>
                <c:pt idx="170">
                  <c:v>6.12759698651939E-9</c:v>
                </c:pt>
                <c:pt idx="171">
                  <c:v>6.26433979173077E-9</c:v>
                </c:pt>
                <c:pt idx="172">
                  <c:v>6.39782766230269E-9</c:v>
                </c:pt>
                <c:pt idx="173">
                  <c:v>6.43359402563267E-9</c:v>
                </c:pt>
                <c:pt idx="174">
                  <c:v>6.58961309764125E-9</c:v>
                </c:pt>
                <c:pt idx="175">
                  <c:v>6.80801080395916E-9</c:v>
                </c:pt>
                <c:pt idx="176">
                  <c:v>6.94475360917054E-9</c:v>
                </c:pt>
                <c:pt idx="177">
                  <c:v>7.07824147974246E-9</c:v>
                </c:pt>
                <c:pt idx="178">
                  <c:v>7.11400784307244E-9</c:v>
                </c:pt>
                <c:pt idx="179">
                  <c:v>7.27002691508102E-9</c:v>
                </c:pt>
                <c:pt idx="180">
                  <c:v>7.48842462139893E-9</c:v>
                </c:pt>
                <c:pt idx="181">
                  <c:v>7.62516742661031E-9</c:v>
                </c:pt>
                <c:pt idx="182">
                  <c:v>7.75865529718223E-9</c:v>
                </c:pt>
                <c:pt idx="183">
                  <c:v>7.79442166051221E-9</c:v>
                </c:pt>
                <c:pt idx="184">
                  <c:v>7.9504407325208E-9</c:v>
                </c:pt>
                <c:pt idx="185">
                  <c:v>8.1688384388387E-9</c:v>
                </c:pt>
                <c:pt idx="186">
                  <c:v>8.30558124405009E-9</c:v>
                </c:pt>
                <c:pt idx="187">
                  <c:v>8.43906911462201E-9</c:v>
                </c:pt>
                <c:pt idx="188">
                  <c:v>8.47483547795198E-9</c:v>
                </c:pt>
                <c:pt idx="189">
                  <c:v>8.63085454996056E-9</c:v>
                </c:pt>
                <c:pt idx="190">
                  <c:v>8.84925225627848E-9</c:v>
                </c:pt>
                <c:pt idx="191">
                  <c:v>8.98599506148986E-9</c:v>
                </c:pt>
                <c:pt idx="192">
                  <c:v>9.11948293206178E-9</c:v>
                </c:pt>
                <c:pt idx="193">
                  <c:v>9.15524929539176E-9</c:v>
                </c:pt>
                <c:pt idx="194">
                  <c:v>9.31126836740033E-9</c:v>
                </c:pt>
                <c:pt idx="195">
                  <c:v>9.52966607371825E-9</c:v>
                </c:pt>
                <c:pt idx="196">
                  <c:v>9.66640887892965E-9</c:v>
                </c:pt>
                <c:pt idx="197">
                  <c:v>9.79989674950155E-9</c:v>
                </c:pt>
                <c:pt idx="198">
                  <c:v>9.83566311283153E-9</c:v>
                </c:pt>
                <c:pt idx="199">
                  <c:v>9.9916821848401E-9</c:v>
                </c:pt>
                <c:pt idx="200">
                  <c:v>1.0210079891158E-8</c:v>
                </c:pt>
                <c:pt idx="201">
                  <c:v>1.03468226963694E-8</c:v>
                </c:pt>
                <c:pt idx="202">
                  <c:v>1.04803105669413E-8</c:v>
                </c:pt>
                <c:pt idx="203">
                  <c:v>1.05160769302713E-8</c:v>
                </c:pt>
                <c:pt idx="204">
                  <c:v>1.06720960022799E-8</c:v>
                </c:pt>
                <c:pt idx="205">
                  <c:v>1.08904937085978E-8</c:v>
                </c:pt>
                <c:pt idx="206">
                  <c:v>1.10272365138092E-8</c:v>
                </c:pt>
                <c:pt idx="207">
                  <c:v>1.11607243843811E-8</c:v>
                </c:pt>
                <c:pt idx="208">
                  <c:v>1.11964907477111E-8</c:v>
                </c:pt>
                <c:pt idx="209">
                  <c:v>1.13525098197197E-8</c:v>
                </c:pt>
                <c:pt idx="210">
                  <c:v>1.15709075260376E-8</c:v>
                </c:pt>
                <c:pt idx="211">
                  <c:v>1.17076503312489E-8</c:v>
                </c:pt>
                <c:pt idx="212">
                  <c:v>1.18411382018209E-8</c:v>
                </c:pt>
                <c:pt idx="213">
                  <c:v>1.18769045651508E-8</c:v>
                </c:pt>
                <c:pt idx="214">
                  <c:v>1.20329236371594E-8</c:v>
                </c:pt>
                <c:pt idx="215">
                  <c:v>1.22513213434773E-8</c:v>
                </c:pt>
                <c:pt idx="216">
                  <c:v>1.23880641486887E-8</c:v>
                </c:pt>
                <c:pt idx="217">
                  <c:v>1.25215520192606E-8</c:v>
                </c:pt>
                <c:pt idx="218">
                  <c:v>1.25573183825906E-8</c:v>
                </c:pt>
                <c:pt idx="219">
                  <c:v>1.27133374545992E-8</c:v>
                </c:pt>
                <c:pt idx="220">
                  <c:v>1.29317351609171E-8</c:v>
                </c:pt>
                <c:pt idx="221">
                  <c:v>1.30684779661285E-8</c:v>
                </c:pt>
                <c:pt idx="222">
                  <c:v>1.32019658367004E-8</c:v>
                </c:pt>
                <c:pt idx="223">
                  <c:v>1.32377322000304E-8</c:v>
                </c:pt>
                <c:pt idx="224">
                  <c:v>1.3393751272039E-8</c:v>
                </c:pt>
                <c:pt idx="225">
                  <c:v>1.36121489783569E-8</c:v>
                </c:pt>
                <c:pt idx="226">
                  <c:v>1.37488917835683E-8</c:v>
                </c:pt>
                <c:pt idx="227">
                  <c:v>1.38823796541402E-8</c:v>
                </c:pt>
                <c:pt idx="228">
                  <c:v>1.39181460174702E-8</c:v>
                </c:pt>
                <c:pt idx="229">
                  <c:v>1.40741650894787E-8</c:v>
                </c:pt>
                <c:pt idx="230">
                  <c:v>1.42925627957967E-8</c:v>
                </c:pt>
                <c:pt idx="231">
                  <c:v>1.4429305601008E-8</c:v>
                </c:pt>
                <c:pt idx="232">
                  <c:v>1.456279347158E-8</c:v>
                </c:pt>
                <c:pt idx="233">
                  <c:v>1.45985598349099E-8</c:v>
                </c:pt>
                <c:pt idx="234">
                  <c:v>1.47545789069185E-8</c:v>
                </c:pt>
                <c:pt idx="235">
                  <c:v>1.49729766132364E-8</c:v>
                </c:pt>
                <c:pt idx="236">
                  <c:v>1.51097194184478E-8</c:v>
                </c:pt>
                <c:pt idx="237">
                  <c:v>1.52432072890197E-8</c:v>
                </c:pt>
                <c:pt idx="238">
                  <c:v>1.52789736523497E-8</c:v>
                </c:pt>
                <c:pt idx="239">
                  <c:v>1.54349927243583E-8</c:v>
                </c:pt>
                <c:pt idx="240">
                  <c:v>1.56533904306762E-8</c:v>
                </c:pt>
                <c:pt idx="241">
                  <c:v>1.57901332358876E-8</c:v>
                </c:pt>
                <c:pt idx="242">
                  <c:v>1.59236211064595E-8</c:v>
                </c:pt>
                <c:pt idx="243">
                  <c:v>1.59593874697895E-8</c:v>
                </c:pt>
                <c:pt idx="244">
                  <c:v>1.61154065417981E-8</c:v>
                </c:pt>
                <c:pt idx="245">
                  <c:v>1.6333804248116E-8</c:v>
                </c:pt>
                <c:pt idx="246">
                  <c:v>1.64705470533273E-8</c:v>
                </c:pt>
                <c:pt idx="247">
                  <c:v>1.66040349238993E-8</c:v>
                </c:pt>
                <c:pt idx="248">
                  <c:v>1.66398012872293E-8</c:v>
                </c:pt>
                <c:pt idx="249">
                  <c:v>1.67958203592378E-8</c:v>
                </c:pt>
                <c:pt idx="250">
                  <c:v>1.70142180655557E-8</c:v>
                </c:pt>
                <c:pt idx="251">
                  <c:v>1.71509608707671E-8</c:v>
                </c:pt>
                <c:pt idx="252">
                  <c:v>1.7320215104669E-8</c:v>
                </c:pt>
                <c:pt idx="253">
                  <c:v>1.76946318829955E-8</c:v>
                </c:pt>
                <c:pt idx="254">
                  <c:v>1.80006289221088E-8</c:v>
                </c:pt>
              </c:numCache>
            </c:numRef>
          </c:xVal>
          <c:yVal>
            <c:numRef>
              <c:f>'Al effect 650C'!$K$3:$K$257</c:f>
              <c:numCache>
                <c:formatCode>General</c:formatCode>
                <c:ptCount val="255"/>
                <c:pt idx="0">
                  <c:v>0.0004</c:v>
                </c:pt>
                <c:pt idx="1">
                  <c:v>0.0</c:v>
                </c:pt>
                <c:pt idx="2">
                  <c:v>0.0</c:v>
                </c:pt>
                <c:pt idx="3">
                  <c:v>0.0003</c:v>
                </c:pt>
                <c:pt idx="4">
                  <c:v>0.0007</c:v>
                </c:pt>
                <c:pt idx="5">
                  <c:v>0.0005</c:v>
                </c:pt>
                <c:pt idx="6">
                  <c:v>0.0008</c:v>
                </c:pt>
                <c:pt idx="7">
                  <c:v>0.001</c:v>
                </c:pt>
                <c:pt idx="8">
                  <c:v>0.0</c:v>
                </c:pt>
                <c:pt idx="9">
                  <c:v>0.0008</c:v>
                </c:pt>
                <c:pt idx="10">
                  <c:v>0.0002</c:v>
                </c:pt>
                <c:pt idx="11">
                  <c:v>0.0007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0.0003</c:v>
                </c:pt>
                <c:pt idx="17">
                  <c:v>0.0</c:v>
                </c:pt>
                <c:pt idx="18">
                  <c:v>0.0</c:v>
                </c:pt>
                <c:pt idx="19">
                  <c:v>0.0005</c:v>
                </c:pt>
                <c:pt idx="20">
                  <c:v>0.0</c:v>
                </c:pt>
                <c:pt idx="21">
                  <c:v>0.0</c:v>
                </c:pt>
                <c:pt idx="22">
                  <c:v>0.0004</c:v>
                </c:pt>
                <c:pt idx="23">
                  <c:v>0.0</c:v>
                </c:pt>
                <c:pt idx="24">
                  <c:v>0.0</c:v>
                </c:pt>
                <c:pt idx="25">
                  <c:v>0.0001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0.0001</c:v>
                </c:pt>
                <c:pt idx="31">
                  <c:v>0.0</c:v>
                </c:pt>
                <c:pt idx="32">
                  <c:v>0.0008</c:v>
                </c:pt>
                <c:pt idx="33">
                  <c:v>0.0</c:v>
                </c:pt>
                <c:pt idx="34">
                  <c:v>0.0003</c:v>
                </c:pt>
                <c:pt idx="35">
                  <c:v>0.0011</c:v>
                </c:pt>
                <c:pt idx="36">
                  <c:v>0.0003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0.0006</c:v>
                </c:pt>
                <c:pt idx="41">
                  <c:v>0.0012</c:v>
                </c:pt>
                <c:pt idx="42">
                  <c:v>0.0</c:v>
                </c:pt>
                <c:pt idx="43">
                  <c:v>0.0003</c:v>
                </c:pt>
                <c:pt idx="44">
                  <c:v>0.0003</c:v>
                </c:pt>
                <c:pt idx="45">
                  <c:v>0.0008</c:v>
                </c:pt>
                <c:pt idx="46">
                  <c:v>0.0003</c:v>
                </c:pt>
                <c:pt idx="47">
                  <c:v>0.0005</c:v>
                </c:pt>
                <c:pt idx="48">
                  <c:v>0.0005</c:v>
                </c:pt>
                <c:pt idx="49">
                  <c:v>0.0</c:v>
                </c:pt>
                <c:pt idx="50">
                  <c:v>0.0</c:v>
                </c:pt>
                <c:pt idx="51">
                  <c:v>0.0001</c:v>
                </c:pt>
                <c:pt idx="52">
                  <c:v>0.0001</c:v>
                </c:pt>
                <c:pt idx="53">
                  <c:v>0.0005</c:v>
                </c:pt>
                <c:pt idx="54">
                  <c:v>0.0001</c:v>
                </c:pt>
                <c:pt idx="55">
                  <c:v>0.0001</c:v>
                </c:pt>
                <c:pt idx="56">
                  <c:v>0.0</c:v>
                </c:pt>
                <c:pt idx="57">
                  <c:v>0.0006</c:v>
                </c:pt>
                <c:pt idx="58">
                  <c:v>0.0</c:v>
                </c:pt>
                <c:pt idx="59">
                  <c:v>0.0</c:v>
                </c:pt>
                <c:pt idx="60">
                  <c:v>0.0006</c:v>
                </c:pt>
                <c:pt idx="61">
                  <c:v>0.0008</c:v>
                </c:pt>
                <c:pt idx="62">
                  <c:v>0.0001</c:v>
                </c:pt>
                <c:pt idx="63">
                  <c:v>0.0013</c:v>
                </c:pt>
                <c:pt idx="64">
                  <c:v>0.0002</c:v>
                </c:pt>
                <c:pt idx="65">
                  <c:v>0.0005</c:v>
                </c:pt>
                <c:pt idx="66">
                  <c:v>0.0</c:v>
                </c:pt>
                <c:pt idx="67">
                  <c:v>0.0006</c:v>
                </c:pt>
                <c:pt idx="68">
                  <c:v>0.0008</c:v>
                </c:pt>
                <c:pt idx="69">
                  <c:v>0.0005</c:v>
                </c:pt>
                <c:pt idx="70">
                  <c:v>0.0</c:v>
                </c:pt>
                <c:pt idx="71">
                  <c:v>0.0001</c:v>
                </c:pt>
                <c:pt idx="72">
                  <c:v>0.0004</c:v>
                </c:pt>
                <c:pt idx="73">
                  <c:v>0.0</c:v>
                </c:pt>
                <c:pt idx="74">
                  <c:v>0.0</c:v>
                </c:pt>
                <c:pt idx="75">
                  <c:v>0.0019</c:v>
                </c:pt>
                <c:pt idx="76">
                  <c:v>0.0009</c:v>
                </c:pt>
                <c:pt idx="77">
                  <c:v>0.0005</c:v>
                </c:pt>
                <c:pt idx="78">
                  <c:v>0.0006</c:v>
                </c:pt>
                <c:pt idx="79">
                  <c:v>0.0004</c:v>
                </c:pt>
                <c:pt idx="80">
                  <c:v>0.0011</c:v>
                </c:pt>
                <c:pt idx="81">
                  <c:v>0.0015</c:v>
                </c:pt>
                <c:pt idx="82">
                  <c:v>0.0009</c:v>
                </c:pt>
                <c:pt idx="83">
                  <c:v>0.0003</c:v>
                </c:pt>
                <c:pt idx="84">
                  <c:v>0.0017</c:v>
                </c:pt>
                <c:pt idx="85">
                  <c:v>0.0012</c:v>
                </c:pt>
                <c:pt idx="86">
                  <c:v>0.0018</c:v>
                </c:pt>
                <c:pt idx="87">
                  <c:v>0.0011</c:v>
                </c:pt>
                <c:pt idx="88">
                  <c:v>0.0018</c:v>
                </c:pt>
                <c:pt idx="89">
                  <c:v>0.0023</c:v>
                </c:pt>
                <c:pt idx="90">
                  <c:v>0.0027</c:v>
                </c:pt>
                <c:pt idx="91">
                  <c:v>0.0019</c:v>
                </c:pt>
                <c:pt idx="92">
                  <c:v>0.0021</c:v>
                </c:pt>
                <c:pt idx="93">
                  <c:v>0.0022</c:v>
                </c:pt>
                <c:pt idx="94">
                  <c:v>0.0031</c:v>
                </c:pt>
                <c:pt idx="95">
                  <c:v>0.0032</c:v>
                </c:pt>
                <c:pt idx="96">
                  <c:v>0.0035</c:v>
                </c:pt>
                <c:pt idx="97">
                  <c:v>0.0031</c:v>
                </c:pt>
                <c:pt idx="98">
                  <c:v>0.0026</c:v>
                </c:pt>
                <c:pt idx="99">
                  <c:v>0.0048</c:v>
                </c:pt>
                <c:pt idx="100">
                  <c:v>0.0051</c:v>
                </c:pt>
                <c:pt idx="101">
                  <c:v>0.0039</c:v>
                </c:pt>
                <c:pt idx="102">
                  <c:v>0.0037</c:v>
                </c:pt>
                <c:pt idx="103">
                  <c:v>0.0037</c:v>
                </c:pt>
                <c:pt idx="104">
                  <c:v>0.0046</c:v>
                </c:pt>
                <c:pt idx="105">
                  <c:v>0.0054</c:v>
                </c:pt>
                <c:pt idx="106">
                  <c:v>0.0047</c:v>
                </c:pt>
                <c:pt idx="107">
                  <c:v>0.0055</c:v>
                </c:pt>
                <c:pt idx="108">
                  <c:v>0.0051</c:v>
                </c:pt>
                <c:pt idx="109">
                  <c:v>0.0052</c:v>
                </c:pt>
                <c:pt idx="110">
                  <c:v>0.0065</c:v>
                </c:pt>
                <c:pt idx="111">
                  <c:v>0.007</c:v>
                </c:pt>
                <c:pt idx="112">
                  <c:v>0.0067</c:v>
                </c:pt>
                <c:pt idx="113">
                  <c:v>0.0057</c:v>
                </c:pt>
                <c:pt idx="114">
                  <c:v>0.0076</c:v>
                </c:pt>
                <c:pt idx="115">
                  <c:v>0.0075</c:v>
                </c:pt>
                <c:pt idx="116">
                  <c:v>0.0074</c:v>
                </c:pt>
                <c:pt idx="117">
                  <c:v>0.0084</c:v>
                </c:pt>
                <c:pt idx="118">
                  <c:v>0.0078</c:v>
                </c:pt>
                <c:pt idx="119">
                  <c:v>0.0082</c:v>
                </c:pt>
                <c:pt idx="120">
                  <c:v>0.0093</c:v>
                </c:pt>
                <c:pt idx="121">
                  <c:v>0.0092</c:v>
                </c:pt>
                <c:pt idx="122">
                  <c:v>0.0084</c:v>
                </c:pt>
                <c:pt idx="123">
                  <c:v>0.0085</c:v>
                </c:pt>
                <c:pt idx="124">
                  <c:v>0.0073</c:v>
                </c:pt>
                <c:pt idx="125">
                  <c:v>0.0097</c:v>
                </c:pt>
                <c:pt idx="126">
                  <c:v>0.0107</c:v>
                </c:pt>
                <c:pt idx="127">
                  <c:v>0.011</c:v>
                </c:pt>
                <c:pt idx="128">
                  <c:v>0.011</c:v>
                </c:pt>
                <c:pt idx="129">
                  <c:v>0.0112</c:v>
                </c:pt>
                <c:pt idx="130">
                  <c:v>0.0104</c:v>
                </c:pt>
                <c:pt idx="131">
                  <c:v>0.0114</c:v>
                </c:pt>
                <c:pt idx="132">
                  <c:v>0.0103</c:v>
                </c:pt>
                <c:pt idx="133">
                  <c:v>0.0119</c:v>
                </c:pt>
                <c:pt idx="134">
                  <c:v>0.0125</c:v>
                </c:pt>
                <c:pt idx="135">
                  <c:v>0.0121</c:v>
                </c:pt>
                <c:pt idx="136">
                  <c:v>0.012</c:v>
                </c:pt>
                <c:pt idx="137">
                  <c:v>0.0132</c:v>
                </c:pt>
                <c:pt idx="138">
                  <c:v>0.0119</c:v>
                </c:pt>
                <c:pt idx="139">
                  <c:v>0.0127</c:v>
                </c:pt>
                <c:pt idx="140">
                  <c:v>0.0143</c:v>
                </c:pt>
                <c:pt idx="141">
                  <c:v>0.0131</c:v>
                </c:pt>
                <c:pt idx="142">
                  <c:v>0.0144</c:v>
                </c:pt>
                <c:pt idx="143">
                  <c:v>0.0132</c:v>
                </c:pt>
                <c:pt idx="144">
                  <c:v>0.0141</c:v>
                </c:pt>
                <c:pt idx="145">
                  <c:v>0.0134</c:v>
                </c:pt>
                <c:pt idx="146">
                  <c:v>0.0144</c:v>
                </c:pt>
                <c:pt idx="147">
                  <c:v>0.0152</c:v>
                </c:pt>
                <c:pt idx="148">
                  <c:v>0.014</c:v>
                </c:pt>
                <c:pt idx="149">
                  <c:v>0.0149</c:v>
                </c:pt>
                <c:pt idx="150">
                  <c:v>0.0148</c:v>
                </c:pt>
                <c:pt idx="151">
                  <c:v>0.0148</c:v>
                </c:pt>
                <c:pt idx="152">
                  <c:v>0.0157</c:v>
                </c:pt>
                <c:pt idx="153">
                  <c:v>0.0149</c:v>
                </c:pt>
                <c:pt idx="154">
                  <c:v>0.0157</c:v>
                </c:pt>
                <c:pt idx="155">
                  <c:v>0.015</c:v>
                </c:pt>
                <c:pt idx="156">
                  <c:v>0.0158</c:v>
                </c:pt>
                <c:pt idx="157">
                  <c:v>0.0161</c:v>
                </c:pt>
                <c:pt idx="158">
                  <c:v>0.0151</c:v>
                </c:pt>
                <c:pt idx="159">
                  <c:v>0.0157</c:v>
                </c:pt>
                <c:pt idx="160">
                  <c:v>0.016</c:v>
                </c:pt>
                <c:pt idx="161">
                  <c:v>0.0157</c:v>
                </c:pt>
                <c:pt idx="162">
                  <c:v>0.0166</c:v>
                </c:pt>
                <c:pt idx="163">
                  <c:v>0.0159</c:v>
                </c:pt>
                <c:pt idx="164">
                  <c:v>0.0158</c:v>
                </c:pt>
                <c:pt idx="165">
                  <c:v>0.0163</c:v>
                </c:pt>
                <c:pt idx="166">
                  <c:v>0.0157</c:v>
                </c:pt>
                <c:pt idx="167">
                  <c:v>0.016</c:v>
                </c:pt>
                <c:pt idx="168">
                  <c:v>0.0164</c:v>
                </c:pt>
                <c:pt idx="169">
                  <c:v>0.0173</c:v>
                </c:pt>
                <c:pt idx="170">
                  <c:v>0.016</c:v>
                </c:pt>
                <c:pt idx="171">
                  <c:v>0.0171</c:v>
                </c:pt>
                <c:pt idx="172">
                  <c:v>0.0174</c:v>
                </c:pt>
                <c:pt idx="173">
                  <c:v>0.017</c:v>
                </c:pt>
                <c:pt idx="174">
                  <c:v>0.0174</c:v>
                </c:pt>
                <c:pt idx="175">
                  <c:v>0.0162</c:v>
                </c:pt>
                <c:pt idx="176">
                  <c:v>0.0165</c:v>
                </c:pt>
                <c:pt idx="177">
                  <c:v>0.0174</c:v>
                </c:pt>
                <c:pt idx="178">
                  <c:v>0.0166</c:v>
                </c:pt>
                <c:pt idx="179">
                  <c:v>0.0177</c:v>
                </c:pt>
                <c:pt idx="180">
                  <c:v>0.0176</c:v>
                </c:pt>
                <c:pt idx="181">
                  <c:v>0.0176</c:v>
                </c:pt>
                <c:pt idx="182">
                  <c:v>0.0178</c:v>
                </c:pt>
                <c:pt idx="183">
                  <c:v>0.0162</c:v>
                </c:pt>
                <c:pt idx="184">
                  <c:v>0.0173</c:v>
                </c:pt>
                <c:pt idx="185">
                  <c:v>0.0165</c:v>
                </c:pt>
                <c:pt idx="186">
                  <c:v>0.0172</c:v>
                </c:pt>
                <c:pt idx="187">
                  <c:v>0.018</c:v>
                </c:pt>
                <c:pt idx="188">
                  <c:v>0.0175</c:v>
                </c:pt>
                <c:pt idx="189">
                  <c:v>0.0172</c:v>
                </c:pt>
                <c:pt idx="190">
                  <c:v>0.0182</c:v>
                </c:pt>
                <c:pt idx="191">
                  <c:v>0.0174</c:v>
                </c:pt>
                <c:pt idx="192">
                  <c:v>0.0185</c:v>
                </c:pt>
                <c:pt idx="193">
                  <c:v>0.0174</c:v>
                </c:pt>
                <c:pt idx="194">
                  <c:v>0.0184</c:v>
                </c:pt>
                <c:pt idx="195">
                  <c:v>0.0174</c:v>
                </c:pt>
                <c:pt idx="196">
                  <c:v>0.0181</c:v>
                </c:pt>
                <c:pt idx="197">
                  <c:v>0.0183</c:v>
                </c:pt>
                <c:pt idx="198">
                  <c:v>0.0187</c:v>
                </c:pt>
                <c:pt idx="199">
                  <c:v>0.018</c:v>
                </c:pt>
                <c:pt idx="200">
                  <c:v>0.0176</c:v>
                </c:pt>
                <c:pt idx="201">
                  <c:v>0.018</c:v>
                </c:pt>
                <c:pt idx="202">
                  <c:v>0.0177</c:v>
                </c:pt>
                <c:pt idx="203">
                  <c:v>0.017</c:v>
                </c:pt>
                <c:pt idx="204">
                  <c:v>0.0177</c:v>
                </c:pt>
                <c:pt idx="205">
                  <c:v>0.0183</c:v>
                </c:pt>
                <c:pt idx="206">
                  <c:v>0.0182</c:v>
                </c:pt>
                <c:pt idx="207">
                  <c:v>0.0186</c:v>
                </c:pt>
                <c:pt idx="208">
                  <c:v>0.0187</c:v>
                </c:pt>
                <c:pt idx="209">
                  <c:v>0.0181</c:v>
                </c:pt>
                <c:pt idx="210">
                  <c:v>0.0174</c:v>
                </c:pt>
                <c:pt idx="211">
                  <c:v>0.0176</c:v>
                </c:pt>
                <c:pt idx="212">
                  <c:v>0.0176</c:v>
                </c:pt>
                <c:pt idx="213">
                  <c:v>0.0192</c:v>
                </c:pt>
                <c:pt idx="214">
                  <c:v>0.0187</c:v>
                </c:pt>
                <c:pt idx="215">
                  <c:v>0.0174</c:v>
                </c:pt>
                <c:pt idx="216">
                  <c:v>0.0187</c:v>
                </c:pt>
                <c:pt idx="217">
                  <c:v>0.018</c:v>
                </c:pt>
                <c:pt idx="218">
                  <c:v>0.0177</c:v>
                </c:pt>
                <c:pt idx="219">
                  <c:v>0.0179</c:v>
                </c:pt>
                <c:pt idx="220">
                  <c:v>0.0186</c:v>
                </c:pt>
                <c:pt idx="221">
                  <c:v>0.0188</c:v>
                </c:pt>
                <c:pt idx="222">
                  <c:v>0.0173</c:v>
                </c:pt>
                <c:pt idx="223">
                  <c:v>0.0184</c:v>
                </c:pt>
                <c:pt idx="224">
                  <c:v>0.0174</c:v>
                </c:pt>
                <c:pt idx="225">
                  <c:v>0.0176</c:v>
                </c:pt>
                <c:pt idx="226">
                  <c:v>0.0178</c:v>
                </c:pt>
                <c:pt idx="227">
                  <c:v>0.0184</c:v>
                </c:pt>
                <c:pt idx="228">
                  <c:v>0.0175</c:v>
                </c:pt>
                <c:pt idx="229">
                  <c:v>0.0176</c:v>
                </c:pt>
                <c:pt idx="230">
                  <c:v>0.018</c:v>
                </c:pt>
                <c:pt idx="231">
                  <c:v>0.0177</c:v>
                </c:pt>
                <c:pt idx="232">
                  <c:v>0.0179</c:v>
                </c:pt>
                <c:pt idx="233">
                  <c:v>0.0174</c:v>
                </c:pt>
                <c:pt idx="234">
                  <c:v>0.0191</c:v>
                </c:pt>
                <c:pt idx="235">
                  <c:v>0.018</c:v>
                </c:pt>
                <c:pt idx="236">
                  <c:v>0.0184</c:v>
                </c:pt>
                <c:pt idx="237">
                  <c:v>0.0177</c:v>
                </c:pt>
                <c:pt idx="238">
                  <c:v>0.0176</c:v>
                </c:pt>
                <c:pt idx="239">
                  <c:v>0.0183</c:v>
                </c:pt>
                <c:pt idx="240">
                  <c:v>0.0178</c:v>
                </c:pt>
                <c:pt idx="241">
                  <c:v>0.0174</c:v>
                </c:pt>
                <c:pt idx="242">
                  <c:v>0.019</c:v>
                </c:pt>
                <c:pt idx="243">
                  <c:v>0.018</c:v>
                </c:pt>
                <c:pt idx="244">
                  <c:v>0.0183</c:v>
                </c:pt>
                <c:pt idx="245">
                  <c:v>0.0179</c:v>
                </c:pt>
                <c:pt idx="246">
                  <c:v>0.018</c:v>
                </c:pt>
                <c:pt idx="247">
                  <c:v>0.0187</c:v>
                </c:pt>
                <c:pt idx="248">
                  <c:v>0.0181</c:v>
                </c:pt>
                <c:pt idx="249">
                  <c:v>0.0186</c:v>
                </c:pt>
                <c:pt idx="250">
                  <c:v>0.0183</c:v>
                </c:pt>
                <c:pt idx="251">
                  <c:v>0.0182</c:v>
                </c:pt>
                <c:pt idx="252">
                  <c:v>0.0171</c:v>
                </c:pt>
                <c:pt idx="253">
                  <c:v>0.0181</c:v>
                </c:pt>
                <c:pt idx="254">
                  <c:v>0.0186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8D7-4C9F-AC4F-014B219A4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2692408"/>
        <c:axId val="2142687384"/>
      </c:scatterChart>
      <c:valAx>
        <c:axId val="2142692408"/>
        <c:scaling>
          <c:orientation val="minMax"/>
          <c:max val="1.0E-8"/>
          <c:min val="-1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2687384"/>
        <c:crosses val="autoZero"/>
        <c:crossBetween val="midCat"/>
      </c:valAx>
      <c:valAx>
        <c:axId val="2142687384"/>
        <c:scaling>
          <c:orientation val="minMax"/>
          <c:max val="0.0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2692408"/>
        <c:crossesAt val="-1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BA 750C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'Al effect 750C'!$A$3:$A$1202</c:f>
              <c:numCache>
                <c:formatCode>General</c:formatCode>
                <c:ptCount val="1200"/>
                <c:pt idx="0" formatCode="0.00E+00">
                  <c:v>-7.43828385225159E-8</c:v>
                </c:pt>
                <c:pt idx="1">
                  <c:v>-7.42428741614987E-8</c:v>
                </c:pt>
                <c:pt idx="2">
                  <c:v>-7.41029098140899E-8</c:v>
                </c:pt>
                <c:pt idx="3">
                  <c:v>-7.39629454530727E-8</c:v>
                </c:pt>
                <c:pt idx="4">
                  <c:v>-7.38229810920556E-8</c:v>
                </c:pt>
                <c:pt idx="5">
                  <c:v>-7.36830167446468E-8</c:v>
                </c:pt>
                <c:pt idx="6">
                  <c:v>-7.35430523836296E-8</c:v>
                </c:pt>
                <c:pt idx="7">
                  <c:v>-7.34030880226125E-8</c:v>
                </c:pt>
                <c:pt idx="8">
                  <c:v>-7.32631236615954E-8</c:v>
                </c:pt>
                <c:pt idx="9">
                  <c:v>-7.31231593141865E-8</c:v>
                </c:pt>
                <c:pt idx="10">
                  <c:v>-7.29831949531694E-8</c:v>
                </c:pt>
                <c:pt idx="11">
                  <c:v>-7.28432305921522E-8</c:v>
                </c:pt>
                <c:pt idx="12">
                  <c:v>-7.27032662447434E-8</c:v>
                </c:pt>
                <c:pt idx="13">
                  <c:v>-7.25633018837263E-8</c:v>
                </c:pt>
                <c:pt idx="14">
                  <c:v>-7.24233375227091E-8</c:v>
                </c:pt>
                <c:pt idx="15">
                  <c:v>-7.22833731753003E-8</c:v>
                </c:pt>
                <c:pt idx="16">
                  <c:v>-7.21434088142831E-8</c:v>
                </c:pt>
                <c:pt idx="17">
                  <c:v>-7.2003444453266E-8</c:v>
                </c:pt>
                <c:pt idx="18">
                  <c:v>-7.18634800922489E-8</c:v>
                </c:pt>
                <c:pt idx="19">
                  <c:v>-7.172351574484E-8</c:v>
                </c:pt>
                <c:pt idx="20">
                  <c:v>-7.15835513838229E-8</c:v>
                </c:pt>
                <c:pt idx="21">
                  <c:v>-7.14435870228058E-8</c:v>
                </c:pt>
                <c:pt idx="22">
                  <c:v>-7.13036226753969E-8</c:v>
                </c:pt>
                <c:pt idx="23">
                  <c:v>-7.11636583143798E-8</c:v>
                </c:pt>
                <c:pt idx="24">
                  <c:v>-7.10236939533626E-8</c:v>
                </c:pt>
                <c:pt idx="25">
                  <c:v>-7.08837296059538E-8</c:v>
                </c:pt>
                <c:pt idx="26">
                  <c:v>-7.07437652449367E-8</c:v>
                </c:pt>
                <c:pt idx="27">
                  <c:v>-7.06038008839195E-8</c:v>
                </c:pt>
                <c:pt idx="28">
                  <c:v>-7.04638365229024E-8</c:v>
                </c:pt>
                <c:pt idx="29">
                  <c:v>-7.03238721754935E-8</c:v>
                </c:pt>
                <c:pt idx="30">
                  <c:v>-7.01839078144764E-8</c:v>
                </c:pt>
                <c:pt idx="31">
                  <c:v>-7.00439434534593E-8</c:v>
                </c:pt>
                <c:pt idx="32">
                  <c:v>-6.99039791060504E-8</c:v>
                </c:pt>
                <c:pt idx="33">
                  <c:v>-6.97640147450333E-8</c:v>
                </c:pt>
                <c:pt idx="34">
                  <c:v>-6.96240503840161E-8</c:v>
                </c:pt>
                <c:pt idx="35">
                  <c:v>-6.94840860366073E-8</c:v>
                </c:pt>
                <c:pt idx="36">
                  <c:v>-6.93441216755901E-8</c:v>
                </c:pt>
                <c:pt idx="37">
                  <c:v>-6.9204157314573E-8</c:v>
                </c:pt>
                <c:pt idx="38">
                  <c:v>-6.9064192953556E-8</c:v>
                </c:pt>
                <c:pt idx="39">
                  <c:v>-6.8924228606147E-8</c:v>
                </c:pt>
                <c:pt idx="40">
                  <c:v>-6.87842642451299E-8</c:v>
                </c:pt>
                <c:pt idx="41">
                  <c:v>-6.86442998841128E-8</c:v>
                </c:pt>
                <c:pt idx="42">
                  <c:v>-6.85043355367039E-8</c:v>
                </c:pt>
                <c:pt idx="43">
                  <c:v>-6.83643711756868E-8</c:v>
                </c:pt>
                <c:pt idx="44">
                  <c:v>-6.82244068146696E-8</c:v>
                </c:pt>
                <c:pt idx="45">
                  <c:v>-6.80844424672608E-8</c:v>
                </c:pt>
                <c:pt idx="46">
                  <c:v>-6.79444781062437E-8</c:v>
                </c:pt>
                <c:pt idx="47">
                  <c:v>-6.78045137452265E-8</c:v>
                </c:pt>
                <c:pt idx="48">
                  <c:v>-6.76645493842094E-8</c:v>
                </c:pt>
                <c:pt idx="49">
                  <c:v>-6.75245850368005E-8</c:v>
                </c:pt>
                <c:pt idx="50">
                  <c:v>-6.73846206757834E-8</c:v>
                </c:pt>
                <c:pt idx="51">
                  <c:v>-6.72446563147663E-8</c:v>
                </c:pt>
                <c:pt idx="52">
                  <c:v>-6.71046919673574E-8</c:v>
                </c:pt>
                <c:pt idx="53">
                  <c:v>-6.69647276063403E-8</c:v>
                </c:pt>
                <c:pt idx="54">
                  <c:v>-6.68247632453232E-8</c:v>
                </c:pt>
                <c:pt idx="55">
                  <c:v>-6.66847988979143E-8</c:v>
                </c:pt>
                <c:pt idx="56">
                  <c:v>-6.65448345368972E-8</c:v>
                </c:pt>
                <c:pt idx="57">
                  <c:v>-6.640487017588E-8</c:v>
                </c:pt>
                <c:pt idx="58">
                  <c:v>-6.62649058284712E-8</c:v>
                </c:pt>
                <c:pt idx="59">
                  <c:v>-6.6124941467454E-8</c:v>
                </c:pt>
                <c:pt idx="60">
                  <c:v>-6.59849771064369E-8</c:v>
                </c:pt>
                <c:pt idx="61">
                  <c:v>-6.58450127454198E-8</c:v>
                </c:pt>
                <c:pt idx="62">
                  <c:v>-6.57050483980109E-8</c:v>
                </c:pt>
                <c:pt idx="63">
                  <c:v>-6.55650840369938E-8</c:v>
                </c:pt>
                <c:pt idx="64">
                  <c:v>-6.54251196759767E-8</c:v>
                </c:pt>
                <c:pt idx="65">
                  <c:v>-6.52851553285678E-8</c:v>
                </c:pt>
                <c:pt idx="66">
                  <c:v>-6.51451909675507E-8</c:v>
                </c:pt>
                <c:pt idx="67">
                  <c:v>-6.50052266065336E-8</c:v>
                </c:pt>
                <c:pt idx="68">
                  <c:v>-6.48652622591247E-8</c:v>
                </c:pt>
                <c:pt idx="69">
                  <c:v>-6.47252978981076E-8</c:v>
                </c:pt>
                <c:pt idx="70">
                  <c:v>-6.45853335370904E-8</c:v>
                </c:pt>
                <c:pt idx="71">
                  <c:v>-6.44453691760733E-8</c:v>
                </c:pt>
                <c:pt idx="72">
                  <c:v>-6.43054048286645E-8</c:v>
                </c:pt>
                <c:pt idx="73">
                  <c:v>-6.41654404676473E-8</c:v>
                </c:pt>
                <c:pt idx="74">
                  <c:v>-6.40254761066302E-8</c:v>
                </c:pt>
                <c:pt idx="75">
                  <c:v>-6.38855117592213E-8</c:v>
                </c:pt>
                <c:pt idx="76">
                  <c:v>-6.37455473982042E-8</c:v>
                </c:pt>
                <c:pt idx="77">
                  <c:v>-6.36055830371871E-8</c:v>
                </c:pt>
                <c:pt idx="78">
                  <c:v>-6.34656186897782E-8</c:v>
                </c:pt>
                <c:pt idx="79">
                  <c:v>-6.33256543287611E-8</c:v>
                </c:pt>
                <c:pt idx="80">
                  <c:v>-6.31856899677439E-8</c:v>
                </c:pt>
                <c:pt idx="81">
                  <c:v>-6.30457256067268E-8</c:v>
                </c:pt>
                <c:pt idx="82">
                  <c:v>-6.29057612593179E-8</c:v>
                </c:pt>
                <c:pt idx="83">
                  <c:v>-6.27657968983008E-8</c:v>
                </c:pt>
                <c:pt idx="84">
                  <c:v>-6.26258325372837E-8</c:v>
                </c:pt>
                <c:pt idx="85">
                  <c:v>-6.24858681898748E-8</c:v>
                </c:pt>
                <c:pt idx="86">
                  <c:v>-6.23459038288577E-8</c:v>
                </c:pt>
                <c:pt idx="87">
                  <c:v>-6.22059394678406E-8</c:v>
                </c:pt>
                <c:pt idx="88">
                  <c:v>-6.20659751204317E-8</c:v>
                </c:pt>
                <c:pt idx="89">
                  <c:v>-6.19260107594146E-8</c:v>
                </c:pt>
                <c:pt idx="90">
                  <c:v>-6.17860463983974E-8</c:v>
                </c:pt>
                <c:pt idx="91">
                  <c:v>-6.16460820373803E-8</c:v>
                </c:pt>
                <c:pt idx="92">
                  <c:v>-6.15061176899714E-8</c:v>
                </c:pt>
                <c:pt idx="93">
                  <c:v>-6.13661533289543E-8</c:v>
                </c:pt>
                <c:pt idx="94">
                  <c:v>-6.12261889679372E-8</c:v>
                </c:pt>
                <c:pt idx="95">
                  <c:v>-6.10862246205283E-8</c:v>
                </c:pt>
                <c:pt idx="96">
                  <c:v>-6.09462602595112E-8</c:v>
                </c:pt>
                <c:pt idx="97">
                  <c:v>-6.08062958984941E-8</c:v>
                </c:pt>
                <c:pt idx="98">
                  <c:v>-6.06663315510852E-8</c:v>
                </c:pt>
                <c:pt idx="99">
                  <c:v>-6.05263671900681E-8</c:v>
                </c:pt>
                <c:pt idx="100">
                  <c:v>-6.0386402829051E-8</c:v>
                </c:pt>
                <c:pt idx="101">
                  <c:v>-6.02464384680338E-8</c:v>
                </c:pt>
                <c:pt idx="102">
                  <c:v>-6.0106474120625E-8</c:v>
                </c:pt>
                <c:pt idx="103">
                  <c:v>-5.99665097596078E-8</c:v>
                </c:pt>
                <c:pt idx="104">
                  <c:v>-5.98265453985907E-8</c:v>
                </c:pt>
                <c:pt idx="105">
                  <c:v>-5.96865810511818E-8</c:v>
                </c:pt>
                <c:pt idx="106">
                  <c:v>-5.95466166901647E-8</c:v>
                </c:pt>
                <c:pt idx="107">
                  <c:v>-5.94066523291476E-8</c:v>
                </c:pt>
                <c:pt idx="108">
                  <c:v>-5.92666879817387E-8</c:v>
                </c:pt>
                <c:pt idx="109">
                  <c:v>-5.91267236207216E-8</c:v>
                </c:pt>
                <c:pt idx="110">
                  <c:v>-5.89867592597045E-8</c:v>
                </c:pt>
                <c:pt idx="111">
                  <c:v>-5.88467949122956E-8</c:v>
                </c:pt>
                <c:pt idx="112">
                  <c:v>-5.87068305512785E-8</c:v>
                </c:pt>
                <c:pt idx="113">
                  <c:v>-5.85668661902613E-8</c:v>
                </c:pt>
                <c:pt idx="114">
                  <c:v>-5.84269018292442E-8</c:v>
                </c:pt>
                <c:pt idx="115">
                  <c:v>-5.82869374818354E-8</c:v>
                </c:pt>
                <c:pt idx="116">
                  <c:v>-5.81469731208182E-8</c:v>
                </c:pt>
                <c:pt idx="117">
                  <c:v>-5.80070087598011E-8</c:v>
                </c:pt>
                <c:pt idx="118">
                  <c:v>-5.78670444123922E-8</c:v>
                </c:pt>
                <c:pt idx="119">
                  <c:v>-5.77270800513751E-8</c:v>
                </c:pt>
                <c:pt idx="120">
                  <c:v>-5.7587115690358E-8</c:v>
                </c:pt>
                <c:pt idx="121">
                  <c:v>-5.74471513429491E-8</c:v>
                </c:pt>
                <c:pt idx="122">
                  <c:v>-5.7307186981932E-8</c:v>
                </c:pt>
                <c:pt idx="123">
                  <c:v>-5.71672226209149E-8</c:v>
                </c:pt>
                <c:pt idx="124">
                  <c:v>-5.70272582598977E-8</c:v>
                </c:pt>
                <c:pt idx="125">
                  <c:v>-5.68872939124889E-8</c:v>
                </c:pt>
                <c:pt idx="126">
                  <c:v>-5.67473295514717E-8</c:v>
                </c:pt>
                <c:pt idx="127">
                  <c:v>-5.66073651904546E-8</c:v>
                </c:pt>
                <c:pt idx="128">
                  <c:v>-5.64674008430458E-8</c:v>
                </c:pt>
                <c:pt idx="129">
                  <c:v>-5.63274364820286E-8</c:v>
                </c:pt>
                <c:pt idx="130">
                  <c:v>-5.61874721210115E-8</c:v>
                </c:pt>
                <c:pt idx="131">
                  <c:v>-5.60475077736026E-8</c:v>
                </c:pt>
                <c:pt idx="132">
                  <c:v>-5.59075434125855E-8</c:v>
                </c:pt>
                <c:pt idx="133">
                  <c:v>-5.57675790515684E-8</c:v>
                </c:pt>
                <c:pt idx="134">
                  <c:v>-5.56276146905512E-8</c:v>
                </c:pt>
                <c:pt idx="135">
                  <c:v>-5.54876503431424E-8</c:v>
                </c:pt>
                <c:pt idx="136">
                  <c:v>-5.53476859821252E-8</c:v>
                </c:pt>
                <c:pt idx="137">
                  <c:v>-5.52077216211081E-8</c:v>
                </c:pt>
                <c:pt idx="138">
                  <c:v>-5.50677572736992E-8</c:v>
                </c:pt>
                <c:pt idx="139">
                  <c:v>-5.49277929126821E-8</c:v>
                </c:pt>
                <c:pt idx="140">
                  <c:v>-5.4787828551665E-8</c:v>
                </c:pt>
                <c:pt idx="141">
                  <c:v>-5.46478642042561E-8</c:v>
                </c:pt>
                <c:pt idx="142">
                  <c:v>-5.4507899843239E-8</c:v>
                </c:pt>
                <c:pt idx="143">
                  <c:v>-5.43679354822219E-8</c:v>
                </c:pt>
                <c:pt idx="144">
                  <c:v>-5.42279711212047E-8</c:v>
                </c:pt>
                <c:pt idx="145">
                  <c:v>-5.40880067737959E-8</c:v>
                </c:pt>
                <c:pt idx="146">
                  <c:v>-5.39480424127787E-8</c:v>
                </c:pt>
                <c:pt idx="147">
                  <c:v>-5.38080780517616E-8</c:v>
                </c:pt>
                <c:pt idx="148">
                  <c:v>-5.36681137043528E-8</c:v>
                </c:pt>
                <c:pt idx="149">
                  <c:v>-5.35281493433356E-8</c:v>
                </c:pt>
                <c:pt idx="150">
                  <c:v>-5.33881849823185E-8</c:v>
                </c:pt>
                <c:pt idx="151">
                  <c:v>-5.32482206349096E-8</c:v>
                </c:pt>
                <c:pt idx="152">
                  <c:v>-5.31082562738925E-8</c:v>
                </c:pt>
                <c:pt idx="153">
                  <c:v>-5.29682919128754E-8</c:v>
                </c:pt>
                <c:pt idx="154">
                  <c:v>-5.28283275518582E-8</c:v>
                </c:pt>
                <c:pt idx="155">
                  <c:v>-5.26883632044494E-8</c:v>
                </c:pt>
                <c:pt idx="156">
                  <c:v>-5.25483988434323E-8</c:v>
                </c:pt>
                <c:pt idx="157">
                  <c:v>-5.24084344824151E-8</c:v>
                </c:pt>
                <c:pt idx="158">
                  <c:v>-5.22684701350063E-8</c:v>
                </c:pt>
                <c:pt idx="159">
                  <c:v>-5.21285057739891E-8</c:v>
                </c:pt>
                <c:pt idx="160">
                  <c:v>-5.1988541412972E-8</c:v>
                </c:pt>
                <c:pt idx="161">
                  <c:v>-5.18485770655631E-8</c:v>
                </c:pt>
                <c:pt idx="162">
                  <c:v>-5.1708612704546E-8</c:v>
                </c:pt>
                <c:pt idx="163">
                  <c:v>-5.15686483435289E-8</c:v>
                </c:pt>
                <c:pt idx="164">
                  <c:v>-5.142868399612E-8</c:v>
                </c:pt>
                <c:pt idx="165">
                  <c:v>-5.12887196351029E-8</c:v>
                </c:pt>
                <c:pt idx="166">
                  <c:v>-5.11487552740858E-8</c:v>
                </c:pt>
                <c:pt idx="167">
                  <c:v>-5.10087909130686E-8</c:v>
                </c:pt>
                <c:pt idx="168">
                  <c:v>-5.08688265656598E-8</c:v>
                </c:pt>
                <c:pt idx="169">
                  <c:v>-5.07288622046426E-8</c:v>
                </c:pt>
                <c:pt idx="170">
                  <c:v>-5.05888978436255E-8</c:v>
                </c:pt>
                <c:pt idx="171">
                  <c:v>-5.04489334962167E-8</c:v>
                </c:pt>
                <c:pt idx="172">
                  <c:v>-5.03089691351995E-8</c:v>
                </c:pt>
                <c:pt idx="173">
                  <c:v>-5.01690047741824E-8</c:v>
                </c:pt>
                <c:pt idx="174">
                  <c:v>-5.00290404267735E-8</c:v>
                </c:pt>
                <c:pt idx="175">
                  <c:v>-4.98890760657564E-8</c:v>
                </c:pt>
                <c:pt idx="176">
                  <c:v>-4.97491117047393E-8</c:v>
                </c:pt>
                <c:pt idx="177">
                  <c:v>-4.96091473437221E-8</c:v>
                </c:pt>
                <c:pt idx="178">
                  <c:v>-4.94691829963133E-8</c:v>
                </c:pt>
                <c:pt idx="179">
                  <c:v>-4.93292186352961E-8</c:v>
                </c:pt>
                <c:pt idx="180">
                  <c:v>-4.9189254274279E-8</c:v>
                </c:pt>
                <c:pt idx="181">
                  <c:v>-4.90492899268702E-8</c:v>
                </c:pt>
                <c:pt idx="182">
                  <c:v>-4.8909325565853E-8</c:v>
                </c:pt>
                <c:pt idx="183">
                  <c:v>-4.87693612048359E-8</c:v>
                </c:pt>
                <c:pt idx="184">
                  <c:v>-4.8629396857427E-8</c:v>
                </c:pt>
                <c:pt idx="185">
                  <c:v>-4.84894324964099E-8</c:v>
                </c:pt>
                <c:pt idx="186">
                  <c:v>-4.83494681353928E-8</c:v>
                </c:pt>
                <c:pt idx="187">
                  <c:v>-4.82095037743756E-8</c:v>
                </c:pt>
                <c:pt idx="188">
                  <c:v>-4.80695394269668E-8</c:v>
                </c:pt>
                <c:pt idx="189">
                  <c:v>-4.79295750659496E-8</c:v>
                </c:pt>
                <c:pt idx="190">
                  <c:v>-4.77896107049325E-8</c:v>
                </c:pt>
                <c:pt idx="191">
                  <c:v>-4.76496463575237E-8</c:v>
                </c:pt>
                <c:pt idx="192">
                  <c:v>-4.75096819965065E-8</c:v>
                </c:pt>
                <c:pt idx="193">
                  <c:v>-4.73697176354894E-8</c:v>
                </c:pt>
                <c:pt idx="194">
                  <c:v>-4.72297532880806E-8</c:v>
                </c:pt>
                <c:pt idx="195">
                  <c:v>-4.70897889270634E-8</c:v>
                </c:pt>
                <c:pt idx="196">
                  <c:v>-4.69498245660463E-8</c:v>
                </c:pt>
                <c:pt idx="197">
                  <c:v>-4.68098602050291E-8</c:v>
                </c:pt>
                <c:pt idx="198">
                  <c:v>-4.66698958576203E-8</c:v>
                </c:pt>
                <c:pt idx="199">
                  <c:v>-4.65299314966032E-8</c:v>
                </c:pt>
                <c:pt idx="200">
                  <c:v>-4.6389967135586E-8</c:v>
                </c:pt>
                <c:pt idx="201">
                  <c:v>-4.62500027881772E-8</c:v>
                </c:pt>
                <c:pt idx="202">
                  <c:v>-4.611003842716E-8</c:v>
                </c:pt>
                <c:pt idx="203">
                  <c:v>-4.59700740661429E-8</c:v>
                </c:pt>
                <c:pt idx="204">
                  <c:v>-4.58301097187341E-8</c:v>
                </c:pt>
                <c:pt idx="205">
                  <c:v>-4.56901453577169E-8</c:v>
                </c:pt>
                <c:pt idx="206">
                  <c:v>-4.55501809966998E-8</c:v>
                </c:pt>
                <c:pt idx="207">
                  <c:v>-4.54102166356827E-8</c:v>
                </c:pt>
                <c:pt idx="208">
                  <c:v>-4.52702522882738E-8</c:v>
                </c:pt>
                <c:pt idx="209">
                  <c:v>-4.51302879272567E-8</c:v>
                </c:pt>
                <c:pt idx="210">
                  <c:v>-4.49903235662395E-8</c:v>
                </c:pt>
                <c:pt idx="211">
                  <c:v>-4.48503592188307E-8</c:v>
                </c:pt>
                <c:pt idx="212">
                  <c:v>-4.47103948578136E-8</c:v>
                </c:pt>
                <c:pt idx="213">
                  <c:v>-4.45704304967964E-8</c:v>
                </c:pt>
                <c:pt idx="214">
                  <c:v>-4.44304661493876E-8</c:v>
                </c:pt>
                <c:pt idx="215">
                  <c:v>-4.42905017883704E-8</c:v>
                </c:pt>
                <c:pt idx="216">
                  <c:v>-4.41505374273533E-8</c:v>
                </c:pt>
                <c:pt idx="217">
                  <c:v>-4.40105730799444E-8</c:v>
                </c:pt>
                <c:pt idx="218">
                  <c:v>-4.38706087189273E-8</c:v>
                </c:pt>
                <c:pt idx="219">
                  <c:v>-4.37306443579102E-8</c:v>
                </c:pt>
                <c:pt idx="220">
                  <c:v>-4.35906799968931E-8</c:v>
                </c:pt>
                <c:pt idx="221">
                  <c:v>-4.34507156494842E-8</c:v>
                </c:pt>
                <c:pt idx="222">
                  <c:v>-4.33107512884671E-8</c:v>
                </c:pt>
                <c:pt idx="223">
                  <c:v>-4.31707869274499E-8</c:v>
                </c:pt>
                <c:pt idx="224">
                  <c:v>-4.30308225800411E-8</c:v>
                </c:pt>
                <c:pt idx="225">
                  <c:v>-4.28908582190239E-8</c:v>
                </c:pt>
                <c:pt idx="226">
                  <c:v>-4.27508938580068E-8</c:v>
                </c:pt>
                <c:pt idx="227">
                  <c:v>-4.26109295037938E-8</c:v>
                </c:pt>
                <c:pt idx="228">
                  <c:v>-4.24709651468592E-8</c:v>
                </c:pt>
                <c:pt idx="229">
                  <c:v>-4.23310007899245E-8</c:v>
                </c:pt>
                <c:pt idx="230">
                  <c:v>-4.21910364329899E-8</c:v>
                </c:pt>
                <c:pt idx="231">
                  <c:v>-4.20510720760552E-8</c:v>
                </c:pt>
                <c:pt idx="232">
                  <c:v>-4.19111077191206E-8</c:v>
                </c:pt>
                <c:pt idx="233">
                  <c:v>-4.17711433621859E-8</c:v>
                </c:pt>
                <c:pt idx="234">
                  <c:v>-4.16311790052513E-8</c:v>
                </c:pt>
                <c:pt idx="235">
                  <c:v>-4.14912146496774E-8</c:v>
                </c:pt>
                <c:pt idx="236">
                  <c:v>-4.13512502927428E-8</c:v>
                </c:pt>
                <c:pt idx="237">
                  <c:v>-4.12112859358082E-8</c:v>
                </c:pt>
                <c:pt idx="238">
                  <c:v>-4.10713215788735E-8</c:v>
                </c:pt>
                <c:pt idx="239">
                  <c:v>-4.09313572219388E-8</c:v>
                </c:pt>
                <c:pt idx="240">
                  <c:v>-4.07913928650042E-8</c:v>
                </c:pt>
                <c:pt idx="241">
                  <c:v>-4.06514285080695E-8</c:v>
                </c:pt>
                <c:pt idx="242">
                  <c:v>-4.05114641511349E-8</c:v>
                </c:pt>
                <c:pt idx="243">
                  <c:v>-4.03714997942003E-8</c:v>
                </c:pt>
                <c:pt idx="244">
                  <c:v>-4.02315354372656E-8</c:v>
                </c:pt>
                <c:pt idx="245">
                  <c:v>-4.0091571080331E-8</c:v>
                </c:pt>
                <c:pt idx="246">
                  <c:v>-3.99516067233963E-8</c:v>
                </c:pt>
                <c:pt idx="247">
                  <c:v>-3.98116423664617E-8</c:v>
                </c:pt>
                <c:pt idx="248">
                  <c:v>-3.9671678009527E-8</c:v>
                </c:pt>
                <c:pt idx="249">
                  <c:v>-3.95317136525924E-8</c:v>
                </c:pt>
                <c:pt idx="250">
                  <c:v>-3.93917492956577E-8</c:v>
                </c:pt>
                <c:pt idx="251">
                  <c:v>-3.92517849387231E-8</c:v>
                </c:pt>
                <c:pt idx="252">
                  <c:v>-3.91118205817884E-8</c:v>
                </c:pt>
                <c:pt idx="253">
                  <c:v>-3.89718562248538E-8</c:v>
                </c:pt>
                <c:pt idx="254">
                  <c:v>-3.88318918679191E-8</c:v>
                </c:pt>
                <c:pt idx="255">
                  <c:v>-3.86919275109845E-8</c:v>
                </c:pt>
                <c:pt idx="256">
                  <c:v>-3.85519631540498E-8</c:v>
                </c:pt>
                <c:pt idx="257">
                  <c:v>-3.84119987971152E-8</c:v>
                </c:pt>
                <c:pt idx="258">
                  <c:v>-3.82720344401805E-8</c:v>
                </c:pt>
                <c:pt idx="259">
                  <c:v>-3.81320700832459E-8</c:v>
                </c:pt>
                <c:pt idx="260">
                  <c:v>-3.79921057263112E-8</c:v>
                </c:pt>
                <c:pt idx="261">
                  <c:v>-3.78521413693766E-8</c:v>
                </c:pt>
                <c:pt idx="262">
                  <c:v>-3.77121770124419E-8</c:v>
                </c:pt>
                <c:pt idx="263">
                  <c:v>-3.75722126555073E-8</c:v>
                </c:pt>
                <c:pt idx="264">
                  <c:v>-3.74322482985726E-8</c:v>
                </c:pt>
                <c:pt idx="265">
                  <c:v>-3.7292283941638E-8</c:v>
                </c:pt>
                <c:pt idx="266">
                  <c:v>-3.71523195847033E-8</c:v>
                </c:pt>
                <c:pt idx="267">
                  <c:v>-3.70123552277687E-8</c:v>
                </c:pt>
                <c:pt idx="268">
                  <c:v>-3.6872390870834E-8</c:v>
                </c:pt>
                <c:pt idx="269">
                  <c:v>-3.67324265138994E-8</c:v>
                </c:pt>
                <c:pt idx="270">
                  <c:v>-3.65924621569647E-8</c:v>
                </c:pt>
                <c:pt idx="271">
                  <c:v>-3.64524978000301E-8</c:v>
                </c:pt>
                <c:pt idx="272">
                  <c:v>-3.63125334430954E-8</c:v>
                </c:pt>
                <c:pt idx="273">
                  <c:v>-3.61725690861608E-8</c:v>
                </c:pt>
                <c:pt idx="274">
                  <c:v>-3.60326047292261E-8</c:v>
                </c:pt>
                <c:pt idx="275">
                  <c:v>-3.58926403722915E-8</c:v>
                </c:pt>
                <c:pt idx="276">
                  <c:v>-3.57526760153568E-8</c:v>
                </c:pt>
                <c:pt idx="277">
                  <c:v>-3.56127116584222E-8</c:v>
                </c:pt>
                <c:pt idx="278">
                  <c:v>-3.54727473014875E-8</c:v>
                </c:pt>
                <c:pt idx="279">
                  <c:v>-3.53327829445529E-8</c:v>
                </c:pt>
                <c:pt idx="280">
                  <c:v>-3.51928185876182E-8</c:v>
                </c:pt>
                <c:pt idx="281">
                  <c:v>-3.50528542306836E-8</c:v>
                </c:pt>
                <c:pt idx="282">
                  <c:v>-3.49128898737489E-8</c:v>
                </c:pt>
                <c:pt idx="283">
                  <c:v>-3.47729255168143E-8</c:v>
                </c:pt>
                <c:pt idx="284">
                  <c:v>-3.46329611598796E-8</c:v>
                </c:pt>
                <c:pt idx="285">
                  <c:v>-3.4492996802945E-8</c:v>
                </c:pt>
                <c:pt idx="286">
                  <c:v>-3.43530324460103E-8</c:v>
                </c:pt>
                <c:pt idx="287">
                  <c:v>-3.42130680904365E-8</c:v>
                </c:pt>
                <c:pt idx="288">
                  <c:v>-3.40731037335019E-8</c:v>
                </c:pt>
                <c:pt idx="289">
                  <c:v>-3.39331393765672E-8</c:v>
                </c:pt>
                <c:pt idx="290">
                  <c:v>-3.37931750196326E-8</c:v>
                </c:pt>
                <c:pt idx="291">
                  <c:v>-3.36532106626979E-8</c:v>
                </c:pt>
                <c:pt idx="292">
                  <c:v>-3.35132463057633E-8</c:v>
                </c:pt>
                <c:pt idx="293">
                  <c:v>-3.33732819488286E-8</c:v>
                </c:pt>
                <c:pt idx="294">
                  <c:v>-3.3233317591894E-8</c:v>
                </c:pt>
                <c:pt idx="295">
                  <c:v>-3.30933532349593E-8</c:v>
                </c:pt>
                <c:pt idx="296">
                  <c:v>-3.29533888780247E-8</c:v>
                </c:pt>
                <c:pt idx="297">
                  <c:v>-3.281342452109E-8</c:v>
                </c:pt>
                <c:pt idx="298">
                  <c:v>-3.26734601641554E-8</c:v>
                </c:pt>
                <c:pt idx="299">
                  <c:v>-3.25334958072207E-8</c:v>
                </c:pt>
                <c:pt idx="300">
                  <c:v>-3.23935314502861E-8</c:v>
                </c:pt>
                <c:pt idx="301">
                  <c:v>-3.22535670933514E-8</c:v>
                </c:pt>
                <c:pt idx="302">
                  <c:v>-3.21136027364168E-8</c:v>
                </c:pt>
                <c:pt idx="303">
                  <c:v>-3.19736383794821E-8</c:v>
                </c:pt>
                <c:pt idx="304">
                  <c:v>-3.18336740225475E-8</c:v>
                </c:pt>
                <c:pt idx="305">
                  <c:v>-3.16937096656128E-8</c:v>
                </c:pt>
                <c:pt idx="306">
                  <c:v>-3.15537453086782E-8</c:v>
                </c:pt>
                <c:pt idx="307">
                  <c:v>-3.14137809517435E-8</c:v>
                </c:pt>
                <c:pt idx="308">
                  <c:v>-3.12738165948089E-8</c:v>
                </c:pt>
                <c:pt idx="309">
                  <c:v>-3.11338522378742E-8</c:v>
                </c:pt>
                <c:pt idx="310">
                  <c:v>-3.09938878809396E-8</c:v>
                </c:pt>
                <c:pt idx="311">
                  <c:v>-3.08539235240049E-8</c:v>
                </c:pt>
                <c:pt idx="312">
                  <c:v>-3.07139591670703E-8</c:v>
                </c:pt>
                <c:pt idx="313">
                  <c:v>-3.05739948101356E-8</c:v>
                </c:pt>
                <c:pt idx="314">
                  <c:v>-3.0434030453201E-8</c:v>
                </c:pt>
                <c:pt idx="315">
                  <c:v>-3.02940660962663E-8</c:v>
                </c:pt>
                <c:pt idx="316">
                  <c:v>-3.01541017393317E-8</c:v>
                </c:pt>
                <c:pt idx="317">
                  <c:v>-3.0014137382397E-8</c:v>
                </c:pt>
                <c:pt idx="318">
                  <c:v>-2.98741730254624E-8</c:v>
                </c:pt>
                <c:pt idx="319">
                  <c:v>-2.97342086685277E-8</c:v>
                </c:pt>
                <c:pt idx="320">
                  <c:v>-2.95942443115931E-8</c:v>
                </c:pt>
                <c:pt idx="321">
                  <c:v>-2.94542799546584E-8</c:v>
                </c:pt>
                <c:pt idx="322">
                  <c:v>-2.93143155977238E-8</c:v>
                </c:pt>
                <c:pt idx="323">
                  <c:v>-2.91743512407891E-8</c:v>
                </c:pt>
                <c:pt idx="324">
                  <c:v>-2.90343868838545E-8</c:v>
                </c:pt>
                <c:pt idx="325">
                  <c:v>-2.88944225269199E-8</c:v>
                </c:pt>
                <c:pt idx="326">
                  <c:v>-2.87544581699852E-8</c:v>
                </c:pt>
                <c:pt idx="327">
                  <c:v>-2.86144938130505E-8</c:v>
                </c:pt>
                <c:pt idx="328">
                  <c:v>-2.84745294561159E-8</c:v>
                </c:pt>
                <c:pt idx="329">
                  <c:v>-2.83345650991812E-8</c:v>
                </c:pt>
                <c:pt idx="330">
                  <c:v>-2.81946007422466E-8</c:v>
                </c:pt>
                <c:pt idx="331">
                  <c:v>-2.8054636385312E-8</c:v>
                </c:pt>
                <c:pt idx="332">
                  <c:v>-2.79146720283773E-8</c:v>
                </c:pt>
                <c:pt idx="333">
                  <c:v>-2.77747076714427E-8</c:v>
                </c:pt>
                <c:pt idx="334">
                  <c:v>-2.7634743314508E-8</c:v>
                </c:pt>
                <c:pt idx="335">
                  <c:v>-2.74947789575734E-8</c:v>
                </c:pt>
                <c:pt idx="336">
                  <c:v>-2.73548146006387E-8</c:v>
                </c:pt>
                <c:pt idx="337">
                  <c:v>-2.72148502437041E-8</c:v>
                </c:pt>
                <c:pt idx="338">
                  <c:v>-2.70748858867694E-8</c:v>
                </c:pt>
                <c:pt idx="339">
                  <c:v>-2.69349215311956E-8</c:v>
                </c:pt>
                <c:pt idx="340">
                  <c:v>-2.67949571742609E-8</c:v>
                </c:pt>
                <c:pt idx="341">
                  <c:v>-2.66549928173263E-8</c:v>
                </c:pt>
                <c:pt idx="342">
                  <c:v>-2.65150284603916E-8</c:v>
                </c:pt>
                <c:pt idx="343">
                  <c:v>-2.6375064103457E-8</c:v>
                </c:pt>
                <c:pt idx="344">
                  <c:v>-2.62350997465223E-8</c:v>
                </c:pt>
                <c:pt idx="345">
                  <c:v>-2.60951353895877E-8</c:v>
                </c:pt>
                <c:pt idx="346">
                  <c:v>-2.5955171032653E-8</c:v>
                </c:pt>
                <c:pt idx="347">
                  <c:v>-2.58152066757184E-8</c:v>
                </c:pt>
                <c:pt idx="348">
                  <c:v>-2.56752423187838E-8</c:v>
                </c:pt>
                <c:pt idx="349">
                  <c:v>-2.55352779618491E-8</c:v>
                </c:pt>
                <c:pt idx="350">
                  <c:v>-2.53953136049145E-8</c:v>
                </c:pt>
                <c:pt idx="351">
                  <c:v>-2.52553492479798E-8</c:v>
                </c:pt>
                <c:pt idx="352">
                  <c:v>-2.51153848910451E-8</c:v>
                </c:pt>
                <c:pt idx="353">
                  <c:v>-2.49754205341105E-8</c:v>
                </c:pt>
                <c:pt idx="354">
                  <c:v>-2.48354561771759E-8</c:v>
                </c:pt>
                <c:pt idx="355">
                  <c:v>-2.46954918202412E-8</c:v>
                </c:pt>
                <c:pt idx="356">
                  <c:v>-2.45555274633066E-8</c:v>
                </c:pt>
                <c:pt idx="357">
                  <c:v>-2.44155631063719E-8</c:v>
                </c:pt>
                <c:pt idx="358">
                  <c:v>-2.42755987494373E-8</c:v>
                </c:pt>
                <c:pt idx="359">
                  <c:v>-2.41356343925026E-8</c:v>
                </c:pt>
                <c:pt idx="360">
                  <c:v>-2.3995670035568E-8</c:v>
                </c:pt>
                <c:pt idx="361">
                  <c:v>-2.38557056786333E-8</c:v>
                </c:pt>
                <c:pt idx="362">
                  <c:v>-2.37157413216986E-8</c:v>
                </c:pt>
                <c:pt idx="363">
                  <c:v>-2.3575776964764E-8</c:v>
                </c:pt>
                <c:pt idx="364">
                  <c:v>-2.34358126078294E-8</c:v>
                </c:pt>
                <c:pt idx="365">
                  <c:v>-2.32958482508947E-8</c:v>
                </c:pt>
                <c:pt idx="366">
                  <c:v>-2.315588389396E-8</c:v>
                </c:pt>
                <c:pt idx="367">
                  <c:v>-2.30159195370254E-8</c:v>
                </c:pt>
                <c:pt idx="368">
                  <c:v>-2.28759551800908E-8</c:v>
                </c:pt>
                <c:pt idx="369">
                  <c:v>-2.27359908231561E-8</c:v>
                </c:pt>
                <c:pt idx="370">
                  <c:v>-2.25960264662215E-8</c:v>
                </c:pt>
                <c:pt idx="371">
                  <c:v>-2.24560621092868E-8</c:v>
                </c:pt>
                <c:pt idx="372">
                  <c:v>-2.23160977523522E-8</c:v>
                </c:pt>
                <c:pt idx="373">
                  <c:v>-2.21761333954175E-8</c:v>
                </c:pt>
                <c:pt idx="374">
                  <c:v>-2.20361690384829E-8</c:v>
                </c:pt>
                <c:pt idx="375">
                  <c:v>-2.18962046815482E-8</c:v>
                </c:pt>
                <c:pt idx="376">
                  <c:v>-2.17562403246136E-8</c:v>
                </c:pt>
                <c:pt idx="377">
                  <c:v>-2.16162759676789E-8</c:v>
                </c:pt>
                <c:pt idx="378">
                  <c:v>-2.14763116107443E-8</c:v>
                </c:pt>
                <c:pt idx="379">
                  <c:v>-2.13363472538096E-8</c:v>
                </c:pt>
                <c:pt idx="380">
                  <c:v>-2.1196382896875E-8</c:v>
                </c:pt>
                <c:pt idx="381">
                  <c:v>-2.10564185399403E-8</c:v>
                </c:pt>
                <c:pt idx="382">
                  <c:v>-2.09164541830057E-8</c:v>
                </c:pt>
                <c:pt idx="383">
                  <c:v>-2.0776489826071E-8</c:v>
                </c:pt>
                <c:pt idx="384">
                  <c:v>-2.06365254691364E-8</c:v>
                </c:pt>
                <c:pt idx="385">
                  <c:v>-2.04965611122017E-8</c:v>
                </c:pt>
                <c:pt idx="386">
                  <c:v>-2.03565967552671E-8</c:v>
                </c:pt>
                <c:pt idx="387">
                  <c:v>-2.02166323983324E-8</c:v>
                </c:pt>
                <c:pt idx="388">
                  <c:v>-2.00766680413978E-8</c:v>
                </c:pt>
                <c:pt idx="389">
                  <c:v>-1.99367036844631E-8</c:v>
                </c:pt>
                <c:pt idx="390">
                  <c:v>-1.97967393275285E-8</c:v>
                </c:pt>
                <c:pt idx="391">
                  <c:v>-1.96567749719546E-8</c:v>
                </c:pt>
                <c:pt idx="392">
                  <c:v>-1.951681061502E-8</c:v>
                </c:pt>
                <c:pt idx="393">
                  <c:v>-1.93768462580854E-8</c:v>
                </c:pt>
                <c:pt idx="394">
                  <c:v>-1.92368819011507E-8</c:v>
                </c:pt>
                <c:pt idx="395">
                  <c:v>-1.90969175442161E-8</c:v>
                </c:pt>
                <c:pt idx="396">
                  <c:v>-1.89569531872814E-8</c:v>
                </c:pt>
                <c:pt idx="397">
                  <c:v>-1.88169888303468E-8</c:v>
                </c:pt>
                <c:pt idx="398">
                  <c:v>-1.86770244734121E-8</c:v>
                </c:pt>
                <c:pt idx="399">
                  <c:v>-1.85370601164775E-8</c:v>
                </c:pt>
                <c:pt idx="400">
                  <c:v>-1.83970957595428E-8</c:v>
                </c:pt>
                <c:pt idx="401">
                  <c:v>-1.82571314026082E-8</c:v>
                </c:pt>
                <c:pt idx="402">
                  <c:v>-1.81171670456735E-8</c:v>
                </c:pt>
                <c:pt idx="403">
                  <c:v>-1.79772026887389E-8</c:v>
                </c:pt>
                <c:pt idx="404">
                  <c:v>-1.78372383318042E-8</c:v>
                </c:pt>
                <c:pt idx="405">
                  <c:v>-1.76972739748696E-8</c:v>
                </c:pt>
                <c:pt idx="406">
                  <c:v>-1.75573096179349E-8</c:v>
                </c:pt>
                <c:pt idx="407">
                  <c:v>-1.74173452610003E-8</c:v>
                </c:pt>
                <c:pt idx="408">
                  <c:v>-1.72773809040656E-8</c:v>
                </c:pt>
                <c:pt idx="409">
                  <c:v>-1.7137416547131E-8</c:v>
                </c:pt>
                <c:pt idx="410">
                  <c:v>-1.69974521901963E-8</c:v>
                </c:pt>
                <c:pt idx="411">
                  <c:v>-1.68574878332617E-8</c:v>
                </c:pt>
                <c:pt idx="412">
                  <c:v>-1.6717523476327E-8</c:v>
                </c:pt>
                <c:pt idx="413">
                  <c:v>-1.65775591193924E-8</c:v>
                </c:pt>
                <c:pt idx="414">
                  <c:v>-1.64375947624577E-8</c:v>
                </c:pt>
                <c:pt idx="415">
                  <c:v>-1.62976304055231E-8</c:v>
                </c:pt>
                <c:pt idx="416">
                  <c:v>-1.61576660485884E-8</c:v>
                </c:pt>
                <c:pt idx="417">
                  <c:v>-1.60177016916538E-8</c:v>
                </c:pt>
                <c:pt idx="418">
                  <c:v>-1.58777373347191E-8</c:v>
                </c:pt>
                <c:pt idx="419">
                  <c:v>-1.57377729777845E-8</c:v>
                </c:pt>
                <c:pt idx="420">
                  <c:v>-1.55978086208498E-8</c:v>
                </c:pt>
                <c:pt idx="421">
                  <c:v>-1.54578442639152E-8</c:v>
                </c:pt>
                <c:pt idx="422">
                  <c:v>-1.53178799069805E-8</c:v>
                </c:pt>
                <c:pt idx="423">
                  <c:v>-1.51779155500459E-8</c:v>
                </c:pt>
                <c:pt idx="424">
                  <c:v>-1.50379511931112E-8</c:v>
                </c:pt>
                <c:pt idx="425">
                  <c:v>-1.48979868361766E-8</c:v>
                </c:pt>
                <c:pt idx="426">
                  <c:v>-1.47580224792419E-8</c:v>
                </c:pt>
                <c:pt idx="427">
                  <c:v>-1.46180581223073E-8</c:v>
                </c:pt>
                <c:pt idx="428">
                  <c:v>-1.44780937653726E-8</c:v>
                </c:pt>
                <c:pt idx="429">
                  <c:v>-1.4338129408438E-8</c:v>
                </c:pt>
                <c:pt idx="430">
                  <c:v>-1.41981650515033E-8</c:v>
                </c:pt>
                <c:pt idx="431">
                  <c:v>-1.40582006945687E-8</c:v>
                </c:pt>
                <c:pt idx="432">
                  <c:v>-1.3918236337634E-8</c:v>
                </c:pt>
                <c:pt idx="433">
                  <c:v>-1.37782719806994E-8</c:v>
                </c:pt>
                <c:pt idx="434">
                  <c:v>-1.36383076237647E-8</c:v>
                </c:pt>
                <c:pt idx="435">
                  <c:v>-1.34983432668301E-8</c:v>
                </c:pt>
                <c:pt idx="436">
                  <c:v>-1.33583789098954E-8</c:v>
                </c:pt>
                <c:pt idx="437">
                  <c:v>-1.32184145529608E-8</c:v>
                </c:pt>
                <c:pt idx="438">
                  <c:v>-1.30784501960262E-8</c:v>
                </c:pt>
                <c:pt idx="439">
                  <c:v>-1.29384858390915E-8</c:v>
                </c:pt>
                <c:pt idx="440">
                  <c:v>-1.27985214821568E-8</c:v>
                </c:pt>
                <c:pt idx="441">
                  <c:v>-1.26585571252222E-8</c:v>
                </c:pt>
                <c:pt idx="442">
                  <c:v>-1.25185927682875E-8</c:v>
                </c:pt>
                <c:pt idx="443">
                  <c:v>-1.23786284113529E-8</c:v>
                </c:pt>
                <c:pt idx="444">
                  <c:v>-1.22386640557791E-8</c:v>
                </c:pt>
                <c:pt idx="445">
                  <c:v>-1.20986996988444E-8</c:v>
                </c:pt>
                <c:pt idx="446">
                  <c:v>-1.19587353419098E-8</c:v>
                </c:pt>
                <c:pt idx="447">
                  <c:v>-1.18187709849751E-8</c:v>
                </c:pt>
                <c:pt idx="448">
                  <c:v>-1.16788066280405E-8</c:v>
                </c:pt>
                <c:pt idx="449">
                  <c:v>-1.15388422711058E-8</c:v>
                </c:pt>
                <c:pt idx="450">
                  <c:v>-1.13988779141712E-8</c:v>
                </c:pt>
                <c:pt idx="451">
                  <c:v>-1.12589135572365E-8</c:v>
                </c:pt>
                <c:pt idx="452">
                  <c:v>-1.11189492003019E-8</c:v>
                </c:pt>
                <c:pt idx="453">
                  <c:v>-1.09789848433672E-8</c:v>
                </c:pt>
                <c:pt idx="454">
                  <c:v>-1.08390204864326E-8</c:v>
                </c:pt>
                <c:pt idx="455">
                  <c:v>-1.06990561294979E-8</c:v>
                </c:pt>
                <c:pt idx="456">
                  <c:v>-1.05590917725633E-8</c:v>
                </c:pt>
                <c:pt idx="457">
                  <c:v>-1.04191274156286E-8</c:v>
                </c:pt>
                <c:pt idx="458">
                  <c:v>-1.0279163058694E-8</c:v>
                </c:pt>
                <c:pt idx="459">
                  <c:v>-1.01391987017593E-8</c:v>
                </c:pt>
                <c:pt idx="460">
                  <c:v>-9.9992343448247E-9</c:v>
                </c:pt>
                <c:pt idx="461">
                  <c:v>-9.85926998789004E-9</c:v>
                </c:pt>
                <c:pt idx="462">
                  <c:v>-9.71930563095539E-9</c:v>
                </c:pt>
                <c:pt idx="463">
                  <c:v>-9.57934127402073E-9</c:v>
                </c:pt>
                <c:pt idx="464">
                  <c:v>-9.4393769170861E-9</c:v>
                </c:pt>
                <c:pt idx="465">
                  <c:v>-9.29941256015145E-9</c:v>
                </c:pt>
                <c:pt idx="466">
                  <c:v>-9.1594482032168E-9</c:v>
                </c:pt>
                <c:pt idx="467">
                  <c:v>-9.01948384628214E-9</c:v>
                </c:pt>
                <c:pt idx="468">
                  <c:v>-8.8795194893475E-9</c:v>
                </c:pt>
                <c:pt idx="469">
                  <c:v>-8.73955513241285E-9</c:v>
                </c:pt>
                <c:pt idx="470">
                  <c:v>-8.5995907754782E-9</c:v>
                </c:pt>
                <c:pt idx="471">
                  <c:v>-8.45962641854355E-9</c:v>
                </c:pt>
                <c:pt idx="472">
                  <c:v>-8.31966206160891E-9</c:v>
                </c:pt>
                <c:pt idx="473">
                  <c:v>-8.17969770467425E-9</c:v>
                </c:pt>
                <c:pt idx="474">
                  <c:v>-8.0397333477396E-9</c:v>
                </c:pt>
                <c:pt idx="475">
                  <c:v>-7.89976899080495E-9</c:v>
                </c:pt>
                <c:pt idx="476">
                  <c:v>-7.75980463387031E-9</c:v>
                </c:pt>
                <c:pt idx="477">
                  <c:v>-7.61984027693566E-9</c:v>
                </c:pt>
                <c:pt idx="478">
                  <c:v>-7.479875920001E-9</c:v>
                </c:pt>
                <c:pt idx="479">
                  <c:v>-7.33991156306635E-9</c:v>
                </c:pt>
                <c:pt idx="480">
                  <c:v>-7.1999472061317E-9</c:v>
                </c:pt>
                <c:pt idx="481">
                  <c:v>-7.05998284919706E-9</c:v>
                </c:pt>
                <c:pt idx="482">
                  <c:v>-6.92001849226241E-9</c:v>
                </c:pt>
                <c:pt idx="483">
                  <c:v>-6.78005413532776E-9</c:v>
                </c:pt>
                <c:pt idx="484">
                  <c:v>-6.6400897783931E-9</c:v>
                </c:pt>
                <c:pt idx="485">
                  <c:v>-6.50012542145847E-9</c:v>
                </c:pt>
                <c:pt idx="486">
                  <c:v>-6.36016106452381E-9</c:v>
                </c:pt>
                <c:pt idx="487">
                  <c:v>-6.22019670758916E-9</c:v>
                </c:pt>
                <c:pt idx="488">
                  <c:v>-6.08023235065451E-9</c:v>
                </c:pt>
                <c:pt idx="489">
                  <c:v>-5.94026799371987E-9</c:v>
                </c:pt>
                <c:pt idx="490">
                  <c:v>-5.80030363678522E-9</c:v>
                </c:pt>
                <c:pt idx="491">
                  <c:v>-5.66033927985056E-9</c:v>
                </c:pt>
                <c:pt idx="492">
                  <c:v>-5.52037492291591E-9</c:v>
                </c:pt>
                <c:pt idx="493">
                  <c:v>-5.38041056598127E-9</c:v>
                </c:pt>
                <c:pt idx="494">
                  <c:v>-5.24044620904662E-9</c:v>
                </c:pt>
                <c:pt idx="495">
                  <c:v>-5.10048185211197E-9</c:v>
                </c:pt>
                <c:pt idx="496">
                  <c:v>-4.96051749653814E-9</c:v>
                </c:pt>
                <c:pt idx="497">
                  <c:v>-4.82055313960349E-9</c:v>
                </c:pt>
                <c:pt idx="498">
                  <c:v>-4.68058878266885E-9</c:v>
                </c:pt>
                <c:pt idx="499">
                  <c:v>-4.5406244257342E-9</c:v>
                </c:pt>
                <c:pt idx="500">
                  <c:v>-4.40066006879955E-9</c:v>
                </c:pt>
                <c:pt idx="501">
                  <c:v>-4.26069571186489E-9</c:v>
                </c:pt>
                <c:pt idx="502">
                  <c:v>-4.12073135493026E-9</c:v>
                </c:pt>
                <c:pt idx="503">
                  <c:v>-3.9807669979956E-9</c:v>
                </c:pt>
                <c:pt idx="504">
                  <c:v>-3.84080264106095E-9</c:v>
                </c:pt>
                <c:pt idx="505">
                  <c:v>-3.7008382841263E-9</c:v>
                </c:pt>
                <c:pt idx="506">
                  <c:v>-3.56087392719166E-9</c:v>
                </c:pt>
                <c:pt idx="507">
                  <c:v>-3.42090957025701E-9</c:v>
                </c:pt>
                <c:pt idx="508">
                  <c:v>-3.28094521332236E-9</c:v>
                </c:pt>
                <c:pt idx="509">
                  <c:v>-3.1409808563877E-9</c:v>
                </c:pt>
                <c:pt idx="510">
                  <c:v>-3.00101649945307E-9</c:v>
                </c:pt>
                <c:pt idx="511">
                  <c:v>-2.86105214251841E-9</c:v>
                </c:pt>
                <c:pt idx="512">
                  <c:v>-2.72108778558376E-9</c:v>
                </c:pt>
                <c:pt idx="513">
                  <c:v>-2.58112342864911E-9</c:v>
                </c:pt>
                <c:pt idx="514">
                  <c:v>-2.44115907171447E-9</c:v>
                </c:pt>
                <c:pt idx="515">
                  <c:v>-2.30119471477982E-9</c:v>
                </c:pt>
                <c:pt idx="516">
                  <c:v>-2.16123035784516E-9</c:v>
                </c:pt>
                <c:pt idx="517">
                  <c:v>-2.02126600091051E-9</c:v>
                </c:pt>
                <c:pt idx="518">
                  <c:v>-1.88130164397586E-9</c:v>
                </c:pt>
                <c:pt idx="519">
                  <c:v>-1.74133728704122E-9</c:v>
                </c:pt>
                <c:pt idx="520">
                  <c:v>-1.60137293010657E-9</c:v>
                </c:pt>
                <c:pt idx="521">
                  <c:v>-1.46140857317191E-9</c:v>
                </c:pt>
                <c:pt idx="522">
                  <c:v>-1.32144421623726E-9</c:v>
                </c:pt>
                <c:pt idx="523">
                  <c:v>-1.18147985930263E-9</c:v>
                </c:pt>
                <c:pt idx="524">
                  <c:v>-1.04151550236797E-9</c:v>
                </c:pt>
                <c:pt idx="525">
                  <c:v>-9.01551145433318E-10</c:v>
                </c:pt>
                <c:pt idx="526">
                  <c:v>-7.61586788498665E-10</c:v>
                </c:pt>
                <c:pt idx="527">
                  <c:v>-6.2162243156403E-10</c:v>
                </c:pt>
                <c:pt idx="528">
                  <c:v>-4.81658074629376E-10</c:v>
                </c:pt>
                <c:pt idx="529">
                  <c:v>-3.41693717694723E-10</c:v>
                </c:pt>
                <c:pt idx="530">
                  <c:v>-2.01729360760069E-10</c:v>
                </c:pt>
                <c:pt idx="531">
                  <c:v>-6.17650038254341E-11</c:v>
                </c:pt>
                <c:pt idx="532">
                  <c:v>7.81993531092195E-11</c:v>
                </c:pt>
                <c:pt idx="533">
                  <c:v>2.18163710043873E-10</c:v>
                </c:pt>
                <c:pt idx="534">
                  <c:v>3.58128066978527E-10</c:v>
                </c:pt>
                <c:pt idx="535">
                  <c:v>4.98092423913162E-10</c:v>
                </c:pt>
                <c:pt idx="536">
                  <c:v>6.38056780847815E-10</c:v>
                </c:pt>
                <c:pt idx="537">
                  <c:v>7.7802113778247E-10</c:v>
                </c:pt>
                <c:pt idx="538">
                  <c:v>9.17985494717122E-10</c:v>
                </c:pt>
                <c:pt idx="539">
                  <c:v>1.05794985165178E-9</c:v>
                </c:pt>
                <c:pt idx="540">
                  <c:v>1.19791420858641E-9</c:v>
                </c:pt>
                <c:pt idx="541">
                  <c:v>1.33787856552106E-9</c:v>
                </c:pt>
                <c:pt idx="542">
                  <c:v>1.47784292245572E-9</c:v>
                </c:pt>
                <c:pt idx="543">
                  <c:v>1.61780727939037E-9</c:v>
                </c:pt>
                <c:pt idx="544">
                  <c:v>1.75777163632501E-9</c:v>
                </c:pt>
                <c:pt idx="545">
                  <c:v>1.89773599325966E-9</c:v>
                </c:pt>
                <c:pt idx="546">
                  <c:v>2.03770035019431E-9</c:v>
                </c:pt>
                <c:pt idx="547">
                  <c:v>2.17766470712897E-9</c:v>
                </c:pt>
                <c:pt idx="548">
                  <c:v>2.31762906270277E-9</c:v>
                </c:pt>
                <c:pt idx="549">
                  <c:v>2.45759341963743E-9</c:v>
                </c:pt>
                <c:pt idx="550">
                  <c:v>2.59755777657208E-9</c:v>
                </c:pt>
                <c:pt idx="551">
                  <c:v>2.73752213350674E-9</c:v>
                </c:pt>
                <c:pt idx="552">
                  <c:v>2.87748649044137E-9</c:v>
                </c:pt>
                <c:pt idx="553">
                  <c:v>3.01745084737602E-9</c:v>
                </c:pt>
                <c:pt idx="554">
                  <c:v>3.15741520431068E-9</c:v>
                </c:pt>
                <c:pt idx="555">
                  <c:v>3.29737956124533E-9</c:v>
                </c:pt>
                <c:pt idx="556">
                  <c:v>3.43734391817998E-9</c:v>
                </c:pt>
                <c:pt idx="557">
                  <c:v>3.57730827511462E-9</c:v>
                </c:pt>
                <c:pt idx="558">
                  <c:v>3.71727263204927E-9</c:v>
                </c:pt>
                <c:pt idx="559">
                  <c:v>3.85723698898393E-9</c:v>
                </c:pt>
                <c:pt idx="560">
                  <c:v>3.99720134591858E-9</c:v>
                </c:pt>
                <c:pt idx="561">
                  <c:v>4.13716570285322E-9</c:v>
                </c:pt>
                <c:pt idx="562">
                  <c:v>4.27713005978787E-9</c:v>
                </c:pt>
                <c:pt idx="563">
                  <c:v>4.41709441672252E-9</c:v>
                </c:pt>
                <c:pt idx="564">
                  <c:v>4.55705877365718E-9</c:v>
                </c:pt>
                <c:pt idx="565">
                  <c:v>4.69702313059181E-9</c:v>
                </c:pt>
                <c:pt idx="566">
                  <c:v>4.83698748752647E-9</c:v>
                </c:pt>
                <c:pt idx="567">
                  <c:v>4.97695184446112E-9</c:v>
                </c:pt>
                <c:pt idx="568">
                  <c:v>5.11691620139577E-9</c:v>
                </c:pt>
                <c:pt idx="569">
                  <c:v>5.25688055833041E-9</c:v>
                </c:pt>
                <c:pt idx="570">
                  <c:v>5.39684491526506E-9</c:v>
                </c:pt>
                <c:pt idx="571">
                  <c:v>5.53680927219971E-9</c:v>
                </c:pt>
                <c:pt idx="572">
                  <c:v>5.67677362913437E-9</c:v>
                </c:pt>
                <c:pt idx="573">
                  <c:v>5.816737986069E-9</c:v>
                </c:pt>
                <c:pt idx="574">
                  <c:v>5.95670234300366E-9</c:v>
                </c:pt>
                <c:pt idx="575">
                  <c:v>6.09666669993831E-9</c:v>
                </c:pt>
                <c:pt idx="576">
                  <c:v>6.23663105687296E-9</c:v>
                </c:pt>
                <c:pt idx="577">
                  <c:v>6.37659541380762E-9</c:v>
                </c:pt>
                <c:pt idx="578">
                  <c:v>6.51655977074225E-9</c:v>
                </c:pt>
                <c:pt idx="579">
                  <c:v>6.6565241276769E-9</c:v>
                </c:pt>
                <c:pt idx="580">
                  <c:v>6.79648848461156E-9</c:v>
                </c:pt>
                <c:pt idx="581">
                  <c:v>6.93645284154621E-9</c:v>
                </c:pt>
                <c:pt idx="582">
                  <c:v>7.07641719848085E-9</c:v>
                </c:pt>
                <c:pt idx="583">
                  <c:v>7.2163815554155E-9</c:v>
                </c:pt>
                <c:pt idx="584">
                  <c:v>7.35634591235016E-9</c:v>
                </c:pt>
                <c:pt idx="585">
                  <c:v>7.49631026928481E-9</c:v>
                </c:pt>
                <c:pt idx="586">
                  <c:v>7.63627462621944E-9</c:v>
                </c:pt>
                <c:pt idx="587">
                  <c:v>7.7762389831541E-9</c:v>
                </c:pt>
                <c:pt idx="588">
                  <c:v>7.91620334008875E-9</c:v>
                </c:pt>
                <c:pt idx="589">
                  <c:v>8.05616769702341E-9</c:v>
                </c:pt>
                <c:pt idx="590">
                  <c:v>8.19613205395804E-9</c:v>
                </c:pt>
                <c:pt idx="591">
                  <c:v>8.3360964108927E-9</c:v>
                </c:pt>
                <c:pt idx="592">
                  <c:v>8.47606076782735E-9</c:v>
                </c:pt>
                <c:pt idx="593">
                  <c:v>8.616025124762E-9</c:v>
                </c:pt>
                <c:pt idx="594">
                  <c:v>8.75598948169664E-9</c:v>
                </c:pt>
                <c:pt idx="595">
                  <c:v>8.8959538386313E-9</c:v>
                </c:pt>
                <c:pt idx="596">
                  <c:v>9.03591819556594E-9</c:v>
                </c:pt>
                <c:pt idx="597">
                  <c:v>9.1758825525006E-9</c:v>
                </c:pt>
                <c:pt idx="598">
                  <c:v>9.31584690943525E-9</c:v>
                </c:pt>
                <c:pt idx="599">
                  <c:v>9.45581126636989E-9</c:v>
                </c:pt>
                <c:pt idx="600">
                  <c:v>9.59577562194371E-9</c:v>
                </c:pt>
                <c:pt idx="601">
                  <c:v>9.73573997887837E-9</c:v>
                </c:pt>
                <c:pt idx="602">
                  <c:v>9.87570433581302E-9</c:v>
                </c:pt>
                <c:pt idx="603">
                  <c:v>1.00156686927477E-8</c:v>
                </c:pt>
                <c:pt idx="604">
                  <c:v>1.01556330496823E-8</c:v>
                </c:pt>
                <c:pt idx="605">
                  <c:v>1.0295597406617E-8</c:v>
                </c:pt>
                <c:pt idx="606">
                  <c:v>1.04355617635516E-8</c:v>
                </c:pt>
                <c:pt idx="607">
                  <c:v>1.05755261204863E-8</c:v>
                </c:pt>
                <c:pt idx="608">
                  <c:v>1.07154904774209E-8</c:v>
                </c:pt>
                <c:pt idx="609">
                  <c:v>1.08554548343556E-8</c:v>
                </c:pt>
                <c:pt idx="610">
                  <c:v>1.09954191912902E-8</c:v>
                </c:pt>
                <c:pt idx="611">
                  <c:v>1.11353835482249E-8</c:v>
                </c:pt>
                <c:pt idx="612">
                  <c:v>1.12753479051595E-8</c:v>
                </c:pt>
                <c:pt idx="613">
                  <c:v>1.14153122620942E-8</c:v>
                </c:pt>
                <c:pt idx="614">
                  <c:v>1.15552766190288E-8</c:v>
                </c:pt>
                <c:pt idx="615">
                  <c:v>1.16952409759634E-8</c:v>
                </c:pt>
                <c:pt idx="616">
                  <c:v>1.18352053328981E-8</c:v>
                </c:pt>
                <c:pt idx="617">
                  <c:v>1.19751696898328E-8</c:v>
                </c:pt>
                <c:pt idx="618">
                  <c:v>1.21151340467674E-8</c:v>
                </c:pt>
                <c:pt idx="619">
                  <c:v>1.2255098403702E-8</c:v>
                </c:pt>
                <c:pt idx="620">
                  <c:v>1.23950627606367E-8</c:v>
                </c:pt>
                <c:pt idx="621">
                  <c:v>1.25350271175713E-8</c:v>
                </c:pt>
                <c:pt idx="622">
                  <c:v>1.2674991474506E-8</c:v>
                </c:pt>
                <c:pt idx="623">
                  <c:v>1.28149558314406E-8</c:v>
                </c:pt>
                <c:pt idx="624">
                  <c:v>1.29549201883753E-8</c:v>
                </c:pt>
                <c:pt idx="625">
                  <c:v>1.30948845453099E-8</c:v>
                </c:pt>
                <c:pt idx="626">
                  <c:v>1.32348489022446E-8</c:v>
                </c:pt>
                <c:pt idx="627">
                  <c:v>1.33748132591792E-8</c:v>
                </c:pt>
                <c:pt idx="628">
                  <c:v>1.35147776161139E-8</c:v>
                </c:pt>
                <c:pt idx="629">
                  <c:v>1.36547419730485E-8</c:v>
                </c:pt>
                <c:pt idx="630">
                  <c:v>1.37947063299832E-8</c:v>
                </c:pt>
                <c:pt idx="631">
                  <c:v>1.39346706869178E-8</c:v>
                </c:pt>
                <c:pt idx="632">
                  <c:v>1.40746350438525E-8</c:v>
                </c:pt>
                <c:pt idx="633">
                  <c:v>1.42145994007871E-8</c:v>
                </c:pt>
                <c:pt idx="634">
                  <c:v>1.43545637577218E-8</c:v>
                </c:pt>
                <c:pt idx="635">
                  <c:v>1.44945281146564E-8</c:v>
                </c:pt>
                <c:pt idx="636">
                  <c:v>1.46344924715911E-8</c:v>
                </c:pt>
                <c:pt idx="637">
                  <c:v>1.47744568285257E-8</c:v>
                </c:pt>
                <c:pt idx="638">
                  <c:v>1.49144211854604E-8</c:v>
                </c:pt>
                <c:pt idx="639">
                  <c:v>1.5054385542395E-8</c:v>
                </c:pt>
                <c:pt idx="640">
                  <c:v>1.51943498993297E-8</c:v>
                </c:pt>
                <c:pt idx="641">
                  <c:v>1.53343142562643E-8</c:v>
                </c:pt>
                <c:pt idx="642">
                  <c:v>1.5474278613199E-8</c:v>
                </c:pt>
                <c:pt idx="643">
                  <c:v>1.56142429701336E-8</c:v>
                </c:pt>
                <c:pt idx="644">
                  <c:v>1.57542073270683E-8</c:v>
                </c:pt>
                <c:pt idx="645">
                  <c:v>1.58941716840029E-8</c:v>
                </c:pt>
                <c:pt idx="646">
                  <c:v>1.60341360409376E-8</c:v>
                </c:pt>
                <c:pt idx="647">
                  <c:v>1.61741003978722E-8</c:v>
                </c:pt>
                <c:pt idx="648">
                  <c:v>1.63140647548069E-8</c:v>
                </c:pt>
                <c:pt idx="649">
                  <c:v>1.64540291117415E-8</c:v>
                </c:pt>
                <c:pt idx="650">
                  <c:v>1.65939934686762E-8</c:v>
                </c:pt>
                <c:pt idx="651">
                  <c:v>1.67339578256108E-8</c:v>
                </c:pt>
                <c:pt idx="652">
                  <c:v>1.68739221811846E-8</c:v>
                </c:pt>
                <c:pt idx="653">
                  <c:v>1.70138865381193E-8</c:v>
                </c:pt>
                <c:pt idx="654">
                  <c:v>1.71538508950539E-8</c:v>
                </c:pt>
                <c:pt idx="655">
                  <c:v>1.72938152519886E-8</c:v>
                </c:pt>
                <c:pt idx="656">
                  <c:v>1.74337796089232E-8</c:v>
                </c:pt>
                <c:pt idx="657">
                  <c:v>1.75737439658579E-8</c:v>
                </c:pt>
                <c:pt idx="658">
                  <c:v>1.77137083227925E-8</c:v>
                </c:pt>
                <c:pt idx="659">
                  <c:v>1.78536726797272E-8</c:v>
                </c:pt>
                <c:pt idx="660">
                  <c:v>1.79936370366618E-8</c:v>
                </c:pt>
                <c:pt idx="661">
                  <c:v>1.81336013935965E-8</c:v>
                </c:pt>
                <c:pt idx="662">
                  <c:v>1.82735657505311E-8</c:v>
                </c:pt>
                <c:pt idx="663">
                  <c:v>1.84135301074658E-8</c:v>
                </c:pt>
                <c:pt idx="664">
                  <c:v>1.85534944644004E-8</c:v>
                </c:pt>
                <c:pt idx="665">
                  <c:v>1.86934588213351E-8</c:v>
                </c:pt>
                <c:pt idx="666">
                  <c:v>1.88334231782697E-8</c:v>
                </c:pt>
                <c:pt idx="667">
                  <c:v>1.89733875352044E-8</c:v>
                </c:pt>
                <c:pt idx="668">
                  <c:v>1.9113351892139E-8</c:v>
                </c:pt>
                <c:pt idx="669">
                  <c:v>1.92533162490737E-8</c:v>
                </c:pt>
                <c:pt idx="670">
                  <c:v>1.93932806060083E-8</c:v>
                </c:pt>
                <c:pt idx="671">
                  <c:v>1.9533244962943E-8</c:v>
                </c:pt>
                <c:pt idx="672">
                  <c:v>1.96732093198776E-8</c:v>
                </c:pt>
                <c:pt idx="673">
                  <c:v>1.98131736768123E-8</c:v>
                </c:pt>
                <c:pt idx="674">
                  <c:v>1.99531380337469E-8</c:v>
                </c:pt>
                <c:pt idx="675">
                  <c:v>2.00931023906816E-8</c:v>
                </c:pt>
                <c:pt idx="676">
                  <c:v>2.02330667476162E-8</c:v>
                </c:pt>
                <c:pt idx="677">
                  <c:v>2.03730311045509E-8</c:v>
                </c:pt>
                <c:pt idx="678">
                  <c:v>2.05129954614855E-8</c:v>
                </c:pt>
                <c:pt idx="679">
                  <c:v>2.06529598184202E-8</c:v>
                </c:pt>
                <c:pt idx="680">
                  <c:v>2.07929241753548E-8</c:v>
                </c:pt>
                <c:pt idx="681">
                  <c:v>2.09328885322895E-8</c:v>
                </c:pt>
                <c:pt idx="682">
                  <c:v>2.10728528892241E-8</c:v>
                </c:pt>
                <c:pt idx="683">
                  <c:v>2.12128172461588E-8</c:v>
                </c:pt>
                <c:pt idx="684">
                  <c:v>2.13527816030934E-8</c:v>
                </c:pt>
                <c:pt idx="685">
                  <c:v>2.14927459600281E-8</c:v>
                </c:pt>
                <c:pt idx="686">
                  <c:v>2.16327103169627E-8</c:v>
                </c:pt>
                <c:pt idx="687">
                  <c:v>2.17726746738974E-8</c:v>
                </c:pt>
                <c:pt idx="688">
                  <c:v>2.1912639030832E-8</c:v>
                </c:pt>
                <c:pt idx="689">
                  <c:v>2.20526033877667E-8</c:v>
                </c:pt>
                <c:pt idx="690">
                  <c:v>2.21925677447013E-8</c:v>
                </c:pt>
                <c:pt idx="691">
                  <c:v>2.2332532101636E-8</c:v>
                </c:pt>
                <c:pt idx="692">
                  <c:v>2.24724964585706E-8</c:v>
                </c:pt>
                <c:pt idx="693">
                  <c:v>2.26124608155053E-8</c:v>
                </c:pt>
                <c:pt idx="694">
                  <c:v>2.27524251724399E-8</c:v>
                </c:pt>
                <c:pt idx="695">
                  <c:v>2.28923895293746E-8</c:v>
                </c:pt>
                <c:pt idx="696">
                  <c:v>2.30323538863092E-8</c:v>
                </c:pt>
                <c:pt idx="697">
                  <c:v>2.31723182432439E-8</c:v>
                </c:pt>
                <c:pt idx="698">
                  <c:v>2.33122826001785E-8</c:v>
                </c:pt>
                <c:pt idx="699">
                  <c:v>2.34522469571132E-8</c:v>
                </c:pt>
                <c:pt idx="700">
                  <c:v>2.35922113140478E-8</c:v>
                </c:pt>
                <c:pt idx="701">
                  <c:v>2.37321756709825E-8</c:v>
                </c:pt>
                <c:pt idx="702">
                  <c:v>2.38721400279171E-8</c:v>
                </c:pt>
                <c:pt idx="703">
                  <c:v>2.40121043848518E-8</c:v>
                </c:pt>
                <c:pt idx="704">
                  <c:v>2.41520687404256E-8</c:v>
                </c:pt>
                <c:pt idx="705">
                  <c:v>2.42920330973602E-8</c:v>
                </c:pt>
                <c:pt idx="706">
                  <c:v>2.44319974542949E-8</c:v>
                </c:pt>
                <c:pt idx="707">
                  <c:v>2.45719618112295E-8</c:v>
                </c:pt>
                <c:pt idx="708">
                  <c:v>2.47119261681642E-8</c:v>
                </c:pt>
                <c:pt idx="709">
                  <c:v>2.48518905250988E-8</c:v>
                </c:pt>
                <c:pt idx="710">
                  <c:v>2.49918548820335E-8</c:v>
                </c:pt>
                <c:pt idx="711">
                  <c:v>2.51318192389681E-8</c:v>
                </c:pt>
                <c:pt idx="712">
                  <c:v>2.52717835959028E-8</c:v>
                </c:pt>
                <c:pt idx="713">
                  <c:v>2.54117479528374E-8</c:v>
                </c:pt>
                <c:pt idx="714">
                  <c:v>2.55517123097721E-8</c:v>
                </c:pt>
                <c:pt idx="715">
                  <c:v>2.56916766667067E-8</c:v>
                </c:pt>
                <c:pt idx="716">
                  <c:v>2.58316410236414E-8</c:v>
                </c:pt>
                <c:pt idx="717">
                  <c:v>2.5971605380576E-8</c:v>
                </c:pt>
                <c:pt idx="718">
                  <c:v>2.61115697375107E-8</c:v>
                </c:pt>
                <c:pt idx="719">
                  <c:v>2.62515340944453E-8</c:v>
                </c:pt>
                <c:pt idx="720">
                  <c:v>2.639149845138E-8</c:v>
                </c:pt>
                <c:pt idx="721">
                  <c:v>2.65314628083146E-8</c:v>
                </c:pt>
                <c:pt idx="722">
                  <c:v>2.66714271652493E-8</c:v>
                </c:pt>
                <c:pt idx="723">
                  <c:v>2.68113915221839E-8</c:v>
                </c:pt>
                <c:pt idx="724">
                  <c:v>2.69513558791186E-8</c:v>
                </c:pt>
                <c:pt idx="725">
                  <c:v>2.70913202360532E-8</c:v>
                </c:pt>
                <c:pt idx="726">
                  <c:v>2.72312845929879E-8</c:v>
                </c:pt>
                <c:pt idx="727">
                  <c:v>2.73712489499225E-8</c:v>
                </c:pt>
                <c:pt idx="728">
                  <c:v>2.75112133068572E-8</c:v>
                </c:pt>
                <c:pt idx="729">
                  <c:v>2.76511776637918E-8</c:v>
                </c:pt>
                <c:pt idx="730">
                  <c:v>2.77911420207265E-8</c:v>
                </c:pt>
                <c:pt idx="731">
                  <c:v>2.79311063776611E-8</c:v>
                </c:pt>
                <c:pt idx="732">
                  <c:v>2.80710707345958E-8</c:v>
                </c:pt>
                <c:pt idx="733">
                  <c:v>2.82110350915304E-8</c:v>
                </c:pt>
                <c:pt idx="734">
                  <c:v>2.83509994484651E-8</c:v>
                </c:pt>
                <c:pt idx="735">
                  <c:v>2.84909638053997E-8</c:v>
                </c:pt>
                <c:pt idx="736">
                  <c:v>2.86309281623344E-8</c:v>
                </c:pt>
                <c:pt idx="737">
                  <c:v>2.8770892519269E-8</c:v>
                </c:pt>
                <c:pt idx="738">
                  <c:v>2.89108568762036E-8</c:v>
                </c:pt>
                <c:pt idx="739">
                  <c:v>2.90508212331383E-8</c:v>
                </c:pt>
                <c:pt idx="740">
                  <c:v>2.91907855900729E-8</c:v>
                </c:pt>
                <c:pt idx="741">
                  <c:v>2.93307499470076E-8</c:v>
                </c:pt>
                <c:pt idx="742">
                  <c:v>2.94707143039422E-8</c:v>
                </c:pt>
                <c:pt idx="743">
                  <c:v>2.96106786608769E-8</c:v>
                </c:pt>
                <c:pt idx="744">
                  <c:v>2.97506430178115E-8</c:v>
                </c:pt>
                <c:pt idx="745">
                  <c:v>2.98906073747462E-8</c:v>
                </c:pt>
                <c:pt idx="746">
                  <c:v>3.00305717316808E-8</c:v>
                </c:pt>
                <c:pt idx="747">
                  <c:v>3.01705360886155E-8</c:v>
                </c:pt>
                <c:pt idx="748">
                  <c:v>3.03105004455501E-8</c:v>
                </c:pt>
                <c:pt idx="749">
                  <c:v>3.04504648024848E-8</c:v>
                </c:pt>
                <c:pt idx="750">
                  <c:v>3.05904291594194E-8</c:v>
                </c:pt>
                <c:pt idx="751">
                  <c:v>3.07303935163541E-8</c:v>
                </c:pt>
                <c:pt idx="752">
                  <c:v>3.08703578732887E-8</c:v>
                </c:pt>
                <c:pt idx="753">
                  <c:v>3.10103222302234E-8</c:v>
                </c:pt>
                <c:pt idx="754">
                  <c:v>3.1150286587158E-8</c:v>
                </c:pt>
                <c:pt idx="755">
                  <c:v>3.12902509440927E-8</c:v>
                </c:pt>
                <c:pt idx="756">
                  <c:v>3.14302152996665E-8</c:v>
                </c:pt>
                <c:pt idx="757">
                  <c:v>3.15701796566012E-8</c:v>
                </c:pt>
                <c:pt idx="758">
                  <c:v>3.17101440135358E-8</c:v>
                </c:pt>
                <c:pt idx="759">
                  <c:v>3.18501083704705E-8</c:v>
                </c:pt>
                <c:pt idx="760">
                  <c:v>3.19900727274051E-8</c:v>
                </c:pt>
                <c:pt idx="761">
                  <c:v>3.21300370843398E-8</c:v>
                </c:pt>
                <c:pt idx="762">
                  <c:v>3.22700014412744E-8</c:v>
                </c:pt>
                <c:pt idx="763">
                  <c:v>3.24099657982091E-8</c:v>
                </c:pt>
                <c:pt idx="764">
                  <c:v>3.25499301551437E-8</c:v>
                </c:pt>
                <c:pt idx="765">
                  <c:v>3.26898945120784E-8</c:v>
                </c:pt>
                <c:pt idx="766">
                  <c:v>3.2829858869013E-8</c:v>
                </c:pt>
                <c:pt idx="767">
                  <c:v>3.29698232259476E-8</c:v>
                </c:pt>
                <c:pt idx="768">
                  <c:v>3.31097875828823E-8</c:v>
                </c:pt>
                <c:pt idx="769">
                  <c:v>3.32497519398169E-8</c:v>
                </c:pt>
                <c:pt idx="770">
                  <c:v>3.33897162967516E-8</c:v>
                </c:pt>
                <c:pt idx="771">
                  <c:v>3.35296806536862E-8</c:v>
                </c:pt>
                <c:pt idx="772">
                  <c:v>3.36696450106209E-8</c:v>
                </c:pt>
                <c:pt idx="773">
                  <c:v>3.38096093675555E-8</c:v>
                </c:pt>
                <c:pt idx="774">
                  <c:v>3.39495737244902E-8</c:v>
                </c:pt>
                <c:pt idx="775">
                  <c:v>3.40895380814248E-8</c:v>
                </c:pt>
                <c:pt idx="776">
                  <c:v>3.42295024383595E-8</c:v>
                </c:pt>
                <c:pt idx="777">
                  <c:v>3.43694667952941E-8</c:v>
                </c:pt>
                <c:pt idx="778">
                  <c:v>3.45094311522288E-8</c:v>
                </c:pt>
                <c:pt idx="779">
                  <c:v>3.46493955091634E-8</c:v>
                </c:pt>
                <c:pt idx="780">
                  <c:v>3.47893598660981E-8</c:v>
                </c:pt>
                <c:pt idx="781">
                  <c:v>3.49293242230327E-8</c:v>
                </c:pt>
                <c:pt idx="782">
                  <c:v>3.50692885799674E-8</c:v>
                </c:pt>
                <c:pt idx="783">
                  <c:v>3.5209252936902E-8</c:v>
                </c:pt>
                <c:pt idx="784">
                  <c:v>3.53492172938367E-8</c:v>
                </c:pt>
                <c:pt idx="785">
                  <c:v>3.54891816507713E-8</c:v>
                </c:pt>
                <c:pt idx="786">
                  <c:v>3.5629146007706E-8</c:v>
                </c:pt>
                <c:pt idx="787">
                  <c:v>3.57691103646406E-8</c:v>
                </c:pt>
                <c:pt idx="788">
                  <c:v>3.59090747215753E-8</c:v>
                </c:pt>
                <c:pt idx="789">
                  <c:v>3.60490390785099E-8</c:v>
                </c:pt>
                <c:pt idx="790">
                  <c:v>3.61890034354446E-8</c:v>
                </c:pt>
                <c:pt idx="791">
                  <c:v>3.63289677923792E-8</c:v>
                </c:pt>
                <c:pt idx="792">
                  <c:v>3.64689321493139E-8</c:v>
                </c:pt>
                <c:pt idx="793">
                  <c:v>3.66088965062485E-8</c:v>
                </c:pt>
                <c:pt idx="794">
                  <c:v>3.67488608631832E-8</c:v>
                </c:pt>
                <c:pt idx="795">
                  <c:v>3.68888252201178E-8</c:v>
                </c:pt>
                <c:pt idx="796">
                  <c:v>3.70287895770525E-8</c:v>
                </c:pt>
                <c:pt idx="797">
                  <c:v>3.71687539339871E-8</c:v>
                </c:pt>
                <c:pt idx="798">
                  <c:v>3.73087182909218E-8</c:v>
                </c:pt>
                <c:pt idx="799">
                  <c:v>3.74486826478564E-8</c:v>
                </c:pt>
                <c:pt idx="800">
                  <c:v>3.75886470047911E-8</c:v>
                </c:pt>
                <c:pt idx="801">
                  <c:v>3.77286113617257E-8</c:v>
                </c:pt>
                <c:pt idx="802">
                  <c:v>3.78685757186604E-8</c:v>
                </c:pt>
                <c:pt idx="803">
                  <c:v>3.8008540075595E-8</c:v>
                </c:pt>
                <c:pt idx="804">
                  <c:v>3.81485044325297E-8</c:v>
                </c:pt>
                <c:pt idx="805">
                  <c:v>3.82884687894643E-8</c:v>
                </c:pt>
                <c:pt idx="806">
                  <c:v>3.8428433146399E-8</c:v>
                </c:pt>
                <c:pt idx="807">
                  <c:v>3.85683975033336E-8</c:v>
                </c:pt>
                <c:pt idx="808">
                  <c:v>3.87083618602683E-8</c:v>
                </c:pt>
                <c:pt idx="809">
                  <c:v>3.88483262158421E-8</c:v>
                </c:pt>
                <c:pt idx="810">
                  <c:v>3.89882905727767E-8</c:v>
                </c:pt>
                <c:pt idx="811">
                  <c:v>3.91282549297114E-8</c:v>
                </c:pt>
                <c:pt idx="812">
                  <c:v>3.9268219286646E-8</c:v>
                </c:pt>
                <c:pt idx="813">
                  <c:v>3.94081836435807E-8</c:v>
                </c:pt>
                <c:pt idx="814">
                  <c:v>3.95481480005153E-8</c:v>
                </c:pt>
                <c:pt idx="815">
                  <c:v>3.968811235745E-8</c:v>
                </c:pt>
                <c:pt idx="816">
                  <c:v>3.98280767143846E-8</c:v>
                </c:pt>
                <c:pt idx="817">
                  <c:v>3.99680410713193E-8</c:v>
                </c:pt>
                <c:pt idx="818">
                  <c:v>4.01080054282539E-8</c:v>
                </c:pt>
                <c:pt idx="819">
                  <c:v>4.02479697851886E-8</c:v>
                </c:pt>
                <c:pt idx="820">
                  <c:v>4.03879341421233E-8</c:v>
                </c:pt>
                <c:pt idx="821">
                  <c:v>4.05278984990579E-8</c:v>
                </c:pt>
                <c:pt idx="822">
                  <c:v>4.06678628559925E-8</c:v>
                </c:pt>
                <c:pt idx="823">
                  <c:v>4.08078272129272E-8</c:v>
                </c:pt>
                <c:pt idx="824">
                  <c:v>4.09477915698618E-8</c:v>
                </c:pt>
                <c:pt idx="825">
                  <c:v>4.10877559267965E-8</c:v>
                </c:pt>
                <c:pt idx="826">
                  <c:v>4.12277202837311E-8</c:v>
                </c:pt>
                <c:pt idx="827">
                  <c:v>4.13676846406658E-8</c:v>
                </c:pt>
                <c:pt idx="828">
                  <c:v>4.15076489976004E-8</c:v>
                </c:pt>
                <c:pt idx="829">
                  <c:v>4.16476133545351E-8</c:v>
                </c:pt>
                <c:pt idx="830">
                  <c:v>4.17875777114697E-8</c:v>
                </c:pt>
                <c:pt idx="831">
                  <c:v>4.19275420684044E-8</c:v>
                </c:pt>
                <c:pt idx="832">
                  <c:v>4.2067506425339E-8</c:v>
                </c:pt>
                <c:pt idx="833">
                  <c:v>4.22074707822737E-8</c:v>
                </c:pt>
                <c:pt idx="834">
                  <c:v>4.23474351392083E-8</c:v>
                </c:pt>
                <c:pt idx="835">
                  <c:v>4.2487399496143E-8</c:v>
                </c:pt>
                <c:pt idx="836">
                  <c:v>4.26273638530776E-8</c:v>
                </c:pt>
                <c:pt idx="837">
                  <c:v>4.27673282100123E-8</c:v>
                </c:pt>
                <c:pt idx="838">
                  <c:v>4.29072925669469E-8</c:v>
                </c:pt>
                <c:pt idx="839">
                  <c:v>4.30472569238816E-8</c:v>
                </c:pt>
                <c:pt idx="840">
                  <c:v>4.31872212808162E-8</c:v>
                </c:pt>
                <c:pt idx="841">
                  <c:v>4.33271856377509E-8</c:v>
                </c:pt>
                <c:pt idx="842">
                  <c:v>4.34671499946855E-8</c:v>
                </c:pt>
                <c:pt idx="843">
                  <c:v>4.36071143516202E-8</c:v>
                </c:pt>
                <c:pt idx="844">
                  <c:v>4.37470787085548E-8</c:v>
                </c:pt>
                <c:pt idx="845">
                  <c:v>4.38870430654894E-8</c:v>
                </c:pt>
                <c:pt idx="846">
                  <c:v>4.40270074224241E-8</c:v>
                </c:pt>
                <c:pt idx="847">
                  <c:v>4.41669717793588E-8</c:v>
                </c:pt>
                <c:pt idx="848">
                  <c:v>4.43069361362934E-8</c:v>
                </c:pt>
                <c:pt idx="849">
                  <c:v>4.44469004932281E-8</c:v>
                </c:pt>
                <c:pt idx="850">
                  <c:v>4.45868648501627E-8</c:v>
                </c:pt>
                <c:pt idx="851">
                  <c:v>4.47268292070973E-8</c:v>
                </c:pt>
                <c:pt idx="852">
                  <c:v>4.4866793564032E-8</c:v>
                </c:pt>
                <c:pt idx="853">
                  <c:v>4.50067579209666E-8</c:v>
                </c:pt>
                <c:pt idx="854">
                  <c:v>4.51467222779013E-8</c:v>
                </c:pt>
                <c:pt idx="855">
                  <c:v>4.52866866348359E-8</c:v>
                </c:pt>
                <c:pt idx="856">
                  <c:v>4.54266509917706E-8</c:v>
                </c:pt>
                <c:pt idx="857">
                  <c:v>4.55666153487052E-8</c:v>
                </c:pt>
                <c:pt idx="858">
                  <c:v>4.57065797056399E-8</c:v>
                </c:pt>
                <c:pt idx="859">
                  <c:v>4.58465440625745E-8</c:v>
                </c:pt>
                <c:pt idx="860">
                  <c:v>4.59865084195092E-8</c:v>
                </c:pt>
                <c:pt idx="861">
                  <c:v>4.6126472775083E-8</c:v>
                </c:pt>
                <c:pt idx="862">
                  <c:v>4.62664371320177E-8</c:v>
                </c:pt>
                <c:pt idx="863">
                  <c:v>4.64064014889523E-8</c:v>
                </c:pt>
                <c:pt idx="864">
                  <c:v>4.6546365845887E-8</c:v>
                </c:pt>
                <c:pt idx="865">
                  <c:v>4.66863302028216E-8</c:v>
                </c:pt>
                <c:pt idx="866">
                  <c:v>4.68262945597563E-8</c:v>
                </c:pt>
                <c:pt idx="867">
                  <c:v>4.69662589166909E-8</c:v>
                </c:pt>
                <c:pt idx="868">
                  <c:v>4.71062232736256E-8</c:v>
                </c:pt>
                <c:pt idx="869">
                  <c:v>4.72461876305602E-8</c:v>
                </c:pt>
                <c:pt idx="870">
                  <c:v>4.73861519874949E-8</c:v>
                </c:pt>
                <c:pt idx="871">
                  <c:v>4.75261163444295E-8</c:v>
                </c:pt>
                <c:pt idx="872">
                  <c:v>4.76660807013642E-8</c:v>
                </c:pt>
                <c:pt idx="873">
                  <c:v>4.78060450582988E-8</c:v>
                </c:pt>
                <c:pt idx="874">
                  <c:v>4.79460094152335E-8</c:v>
                </c:pt>
                <c:pt idx="875">
                  <c:v>4.80859737721681E-8</c:v>
                </c:pt>
                <c:pt idx="876">
                  <c:v>4.82259381291027E-8</c:v>
                </c:pt>
                <c:pt idx="877">
                  <c:v>4.83659024860374E-8</c:v>
                </c:pt>
                <c:pt idx="878">
                  <c:v>4.8505866842972E-8</c:v>
                </c:pt>
                <c:pt idx="879">
                  <c:v>4.86458311999067E-8</c:v>
                </c:pt>
                <c:pt idx="880">
                  <c:v>4.87857955568414E-8</c:v>
                </c:pt>
                <c:pt idx="881">
                  <c:v>4.8925759913776E-8</c:v>
                </c:pt>
                <c:pt idx="882">
                  <c:v>4.90657242707107E-8</c:v>
                </c:pt>
                <c:pt idx="883">
                  <c:v>4.92056886276453E-8</c:v>
                </c:pt>
                <c:pt idx="884">
                  <c:v>4.93456529845799E-8</c:v>
                </c:pt>
                <c:pt idx="885">
                  <c:v>4.94856173415146E-8</c:v>
                </c:pt>
                <c:pt idx="886">
                  <c:v>4.96255816984492E-8</c:v>
                </c:pt>
                <c:pt idx="887">
                  <c:v>4.9765546055384E-8</c:v>
                </c:pt>
                <c:pt idx="888">
                  <c:v>4.99055104123185E-8</c:v>
                </c:pt>
                <c:pt idx="889">
                  <c:v>5.00454747692532E-8</c:v>
                </c:pt>
                <c:pt idx="890">
                  <c:v>5.01854391261878E-8</c:v>
                </c:pt>
                <c:pt idx="891">
                  <c:v>5.03254034831225E-8</c:v>
                </c:pt>
                <c:pt idx="892">
                  <c:v>5.04653678400571E-8</c:v>
                </c:pt>
                <c:pt idx="893">
                  <c:v>5.06053321969918E-8</c:v>
                </c:pt>
                <c:pt idx="894">
                  <c:v>5.07452965539264E-8</c:v>
                </c:pt>
                <c:pt idx="895">
                  <c:v>5.08852609108611E-8</c:v>
                </c:pt>
                <c:pt idx="896">
                  <c:v>5.10252252677957E-8</c:v>
                </c:pt>
                <c:pt idx="897">
                  <c:v>5.11651896247304E-8</c:v>
                </c:pt>
                <c:pt idx="898">
                  <c:v>5.1305153981665E-8</c:v>
                </c:pt>
                <c:pt idx="899">
                  <c:v>5.14451183385997E-8</c:v>
                </c:pt>
                <c:pt idx="900">
                  <c:v>5.15850826955343E-8</c:v>
                </c:pt>
                <c:pt idx="901">
                  <c:v>5.1725047052469E-8</c:v>
                </c:pt>
                <c:pt idx="902">
                  <c:v>5.18650114094036E-8</c:v>
                </c:pt>
                <c:pt idx="903">
                  <c:v>5.20049757663383E-8</c:v>
                </c:pt>
                <c:pt idx="904">
                  <c:v>5.21449401232729E-8</c:v>
                </c:pt>
                <c:pt idx="905">
                  <c:v>5.22849044802076E-8</c:v>
                </c:pt>
                <c:pt idx="906">
                  <c:v>5.24248688371422E-8</c:v>
                </c:pt>
                <c:pt idx="907">
                  <c:v>5.25648331940769E-8</c:v>
                </c:pt>
                <c:pt idx="908">
                  <c:v>5.27047975510115E-8</c:v>
                </c:pt>
                <c:pt idx="909">
                  <c:v>5.28447619079462E-8</c:v>
                </c:pt>
                <c:pt idx="910">
                  <c:v>5.29847262648808E-8</c:v>
                </c:pt>
                <c:pt idx="911">
                  <c:v>5.31246906218155E-8</c:v>
                </c:pt>
                <c:pt idx="912">
                  <c:v>5.32646549787501E-8</c:v>
                </c:pt>
                <c:pt idx="913">
                  <c:v>5.34046193343239E-8</c:v>
                </c:pt>
                <c:pt idx="914">
                  <c:v>5.35445836912586E-8</c:v>
                </c:pt>
                <c:pt idx="915">
                  <c:v>5.36845480481932E-8</c:v>
                </c:pt>
                <c:pt idx="916">
                  <c:v>5.38245124051279E-8</c:v>
                </c:pt>
                <c:pt idx="917">
                  <c:v>5.39644767620625E-8</c:v>
                </c:pt>
                <c:pt idx="918">
                  <c:v>5.41044411189972E-8</c:v>
                </c:pt>
                <c:pt idx="919">
                  <c:v>5.42444054759318E-8</c:v>
                </c:pt>
                <c:pt idx="920">
                  <c:v>5.43843698328665E-8</c:v>
                </c:pt>
                <c:pt idx="921">
                  <c:v>5.45243341898011E-8</c:v>
                </c:pt>
                <c:pt idx="922">
                  <c:v>5.46642985467358E-8</c:v>
                </c:pt>
                <c:pt idx="923">
                  <c:v>5.48042629036704E-8</c:v>
                </c:pt>
                <c:pt idx="924">
                  <c:v>5.49442272606051E-8</c:v>
                </c:pt>
                <c:pt idx="925">
                  <c:v>5.50841916175397E-8</c:v>
                </c:pt>
                <c:pt idx="926">
                  <c:v>5.52241559744744E-8</c:v>
                </c:pt>
                <c:pt idx="927">
                  <c:v>5.5364120331409E-8</c:v>
                </c:pt>
                <c:pt idx="928">
                  <c:v>5.55040846883437E-8</c:v>
                </c:pt>
                <c:pt idx="929">
                  <c:v>5.56440490452783E-8</c:v>
                </c:pt>
                <c:pt idx="930">
                  <c:v>5.5784013402213E-8</c:v>
                </c:pt>
                <c:pt idx="931">
                  <c:v>5.59239777591476E-8</c:v>
                </c:pt>
                <c:pt idx="932">
                  <c:v>5.60639421160823E-8</c:v>
                </c:pt>
                <c:pt idx="933">
                  <c:v>5.62039064730169E-8</c:v>
                </c:pt>
                <c:pt idx="934">
                  <c:v>5.63438708299516E-8</c:v>
                </c:pt>
                <c:pt idx="935">
                  <c:v>5.64838351868862E-8</c:v>
                </c:pt>
                <c:pt idx="936">
                  <c:v>5.66237995438209E-8</c:v>
                </c:pt>
                <c:pt idx="937">
                  <c:v>5.67637639007555E-8</c:v>
                </c:pt>
                <c:pt idx="938">
                  <c:v>5.69037282576902E-8</c:v>
                </c:pt>
                <c:pt idx="939">
                  <c:v>5.70436926146248E-8</c:v>
                </c:pt>
                <c:pt idx="940">
                  <c:v>5.71836569715595E-8</c:v>
                </c:pt>
                <c:pt idx="941">
                  <c:v>5.73236213284941E-8</c:v>
                </c:pt>
                <c:pt idx="942">
                  <c:v>5.74635856854288E-8</c:v>
                </c:pt>
                <c:pt idx="943">
                  <c:v>5.76035500423634E-8</c:v>
                </c:pt>
                <c:pt idx="944">
                  <c:v>5.77435143992981E-8</c:v>
                </c:pt>
                <c:pt idx="945">
                  <c:v>5.78834787562327E-8</c:v>
                </c:pt>
                <c:pt idx="946">
                  <c:v>5.80234431131674E-8</c:v>
                </c:pt>
                <c:pt idx="947">
                  <c:v>5.8163407470102E-8</c:v>
                </c:pt>
                <c:pt idx="948">
                  <c:v>5.83033718270367E-8</c:v>
                </c:pt>
                <c:pt idx="949">
                  <c:v>5.84433361839713E-8</c:v>
                </c:pt>
                <c:pt idx="950">
                  <c:v>5.8583300540906E-8</c:v>
                </c:pt>
                <c:pt idx="951">
                  <c:v>5.87232648978406E-8</c:v>
                </c:pt>
                <c:pt idx="952">
                  <c:v>5.88632292547753E-8</c:v>
                </c:pt>
                <c:pt idx="953">
                  <c:v>5.90031936117099E-8</c:v>
                </c:pt>
                <c:pt idx="954">
                  <c:v>5.91431579686446E-8</c:v>
                </c:pt>
                <c:pt idx="955">
                  <c:v>5.92831223255792E-8</c:v>
                </c:pt>
                <c:pt idx="956">
                  <c:v>5.94230866825139E-8</c:v>
                </c:pt>
                <c:pt idx="957">
                  <c:v>5.95630510394485E-8</c:v>
                </c:pt>
                <c:pt idx="958">
                  <c:v>5.97030153963832E-8</c:v>
                </c:pt>
                <c:pt idx="959">
                  <c:v>5.98429797533178E-8</c:v>
                </c:pt>
                <c:pt idx="960">
                  <c:v>5.99829441102525E-8</c:v>
                </c:pt>
                <c:pt idx="961">
                  <c:v>6.01229084671871E-8</c:v>
                </c:pt>
                <c:pt idx="962">
                  <c:v>6.02628728241218E-8</c:v>
                </c:pt>
                <c:pt idx="963">
                  <c:v>6.04028371810564E-8</c:v>
                </c:pt>
                <c:pt idx="964">
                  <c:v>6.05428015379911E-8</c:v>
                </c:pt>
                <c:pt idx="965">
                  <c:v>6.06827658935649E-8</c:v>
                </c:pt>
                <c:pt idx="966">
                  <c:v>6.08227302504995E-8</c:v>
                </c:pt>
                <c:pt idx="967">
                  <c:v>6.09626946074342E-8</c:v>
                </c:pt>
                <c:pt idx="968">
                  <c:v>6.11026589643688E-8</c:v>
                </c:pt>
                <c:pt idx="969">
                  <c:v>6.12426233213035E-8</c:v>
                </c:pt>
                <c:pt idx="970">
                  <c:v>6.13825876782381E-8</c:v>
                </c:pt>
                <c:pt idx="971">
                  <c:v>6.15225520351728E-8</c:v>
                </c:pt>
                <c:pt idx="972">
                  <c:v>6.16625163921074E-8</c:v>
                </c:pt>
                <c:pt idx="973">
                  <c:v>6.18024807490421E-8</c:v>
                </c:pt>
                <c:pt idx="974">
                  <c:v>6.19424451059767E-8</c:v>
                </c:pt>
                <c:pt idx="975">
                  <c:v>6.20824094629114E-8</c:v>
                </c:pt>
                <c:pt idx="976">
                  <c:v>6.2222373819846E-8</c:v>
                </c:pt>
                <c:pt idx="977">
                  <c:v>6.23623381767807E-8</c:v>
                </c:pt>
                <c:pt idx="978">
                  <c:v>6.25023025337153E-8</c:v>
                </c:pt>
                <c:pt idx="979">
                  <c:v>6.264226689065E-8</c:v>
                </c:pt>
                <c:pt idx="980">
                  <c:v>6.27822312475846E-8</c:v>
                </c:pt>
                <c:pt idx="981">
                  <c:v>6.29221956045193E-8</c:v>
                </c:pt>
                <c:pt idx="982">
                  <c:v>6.30621599614539E-8</c:v>
                </c:pt>
                <c:pt idx="983">
                  <c:v>6.32021243183886E-8</c:v>
                </c:pt>
                <c:pt idx="984">
                  <c:v>6.33420886753232E-8</c:v>
                </c:pt>
                <c:pt idx="985">
                  <c:v>6.34820530322579E-8</c:v>
                </c:pt>
                <c:pt idx="986">
                  <c:v>6.36220173891925E-8</c:v>
                </c:pt>
                <c:pt idx="987">
                  <c:v>6.37619817461272E-8</c:v>
                </c:pt>
                <c:pt idx="988">
                  <c:v>6.39019461030618E-8</c:v>
                </c:pt>
                <c:pt idx="989">
                  <c:v>6.40419104599965E-8</c:v>
                </c:pt>
                <c:pt idx="990">
                  <c:v>6.41818748169311E-8</c:v>
                </c:pt>
                <c:pt idx="991">
                  <c:v>6.43218391738657E-8</c:v>
                </c:pt>
                <c:pt idx="992">
                  <c:v>6.44618035308004E-8</c:v>
                </c:pt>
                <c:pt idx="993">
                  <c:v>6.46017678877351E-8</c:v>
                </c:pt>
                <c:pt idx="994">
                  <c:v>6.47417322446697E-8</c:v>
                </c:pt>
                <c:pt idx="995">
                  <c:v>6.48816966016044E-8</c:v>
                </c:pt>
                <c:pt idx="996">
                  <c:v>6.5021660958539E-8</c:v>
                </c:pt>
                <c:pt idx="997">
                  <c:v>6.51616253154737E-8</c:v>
                </c:pt>
                <c:pt idx="998">
                  <c:v>6.53015896724083E-8</c:v>
                </c:pt>
                <c:pt idx="999">
                  <c:v>6.54415540293429E-8</c:v>
                </c:pt>
                <c:pt idx="1000">
                  <c:v>6.55815183862776E-8</c:v>
                </c:pt>
                <c:pt idx="1001">
                  <c:v>6.57214827432123E-8</c:v>
                </c:pt>
                <c:pt idx="1002">
                  <c:v>6.5861447100147E-8</c:v>
                </c:pt>
                <c:pt idx="1003">
                  <c:v>6.60014114570815E-8</c:v>
                </c:pt>
                <c:pt idx="1004">
                  <c:v>6.61413758140162E-8</c:v>
                </c:pt>
                <c:pt idx="1005">
                  <c:v>6.62813401709508E-8</c:v>
                </c:pt>
                <c:pt idx="1006">
                  <c:v>6.64213045278855E-8</c:v>
                </c:pt>
                <c:pt idx="1007">
                  <c:v>6.65612688848201E-8</c:v>
                </c:pt>
                <c:pt idx="1008">
                  <c:v>6.67012332417548E-8</c:v>
                </c:pt>
                <c:pt idx="1009">
                  <c:v>6.68411975986894E-8</c:v>
                </c:pt>
                <c:pt idx="1010">
                  <c:v>6.69811619556241E-8</c:v>
                </c:pt>
                <c:pt idx="1011">
                  <c:v>6.71211263125587E-8</c:v>
                </c:pt>
                <c:pt idx="1012">
                  <c:v>6.72610906694934E-8</c:v>
                </c:pt>
                <c:pt idx="1013">
                  <c:v>6.7401055026428E-8</c:v>
                </c:pt>
                <c:pt idx="1014">
                  <c:v>6.75410193833627E-8</c:v>
                </c:pt>
                <c:pt idx="1015">
                  <c:v>6.76809837402973E-8</c:v>
                </c:pt>
                <c:pt idx="1016">
                  <c:v>6.7820948097232E-8</c:v>
                </c:pt>
                <c:pt idx="1017">
                  <c:v>6.79609124528058E-8</c:v>
                </c:pt>
                <c:pt idx="1018">
                  <c:v>6.81008768097405E-8</c:v>
                </c:pt>
                <c:pt idx="1019">
                  <c:v>6.82408411666751E-8</c:v>
                </c:pt>
                <c:pt idx="1020">
                  <c:v>6.83808055236098E-8</c:v>
                </c:pt>
                <c:pt idx="1021">
                  <c:v>6.85207698805444E-8</c:v>
                </c:pt>
                <c:pt idx="1022">
                  <c:v>6.86607342374791E-8</c:v>
                </c:pt>
                <c:pt idx="1023">
                  <c:v>6.88006985944137E-8</c:v>
                </c:pt>
                <c:pt idx="1024">
                  <c:v>6.89406629513484E-8</c:v>
                </c:pt>
                <c:pt idx="1025">
                  <c:v>6.9080627308283E-8</c:v>
                </c:pt>
                <c:pt idx="1026">
                  <c:v>6.92205916652176E-8</c:v>
                </c:pt>
                <c:pt idx="1027">
                  <c:v>6.93605560221523E-8</c:v>
                </c:pt>
                <c:pt idx="1028">
                  <c:v>6.95005203790869E-8</c:v>
                </c:pt>
                <c:pt idx="1029">
                  <c:v>6.96404847360216E-8</c:v>
                </c:pt>
                <c:pt idx="1030">
                  <c:v>6.97804490929563E-8</c:v>
                </c:pt>
                <c:pt idx="1031">
                  <c:v>6.9920413449891E-8</c:v>
                </c:pt>
                <c:pt idx="1032">
                  <c:v>7.00603778068256E-8</c:v>
                </c:pt>
                <c:pt idx="1033">
                  <c:v>7.02003421637602E-8</c:v>
                </c:pt>
                <c:pt idx="1034">
                  <c:v>7.03403065206948E-8</c:v>
                </c:pt>
                <c:pt idx="1035">
                  <c:v>7.04802708776295E-8</c:v>
                </c:pt>
                <c:pt idx="1036">
                  <c:v>7.06202352345641E-8</c:v>
                </c:pt>
                <c:pt idx="1037">
                  <c:v>7.07601995914988E-8</c:v>
                </c:pt>
                <c:pt idx="1038">
                  <c:v>7.09001639484334E-8</c:v>
                </c:pt>
                <c:pt idx="1039">
                  <c:v>7.10401283053681E-8</c:v>
                </c:pt>
                <c:pt idx="1040">
                  <c:v>7.11800926623027E-8</c:v>
                </c:pt>
                <c:pt idx="1041">
                  <c:v>7.13200570192374E-8</c:v>
                </c:pt>
                <c:pt idx="1042">
                  <c:v>7.1460021376172E-8</c:v>
                </c:pt>
                <c:pt idx="1043">
                  <c:v>7.15999857331067E-8</c:v>
                </c:pt>
                <c:pt idx="1044">
                  <c:v>7.17399500900413E-8</c:v>
                </c:pt>
                <c:pt idx="1045">
                  <c:v>7.1879914446976E-8</c:v>
                </c:pt>
                <c:pt idx="1046">
                  <c:v>7.20198788039106E-8</c:v>
                </c:pt>
                <c:pt idx="1047">
                  <c:v>7.21598431608453E-8</c:v>
                </c:pt>
                <c:pt idx="1048">
                  <c:v>7.22998075177799E-8</c:v>
                </c:pt>
                <c:pt idx="1049">
                  <c:v>7.24397718747146E-8</c:v>
                </c:pt>
                <c:pt idx="1050">
                  <c:v>7.25797362316492E-8</c:v>
                </c:pt>
                <c:pt idx="1051">
                  <c:v>7.27197005885839E-8</c:v>
                </c:pt>
                <c:pt idx="1052">
                  <c:v>7.28596649455185E-8</c:v>
                </c:pt>
                <c:pt idx="1053">
                  <c:v>7.29996293024532E-8</c:v>
                </c:pt>
                <c:pt idx="1054">
                  <c:v>7.31395936593878E-8</c:v>
                </c:pt>
                <c:pt idx="1055">
                  <c:v>7.32795580163225E-8</c:v>
                </c:pt>
                <c:pt idx="1056">
                  <c:v>7.34195223732571E-8</c:v>
                </c:pt>
                <c:pt idx="1057">
                  <c:v>7.35594867301918E-8</c:v>
                </c:pt>
                <c:pt idx="1058">
                  <c:v>7.36994510871264E-8</c:v>
                </c:pt>
                <c:pt idx="1059">
                  <c:v>7.38394154440611E-8</c:v>
                </c:pt>
                <c:pt idx="1060">
                  <c:v>7.39793798009957E-8</c:v>
                </c:pt>
                <c:pt idx="1061">
                  <c:v>7.41193441579304E-8</c:v>
                </c:pt>
                <c:pt idx="1062">
                  <c:v>7.4259308514865E-8</c:v>
                </c:pt>
                <c:pt idx="1063">
                  <c:v>7.43992728717997E-8</c:v>
                </c:pt>
                <c:pt idx="1064">
                  <c:v>7.45392372287343E-8</c:v>
                </c:pt>
                <c:pt idx="1065">
                  <c:v>7.4679201585669E-8</c:v>
                </c:pt>
                <c:pt idx="1066">
                  <c:v>7.48191659426036E-8</c:v>
                </c:pt>
                <c:pt idx="1067">
                  <c:v>7.49591302995383E-8</c:v>
                </c:pt>
                <c:pt idx="1068">
                  <c:v>7.50990946564729E-8</c:v>
                </c:pt>
                <c:pt idx="1069">
                  <c:v>7.52390590120467E-8</c:v>
                </c:pt>
                <c:pt idx="1070">
                  <c:v>7.53790233689814E-8</c:v>
                </c:pt>
                <c:pt idx="1071">
                  <c:v>7.55189877259161E-8</c:v>
                </c:pt>
                <c:pt idx="1072">
                  <c:v>7.56589520828507E-8</c:v>
                </c:pt>
                <c:pt idx="1073">
                  <c:v>7.57989164397854E-8</c:v>
                </c:pt>
                <c:pt idx="1074">
                  <c:v>7.593888079672E-8</c:v>
                </c:pt>
                <c:pt idx="1075">
                  <c:v>7.60788451536546E-8</c:v>
                </c:pt>
                <c:pt idx="1076">
                  <c:v>7.62188095105893E-8</c:v>
                </c:pt>
                <c:pt idx="1077">
                  <c:v>7.63587738675239E-8</c:v>
                </c:pt>
                <c:pt idx="1078">
                  <c:v>7.64987382244586E-8</c:v>
                </c:pt>
                <c:pt idx="1079">
                  <c:v>7.66387025813932E-8</c:v>
                </c:pt>
                <c:pt idx="1080">
                  <c:v>7.67786669383279E-8</c:v>
                </c:pt>
                <c:pt idx="1081">
                  <c:v>7.69186312952625E-8</c:v>
                </c:pt>
                <c:pt idx="1082">
                  <c:v>7.70585956521972E-8</c:v>
                </c:pt>
                <c:pt idx="1083">
                  <c:v>7.71985600091318E-8</c:v>
                </c:pt>
                <c:pt idx="1084">
                  <c:v>7.73385243660665E-8</c:v>
                </c:pt>
                <c:pt idx="1085">
                  <c:v>7.74784887230011E-8</c:v>
                </c:pt>
                <c:pt idx="1086">
                  <c:v>7.76184530799358E-8</c:v>
                </c:pt>
                <c:pt idx="1087">
                  <c:v>7.77584174368704E-8</c:v>
                </c:pt>
                <c:pt idx="1088">
                  <c:v>7.78983817938051E-8</c:v>
                </c:pt>
                <c:pt idx="1089">
                  <c:v>7.80383461507397E-8</c:v>
                </c:pt>
                <c:pt idx="1090">
                  <c:v>7.81783105076744E-8</c:v>
                </c:pt>
                <c:pt idx="1091">
                  <c:v>7.8318274864609E-8</c:v>
                </c:pt>
                <c:pt idx="1092">
                  <c:v>7.84582392215437E-8</c:v>
                </c:pt>
                <c:pt idx="1093">
                  <c:v>7.85982035784783E-8</c:v>
                </c:pt>
                <c:pt idx="1094">
                  <c:v>7.8738167935413E-8</c:v>
                </c:pt>
                <c:pt idx="1095">
                  <c:v>7.88781322923476E-8</c:v>
                </c:pt>
                <c:pt idx="1096">
                  <c:v>7.90180966492823E-8</c:v>
                </c:pt>
                <c:pt idx="1097">
                  <c:v>7.91580610062169E-8</c:v>
                </c:pt>
                <c:pt idx="1098">
                  <c:v>7.92980253631516E-8</c:v>
                </c:pt>
                <c:pt idx="1099">
                  <c:v>7.94379897200862E-8</c:v>
                </c:pt>
                <c:pt idx="1100">
                  <c:v>7.95779540770209E-8</c:v>
                </c:pt>
                <c:pt idx="1101">
                  <c:v>7.97179184339555E-8</c:v>
                </c:pt>
                <c:pt idx="1102">
                  <c:v>7.98578827907541E-8</c:v>
                </c:pt>
                <c:pt idx="1103">
                  <c:v>7.99978471475526E-8</c:v>
                </c:pt>
                <c:pt idx="1104">
                  <c:v>8.01378115044873E-8</c:v>
                </c:pt>
                <c:pt idx="1105">
                  <c:v>8.02777758614219E-8</c:v>
                </c:pt>
                <c:pt idx="1106">
                  <c:v>8.04177402183566E-8</c:v>
                </c:pt>
                <c:pt idx="1107">
                  <c:v>8.05577045752913E-8</c:v>
                </c:pt>
                <c:pt idx="1108">
                  <c:v>8.06976689320902E-8</c:v>
                </c:pt>
                <c:pt idx="1109">
                  <c:v>8.08376332890245E-8</c:v>
                </c:pt>
                <c:pt idx="1110">
                  <c:v>8.09775976459591E-8</c:v>
                </c:pt>
                <c:pt idx="1111">
                  <c:v>8.11175620028938E-8</c:v>
                </c:pt>
                <c:pt idx="1112">
                  <c:v>8.12575263598285E-8</c:v>
                </c:pt>
                <c:pt idx="1113">
                  <c:v>8.1397490716627E-8</c:v>
                </c:pt>
                <c:pt idx="1114">
                  <c:v>8.15374550735616E-8</c:v>
                </c:pt>
                <c:pt idx="1115">
                  <c:v>8.16774194304963E-8</c:v>
                </c:pt>
                <c:pt idx="1116">
                  <c:v>8.18173837874309E-8</c:v>
                </c:pt>
                <c:pt idx="1117">
                  <c:v>8.19573481443656E-8</c:v>
                </c:pt>
                <c:pt idx="1118">
                  <c:v>8.20973125013002E-8</c:v>
                </c:pt>
                <c:pt idx="1119">
                  <c:v>8.22372768580988E-8</c:v>
                </c:pt>
                <c:pt idx="1120">
                  <c:v>8.23772412150334E-8</c:v>
                </c:pt>
                <c:pt idx="1121">
                  <c:v>8.25172055719681E-8</c:v>
                </c:pt>
                <c:pt idx="1122">
                  <c:v>8.26571699289027E-8</c:v>
                </c:pt>
                <c:pt idx="1123">
                  <c:v>8.27971342858374E-8</c:v>
                </c:pt>
                <c:pt idx="1124">
                  <c:v>8.2937098642636E-8</c:v>
                </c:pt>
                <c:pt idx="1125">
                  <c:v>8.30770629995706E-8</c:v>
                </c:pt>
                <c:pt idx="1126">
                  <c:v>8.32170273565052E-8</c:v>
                </c:pt>
                <c:pt idx="1127">
                  <c:v>8.33569917134399E-8</c:v>
                </c:pt>
                <c:pt idx="1128">
                  <c:v>8.34969560703746E-8</c:v>
                </c:pt>
                <c:pt idx="1129">
                  <c:v>8.36369204271731E-8</c:v>
                </c:pt>
                <c:pt idx="1130">
                  <c:v>8.37768847841078E-8</c:v>
                </c:pt>
                <c:pt idx="1131">
                  <c:v>8.39168491410427E-8</c:v>
                </c:pt>
                <c:pt idx="1132">
                  <c:v>8.40568134979771E-8</c:v>
                </c:pt>
                <c:pt idx="1133">
                  <c:v>8.41967778549117E-8</c:v>
                </c:pt>
                <c:pt idx="1134">
                  <c:v>8.43367422117103E-8</c:v>
                </c:pt>
                <c:pt idx="1135">
                  <c:v>8.44767065686449E-8</c:v>
                </c:pt>
                <c:pt idx="1136">
                  <c:v>8.46166709255797E-8</c:v>
                </c:pt>
                <c:pt idx="1137">
                  <c:v>8.47566352825142E-8</c:v>
                </c:pt>
                <c:pt idx="1138">
                  <c:v>8.48965996394492E-8</c:v>
                </c:pt>
                <c:pt idx="1139">
                  <c:v>8.50365639963837E-8</c:v>
                </c:pt>
                <c:pt idx="1140">
                  <c:v>8.51765283531821E-8</c:v>
                </c:pt>
                <c:pt idx="1141">
                  <c:v>8.53164927101167E-8</c:v>
                </c:pt>
                <c:pt idx="1142">
                  <c:v>8.54564570670514E-8</c:v>
                </c:pt>
                <c:pt idx="1143">
                  <c:v>8.55964214239862E-8</c:v>
                </c:pt>
                <c:pt idx="1144">
                  <c:v>8.57363857809207E-8</c:v>
                </c:pt>
                <c:pt idx="1145">
                  <c:v>8.58763501377193E-8</c:v>
                </c:pt>
                <c:pt idx="1146">
                  <c:v>8.60163144946539E-8</c:v>
                </c:pt>
                <c:pt idx="1147">
                  <c:v>8.61562788515885E-8</c:v>
                </c:pt>
                <c:pt idx="1148">
                  <c:v>8.62962432085232E-8</c:v>
                </c:pt>
                <c:pt idx="1149">
                  <c:v>8.64362075654578E-8</c:v>
                </c:pt>
                <c:pt idx="1150">
                  <c:v>8.65761719222565E-8</c:v>
                </c:pt>
                <c:pt idx="1151">
                  <c:v>8.67161362791911E-8</c:v>
                </c:pt>
                <c:pt idx="1152">
                  <c:v>8.68561006361257E-8</c:v>
                </c:pt>
                <c:pt idx="1153">
                  <c:v>8.69960649930607E-8</c:v>
                </c:pt>
                <c:pt idx="1154">
                  <c:v>8.7136029349995E-8</c:v>
                </c:pt>
                <c:pt idx="1155">
                  <c:v>8.72759937067936E-8</c:v>
                </c:pt>
                <c:pt idx="1156">
                  <c:v>8.74159580637282E-8</c:v>
                </c:pt>
                <c:pt idx="1157">
                  <c:v>8.7555922420663E-8</c:v>
                </c:pt>
                <c:pt idx="1158">
                  <c:v>8.76958867775975E-8</c:v>
                </c:pt>
                <c:pt idx="1159">
                  <c:v>8.78358511345322E-8</c:v>
                </c:pt>
                <c:pt idx="1160">
                  <c:v>8.79758154913307E-8</c:v>
                </c:pt>
                <c:pt idx="1161">
                  <c:v>8.81157798482654E-8</c:v>
                </c:pt>
                <c:pt idx="1162">
                  <c:v>8.82557442052001E-8</c:v>
                </c:pt>
                <c:pt idx="1163">
                  <c:v>8.83957085621347E-8</c:v>
                </c:pt>
                <c:pt idx="1164">
                  <c:v>8.85356729190697E-8</c:v>
                </c:pt>
                <c:pt idx="1165">
                  <c:v>8.8675637276004E-8</c:v>
                </c:pt>
                <c:pt idx="1166">
                  <c:v>8.88156016328026E-8</c:v>
                </c:pt>
                <c:pt idx="1167">
                  <c:v>8.89555659897376E-8</c:v>
                </c:pt>
                <c:pt idx="1168">
                  <c:v>8.90955303466722E-8</c:v>
                </c:pt>
                <c:pt idx="1169">
                  <c:v>8.92354947036065E-8</c:v>
                </c:pt>
                <c:pt idx="1170">
                  <c:v>8.93754590605412E-8</c:v>
                </c:pt>
                <c:pt idx="1171">
                  <c:v>8.95154234173397E-8</c:v>
                </c:pt>
                <c:pt idx="1172">
                  <c:v>8.96553877742745E-8</c:v>
                </c:pt>
                <c:pt idx="1173">
                  <c:v>8.97953521312093E-8</c:v>
                </c:pt>
                <c:pt idx="1174">
                  <c:v>8.99353164881437E-8</c:v>
                </c:pt>
                <c:pt idx="1175">
                  <c:v>9.00752808450783E-8</c:v>
                </c:pt>
                <c:pt idx="1176">
                  <c:v>9.02152452018769E-8</c:v>
                </c:pt>
                <c:pt idx="1177">
                  <c:v>9.03552095588115E-8</c:v>
                </c:pt>
                <c:pt idx="1178">
                  <c:v>9.04951739157462E-8</c:v>
                </c:pt>
                <c:pt idx="1179">
                  <c:v>9.0635138272681E-8</c:v>
                </c:pt>
                <c:pt idx="1180">
                  <c:v>9.07751026296155E-8</c:v>
                </c:pt>
                <c:pt idx="1181">
                  <c:v>9.09150669864142E-8</c:v>
                </c:pt>
                <c:pt idx="1182">
                  <c:v>9.10550313433487E-8</c:v>
                </c:pt>
                <c:pt idx="1183">
                  <c:v>9.11949957002837E-8</c:v>
                </c:pt>
                <c:pt idx="1184">
                  <c:v>9.1334960057218E-8</c:v>
                </c:pt>
                <c:pt idx="1185">
                  <c:v>9.14749244141526E-8</c:v>
                </c:pt>
                <c:pt idx="1186">
                  <c:v>9.16148887709512E-8</c:v>
                </c:pt>
                <c:pt idx="1187">
                  <c:v>9.17548531278862E-8</c:v>
                </c:pt>
                <c:pt idx="1188">
                  <c:v>9.18948174848205E-8</c:v>
                </c:pt>
                <c:pt idx="1189">
                  <c:v>9.20347818417551E-8</c:v>
                </c:pt>
                <c:pt idx="1190">
                  <c:v>9.2174746198649E-8</c:v>
                </c:pt>
                <c:pt idx="1191">
                  <c:v>9.23147105555564E-8</c:v>
                </c:pt>
                <c:pt idx="1192">
                  <c:v>9.24546749124639E-8</c:v>
                </c:pt>
                <c:pt idx="1193">
                  <c:v>9.25946392693849E-8</c:v>
                </c:pt>
                <c:pt idx="1194">
                  <c:v>9.27346036262925E-8</c:v>
                </c:pt>
                <c:pt idx="1195">
                  <c:v>9.28745679831998E-8</c:v>
                </c:pt>
                <c:pt idx="1196">
                  <c:v>9.30145323401072E-8</c:v>
                </c:pt>
                <c:pt idx="1197">
                  <c:v>9.31544966970149E-8</c:v>
                </c:pt>
                <c:pt idx="1198">
                  <c:v>9.32944610539224E-8</c:v>
                </c:pt>
                <c:pt idx="1199">
                  <c:v>9.34344254108298E-8</c:v>
                </c:pt>
              </c:numCache>
            </c:numRef>
          </c:xVal>
          <c:yVal>
            <c:numRef>
              <c:f>'Al effect 750C'!$B$3:$B$1202</c:f>
              <c:numCache>
                <c:formatCode>General</c:formatCode>
                <c:ptCount val="1200"/>
                <c:pt idx="0" formatCode="0.00E+00">
                  <c:v>1.920444645E-6</c:v>
                </c:pt>
                <c:pt idx="1">
                  <c:v>1.9208902533E-6</c:v>
                </c:pt>
                <c:pt idx="2">
                  <c:v>1.9222274108E-6</c:v>
                </c:pt>
                <c:pt idx="3">
                  <c:v>1.9244571147E-6</c:v>
                </c:pt>
                <c:pt idx="4">
                  <c:v>1.9275810281E-6</c:v>
                </c:pt>
                <c:pt idx="5">
                  <c:v>1.9316014802E-6</c:v>
                </c:pt>
                <c:pt idx="6">
                  <c:v>1.9365214676E-6</c:v>
                </c:pt>
                <c:pt idx="7">
                  <c:v>1.942344656E-6</c:v>
                </c:pt>
                <c:pt idx="8">
                  <c:v>1.9490753818E-6</c:v>
                </c:pt>
                <c:pt idx="9">
                  <c:v>1.9567186541E-6</c:v>
                </c:pt>
                <c:pt idx="10">
                  <c:v>1.9652801575E-6</c:v>
                </c:pt>
                <c:pt idx="11">
                  <c:v>1.9747662546E-6</c:v>
                </c:pt>
                <c:pt idx="12">
                  <c:v>1.9851839892E-6</c:v>
                </c:pt>
                <c:pt idx="13">
                  <c:v>1.9965410899E-6</c:v>
                </c:pt>
                <c:pt idx="14">
                  <c:v>2.0088459737E-6</c:v>
                </c:pt>
                <c:pt idx="15">
                  <c:v>2.0221077499E-6</c:v>
                </c:pt>
                <c:pt idx="16">
                  <c:v>2.0363362251E-6</c:v>
                </c:pt>
                <c:pt idx="17">
                  <c:v>2.0515419075E-6</c:v>
                </c:pt>
                <c:pt idx="18">
                  <c:v>2.0677360122E-6</c:v>
                </c:pt>
                <c:pt idx="19">
                  <c:v>2.0849304665E-6</c:v>
                </c:pt>
                <c:pt idx="20">
                  <c:v>2.1031379159E-6</c:v>
                </c:pt>
                <c:pt idx="21">
                  <c:v>2.1223717298E-6</c:v>
                </c:pt>
                <c:pt idx="22">
                  <c:v>2.1426460086E-6</c:v>
                </c:pt>
                <c:pt idx="23">
                  <c:v>2.1639755897E-6</c:v>
                </c:pt>
                <c:pt idx="24">
                  <c:v>2.1863760553E-6</c:v>
                </c:pt>
                <c:pt idx="25">
                  <c:v>2.2098637393E-6</c:v>
                </c:pt>
                <c:pt idx="26">
                  <c:v>2.2344557355E-6</c:v>
                </c:pt>
                <c:pt idx="27">
                  <c:v>2.2601699056E-6</c:v>
                </c:pt>
                <c:pt idx="28">
                  <c:v>2.2870248876E-6</c:v>
                </c:pt>
                <c:pt idx="29">
                  <c:v>2.3150401047E-6</c:v>
                </c:pt>
                <c:pt idx="30">
                  <c:v>2.3442357746E-6</c:v>
                </c:pt>
                <c:pt idx="31">
                  <c:v>2.3746329187E-6</c:v>
                </c:pt>
                <c:pt idx="32">
                  <c:v>2.4062533723E-6</c:v>
                </c:pt>
                <c:pt idx="33">
                  <c:v>2.4391197945E-6</c:v>
                </c:pt>
                <c:pt idx="34">
                  <c:v>2.473255679E-6</c:v>
                </c:pt>
                <c:pt idx="35">
                  <c:v>2.508685365E-6</c:v>
                </c:pt>
                <c:pt idx="36">
                  <c:v>2.5454340483E-6</c:v>
                </c:pt>
                <c:pt idx="37">
                  <c:v>2.5835277931E-6</c:v>
                </c:pt>
                <c:pt idx="38">
                  <c:v>2.6229935438E-6</c:v>
                </c:pt>
                <c:pt idx="39">
                  <c:v>2.6638591376E-6</c:v>
                </c:pt>
                <c:pt idx="40">
                  <c:v>2.7061533169E-6</c:v>
                </c:pt>
                <c:pt idx="41">
                  <c:v>2.7499057426E-6</c:v>
                </c:pt>
                <c:pt idx="42">
                  <c:v>2.7951470074E-6</c:v>
                </c:pt>
                <c:pt idx="43">
                  <c:v>2.8419086494E-6</c:v>
                </c:pt>
                <c:pt idx="44">
                  <c:v>2.8902231668E-6</c:v>
                </c:pt>
                <c:pt idx="45">
                  <c:v>2.9401240317E-6</c:v>
                </c:pt>
                <c:pt idx="46">
                  <c:v>2.9916457057E-6</c:v>
                </c:pt>
                <c:pt idx="47">
                  <c:v>3.0448236545E-6</c:v>
                </c:pt>
                <c:pt idx="48">
                  <c:v>3.099694364E-6</c:v>
                </c:pt>
                <c:pt idx="49">
                  <c:v>3.1562953561E-6</c:v>
                </c:pt>
                <c:pt idx="50">
                  <c:v>3.2146652051E-6</c:v>
                </c:pt>
                <c:pt idx="51">
                  <c:v>3.2748435546E-6</c:v>
                </c:pt>
                <c:pt idx="52">
                  <c:v>3.3368711342E-6</c:v>
                </c:pt>
                <c:pt idx="53">
                  <c:v>3.4007897777E-6</c:v>
                </c:pt>
                <c:pt idx="54">
                  <c:v>3.4666424404E-6</c:v>
                </c:pt>
                <c:pt idx="55">
                  <c:v>3.5344732176E-6</c:v>
                </c:pt>
                <c:pt idx="56">
                  <c:v>3.6043273634E-6</c:v>
                </c:pt>
                <c:pt idx="57">
                  <c:v>3.6762513095E-6</c:v>
                </c:pt>
                <c:pt idx="58">
                  <c:v>3.7502926849E-6</c:v>
                </c:pt>
                <c:pt idx="59">
                  <c:v>3.8265003355E-6</c:v>
                </c:pt>
                <c:pt idx="60">
                  <c:v>3.9049243446E-6</c:v>
                </c:pt>
                <c:pt idx="61">
                  <c:v>3.9856160532E-6</c:v>
                </c:pt>
                <c:pt idx="62">
                  <c:v>4.0686280813E-6</c:v>
                </c:pt>
                <c:pt idx="63">
                  <c:v>4.1540143492E-6</c:v>
                </c:pt>
                <c:pt idx="64">
                  <c:v>4.2418300994E-6</c:v>
                </c:pt>
                <c:pt idx="65">
                  <c:v>4.3321319186E-6</c:v>
                </c:pt>
                <c:pt idx="66">
                  <c:v>4.4249777605E-6</c:v>
                </c:pt>
                <c:pt idx="67">
                  <c:v>4.5204269691E-6</c:v>
                </c:pt>
                <c:pt idx="68">
                  <c:v>4.6185403013E-6</c:v>
                </c:pt>
                <c:pt idx="69">
                  <c:v>4.7193799518E-6</c:v>
                </c:pt>
                <c:pt idx="70">
                  <c:v>4.8230095764E-6</c:v>
                </c:pt>
                <c:pt idx="71">
                  <c:v>4.9294943172E-6</c:v>
                </c:pt>
                <c:pt idx="72">
                  <c:v>5.0389008278E-6</c:v>
                </c:pt>
                <c:pt idx="73">
                  <c:v>5.151297298E-6</c:v>
                </c:pt>
                <c:pt idx="74">
                  <c:v>5.2667534807E-6</c:v>
                </c:pt>
                <c:pt idx="75">
                  <c:v>5.3853407174E-6</c:v>
                </c:pt>
                <c:pt idx="76">
                  <c:v>5.5071319653E-6</c:v>
                </c:pt>
                <c:pt idx="77">
                  <c:v>5.6322018245E-6</c:v>
                </c:pt>
                <c:pt idx="78">
                  <c:v>5.7606265651E-6</c:v>
                </c:pt>
                <c:pt idx="79">
                  <c:v>5.8924841557E-6</c:v>
                </c:pt>
                <c:pt idx="80">
                  <c:v>6.0278542918E-6</c:v>
                </c:pt>
                <c:pt idx="81">
                  <c:v>6.1668184239E-6</c:v>
                </c:pt>
                <c:pt idx="82">
                  <c:v>6.3094597876E-6</c:v>
                </c:pt>
                <c:pt idx="83">
                  <c:v>6.4558634328E-6</c:v>
                </c:pt>
                <c:pt idx="84">
                  <c:v>6.6061162537E-6</c:v>
                </c:pt>
                <c:pt idx="85">
                  <c:v>6.7603070196E-6</c:v>
                </c:pt>
                <c:pt idx="86">
                  <c:v>6.9185264056E-6</c:v>
                </c:pt>
                <c:pt idx="87">
                  <c:v>7.080867024E-6</c:v>
                </c:pt>
                <c:pt idx="88">
                  <c:v>7.2474234561E-6</c:v>
                </c:pt>
                <c:pt idx="89">
                  <c:v>7.4182922843E-6</c:v>
                </c:pt>
                <c:pt idx="90">
                  <c:v>7.5935721249E-6</c:v>
                </c:pt>
                <c:pt idx="91">
                  <c:v>7.7733636607E-6</c:v>
                </c:pt>
                <c:pt idx="92">
                  <c:v>7.9577696751E-6</c:v>
                </c:pt>
                <c:pt idx="93">
                  <c:v>8.1468950853E-6</c:v>
                </c:pt>
                <c:pt idx="94">
                  <c:v>8.3408469771E-6</c:v>
                </c:pt>
                <c:pt idx="95">
                  <c:v>8.5397346393E-6</c:v>
                </c:pt>
                <c:pt idx="96">
                  <c:v>8.7436695991E-6</c:v>
                </c:pt>
                <c:pt idx="97">
                  <c:v>8.9527656574E-6</c:v>
                </c:pt>
                <c:pt idx="98">
                  <c:v>9.1671389249E-6</c:v>
                </c:pt>
                <c:pt idx="99">
                  <c:v>9.3869078585E-6</c:v>
                </c:pt>
                <c:pt idx="100">
                  <c:v>9.6121932981E-6</c:v>
                </c:pt>
                <c:pt idx="101">
                  <c:v>9.8431185037E-6</c:v>
                </c:pt>
                <c:pt idx="102">
                  <c:v>1.0079809193E-5</c:v>
                </c:pt>
                <c:pt idx="103">
                  <c:v>1.032239358E-5</c:v>
                </c:pt>
                <c:pt idx="104">
                  <c:v>1.0571002413E-5</c:v>
                </c:pt>
                <c:pt idx="105">
                  <c:v>1.0825769012E-5</c:v>
                </c:pt>
                <c:pt idx="106">
                  <c:v>1.1086829313E-5</c:v>
                </c:pt>
                <c:pt idx="107">
                  <c:v>1.1354321899E-5</c:v>
                </c:pt>
                <c:pt idx="108">
                  <c:v>1.1628388049E-5</c:v>
                </c:pt>
                <c:pt idx="109">
                  <c:v>1.1909171773E-5</c:v>
                </c:pt>
                <c:pt idx="110">
                  <c:v>1.2196819856E-5</c:v>
                </c:pt>
                <c:pt idx="111">
                  <c:v>1.2491481895E-5</c:v>
                </c:pt>
                <c:pt idx="112">
                  <c:v>1.2793310346E-5</c:v>
                </c:pt>
                <c:pt idx="113">
                  <c:v>1.3102460562E-5</c:v>
                </c:pt>
                <c:pt idx="114">
                  <c:v>1.3419090837E-5</c:v>
                </c:pt>
                <c:pt idx="115">
                  <c:v>1.3743362447E-5</c:v>
                </c:pt>
                <c:pt idx="116">
                  <c:v>1.4075439697E-5</c:v>
                </c:pt>
                <c:pt idx="117">
                  <c:v>1.4415489961E-5</c:v>
                </c:pt>
                <c:pt idx="118">
                  <c:v>1.4763683727E-5</c:v>
                </c:pt>
                <c:pt idx="119">
                  <c:v>1.5120194641E-5</c:v>
                </c:pt>
                <c:pt idx="120">
                  <c:v>1.5485199552E-5</c:v>
                </c:pt>
                <c:pt idx="121">
                  <c:v>1.5858878556E-5</c:v>
                </c:pt>
                <c:pt idx="122">
                  <c:v>1.6241415045E-5</c:v>
                </c:pt>
                <c:pt idx="123">
                  <c:v>1.6632995745E-5</c:v>
                </c:pt>
                <c:pt idx="124">
                  <c:v>1.703381077E-5</c:v>
                </c:pt>
                <c:pt idx="125">
                  <c:v>1.7444053664E-5</c:v>
                </c:pt>
                <c:pt idx="126">
                  <c:v>1.7863921446E-5</c:v>
                </c:pt>
                <c:pt idx="127">
                  <c:v>1.8293614664E-5</c:v>
                </c:pt>
                <c:pt idx="128">
                  <c:v>1.8733337433E-5</c:v>
                </c:pt>
                <c:pt idx="129">
                  <c:v>1.9183297489E-5</c:v>
                </c:pt>
                <c:pt idx="130">
                  <c:v>1.9643706236E-5</c:v>
                </c:pt>
                <c:pt idx="131">
                  <c:v>2.0114778789E-5</c:v>
                </c:pt>
                <c:pt idx="132">
                  <c:v>2.0596734031E-5</c:v>
                </c:pt>
                <c:pt idx="133">
                  <c:v>2.1089794654E-5</c:v>
                </c:pt>
                <c:pt idx="134">
                  <c:v>2.1594187211E-5</c:v>
                </c:pt>
                <c:pt idx="135">
                  <c:v>2.2110142165E-5</c:v>
                </c:pt>
                <c:pt idx="136">
                  <c:v>2.2637893939E-5</c:v>
                </c:pt>
                <c:pt idx="137">
                  <c:v>2.3177680963E-5</c:v>
                </c:pt>
                <c:pt idx="138">
                  <c:v>2.3729745728E-5</c:v>
                </c:pt>
                <c:pt idx="139">
                  <c:v>2.4294334833E-5</c:v>
                </c:pt>
                <c:pt idx="140">
                  <c:v>2.4871699036E-5</c:v>
                </c:pt>
                <c:pt idx="141">
                  <c:v>2.5462093303E-5</c:v>
                </c:pt>
                <c:pt idx="142">
                  <c:v>2.6065776862E-5</c:v>
                </c:pt>
                <c:pt idx="143">
                  <c:v>2.6683013251E-5</c:v>
                </c:pt>
                <c:pt idx="144">
                  <c:v>2.731407037E-5</c:v>
                </c:pt>
                <c:pt idx="145">
                  <c:v>2.7959220532E-5</c:v>
                </c:pt>
                <c:pt idx="146">
                  <c:v>2.8618740515E-5</c:v>
                </c:pt>
                <c:pt idx="147">
                  <c:v>2.9292911611E-5</c:v>
                </c:pt>
                <c:pt idx="148">
                  <c:v>2.9982019681E-5</c:v>
                </c:pt>
                <c:pt idx="149">
                  <c:v>3.0686355203E-5</c:v>
                </c:pt>
                <c:pt idx="150">
                  <c:v>3.1406213326E-5</c:v>
                </c:pt>
                <c:pt idx="151">
                  <c:v>3.2141893922E-5</c:v>
                </c:pt>
                <c:pt idx="152">
                  <c:v>3.2893701636E-5</c:v>
                </c:pt>
                <c:pt idx="153">
                  <c:v>3.3661945939E-5</c:v>
                </c:pt>
                <c:pt idx="154">
                  <c:v>3.4446941182E-5</c:v>
                </c:pt>
                <c:pt idx="155">
                  <c:v>3.5249006641E-5</c:v>
                </c:pt>
                <c:pt idx="156">
                  <c:v>3.6068466578E-5</c:v>
                </c:pt>
                <c:pt idx="157">
                  <c:v>3.6905650287E-5</c:v>
                </c:pt>
                <c:pt idx="158">
                  <c:v>3.7760892147E-5</c:v>
                </c:pt>
                <c:pt idx="159">
                  <c:v>3.8634531676E-5</c:v>
                </c:pt>
                <c:pt idx="160">
                  <c:v>3.9526913579E-5</c:v>
                </c:pt>
                <c:pt idx="161">
                  <c:v>4.0438387803E-5</c:v>
                </c:pt>
                <c:pt idx="162">
                  <c:v>4.1369309588E-5</c:v>
                </c:pt>
                <c:pt idx="163">
                  <c:v>4.2320039518E-5</c:v>
                </c:pt>
                <c:pt idx="164">
                  <c:v>4.329094357E-5</c:v>
                </c:pt>
                <c:pt idx="165">
                  <c:v>4.4282393171E-5</c:v>
                </c:pt>
                <c:pt idx="166">
                  <c:v>4.5294765245E-5</c:v>
                </c:pt>
                <c:pt idx="167">
                  <c:v>4.6328442263E-5</c:v>
                </c:pt>
                <c:pt idx="168">
                  <c:v>4.7383812298E-5</c:v>
                </c:pt>
                <c:pt idx="169">
                  <c:v>4.8461269071E-5</c:v>
                </c:pt>
                <c:pt idx="170">
                  <c:v>4.9561212004E-5</c:v>
                </c:pt>
                <c:pt idx="171">
                  <c:v>5.068404627E-5</c:v>
                </c:pt>
                <c:pt idx="172">
                  <c:v>5.1830182841E-5</c:v>
                </c:pt>
                <c:pt idx="173">
                  <c:v>5.3000038538E-5</c:v>
                </c:pt>
                <c:pt idx="174">
                  <c:v>5.4194036083E-5</c:v>
                </c:pt>
                <c:pt idx="175">
                  <c:v>5.5412604143E-5</c:v>
                </c:pt>
                <c:pt idx="176">
                  <c:v>5.6656177382E-5</c:v>
                </c:pt>
                <c:pt idx="177">
                  <c:v>5.7925196509E-5</c:v>
                </c:pt>
                <c:pt idx="178">
                  <c:v>5.9220108322E-5</c:v>
                </c:pt>
                <c:pt idx="179">
                  <c:v>6.0541365759E-5</c:v>
                </c:pt>
                <c:pt idx="180">
                  <c:v>6.1889427946E-5</c:v>
                </c:pt>
                <c:pt idx="181">
                  <c:v>6.3264760238E-5</c:v>
                </c:pt>
                <c:pt idx="182">
                  <c:v>6.4667834269E-5</c:v>
                </c:pt>
                <c:pt idx="183">
                  <c:v>6.6099127995E-5</c:v>
                </c:pt>
                <c:pt idx="184">
                  <c:v>6.7559125743E-5</c:v>
                </c:pt>
                <c:pt idx="185">
                  <c:v>6.904831825E-5</c:v>
                </c:pt>
                <c:pt idx="186">
                  <c:v>7.0567202708E-5</c:v>
                </c:pt>
                <c:pt idx="187">
                  <c:v>7.2116282811E-5</c:v>
                </c:pt>
                <c:pt idx="188">
                  <c:v>7.3696068791E-5</c:v>
                </c:pt>
                <c:pt idx="189">
                  <c:v>7.5307077466E-5</c:v>
                </c:pt>
                <c:pt idx="190">
                  <c:v>7.6949832276E-5</c:v>
                </c:pt>
                <c:pt idx="191">
                  <c:v>7.8624863325E-5</c:v>
                </c:pt>
                <c:pt idx="192">
                  <c:v>8.0332707425E-5</c:v>
                </c:pt>
                <c:pt idx="193">
                  <c:v>8.2073908127E-5</c:v>
                </c:pt>
                <c:pt idx="194">
                  <c:v>8.38490157650001E-5</c:v>
                </c:pt>
                <c:pt idx="195">
                  <c:v>8.5658587491E-5</c:v>
                </c:pt>
                <c:pt idx="196">
                  <c:v>8.7503187311E-5</c:v>
                </c:pt>
                <c:pt idx="197">
                  <c:v>8.9383386123E-5</c:v>
                </c:pt>
                <c:pt idx="198">
                  <c:v>9.1299761749E-5</c:v>
                </c:pt>
                <c:pt idx="199">
                  <c:v>9.32528989690004E-5</c:v>
                </c:pt>
                <c:pt idx="200">
                  <c:v>9.5243389556E-5</c:v>
                </c:pt>
                <c:pt idx="201">
                  <c:v>9.7271832306E-5</c:v>
                </c:pt>
                <c:pt idx="202">
                  <c:v>9.9338833068E-5</c:v>
                </c:pt>
                <c:pt idx="203">
                  <c:v>0.00010144500478</c:v>
                </c:pt>
                <c:pt idx="204">
                  <c:v>0.00010359096748</c:v>
                </c:pt>
                <c:pt idx="205">
                  <c:v>0.00010577734837</c:v>
                </c:pt>
                <c:pt idx="206">
                  <c:v>0.00010800478178</c:v>
                </c:pt>
                <c:pt idx="207">
                  <c:v>0.00011027390928</c:v>
                </c:pt>
                <c:pt idx="208">
                  <c:v>0.00011258537963</c:v>
                </c:pt>
                <c:pt idx="209">
                  <c:v>0.00011493984882</c:v>
                </c:pt>
                <c:pt idx="210">
                  <c:v>0.00011733798012</c:v>
                </c:pt>
                <c:pt idx="211">
                  <c:v>0.00011978044408</c:v>
                </c:pt>
                <c:pt idx="212">
                  <c:v>0.00012226791853</c:v>
                </c:pt>
                <c:pt idx="213">
                  <c:v>0.00012480108866</c:v>
                </c:pt>
                <c:pt idx="214">
                  <c:v>0.00012738064695</c:v>
                </c:pt>
                <c:pt idx="215">
                  <c:v>0.00013000729327</c:v>
                </c:pt>
                <c:pt idx="216">
                  <c:v>0.00013268173482</c:v>
                </c:pt>
                <c:pt idx="217">
                  <c:v>0.00013540468619</c:v>
                </c:pt>
                <c:pt idx="218">
                  <c:v>0.00013817686938</c:v>
                </c:pt>
                <c:pt idx="219">
                  <c:v>0.00014099901375</c:v>
                </c:pt>
                <c:pt idx="220">
                  <c:v>0.00014387185609</c:v>
                </c:pt>
                <c:pt idx="221">
                  <c:v>0.00014679614058</c:v>
                </c:pt>
                <c:pt idx="222">
                  <c:v>0.00014977261885</c:v>
                </c:pt>
                <c:pt idx="223">
                  <c:v>0.00015280204992</c:v>
                </c:pt>
                <c:pt idx="224">
                  <c:v>0.00015588520022</c:v>
                </c:pt>
                <c:pt idx="225">
                  <c:v>0.00015902284364</c:v>
                </c:pt>
                <c:pt idx="226">
                  <c:v>0.00016221576146</c:v>
                </c:pt>
                <c:pt idx="227">
                  <c:v>0.00016546474238</c:v>
                </c:pt>
                <c:pt idx="228">
                  <c:v>0.0001687705825</c:v>
                </c:pt>
                <c:pt idx="229">
                  <c:v>0.00017213408534</c:v>
                </c:pt>
                <c:pt idx="230">
                  <c:v>0.0001755560618</c:v>
                </c:pt>
                <c:pt idx="231">
                  <c:v>0.00017903733016</c:v>
                </c:pt>
                <c:pt idx="232">
                  <c:v>0.00018257871609</c:v>
                </c:pt>
                <c:pt idx="233">
                  <c:v>0.00018618105258</c:v>
                </c:pt>
                <c:pt idx="234">
                  <c:v>0.00018984517998</c:v>
                </c:pt>
                <c:pt idx="235">
                  <c:v>0.00019357194596</c:v>
                </c:pt>
                <c:pt idx="236">
                  <c:v>0.00019736220548</c:v>
                </c:pt>
                <c:pt idx="237">
                  <c:v>0.00020121682077</c:v>
                </c:pt>
                <c:pt idx="238">
                  <c:v>0.00020513666132</c:v>
                </c:pt>
                <c:pt idx="239">
                  <c:v>0.00020912260385</c:v>
                </c:pt>
                <c:pt idx="240">
                  <c:v>0.00021317553226</c:v>
                </c:pt>
                <c:pt idx="241">
                  <c:v>0.00021729633763</c:v>
                </c:pt>
                <c:pt idx="242">
                  <c:v>0.00022148591815</c:v>
                </c:pt>
                <c:pt idx="243">
                  <c:v>0.00022574517913</c:v>
                </c:pt>
                <c:pt idx="244">
                  <c:v>0.00023007503292</c:v>
                </c:pt>
                <c:pt idx="245">
                  <c:v>0.00023447639889</c:v>
                </c:pt>
                <c:pt idx="246">
                  <c:v>0.00023895020339</c:v>
                </c:pt>
                <c:pt idx="247">
                  <c:v>0.0002434973797</c:v>
                </c:pt>
                <c:pt idx="248">
                  <c:v>0.000248118868</c:v>
                </c:pt>
                <c:pt idx="249">
                  <c:v>0.00025281561527</c:v>
                </c:pt>
                <c:pt idx="250">
                  <c:v>0.00025758857531</c:v>
                </c:pt>
                <c:pt idx="251">
                  <c:v>0.00026243870864</c:v>
                </c:pt>
                <c:pt idx="252">
                  <c:v>0.00026736698243</c:v>
                </c:pt>
                <c:pt idx="253">
                  <c:v>0.0002723743705</c:v>
                </c:pt>
                <c:pt idx="254">
                  <c:v>0.00027746185321</c:v>
                </c:pt>
                <c:pt idx="255">
                  <c:v>0.00028263041741</c:v>
                </c:pt>
                <c:pt idx="256">
                  <c:v>0.00028788105637</c:v>
                </c:pt>
                <c:pt idx="257">
                  <c:v>0.00029321476973</c:v>
                </c:pt>
                <c:pt idx="258">
                  <c:v>0.00029863256339</c:v>
                </c:pt>
                <c:pt idx="259">
                  <c:v>0.0003041354495</c:v>
                </c:pt>
                <c:pt idx="260">
                  <c:v>0.0003097244463</c:v>
                </c:pt>
                <c:pt idx="261">
                  <c:v>0.00031540057811</c:v>
                </c:pt>
                <c:pt idx="262">
                  <c:v>0.00032116487524</c:v>
                </c:pt>
                <c:pt idx="263">
                  <c:v>0.00032701837385</c:v>
                </c:pt>
                <c:pt idx="264">
                  <c:v>0.00033296211594</c:v>
                </c:pt>
                <c:pt idx="265">
                  <c:v>0.00033899714919</c:v>
                </c:pt>
                <c:pt idx="266">
                  <c:v>0.00034512452693</c:v>
                </c:pt>
                <c:pt idx="267">
                  <c:v>0.00035134530801</c:v>
                </c:pt>
                <c:pt idx="268">
                  <c:v>0.00035766055669</c:v>
                </c:pt>
                <c:pt idx="269">
                  <c:v>0.00036407134259</c:v>
                </c:pt>
                <c:pt idx="270">
                  <c:v>0.00037057874052</c:v>
                </c:pt>
                <c:pt idx="271">
                  <c:v>0.00037718383043</c:v>
                </c:pt>
                <c:pt idx="272">
                  <c:v>0.00038388769729</c:v>
                </c:pt>
                <c:pt idx="273">
                  <c:v>0.00039069143094</c:v>
                </c:pt>
                <c:pt idx="274">
                  <c:v>0.00039759612603</c:v>
                </c:pt>
                <c:pt idx="275">
                  <c:v>0.00040460288187</c:v>
                </c:pt>
                <c:pt idx="276">
                  <c:v>0.00041171280231</c:v>
                </c:pt>
                <c:pt idx="277">
                  <c:v>0.00041892699565</c:v>
                </c:pt>
                <c:pt idx="278">
                  <c:v>0.00042624657446</c:v>
                </c:pt>
                <c:pt idx="279">
                  <c:v>0.0004336726555</c:v>
                </c:pt>
                <c:pt idx="280">
                  <c:v>0.00044120635956</c:v>
                </c:pt>
                <c:pt idx="281">
                  <c:v>0.00044884881135</c:v>
                </c:pt>
                <c:pt idx="282">
                  <c:v>0.00045660113935</c:v>
                </c:pt>
                <c:pt idx="283">
                  <c:v>0.00046446447566</c:v>
                </c:pt>
                <c:pt idx="284">
                  <c:v>0.00047243995587</c:v>
                </c:pt>
                <c:pt idx="285">
                  <c:v>0.00048052871892</c:v>
                </c:pt>
                <c:pt idx="286">
                  <c:v>0.00048873190693</c:v>
                </c:pt>
                <c:pt idx="287">
                  <c:v>0.00049705066509</c:v>
                </c:pt>
                <c:pt idx="288">
                  <c:v>0.00050548614146</c:v>
                </c:pt>
                <c:pt idx="289">
                  <c:v>0.00051403948684</c:v>
                </c:pt>
                <c:pt idx="290">
                  <c:v>0.0005227118546</c:v>
                </c:pt>
                <c:pt idx="291">
                  <c:v>0.00053150440052</c:v>
                </c:pt>
                <c:pt idx="292">
                  <c:v>0.00054041828265</c:v>
                </c:pt>
                <c:pt idx="293">
                  <c:v>0.00054945466109</c:v>
                </c:pt>
                <c:pt idx="294">
                  <c:v>0.00055861469786</c:v>
                </c:pt>
                <c:pt idx="295">
                  <c:v>0.00056789955673</c:v>
                </c:pt>
                <c:pt idx="296">
                  <c:v>0.000577310403</c:v>
                </c:pt>
                <c:pt idx="297">
                  <c:v>0.00058684840337</c:v>
                </c:pt>
                <c:pt idx="298">
                  <c:v>0.00059651472574</c:v>
                </c:pt>
                <c:pt idx="299">
                  <c:v>0.00060631053902</c:v>
                </c:pt>
                <c:pt idx="300">
                  <c:v>0.00061623701294</c:v>
                </c:pt>
                <c:pt idx="301">
                  <c:v>0.00062629531787</c:v>
                </c:pt>
                <c:pt idx="302">
                  <c:v>0.00063648662464</c:v>
                </c:pt>
                <c:pt idx="303">
                  <c:v>0.00064681210432</c:v>
                </c:pt>
                <c:pt idx="304">
                  <c:v>0.00065727292803</c:v>
                </c:pt>
                <c:pt idx="305">
                  <c:v>0.00066787026673</c:v>
                </c:pt>
                <c:pt idx="306">
                  <c:v>0.00067860529106</c:v>
                </c:pt>
                <c:pt idx="307">
                  <c:v>0.00068947917107</c:v>
                </c:pt>
                <c:pt idx="308">
                  <c:v>0.00070049307608</c:v>
                </c:pt>
                <c:pt idx="309">
                  <c:v>0.0007116481744</c:v>
                </c:pt>
                <c:pt idx="310">
                  <c:v>0.00072294563317</c:v>
                </c:pt>
                <c:pt idx="311">
                  <c:v>0.00073438661814</c:v>
                </c:pt>
                <c:pt idx="312">
                  <c:v>0.0007459722934</c:v>
                </c:pt>
                <c:pt idx="313">
                  <c:v>0.00075770382123</c:v>
                </c:pt>
                <c:pt idx="314">
                  <c:v>0.00076958236184</c:v>
                </c:pt>
                <c:pt idx="315">
                  <c:v>0.00078160907315</c:v>
                </c:pt>
                <c:pt idx="316">
                  <c:v>0.00079378511055</c:v>
                </c:pt>
                <c:pt idx="317">
                  <c:v>0.00080611162669</c:v>
                </c:pt>
                <c:pt idx="318">
                  <c:v>0.00081858977126</c:v>
                </c:pt>
                <c:pt idx="319">
                  <c:v>0.00083122069071</c:v>
                </c:pt>
                <c:pt idx="320">
                  <c:v>0.00084400552805</c:v>
                </c:pt>
                <c:pt idx="321">
                  <c:v>0.00085694542262</c:v>
                </c:pt>
                <c:pt idx="322">
                  <c:v>0.00087004150982</c:v>
                </c:pt>
                <c:pt idx="323">
                  <c:v>0.00088329492086</c:v>
                </c:pt>
                <c:pt idx="324">
                  <c:v>0.00089670678258</c:v>
                </c:pt>
                <c:pt idx="325">
                  <c:v>0.00091027821713</c:v>
                </c:pt>
                <c:pt idx="326">
                  <c:v>0.00092401034176</c:v>
                </c:pt>
                <c:pt idx="327">
                  <c:v>0.00093790426855</c:v>
                </c:pt>
                <c:pt idx="328">
                  <c:v>0.0009519611042</c:v>
                </c:pt>
                <c:pt idx="329">
                  <c:v>0.00096618194972</c:v>
                </c:pt>
                <c:pt idx="330">
                  <c:v>0.00098056790022</c:v>
                </c:pt>
                <c:pt idx="331">
                  <c:v>0.00099512004461</c:v>
                </c:pt>
                <c:pt idx="332">
                  <c:v>0.0010098394654</c:v>
                </c:pt>
                <c:pt idx="333">
                  <c:v>0.0010247272384</c:v>
                </c:pt>
                <c:pt idx="334">
                  <c:v>0.0010397844324</c:v>
                </c:pt>
                <c:pt idx="335">
                  <c:v>0.0010550121091</c:v>
                </c:pt>
                <c:pt idx="336">
                  <c:v>0.0010704113226</c:v>
                </c:pt>
                <c:pt idx="337">
                  <c:v>0.0010859831193</c:v>
                </c:pt>
                <c:pt idx="338">
                  <c:v>0.0011017285377</c:v>
                </c:pt>
                <c:pt idx="339">
                  <c:v>0.0011176486078</c:v>
                </c:pt>
                <c:pt idx="340">
                  <c:v>0.0011337443511</c:v>
                </c:pt>
                <c:pt idx="341">
                  <c:v>0.0011500167805</c:v>
                </c:pt>
                <c:pt idx="342">
                  <c:v>0.0011664668996</c:v>
                </c:pt>
                <c:pt idx="343">
                  <c:v>0.0011830957026</c:v>
                </c:pt>
                <c:pt idx="344">
                  <c:v>0.0011999041743</c:v>
                </c:pt>
                <c:pt idx="345">
                  <c:v>0.0012168932893</c:v>
                </c:pt>
                <c:pt idx="346">
                  <c:v>0.0012340640123</c:v>
                </c:pt>
                <c:pt idx="347">
                  <c:v>0.0012514172973</c:v>
                </c:pt>
                <c:pt idx="348">
                  <c:v>0.0012689540878</c:v>
                </c:pt>
                <c:pt idx="349">
                  <c:v>0.0012866753161</c:v>
                </c:pt>
                <c:pt idx="350">
                  <c:v>0.0013045819033</c:v>
                </c:pt>
                <c:pt idx="351">
                  <c:v>0.001322674759</c:v>
                </c:pt>
                <c:pt idx="352">
                  <c:v>0.0013409547808</c:v>
                </c:pt>
                <c:pt idx="353">
                  <c:v>0.0013594228544</c:v>
                </c:pt>
                <c:pt idx="354">
                  <c:v>0.0013780798529</c:v>
                </c:pt>
                <c:pt idx="355">
                  <c:v>0.0013969266369</c:v>
                </c:pt>
                <c:pt idx="356">
                  <c:v>0.0014159640539</c:v>
                </c:pt>
                <c:pt idx="357">
                  <c:v>0.0014351929384</c:v>
                </c:pt>
                <c:pt idx="358">
                  <c:v>0.0014546141111</c:v>
                </c:pt>
                <c:pt idx="359">
                  <c:v>0.0014742283793</c:v>
                </c:pt>
                <c:pt idx="360">
                  <c:v>0.001494036536</c:v>
                </c:pt>
                <c:pt idx="361">
                  <c:v>0.0015140393598</c:v>
                </c:pt>
                <c:pt idx="362">
                  <c:v>0.001534237615</c:v>
                </c:pt>
                <c:pt idx="363">
                  <c:v>0.0015546320508</c:v>
                </c:pt>
                <c:pt idx="364">
                  <c:v>0.0015752234013</c:v>
                </c:pt>
                <c:pt idx="365">
                  <c:v>0.0015960123852</c:v>
                </c:pt>
                <c:pt idx="366">
                  <c:v>0.0016169997056</c:v>
                </c:pt>
                <c:pt idx="367">
                  <c:v>0.0016381860494</c:v>
                </c:pt>
                <c:pt idx="368">
                  <c:v>0.0016595720874</c:v>
                </c:pt>
                <c:pt idx="369">
                  <c:v>0.0016811584741</c:v>
                </c:pt>
                <c:pt idx="370">
                  <c:v>0.0017029458469</c:v>
                </c:pt>
                <c:pt idx="371">
                  <c:v>0.0017249348264</c:v>
                </c:pt>
                <c:pt idx="372">
                  <c:v>0.0017471260157</c:v>
                </c:pt>
                <c:pt idx="373">
                  <c:v>0.0017695200005</c:v>
                </c:pt>
                <c:pt idx="374">
                  <c:v>0.0017921173488</c:v>
                </c:pt>
                <c:pt idx="375">
                  <c:v>0.0018149186101</c:v>
                </c:pt>
                <c:pt idx="376">
                  <c:v>0.0018379243159</c:v>
                </c:pt>
                <c:pt idx="377">
                  <c:v>0.0018611349791</c:v>
                </c:pt>
                <c:pt idx="378">
                  <c:v>0.0018845510935</c:v>
                </c:pt>
                <c:pt idx="379">
                  <c:v>0.0019081731341</c:v>
                </c:pt>
                <c:pt idx="380">
                  <c:v>0.0019320015563</c:v>
                </c:pt>
                <c:pt idx="381">
                  <c:v>0.0019560367961</c:v>
                </c:pt>
                <c:pt idx="382">
                  <c:v>0.0019802792695</c:v>
                </c:pt>
                <c:pt idx="383">
                  <c:v>0.0020047293723</c:v>
                </c:pt>
                <c:pt idx="384">
                  <c:v>0.0020293874804</c:v>
                </c:pt>
                <c:pt idx="385">
                  <c:v>0.0020542539487</c:v>
                </c:pt>
                <c:pt idx="386">
                  <c:v>0.0020793291114</c:v>
                </c:pt>
                <c:pt idx="387">
                  <c:v>0.0021046132818</c:v>
                </c:pt>
                <c:pt idx="388">
                  <c:v>0.0021301067518</c:v>
                </c:pt>
                <c:pt idx="389">
                  <c:v>0.0021558097918</c:v>
                </c:pt>
                <c:pt idx="390">
                  <c:v>0.0021817226506</c:v>
                </c:pt>
                <c:pt idx="391">
                  <c:v>0.0022078455549</c:v>
                </c:pt>
                <c:pt idx="392">
                  <c:v>0.0022341787094</c:v>
                </c:pt>
                <c:pt idx="393">
                  <c:v>0.0022607222962</c:v>
                </c:pt>
                <c:pt idx="394">
                  <c:v>0.002287476475</c:v>
                </c:pt>
                <c:pt idx="395">
                  <c:v>0.0023144413827</c:v>
                </c:pt>
                <c:pt idx="396">
                  <c:v>0.0023416171331</c:v>
                </c:pt>
                <c:pt idx="397">
                  <c:v>0.002369003817</c:v>
                </c:pt>
                <c:pt idx="398">
                  <c:v>0.0023966015015</c:v>
                </c:pt>
                <c:pt idx="399">
                  <c:v>0.0024244102302</c:v>
                </c:pt>
                <c:pt idx="400">
                  <c:v>0.0024524300233</c:v>
                </c:pt>
                <c:pt idx="401">
                  <c:v>0.0024806608764</c:v>
                </c:pt>
                <c:pt idx="402">
                  <c:v>0.0025091027615</c:v>
                </c:pt>
                <c:pt idx="403">
                  <c:v>0.0025377556259</c:v>
                </c:pt>
                <c:pt idx="404">
                  <c:v>0.0025666193927</c:v>
                </c:pt>
                <c:pt idx="405">
                  <c:v>0.0025956939602</c:v>
                </c:pt>
                <c:pt idx="406">
                  <c:v>0.0026249792017</c:v>
                </c:pt>
                <c:pt idx="407">
                  <c:v>0.0026544749659</c:v>
                </c:pt>
                <c:pt idx="408">
                  <c:v>0.002684181076</c:v>
                </c:pt>
                <c:pt idx="409">
                  <c:v>0.0027140973302</c:v>
                </c:pt>
                <c:pt idx="410">
                  <c:v>0.0027442235009</c:v>
                </c:pt>
                <c:pt idx="411">
                  <c:v>0.0027745593352</c:v>
                </c:pt>
                <c:pt idx="412">
                  <c:v>0.0028051045545</c:v>
                </c:pt>
                <c:pt idx="413">
                  <c:v>0.0028358588542</c:v>
                </c:pt>
                <c:pt idx="414">
                  <c:v>0.0028668219037</c:v>
                </c:pt>
                <c:pt idx="415">
                  <c:v>0.0028979933466</c:v>
                </c:pt>
                <c:pt idx="416">
                  <c:v>0.0029293727998</c:v>
                </c:pt>
                <c:pt idx="417">
                  <c:v>0.0029609598544</c:v>
                </c:pt>
                <c:pt idx="418">
                  <c:v>0.0029927540747</c:v>
                </c:pt>
                <c:pt idx="419">
                  <c:v>0.0030247549985</c:v>
                </c:pt>
                <c:pt idx="420">
                  <c:v>0.0030569621373</c:v>
                </c:pt>
                <c:pt idx="421">
                  <c:v>0.0030893749754</c:v>
                </c:pt>
                <c:pt idx="422">
                  <c:v>0.0031219929707</c:v>
                </c:pt>
                <c:pt idx="423">
                  <c:v>0.0031548155541</c:v>
                </c:pt>
                <c:pt idx="424">
                  <c:v>0.0031878421293</c:v>
                </c:pt>
                <c:pt idx="425">
                  <c:v>0.0032210720735</c:v>
                </c:pt>
                <c:pt idx="426">
                  <c:v>0.0032545047362</c:v>
                </c:pt>
                <c:pt idx="427">
                  <c:v>0.0032881394403</c:v>
                </c:pt>
                <c:pt idx="428">
                  <c:v>0.0033219754813</c:v>
                </c:pt>
                <c:pt idx="429">
                  <c:v>0.0033560121273</c:v>
                </c:pt>
                <c:pt idx="430">
                  <c:v>0.0033902486194</c:v>
                </c:pt>
                <c:pt idx="431">
                  <c:v>0.0034246841713</c:v>
                </c:pt>
                <c:pt idx="432">
                  <c:v>0.0034593179694</c:v>
                </c:pt>
                <c:pt idx="433">
                  <c:v>0.0034941491726</c:v>
                </c:pt>
                <c:pt idx="434">
                  <c:v>0.0035291769127</c:v>
                </c:pt>
                <c:pt idx="435">
                  <c:v>0.0035644002938</c:v>
                </c:pt>
                <c:pt idx="436">
                  <c:v>0.003599818393</c:v>
                </c:pt>
                <c:pt idx="437">
                  <c:v>0.0036354302598</c:v>
                </c:pt>
                <c:pt idx="438">
                  <c:v>0.0036712349163</c:v>
                </c:pt>
                <c:pt idx="439">
                  <c:v>0.0037072313575</c:v>
                </c:pt>
                <c:pt idx="440">
                  <c:v>0.0037434185508</c:v>
                </c:pt>
                <c:pt idx="441">
                  <c:v>0.0037797954366</c:v>
                </c:pt>
                <c:pt idx="442">
                  <c:v>0.0038163609278</c:v>
                </c:pt>
                <c:pt idx="443">
                  <c:v>0.0038531139103</c:v>
                </c:pt>
                <c:pt idx="444">
                  <c:v>0.0038900532427</c:v>
                </c:pt>
                <c:pt idx="445">
                  <c:v>0.0039271777565</c:v>
                </c:pt>
                <c:pt idx="446">
                  <c:v>0.0039644862563</c:v>
                </c:pt>
                <c:pt idx="447">
                  <c:v>0.0040019775196</c:v>
                </c:pt>
                <c:pt idx="448">
                  <c:v>0.004039650297</c:v>
                </c:pt>
                <c:pt idx="449">
                  <c:v>0.0040775033124</c:v>
                </c:pt>
                <c:pt idx="450">
                  <c:v>0.0041155352629</c:v>
                </c:pt>
                <c:pt idx="451">
                  <c:v>0.0041537448188</c:v>
                </c:pt>
                <c:pt idx="452">
                  <c:v>0.0041921306242</c:v>
                </c:pt>
                <c:pt idx="453">
                  <c:v>0.0042306912966</c:v>
                </c:pt>
                <c:pt idx="454">
                  <c:v>0.0042694254272</c:v>
                </c:pt>
                <c:pt idx="455">
                  <c:v>0.004308331581</c:v>
                </c:pt>
                <c:pt idx="456">
                  <c:v>0.0043474082969</c:v>
                </c:pt>
                <c:pt idx="457">
                  <c:v>0.004386654088</c:v>
                </c:pt>
                <c:pt idx="458">
                  <c:v>0.0044260674415</c:v>
                </c:pt>
                <c:pt idx="459">
                  <c:v>0.004465646819</c:v>
                </c:pt>
                <c:pt idx="460">
                  <c:v>0.0045053906566</c:v>
                </c:pt>
                <c:pt idx="461">
                  <c:v>0.0045452973651</c:v>
                </c:pt>
                <c:pt idx="462">
                  <c:v>0.0045853653301</c:v>
                </c:pt>
                <c:pt idx="463">
                  <c:v>0.0046255929123</c:v>
                </c:pt>
                <c:pt idx="464">
                  <c:v>0.0046659784474</c:v>
                </c:pt>
                <c:pt idx="465">
                  <c:v>0.0047065202466</c:v>
                </c:pt>
                <c:pt idx="466">
                  <c:v>0.0047472165967</c:v>
                </c:pt>
                <c:pt idx="467">
                  <c:v>0.0047880657602</c:v>
                </c:pt>
                <c:pt idx="468">
                  <c:v>0.0048290659755</c:v>
                </c:pt>
                <c:pt idx="469">
                  <c:v>0.0048702154574</c:v>
                </c:pt>
                <c:pt idx="470">
                  <c:v>0.004911512397</c:v>
                </c:pt>
                <c:pt idx="471">
                  <c:v>0.0049529549618</c:v>
                </c:pt>
                <c:pt idx="472">
                  <c:v>0.0049945412963</c:v>
                </c:pt>
                <c:pt idx="473">
                  <c:v>0.0050362695223</c:v>
                </c:pt>
                <c:pt idx="474">
                  <c:v>0.0050781377386</c:v>
                </c:pt>
                <c:pt idx="475">
                  <c:v>0.0051201440218</c:v>
                </c:pt>
                <c:pt idx="476">
                  <c:v>0.005162286426</c:v>
                </c:pt>
                <c:pt idx="477">
                  <c:v>0.0052045629839</c:v>
                </c:pt>
                <c:pt idx="478">
                  <c:v>0.005246971706</c:v>
                </c:pt>
                <c:pt idx="479">
                  <c:v>0.0052895105817</c:v>
                </c:pt>
                <c:pt idx="480">
                  <c:v>0.0053321775794</c:v>
                </c:pt>
                <c:pt idx="481">
                  <c:v>0.0053749706465</c:v>
                </c:pt>
                <c:pt idx="482">
                  <c:v>0.0054178877099</c:v>
                </c:pt>
                <c:pt idx="483">
                  <c:v>0.0054609266762</c:v>
                </c:pt>
                <c:pt idx="484">
                  <c:v>0.0055040854321</c:v>
                </c:pt>
                <c:pt idx="485">
                  <c:v>0.0055473618449</c:v>
                </c:pt>
                <c:pt idx="486">
                  <c:v>0.0055907537621</c:v>
                </c:pt>
                <c:pt idx="487">
                  <c:v>0.0056342590126</c:v>
                </c:pt>
                <c:pt idx="488">
                  <c:v>0.0056778754064</c:v>
                </c:pt>
                <c:pt idx="489">
                  <c:v>0.0057216007352</c:v>
                </c:pt>
                <c:pt idx="490">
                  <c:v>0.0057654327726</c:v>
                </c:pt>
                <c:pt idx="491">
                  <c:v>0.0058093692746</c:v>
                </c:pt>
                <c:pt idx="492">
                  <c:v>0.0058534079797</c:v>
                </c:pt>
                <c:pt idx="493">
                  <c:v>0.0058975466096</c:v>
                </c:pt>
                <c:pt idx="494">
                  <c:v>0.0059417828691</c:v>
                </c:pt>
                <c:pt idx="495">
                  <c:v>0.0059861144469</c:v>
                </c:pt>
                <c:pt idx="496">
                  <c:v>0.0060305390154</c:v>
                </c:pt>
                <c:pt idx="497">
                  <c:v>0.0060750542319</c:v>
                </c:pt>
                <c:pt idx="498">
                  <c:v>0.006119657738</c:v>
                </c:pt>
                <c:pt idx="499">
                  <c:v>0.0061643471609</c:v>
                </c:pt>
                <c:pt idx="500">
                  <c:v>0.0062091201129</c:v>
                </c:pt>
                <c:pt idx="501">
                  <c:v>0.0062539741925</c:v>
                </c:pt>
                <c:pt idx="502">
                  <c:v>0.0062989069843</c:v>
                </c:pt>
                <c:pt idx="503">
                  <c:v>0.0063439160598</c:v>
                </c:pt>
                <c:pt idx="504">
                  <c:v>0.0063889989773</c:v>
                </c:pt>
                <c:pt idx="505">
                  <c:v>0.0064341532828</c:v>
                </c:pt>
                <c:pt idx="506">
                  <c:v>0.0064793765101</c:v>
                </c:pt>
                <c:pt idx="507">
                  <c:v>0.0065246661812</c:v>
                </c:pt>
                <c:pt idx="508">
                  <c:v>0.0065700198068</c:v>
                </c:pt>
                <c:pt idx="509">
                  <c:v>0.0066154348866</c:v>
                </c:pt>
                <c:pt idx="510">
                  <c:v>0.0066609089099</c:v>
                </c:pt>
                <c:pt idx="511">
                  <c:v>0.0067064393566</c:v>
                </c:pt>
                <c:pt idx="512">
                  <c:v>0.006752023696</c:v>
                </c:pt>
                <c:pt idx="513">
                  <c:v>0.0067976593855</c:v>
                </c:pt>
                <c:pt idx="514">
                  <c:v>0.0068433438765</c:v>
                </c:pt>
                <c:pt idx="515">
                  <c:v>0.006889074627</c:v>
                </c:pt>
                <c:pt idx="516">
                  <c:v>0.0069348490687</c:v>
                </c:pt>
                <c:pt idx="517">
                  <c:v>0.0069806645522</c:v>
                </c:pt>
                <c:pt idx="518">
                  <c:v>0.0070265185579</c:v>
                </c:pt>
                <c:pt idx="519">
                  <c:v>0.0070724089736</c:v>
                </c:pt>
                <c:pt idx="520">
                  <c:v>0.0071183318803</c:v>
                </c:pt>
                <c:pt idx="521">
                  <c:v>0.0071642844086</c:v>
                </c:pt>
                <c:pt idx="522">
                  <c:v>0.007210275181</c:v>
                </c:pt>
                <c:pt idx="523">
                  <c:v>0.007256260067</c:v>
                </c:pt>
                <c:pt idx="524">
                  <c:v>0.0073023366034</c:v>
                </c:pt>
                <c:pt idx="525">
                  <c:v>0.0073483111307</c:v>
                </c:pt>
                <c:pt idx="526">
                  <c:v>0.0073944941195</c:v>
                </c:pt>
                <c:pt idx="527">
                  <c:v>0.0074404180451</c:v>
                </c:pt>
                <c:pt idx="528">
                  <c:v>0.0074867298742</c:v>
                </c:pt>
                <c:pt idx="529">
                  <c:v>0.0075325537703</c:v>
                </c:pt>
                <c:pt idx="530">
                  <c:v>0.0075790220794</c:v>
                </c:pt>
                <c:pt idx="531">
                  <c:v>0.0076247163878</c:v>
                </c:pt>
                <c:pt idx="532">
                  <c:v>0.007671309184</c:v>
                </c:pt>
                <c:pt idx="533">
                  <c:v>0.0077169358325</c:v>
                </c:pt>
                <c:pt idx="534">
                  <c:v>0.0077635282815</c:v>
                </c:pt>
                <c:pt idx="535">
                  <c:v>0.0078092075468</c:v>
                </c:pt>
                <c:pt idx="536">
                  <c:v>0.0078556707334</c:v>
                </c:pt>
                <c:pt idx="537">
                  <c:v>0.0079014774504</c:v>
                </c:pt>
                <c:pt idx="538">
                  <c:v>0.0079477567437</c:v>
                </c:pt>
                <c:pt idx="539">
                  <c:v>0.0079936843857</c:v>
                </c:pt>
                <c:pt idx="540">
                  <c:v>0.0080397992538</c:v>
                </c:pt>
                <c:pt idx="541">
                  <c:v>0.0080857828439</c:v>
                </c:pt>
                <c:pt idx="542">
                  <c:v>0.0081317891513</c:v>
                </c:pt>
                <c:pt idx="543">
                  <c:v>0.0081777542962</c:v>
                </c:pt>
                <c:pt idx="544">
                  <c:v>0.008223691278</c:v>
                </c:pt>
                <c:pt idx="545">
                  <c:v>0.008269597248</c:v>
                </c:pt>
                <c:pt idx="546">
                  <c:v>0.0083154678324</c:v>
                </c:pt>
                <c:pt idx="547">
                  <c:v>0.0083613010511</c:v>
                </c:pt>
                <c:pt idx="548">
                  <c:v>0.0084070943927</c:v>
                </c:pt>
                <c:pt idx="549">
                  <c:v>0.0084528451822</c:v>
                </c:pt>
                <c:pt idx="550">
                  <c:v>0.0084985508448</c:v>
                </c:pt>
                <c:pt idx="551">
                  <c:v>0.008544208834</c:v>
                </c:pt>
                <c:pt idx="552">
                  <c:v>0.0085898165928</c:v>
                </c:pt>
                <c:pt idx="553">
                  <c:v>0.0086353715702</c:v>
                </c:pt>
                <c:pt idx="554">
                  <c:v>0.0086808712269</c:v>
                </c:pt>
                <c:pt idx="555">
                  <c:v>0.0087263130338</c:v>
                </c:pt>
                <c:pt idx="556">
                  <c:v>0.008771694471</c:v>
                </c:pt>
                <c:pt idx="557">
                  <c:v>0.0088170130284</c:v>
                </c:pt>
                <c:pt idx="558">
                  <c:v>0.0088622662067</c:v>
                </c:pt>
                <c:pt idx="559">
                  <c:v>0.0089074515175</c:v>
                </c:pt>
                <c:pt idx="560">
                  <c:v>0.0089525664837</c:v>
                </c:pt>
                <c:pt idx="561">
                  <c:v>0.0089976086402</c:v>
                </c:pt>
                <c:pt idx="562">
                  <c:v>0.0090425755339</c:v>
                </c:pt>
                <c:pt idx="563">
                  <c:v>0.0090874647244</c:v>
                </c:pt>
                <c:pt idx="564">
                  <c:v>0.0091322737842</c:v>
                </c:pt>
                <c:pt idx="565">
                  <c:v>0.0091770002993</c:v>
                </c:pt>
                <c:pt idx="566">
                  <c:v>0.0092216418695</c:v>
                </c:pt>
                <c:pt idx="567">
                  <c:v>0.0092661961085</c:v>
                </c:pt>
                <c:pt idx="568">
                  <c:v>0.0093106606449</c:v>
                </c:pt>
                <c:pt idx="569">
                  <c:v>0.0093550331219</c:v>
                </c:pt>
                <c:pt idx="570">
                  <c:v>0.0093993111982</c:v>
                </c:pt>
                <c:pt idx="571">
                  <c:v>0.0094434925481</c:v>
                </c:pt>
                <c:pt idx="572">
                  <c:v>0.0094875748621</c:v>
                </c:pt>
                <c:pt idx="573">
                  <c:v>0.0095315558467</c:v>
                </c:pt>
                <c:pt idx="574">
                  <c:v>0.0095754332255</c:v>
                </c:pt>
                <c:pt idx="575">
                  <c:v>0.0096192047392</c:v>
                </c:pt>
                <c:pt idx="576">
                  <c:v>0.0096628681456</c:v>
                </c:pt>
                <c:pt idx="577">
                  <c:v>0.0097064212208</c:v>
                </c:pt>
                <c:pt idx="578">
                  <c:v>0.0097498617587</c:v>
                </c:pt>
                <c:pt idx="579">
                  <c:v>0.0097931875716</c:v>
                </c:pt>
                <c:pt idx="580">
                  <c:v>0.0098363964909</c:v>
                </c:pt>
                <c:pt idx="581">
                  <c:v>0.0098794863669</c:v>
                </c:pt>
                <c:pt idx="582">
                  <c:v>0.0099224550694</c:v>
                </c:pt>
                <c:pt idx="583">
                  <c:v>0.0099653004878</c:v>
                </c:pt>
                <c:pt idx="584">
                  <c:v>0.010008020532</c:v>
                </c:pt>
                <c:pt idx="585">
                  <c:v>0.010050613131</c:v>
                </c:pt>
                <c:pt idx="586">
                  <c:v>0.010093076237</c:v>
                </c:pt>
                <c:pt idx="587">
                  <c:v>0.01013540782</c:v>
                </c:pt>
                <c:pt idx="588">
                  <c:v>0.010177605874</c:v>
                </c:pt>
                <c:pt idx="589">
                  <c:v>0.010219668412</c:v>
                </c:pt>
                <c:pt idx="590">
                  <c:v>0.010261593471</c:v>
                </c:pt>
                <c:pt idx="591">
                  <c:v>0.010303379109</c:v>
                </c:pt>
                <c:pt idx="592">
                  <c:v>0.010345023406</c:v>
                </c:pt>
                <c:pt idx="593">
                  <c:v>0.010386524465</c:v>
                </c:pt>
                <c:pt idx="594">
                  <c:v>0.010427880412</c:v>
                </c:pt>
                <c:pt idx="595">
                  <c:v>0.010469089395</c:v>
                </c:pt>
                <c:pt idx="596">
                  <c:v>0.010510149588</c:v>
                </c:pt>
                <c:pt idx="597">
                  <c:v>0.010551059184</c:v>
                </c:pt>
                <c:pt idx="598">
                  <c:v>0.010591816405</c:v>
                </c:pt>
                <c:pt idx="599">
                  <c:v>0.010632419492</c:v>
                </c:pt>
                <c:pt idx="600">
                  <c:v>0.010672866714</c:v>
                </c:pt>
                <c:pt idx="601">
                  <c:v>0.010713156363</c:v>
                </c:pt>
                <c:pt idx="602">
                  <c:v>0.010753286755</c:v>
                </c:pt>
                <c:pt idx="603">
                  <c:v>0.010793256231</c:v>
                </c:pt>
                <c:pt idx="604">
                  <c:v>0.010833063158</c:v>
                </c:pt>
                <c:pt idx="605">
                  <c:v>0.010872705927</c:v>
                </c:pt>
                <c:pt idx="606">
                  <c:v>0.010912182955</c:v>
                </c:pt>
                <c:pt idx="607">
                  <c:v>0.010951492683</c:v>
                </c:pt>
                <c:pt idx="608">
                  <c:v>0.010990633581</c:v>
                </c:pt>
                <c:pt idx="609">
                  <c:v>0.011029604141</c:v>
                </c:pt>
                <c:pt idx="610">
                  <c:v>0.011068402883</c:v>
                </c:pt>
                <c:pt idx="611">
                  <c:v>0.011107028353</c:v>
                </c:pt>
                <c:pt idx="612">
                  <c:v>0.011145479123</c:v>
                </c:pt>
                <c:pt idx="613">
                  <c:v>0.011183753791</c:v>
                </c:pt>
                <c:pt idx="614">
                  <c:v>0.011221850982</c:v>
                </c:pt>
                <c:pt idx="615">
                  <c:v>0.011259769347</c:v>
                </c:pt>
                <c:pt idx="616">
                  <c:v>0.011297507565</c:v>
                </c:pt>
                <c:pt idx="617">
                  <c:v>0.01133506434</c:v>
                </c:pt>
                <c:pt idx="618">
                  <c:v>0.011372438404</c:v>
                </c:pt>
                <c:pt idx="619">
                  <c:v>0.011409628516</c:v>
                </c:pt>
                <c:pt idx="620">
                  <c:v>0.011446633463</c:v>
                </c:pt>
                <c:pt idx="621">
                  <c:v>0.011483452056</c:v>
                </c:pt>
                <c:pt idx="622">
                  <c:v>0.011520083136</c:v>
                </c:pt>
                <c:pt idx="623">
                  <c:v>0.011556525571</c:v>
                </c:pt>
                <c:pt idx="624">
                  <c:v>0.011592778255</c:v>
                </c:pt>
                <c:pt idx="625">
                  <c:v>0.011628840111</c:v>
                </c:pt>
                <c:pt idx="626">
                  <c:v>0.011664710089</c:v>
                </c:pt>
                <c:pt idx="627">
                  <c:v>0.011700387165</c:v>
                </c:pt>
                <c:pt idx="628">
                  <c:v>0.011735870344</c:v>
                </c:pt>
                <c:pt idx="629">
                  <c:v>0.011771158659</c:v>
                </c:pt>
                <c:pt idx="630">
                  <c:v>0.011806251169</c:v>
                </c:pt>
                <c:pt idx="631">
                  <c:v>0.011841146961</c:v>
                </c:pt>
                <c:pt idx="632">
                  <c:v>0.01187584515</c:v>
                </c:pt>
                <c:pt idx="633">
                  <c:v>0.011910344879</c:v>
                </c:pt>
                <c:pt idx="634">
                  <c:v>0.011944645317</c:v>
                </c:pt>
                <c:pt idx="635">
                  <c:v>0.011978745662</c:v>
                </c:pt>
                <c:pt idx="636">
                  <c:v>0.012012645139</c:v>
                </c:pt>
                <c:pt idx="637">
                  <c:v>0.012046342999</c:v>
                </c:pt>
                <c:pt idx="638">
                  <c:v>0.012079838523</c:v>
                </c:pt>
                <c:pt idx="639">
                  <c:v>0.012113131018</c:v>
                </c:pt>
                <c:pt idx="640">
                  <c:v>0.012146219819</c:v>
                </c:pt>
                <c:pt idx="641">
                  <c:v>0.012179104288</c:v>
                </c:pt>
                <c:pt idx="642">
                  <c:v>0.012211783813</c:v>
                </c:pt>
                <c:pt idx="643">
                  <c:v>0.012244257811</c:v>
                </c:pt>
                <c:pt idx="644">
                  <c:v>0.012276525726</c:v>
                </c:pt>
                <c:pt idx="645">
                  <c:v>0.012308587028</c:v>
                </c:pt>
                <c:pt idx="646">
                  <c:v>0.012340441214</c:v>
                </c:pt>
                <c:pt idx="647">
                  <c:v>0.012372087809</c:v>
                </c:pt>
                <c:pt idx="648">
                  <c:v>0.012403526364</c:v>
                </c:pt>
                <c:pt idx="649">
                  <c:v>0.012434756457</c:v>
                </c:pt>
                <c:pt idx="650">
                  <c:v>0.012465777692</c:v>
                </c:pt>
                <c:pt idx="651">
                  <c:v>0.0124965897</c:v>
                </c:pt>
                <c:pt idx="652">
                  <c:v>0.012527192138</c:v>
                </c:pt>
                <c:pt idx="653">
                  <c:v>0.012557584689</c:v>
                </c:pt>
                <c:pt idx="654">
                  <c:v>0.012587767065</c:v>
                </c:pt>
                <c:pt idx="655">
                  <c:v>0.012617738999</c:v>
                </c:pt>
                <c:pt idx="656">
                  <c:v>0.012647500254</c:v>
                </c:pt>
                <c:pt idx="657">
                  <c:v>0.012677050616</c:v>
                </c:pt>
                <c:pt idx="658">
                  <c:v>0.012706389899</c:v>
                </c:pt>
                <c:pt idx="659">
                  <c:v>0.01273551794</c:v>
                </c:pt>
                <c:pt idx="660">
                  <c:v>0.012764434603</c:v>
                </c:pt>
                <c:pt idx="661">
                  <c:v>0.012793139777</c:v>
                </c:pt>
                <c:pt idx="662">
                  <c:v>0.012821633375</c:v>
                </c:pt>
                <c:pt idx="663">
                  <c:v>0.012849915335</c:v>
                </c:pt>
                <c:pt idx="664">
                  <c:v>0.012877985621</c:v>
                </c:pt>
                <c:pt idx="665">
                  <c:v>0.012905844219</c:v>
                </c:pt>
                <c:pt idx="666">
                  <c:v>0.012933491142</c:v>
                </c:pt>
                <c:pt idx="667">
                  <c:v>0.012960926425</c:v>
                </c:pt>
                <c:pt idx="668">
                  <c:v>0.012988150127</c:v>
                </c:pt>
                <c:pt idx="669">
                  <c:v>0.013015162332</c:v>
                </c:pt>
                <c:pt idx="670">
                  <c:v>0.013041963147</c:v>
                </c:pt>
                <c:pt idx="671">
                  <c:v>0.013068552702</c:v>
                </c:pt>
                <c:pt idx="672">
                  <c:v>0.013094931149</c:v>
                </c:pt>
                <c:pt idx="673">
                  <c:v>0.013121098665</c:v>
                </c:pt>
                <c:pt idx="674">
                  <c:v>0.013147055448</c:v>
                </c:pt>
                <c:pt idx="675">
                  <c:v>0.01317280172</c:v>
                </c:pt>
                <c:pt idx="676">
                  <c:v>0.013198337723</c:v>
                </c:pt>
                <c:pt idx="677">
                  <c:v>0.013223663724</c:v>
                </c:pt>
                <c:pt idx="678">
                  <c:v>0.01324878001</c:v>
                </c:pt>
                <c:pt idx="679">
                  <c:v>0.013273686888</c:v>
                </c:pt>
                <c:pt idx="680">
                  <c:v>0.01329838469</c:v>
                </c:pt>
                <c:pt idx="681">
                  <c:v>0.013322873766</c:v>
                </c:pt>
                <c:pt idx="682">
                  <c:v>0.013347154488</c:v>
                </c:pt>
                <c:pt idx="683">
                  <c:v>0.013371227249</c:v>
                </c:pt>
                <c:pt idx="684">
                  <c:v>0.013395092462</c:v>
                </c:pt>
                <c:pt idx="685">
                  <c:v>0.01341875056</c:v>
                </c:pt>
                <c:pt idx="686">
                  <c:v>0.013442201996</c:v>
                </c:pt>
                <c:pt idx="687">
                  <c:v>0.013465447243</c:v>
                </c:pt>
                <c:pt idx="688">
                  <c:v>0.013488486792</c:v>
                </c:pt>
                <c:pt idx="689">
                  <c:v>0.013511321155</c:v>
                </c:pt>
                <c:pt idx="690">
                  <c:v>0.013533950862</c:v>
                </c:pt>
                <c:pt idx="691">
                  <c:v>0.01355637646</c:v>
                </c:pt>
                <c:pt idx="692">
                  <c:v>0.013578598518</c:v>
                </c:pt>
                <c:pt idx="693">
                  <c:v>0.01360061762</c:v>
                </c:pt>
                <c:pt idx="694">
                  <c:v>0.01362243437</c:v>
                </c:pt>
                <c:pt idx="695">
                  <c:v>0.013644049386</c:v>
                </c:pt>
                <c:pt idx="696">
                  <c:v>0.013665463308</c:v>
                </c:pt>
                <c:pt idx="697">
                  <c:v>0.013686676789</c:v>
                </c:pt>
                <c:pt idx="698">
                  <c:v>0.013707690502</c:v>
                </c:pt>
                <c:pt idx="699">
                  <c:v>0.013728505133</c:v>
                </c:pt>
                <c:pt idx="700">
                  <c:v>0.013749121388</c:v>
                </c:pt>
                <c:pt idx="701">
                  <c:v>0.013769539986</c:v>
                </c:pt>
                <c:pt idx="702">
                  <c:v>0.013789761663</c:v>
                </c:pt>
                <c:pt idx="703">
                  <c:v>0.01380978717</c:v>
                </c:pt>
                <c:pt idx="704">
                  <c:v>0.013829617273</c:v>
                </c:pt>
                <c:pt idx="705">
                  <c:v>0.013849252753</c:v>
                </c:pt>
                <c:pt idx="706">
                  <c:v>0.013868694406</c:v>
                </c:pt>
                <c:pt idx="707">
                  <c:v>0.013887943041</c:v>
                </c:pt>
                <c:pt idx="708">
                  <c:v>0.013906999482</c:v>
                </c:pt>
                <c:pt idx="709">
                  <c:v>0.013925864567</c:v>
                </c:pt>
                <c:pt idx="710">
                  <c:v>0.013944539147</c:v>
                </c:pt>
                <c:pt idx="711">
                  <c:v>0.013963024085</c:v>
                </c:pt>
                <c:pt idx="712">
                  <c:v>0.013981320258</c:v>
                </c:pt>
                <c:pt idx="713">
                  <c:v>0.013999428556</c:v>
                </c:pt>
                <c:pt idx="714">
                  <c:v>0.014017349881</c:v>
                </c:pt>
                <c:pt idx="715">
                  <c:v>0.014035085147</c:v>
                </c:pt>
                <c:pt idx="716">
                  <c:v>0.014052635278</c:v>
                </c:pt>
                <c:pt idx="717">
                  <c:v>0.014070001212</c:v>
                </c:pt>
                <c:pt idx="718">
                  <c:v>0.014087183898</c:v>
                </c:pt>
                <c:pt idx="719">
                  <c:v>0.014104184294</c:v>
                </c:pt>
                <c:pt idx="720">
                  <c:v>0.014121003369</c:v>
                </c:pt>
                <c:pt idx="721">
                  <c:v>0.014137642105</c:v>
                </c:pt>
                <c:pt idx="722">
                  <c:v>0.01415410149</c:v>
                </c:pt>
                <c:pt idx="723">
                  <c:v>0.014170382526</c:v>
                </c:pt>
                <c:pt idx="724">
                  <c:v>0.01418648622</c:v>
                </c:pt>
                <c:pt idx="725">
                  <c:v>0.014202413592</c:v>
                </c:pt>
                <c:pt idx="726">
                  <c:v>0.01421816567</c:v>
                </c:pt>
                <c:pt idx="727">
                  <c:v>0.014233743489</c:v>
                </c:pt>
                <c:pt idx="728">
                  <c:v>0.014249148095</c:v>
                </c:pt>
                <c:pt idx="729">
                  <c:v>0.01426438054</c:v>
                </c:pt>
                <c:pt idx="730">
                  <c:v>0.014279441884</c:v>
                </c:pt>
                <c:pt idx="731">
                  <c:v>0.014294333196</c:v>
                </c:pt>
                <c:pt idx="732">
                  <c:v>0.014309055551</c:v>
                </c:pt>
                <c:pt idx="733">
                  <c:v>0.014323610032</c:v>
                </c:pt>
                <c:pt idx="734">
                  <c:v>0.01433799776</c:v>
                </c:pt>
                <c:pt idx="735">
                  <c:v>0.0143522198</c:v>
                </c:pt>
                <c:pt idx="736">
                  <c:v>0.014366277253</c:v>
                </c:pt>
                <c:pt idx="737">
                  <c:v>0.014380171226</c:v>
                </c:pt>
                <c:pt idx="738">
                  <c:v>0.014393902835</c:v>
                </c:pt>
                <c:pt idx="739">
                  <c:v>0.014407473198</c:v>
                </c:pt>
                <c:pt idx="740">
                  <c:v>0.01442088344</c:v>
                </c:pt>
                <c:pt idx="741">
                  <c:v>0.014434134692</c:v>
                </c:pt>
                <c:pt idx="742">
                  <c:v>0.014447228088</c:v>
                </c:pt>
                <c:pt idx="743">
                  <c:v>0.014460164766</c:v>
                </c:pt>
                <c:pt idx="744">
                  <c:v>0.014472945869</c:v>
                </c:pt>
                <c:pt idx="745">
                  <c:v>0.014485572545</c:v>
                </c:pt>
                <c:pt idx="746">
                  <c:v>0.014498045945</c:v>
                </c:pt>
                <c:pt idx="747">
                  <c:v>0.014510367223</c:v>
                </c:pt>
                <c:pt idx="748">
                  <c:v>0.014522537537</c:v>
                </c:pt>
                <c:pt idx="749">
                  <c:v>0.014534558047</c:v>
                </c:pt>
                <c:pt idx="750">
                  <c:v>0.014546429917</c:v>
                </c:pt>
                <c:pt idx="751">
                  <c:v>0.014558154313</c:v>
                </c:pt>
                <c:pt idx="752">
                  <c:v>0.014569732403</c:v>
                </c:pt>
                <c:pt idx="753">
                  <c:v>0.014581165357</c:v>
                </c:pt>
                <c:pt idx="754">
                  <c:v>0.014592454349</c:v>
                </c:pt>
                <c:pt idx="755">
                  <c:v>0.014603600551</c:v>
                </c:pt>
                <c:pt idx="756">
                  <c:v>0.014614605139</c:v>
                </c:pt>
                <c:pt idx="757">
                  <c:v>0.01462546929</c:v>
                </c:pt>
                <c:pt idx="758">
                  <c:v>0.014636194181</c:v>
                </c:pt>
                <c:pt idx="759">
                  <c:v>0.01464678099</c:v>
                </c:pt>
                <c:pt idx="760">
                  <c:v>0.014657230898</c:v>
                </c:pt>
                <c:pt idx="761">
                  <c:v>0.014667545081</c:v>
                </c:pt>
                <c:pt idx="762">
                  <c:v>0.01467772472</c:v>
                </c:pt>
                <c:pt idx="763">
                  <c:v>0.014687770995</c:v>
                </c:pt>
                <c:pt idx="764">
                  <c:v>0.014697685084</c:v>
                </c:pt>
                <c:pt idx="765">
                  <c:v>0.014707468166</c:v>
                </c:pt>
                <c:pt idx="766">
                  <c:v>0.014717121419</c:v>
                </c:pt>
                <c:pt idx="767">
                  <c:v>0.014726646019</c:v>
                </c:pt>
                <c:pt idx="768">
                  <c:v>0.014736043144</c:v>
                </c:pt>
                <c:pt idx="769">
                  <c:v>0.014745313967</c:v>
                </c:pt>
                <c:pt idx="770">
                  <c:v>0.014754459662</c:v>
                </c:pt>
                <c:pt idx="771">
                  <c:v>0.014763481402</c:v>
                </c:pt>
                <c:pt idx="772">
                  <c:v>0.014772380355</c:v>
                </c:pt>
                <c:pt idx="773">
                  <c:v>0.014781157691</c:v>
                </c:pt>
                <c:pt idx="774">
                  <c:v>0.014789814574</c:v>
                </c:pt>
                <c:pt idx="775">
                  <c:v>0.01479835217</c:v>
                </c:pt>
                <c:pt idx="776">
                  <c:v>0.014806771638</c:v>
                </c:pt>
                <c:pt idx="777">
                  <c:v>0.014815074139</c:v>
                </c:pt>
                <c:pt idx="778">
                  <c:v>0.014823260827</c:v>
                </c:pt>
                <c:pt idx="779">
                  <c:v>0.014831332856</c:v>
                </c:pt>
                <c:pt idx="780">
                  <c:v>0.014839291374</c:v>
                </c:pt>
                <c:pt idx="781">
                  <c:v>0.01484713753</c:v>
                </c:pt>
                <c:pt idx="782">
                  <c:v>0.014854872466</c:v>
                </c:pt>
                <c:pt idx="783">
                  <c:v>0.014862497322</c:v>
                </c:pt>
                <c:pt idx="784">
                  <c:v>0.014870013242</c:v>
                </c:pt>
                <c:pt idx="785">
                  <c:v>0.014877421358</c:v>
                </c:pt>
                <c:pt idx="786">
                  <c:v>0.014884722773</c:v>
                </c:pt>
                <c:pt idx="787">
                  <c:v>0.014891918636</c:v>
                </c:pt>
                <c:pt idx="788">
                  <c:v>0.014899010066</c:v>
                </c:pt>
                <c:pt idx="789">
                  <c:v>0.014905998156</c:v>
                </c:pt>
                <c:pt idx="790">
                  <c:v>0.01491288404</c:v>
                </c:pt>
                <c:pt idx="791">
                  <c:v>0.014919668822</c:v>
                </c:pt>
                <c:pt idx="792">
                  <c:v>0.014926353585</c:v>
                </c:pt>
                <c:pt idx="793">
                  <c:v>0.014932939445</c:v>
                </c:pt>
                <c:pt idx="794">
                  <c:v>0.014939427494</c:v>
                </c:pt>
                <c:pt idx="795">
                  <c:v>0.014945818799</c:v>
                </c:pt>
                <c:pt idx="796">
                  <c:v>0.014952114461</c:v>
                </c:pt>
                <c:pt idx="797">
                  <c:v>0.014958315555</c:v>
                </c:pt>
                <c:pt idx="798">
                  <c:v>0.014964423135</c:v>
                </c:pt>
                <c:pt idx="799">
                  <c:v>0.014970438283</c:v>
                </c:pt>
                <c:pt idx="800">
                  <c:v>0.014976362059</c:v>
                </c:pt>
                <c:pt idx="801">
                  <c:v>0.014982195501</c:v>
                </c:pt>
                <c:pt idx="802">
                  <c:v>0.014987939672</c:v>
                </c:pt>
                <c:pt idx="803">
                  <c:v>0.014993595614</c:v>
                </c:pt>
                <c:pt idx="804">
                  <c:v>0.01499916435</c:v>
                </c:pt>
                <c:pt idx="805">
                  <c:v>0.015004646923</c:v>
                </c:pt>
                <c:pt idx="806">
                  <c:v>0.015010044358</c:v>
                </c:pt>
                <c:pt idx="807">
                  <c:v>0.01501535766</c:v>
                </c:pt>
                <c:pt idx="808">
                  <c:v>0.015020587852</c:v>
                </c:pt>
                <c:pt idx="809">
                  <c:v>0.01502573594</c:v>
                </c:pt>
                <c:pt idx="810">
                  <c:v>0.015030802911</c:v>
                </c:pt>
                <c:pt idx="811">
                  <c:v>0.015035789771</c:v>
                </c:pt>
                <c:pt idx="812">
                  <c:v>0.015040697507</c:v>
                </c:pt>
                <c:pt idx="813">
                  <c:v>0.015045527083</c:v>
                </c:pt>
                <c:pt idx="814">
                  <c:v>0.015050279472</c:v>
                </c:pt>
                <c:pt idx="815">
                  <c:v>0.015054955653</c:v>
                </c:pt>
                <c:pt idx="816">
                  <c:v>0.015059556584</c:v>
                </c:pt>
                <c:pt idx="817">
                  <c:v>0.015064083203</c:v>
                </c:pt>
                <c:pt idx="818">
                  <c:v>0.015068536458</c:v>
                </c:pt>
                <c:pt idx="819">
                  <c:v>0.015072917297</c:v>
                </c:pt>
                <c:pt idx="820">
                  <c:v>0.015077226651</c:v>
                </c:pt>
                <c:pt idx="821">
                  <c:v>0.015081465432</c:v>
                </c:pt>
                <c:pt idx="822">
                  <c:v>0.015085634557</c:v>
                </c:pt>
                <c:pt idx="823">
                  <c:v>0.015089734948</c:v>
                </c:pt>
                <c:pt idx="824">
                  <c:v>0.015093767506</c:v>
                </c:pt>
                <c:pt idx="825">
                  <c:v>0.015097733116</c:v>
                </c:pt>
                <c:pt idx="826">
                  <c:v>0.015101632666</c:v>
                </c:pt>
                <c:pt idx="827">
                  <c:v>0.015105467048</c:v>
                </c:pt>
                <c:pt idx="828">
                  <c:v>0.015109237136</c:v>
                </c:pt>
                <c:pt idx="829">
                  <c:v>0.015112943784</c:v>
                </c:pt>
                <c:pt idx="830">
                  <c:v>0.015116587852</c:v>
                </c:pt>
                <c:pt idx="831">
                  <c:v>0.015120170191</c:v>
                </c:pt>
                <c:pt idx="832">
                  <c:v>0.015123691654</c:v>
                </c:pt>
                <c:pt idx="833">
                  <c:v>0.015127153078</c:v>
                </c:pt>
                <c:pt idx="834">
                  <c:v>0.015130555282</c:v>
                </c:pt>
                <c:pt idx="835">
                  <c:v>0.015133899088</c:v>
                </c:pt>
                <c:pt idx="836">
                  <c:v>0.01513718531</c:v>
                </c:pt>
                <c:pt idx="837">
                  <c:v>0.015140414764</c:v>
                </c:pt>
                <c:pt idx="838">
                  <c:v>0.015143588247</c:v>
                </c:pt>
                <c:pt idx="839">
                  <c:v>0.015146706544</c:v>
                </c:pt>
                <c:pt idx="840">
                  <c:v>0.015149770439</c:v>
                </c:pt>
                <c:pt idx="841">
                  <c:v>0.015152780709</c:v>
                </c:pt>
                <c:pt idx="842">
                  <c:v>0.015155738131</c:v>
                </c:pt>
                <c:pt idx="843">
                  <c:v>0.015158643465</c:v>
                </c:pt>
                <c:pt idx="844">
                  <c:v>0.01516149746</c:v>
                </c:pt>
                <c:pt idx="845">
                  <c:v>0.015164300861</c:v>
                </c:pt>
                <c:pt idx="846">
                  <c:v>0.015167054407</c:v>
                </c:pt>
                <c:pt idx="847">
                  <c:v>0.015169758832</c:v>
                </c:pt>
                <c:pt idx="848">
                  <c:v>0.015172414865</c:v>
                </c:pt>
                <c:pt idx="849">
                  <c:v>0.015175023223</c:v>
                </c:pt>
                <c:pt idx="850">
                  <c:v>0.015177584609</c:v>
                </c:pt>
                <c:pt idx="851">
                  <c:v>0.015180099724</c:v>
                </c:pt>
                <c:pt idx="852">
                  <c:v>0.015182569263</c:v>
                </c:pt>
                <c:pt idx="853">
                  <c:v>0.015184993913</c:v>
                </c:pt>
                <c:pt idx="854">
                  <c:v>0.015187374353</c:v>
                </c:pt>
                <c:pt idx="855">
                  <c:v>0.015189711264</c:v>
                </c:pt>
                <c:pt idx="856">
                  <c:v>0.015192005308</c:v>
                </c:pt>
                <c:pt idx="857">
                  <c:v>0.015194257137</c:v>
                </c:pt>
                <c:pt idx="858">
                  <c:v>0.015196467401</c:v>
                </c:pt>
                <c:pt idx="859">
                  <c:v>0.015198636744</c:v>
                </c:pt>
                <c:pt idx="860">
                  <c:v>0.015200765802</c:v>
                </c:pt>
                <c:pt idx="861">
                  <c:v>0.015202855202</c:v>
                </c:pt>
                <c:pt idx="862">
                  <c:v>0.015204905566</c:v>
                </c:pt>
                <c:pt idx="863">
                  <c:v>0.015206917514</c:v>
                </c:pt>
                <c:pt idx="864">
                  <c:v>0.015208891651</c:v>
                </c:pt>
                <c:pt idx="865">
                  <c:v>0.015210828574</c:v>
                </c:pt>
                <c:pt idx="866">
                  <c:v>0.015212728874</c:v>
                </c:pt>
                <c:pt idx="867">
                  <c:v>0.015214593138</c:v>
                </c:pt>
                <c:pt idx="868">
                  <c:v>0.015216421943</c:v>
                </c:pt>
                <c:pt idx="869">
                  <c:v>0.015218215862</c:v>
                </c:pt>
                <c:pt idx="870">
                  <c:v>0.01521997546</c:v>
                </c:pt>
                <c:pt idx="871">
                  <c:v>0.015221701293</c:v>
                </c:pt>
                <c:pt idx="872">
                  <c:v>0.015223393918</c:v>
                </c:pt>
                <c:pt idx="873">
                  <c:v>0.015225053878</c:v>
                </c:pt>
                <c:pt idx="874">
                  <c:v>0.015226681707</c:v>
                </c:pt>
                <c:pt idx="875">
                  <c:v>0.015228277935</c:v>
                </c:pt>
                <c:pt idx="876">
                  <c:v>0.015229843085</c:v>
                </c:pt>
                <c:pt idx="877">
                  <c:v>0.015231377676</c:v>
                </c:pt>
                <c:pt idx="878">
                  <c:v>0.015232882218</c:v>
                </c:pt>
                <c:pt idx="879">
                  <c:v>0.015234357214</c:v>
                </c:pt>
                <c:pt idx="880">
                  <c:v>0.015235803163</c:v>
                </c:pt>
                <c:pt idx="881">
                  <c:v>0.015237220554</c:v>
                </c:pt>
                <c:pt idx="882">
                  <c:v>0.015238609876</c:v>
                </c:pt>
                <c:pt idx="883">
                  <c:v>0.015239971606</c:v>
                </c:pt>
                <c:pt idx="884">
                  <c:v>0.015241306214</c:v>
                </c:pt>
                <c:pt idx="885">
                  <c:v>0.015242614165</c:v>
                </c:pt>
                <c:pt idx="886">
                  <c:v>0.015243895916</c:v>
                </c:pt>
                <c:pt idx="887">
                  <c:v>0.015245151922</c:v>
                </c:pt>
                <c:pt idx="888">
                  <c:v>0.01524638263</c:v>
                </c:pt>
                <c:pt idx="889">
                  <c:v>0.015247588478</c:v>
                </c:pt>
                <c:pt idx="890">
                  <c:v>0.015248769903</c:v>
                </c:pt>
                <c:pt idx="891">
                  <c:v>0.015249927332</c:v>
                </c:pt>
                <c:pt idx="892">
                  <c:v>0.015251061188</c:v>
                </c:pt>
                <c:pt idx="893">
                  <c:v>0.015252171887</c:v>
                </c:pt>
                <c:pt idx="894">
                  <c:v>0.015253259841</c:v>
                </c:pt>
                <c:pt idx="895">
                  <c:v>0.015254325456</c:v>
                </c:pt>
                <c:pt idx="896">
                  <c:v>0.015255369131</c:v>
                </c:pt>
                <c:pt idx="897">
                  <c:v>0.015256391258</c:v>
                </c:pt>
                <c:pt idx="898">
                  <c:v>0.015257392223</c:v>
                </c:pt>
                <c:pt idx="899">
                  <c:v>0.015258372409</c:v>
                </c:pt>
                <c:pt idx="900">
                  <c:v>0.015259332192</c:v>
                </c:pt>
                <c:pt idx="901">
                  <c:v>0.015260271943</c:v>
                </c:pt>
                <c:pt idx="902">
                  <c:v>0.015261192027</c:v>
                </c:pt>
                <c:pt idx="903">
                  <c:v>0.015262092806</c:v>
                </c:pt>
                <c:pt idx="904">
                  <c:v>0.015262974632</c:v>
                </c:pt>
                <c:pt idx="905">
                  <c:v>0.015263837855</c:v>
                </c:pt>
                <c:pt idx="906">
                  <c:v>0.01526468282</c:v>
                </c:pt>
                <c:pt idx="907">
                  <c:v>0.015265509866</c:v>
                </c:pt>
                <c:pt idx="908">
                  <c:v>0.015266319325</c:v>
                </c:pt>
                <c:pt idx="909">
                  <c:v>0.015267111527</c:v>
                </c:pt>
                <c:pt idx="910">
                  <c:v>0.015267886795</c:v>
                </c:pt>
                <c:pt idx="911">
                  <c:v>0.015268645449</c:v>
                </c:pt>
                <c:pt idx="912">
                  <c:v>0.0152693878</c:v>
                </c:pt>
                <c:pt idx="913">
                  <c:v>0.015270114161</c:v>
                </c:pt>
                <c:pt idx="914">
                  <c:v>0.015270824833</c:v>
                </c:pt>
                <c:pt idx="915">
                  <c:v>0.015271520116</c:v>
                </c:pt>
                <c:pt idx="916">
                  <c:v>0.015272200303</c:v>
                </c:pt>
                <c:pt idx="917">
                  <c:v>0.015272865683</c:v>
                </c:pt>
                <c:pt idx="918">
                  <c:v>0.015273516543</c:v>
                </c:pt>
                <c:pt idx="919">
                  <c:v>0.015274153162</c:v>
                </c:pt>
                <c:pt idx="920">
                  <c:v>0.015274775816</c:v>
                </c:pt>
                <c:pt idx="921">
                  <c:v>0.015275384777</c:v>
                </c:pt>
                <c:pt idx="922">
                  <c:v>0.015275980312</c:v>
                </c:pt>
                <c:pt idx="923">
                  <c:v>0.015276562683</c:v>
                </c:pt>
                <c:pt idx="924">
                  <c:v>0.015277132149</c:v>
                </c:pt>
                <c:pt idx="925">
                  <c:v>0.015277688964</c:v>
                </c:pt>
                <c:pt idx="926">
                  <c:v>0.015278233378</c:v>
                </c:pt>
                <c:pt idx="927">
                  <c:v>0.015278765637</c:v>
                </c:pt>
                <c:pt idx="928">
                  <c:v>0.015279285982</c:v>
                </c:pt>
                <c:pt idx="929">
                  <c:v>0.015279794651</c:v>
                </c:pt>
                <c:pt idx="930">
                  <c:v>0.015280291877</c:v>
                </c:pt>
                <c:pt idx="931">
                  <c:v>0.01528077789</c:v>
                </c:pt>
                <c:pt idx="932">
                  <c:v>0.015281252915</c:v>
                </c:pt>
                <c:pt idx="933">
                  <c:v>0.015281717175</c:v>
                </c:pt>
                <c:pt idx="934">
                  <c:v>0.015282170888</c:v>
                </c:pt>
                <c:pt idx="935">
                  <c:v>0.015282614267</c:v>
                </c:pt>
                <c:pt idx="936">
                  <c:v>0.015283047523</c:v>
                </c:pt>
                <c:pt idx="937">
                  <c:v>0.015283470864</c:v>
                </c:pt>
                <c:pt idx="938">
                  <c:v>0.015283884492</c:v>
                </c:pt>
                <c:pt idx="939">
                  <c:v>0.015284288607</c:v>
                </c:pt>
                <c:pt idx="940">
                  <c:v>0.015284683405</c:v>
                </c:pt>
                <c:pt idx="941">
                  <c:v>0.01528506908</c:v>
                </c:pt>
                <c:pt idx="942">
                  <c:v>0.015285445822</c:v>
                </c:pt>
                <c:pt idx="943">
                  <c:v>0.015285813814</c:v>
                </c:pt>
                <c:pt idx="944">
                  <c:v>0.01528617324</c:v>
                </c:pt>
                <c:pt idx="945">
                  <c:v>0.015286524279</c:v>
                </c:pt>
                <c:pt idx="946">
                  <c:v>0.015286867108</c:v>
                </c:pt>
                <c:pt idx="947">
                  <c:v>0.015287201898</c:v>
                </c:pt>
                <c:pt idx="948">
                  <c:v>0.01528752882</c:v>
                </c:pt>
                <c:pt idx="949">
                  <c:v>0.015287848041</c:v>
                </c:pt>
                <c:pt idx="950">
                  <c:v>0.015288159723</c:v>
                </c:pt>
                <c:pt idx="951">
                  <c:v>0.015288464028</c:v>
                </c:pt>
                <c:pt idx="952">
                  <c:v>0.015288761114</c:v>
                </c:pt>
                <c:pt idx="953">
                  <c:v>0.015289051134</c:v>
                </c:pt>
                <c:pt idx="954">
                  <c:v>0.015289334241</c:v>
                </c:pt>
                <c:pt idx="955">
                  <c:v>0.015289610584</c:v>
                </c:pt>
                <c:pt idx="956">
                  <c:v>0.015289880308</c:v>
                </c:pt>
                <c:pt idx="957">
                  <c:v>0.015290143558</c:v>
                </c:pt>
                <c:pt idx="958">
                  <c:v>0.015290400474</c:v>
                </c:pt>
                <c:pt idx="959">
                  <c:v>0.015290651194</c:v>
                </c:pt>
                <c:pt idx="960">
                  <c:v>0.015290895854</c:v>
                </c:pt>
                <c:pt idx="961">
                  <c:v>0.015291134586</c:v>
                </c:pt>
                <c:pt idx="962">
                  <c:v>0.01529136752</c:v>
                </c:pt>
                <c:pt idx="963">
                  <c:v>0.015291594785</c:v>
                </c:pt>
                <c:pt idx="964">
                  <c:v>0.015291816505</c:v>
                </c:pt>
                <c:pt idx="965">
                  <c:v>0.015292032805</c:v>
                </c:pt>
                <c:pt idx="966">
                  <c:v>0.015292243803</c:v>
                </c:pt>
                <c:pt idx="967">
                  <c:v>0.015292449618</c:v>
                </c:pt>
                <c:pt idx="968">
                  <c:v>0.015292650367</c:v>
                </c:pt>
                <c:pt idx="969">
                  <c:v>0.015292846162</c:v>
                </c:pt>
                <c:pt idx="970">
                  <c:v>0.015293037115</c:v>
                </c:pt>
                <c:pt idx="971">
                  <c:v>0.015293223335</c:v>
                </c:pt>
                <c:pt idx="972">
                  <c:v>0.015293404928</c:v>
                </c:pt>
                <c:pt idx="973">
                  <c:v>0.015293582001</c:v>
                </c:pt>
                <c:pt idx="974">
                  <c:v>0.015293754655</c:v>
                </c:pt>
                <c:pt idx="975">
                  <c:v>0.01529392299</c:v>
                </c:pt>
                <c:pt idx="976">
                  <c:v>0.015294087107</c:v>
                </c:pt>
                <c:pt idx="977">
                  <c:v>0.0152942471</c:v>
                </c:pt>
                <c:pt idx="978">
                  <c:v>0.015294403066</c:v>
                </c:pt>
                <c:pt idx="979">
                  <c:v>0.015294555095</c:v>
                </c:pt>
                <c:pt idx="980">
                  <c:v>0.015294703281</c:v>
                </c:pt>
                <c:pt idx="981">
                  <c:v>0.01529484771</c:v>
                </c:pt>
                <c:pt idx="982">
                  <c:v>0.015294988471</c:v>
                </c:pt>
                <c:pt idx="983">
                  <c:v>0.015295125649</c:v>
                </c:pt>
                <c:pt idx="984">
                  <c:v>0.015295259327</c:v>
                </c:pt>
                <c:pt idx="985">
                  <c:v>0.015295389588</c:v>
                </c:pt>
                <c:pt idx="986">
                  <c:v>0.015295516511</c:v>
                </c:pt>
                <c:pt idx="987">
                  <c:v>0.015295640174</c:v>
                </c:pt>
                <c:pt idx="988">
                  <c:v>0.015295760655</c:v>
                </c:pt>
                <c:pt idx="989">
                  <c:v>0.015295878029</c:v>
                </c:pt>
                <c:pt idx="990">
                  <c:v>0.015295992369</c:v>
                </c:pt>
                <c:pt idx="991">
                  <c:v>0.015296103747</c:v>
                </c:pt>
                <c:pt idx="992">
                  <c:v>0.015296212235</c:v>
                </c:pt>
                <c:pt idx="993">
                  <c:v>0.0152963179</c:v>
                </c:pt>
                <c:pt idx="994">
                  <c:v>0.015296420811</c:v>
                </c:pt>
                <c:pt idx="995">
                  <c:v>0.015296521033</c:v>
                </c:pt>
                <c:pt idx="996">
                  <c:v>0.015296618631</c:v>
                </c:pt>
                <c:pt idx="997">
                  <c:v>0.015296713668</c:v>
                </c:pt>
                <c:pt idx="998">
                  <c:v>0.015296806207</c:v>
                </c:pt>
                <c:pt idx="999">
                  <c:v>0.015296896308</c:v>
                </c:pt>
                <c:pt idx="1000">
                  <c:v>0.015296984029</c:v>
                </c:pt>
                <c:pt idx="1001">
                  <c:v>0.01529706943</c:v>
                </c:pt>
                <c:pt idx="1002">
                  <c:v>0.015297152566</c:v>
                </c:pt>
                <c:pt idx="1003">
                  <c:v>0.015297233494</c:v>
                </c:pt>
                <c:pt idx="1004">
                  <c:v>0.015297312266</c:v>
                </c:pt>
                <c:pt idx="1005">
                  <c:v>0.015297388937</c:v>
                </c:pt>
                <c:pt idx="1006">
                  <c:v>0.015297463557</c:v>
                </c:pt>
                <c:pt idx="1007">
                  <c:v>0.015297536179</c:v>
                </c:pt>
                <c:pt idx="1008">
                  <c:v>0.01529760685</c:v>
                </c:pt>
                <c:pt idx="1009">
                  <c:v>0.01529767562</c:v>
                </c:pt>
                <c:pt idx="1010">
                  <c:v>0.015297742536</c:v>
                </c:pt>
                <c:pt idx="1011">
                  <c:v>0.015297807644</c:v>
                </c:pt>
                <c:pt idx="1012">
                  <c:v>0.01529787099</c:v>
                </c:pt>
                <c:pt idx="1013">
                  <c:v>0.015297932617</c:v>
                </c:pt>
                <c:pt idx="1014">
                  <c:v>0.015297992569</c:v>
                </c:pt>
                <c:pt idx="1015">
                  <c:v>0.015298050888</c:v>
                </c:pt>
                <c:pt idx="1016">
                  <c:v>0.015298107615</c:v>
                </c:pt>
                <c:pt idx="1017">
                  <c:v>0.015298162791</c:v>
                </c:pt>
                <c:pt idx="1018">
                  <c:v>0.015298216454</c:v>
                </c:pt>
                <c:pt idx="1019">
                  <c:v>0.015298268644</c:v>
                </c:pt>
                <c:pt idx="1020">
                  <c:v>0.015298319398</c:v>
                </c:pt>
                <c:pt idx="1021">
                  <c:v>0.015298368752</c:v>
                </c:pt>
                <c:pt idx="1022">
                  <c:v>0.015298416743</c:v>
                </c:pt>
                <c:pt idx="1023">
                  <c:v>0.015298463405</c:v>
                </c:pt>
                <c:pt idx="1024">
                  <c:v>0.015298508773</c:v>
                </c:pt>
                <c:pt idx="1025">
                  <c:v>0.01529855288</c:v>
                </c:pt>
                <c:pt idx="1026">
                  <c:v>0.015298595758</c:v>
                </c:pt>
                <c:pt idx="1027">
                  <c:v>0.01529863744</c:v>
                </c:pt>
                <c:pt idx="1028">
                  <c:v>0.015298677956</c:v>
                </c:pt>
                <c:pt idx="1029">
                  <c:v>0.015298717337</c:v>
                </c:pt>
                <c:pt idx="1030">
                  <c:v>0.015298755613</c:v>
                </c:pt>
                <c:pt idx="1031">
                  <c:v>0.015298792812</c:v>
                </c:pt>
                <c:pt idx="1032">
                  <c:v>0.015298828962</c:v>
                </c:pt>
                <c:pt idx="1033">
                  <c:v>0.015298864092</c:v>
                </c:pt>
                <c:pt idx="1034">
                  <c:v>0.015298898227</c:v>
                </c:pt>
                <c:pt idx="1035">
                  <c:v>0.015298931395</c:v>
                </c:pt>
                <c:pt idx="1036">
                  <c:v>0.015298963621</c:v>
                </c:pt>
                <c:pt idx="1037">
                  <c:v>0.015298994929</c:v>
                </c:pt>
                <c:pt idx="1038">
                  <c:v>0.015299025344</c:v>
                </c:pt>
                <c:pt idx="1039">
                  <c:v>0.015299054891</c:v>
                </c:pt>
                <c:pt idx="1040">
                  <c:v>0.015299083591</c:v>
                </c:pt>
                <c:pt idx="1041">
                  <c:v>0.015299111468</c:v>
                </c:pt>
                <c:pt idx="1042">
                  <c:v>0.015299138544</c:v>
                </c:pt>
                <c:pt idx="1043">
                  <c:v>0.015299164841</c:v>
                </c:pt>
                <c:pt idx="1044">
                  <c:v>0.015299190378</c:v>
                </c:pt>
                <c:pt idx="1045">
                  <c:v>0.015299215178</c:v>
                </c:pt>
                <c:pt idx="1046">
                  <c:v>0.015299239259</c:v>
                </c:pt>
                <c:pt idx="1047">
                  <c:v>0.015299262641</c:v>
                </c:pt>
                <c:pt idx="1048">
                  <c:v>0.015299285344</c:v>
                </c:pt>
                <c:pt idx="1049">
                  <c:v>0.015299307385</c:v>
                </c:pt>
                <c:pt idx="1050">
                  <c:v>0.015299328783</c:v>
                </c:pt>
                <c:pt idx="1051">
                  <c:v>0.015299349555</c:v>
                </c:pt>
                <c:pt idx="1052">
                  <c:v>0.015299369718</c:v>
                </c:pt>
                <c:pt idx="1053">
                  <c:v>0.01529938929</c:v>
                </c:pt>
                <c:pt idx="1054">
                  <c:v>0.015299408287</c:v>
                </c:pt>
                <c:pt idx="1055">
                  <c:v>0.015299426723</c:v>
                </c:pt>
                <c:pt idx="1056">
                  <c:v>0.015299444615</c:v>
                </c:pt>
                <c:pt idx="1057">
                  <c:v>0.015299461979</c:v>
                </c:pt>
                <c:pt idx="1058">
                  <c:v>0.015299478827</c:v>
                </c:pt>
                <c:pt idx="1059">
                  <c:v>0.015299495176</c:v>
                </c:pt>
                <c:pt idx="1060">
                  <c:v>0.015299511038</c:v>
                </c:pt>
                <c:pt idx="1061">
                  <c:v>0.015299526428</c:v>
                </c:pt>
                <c:pt idx="1062">
                  <c:v>0.015299541358</c:v>
                </c:pt>
                <c:pt idx="1063">
                  <c:v>0.015299555842</c:v>
                </c:pt>
                <c:pt idx="1064">
                  <c:v>0.015299569891</c:v>
                </c:pt>
                <c:pt idx="1065">
                  <c:v>0.015299583519</c:v>
                </c:pt>
                <c:pt idx="1066">
                  <c:v>0.015299596737</c:v>
                </c:pt>
                <c:pt idx="1067">
                  <c:v>0.015299609557</c:v>
                </c:pt>
                <c:pt idx="1068">
                  <c:v>0.01529962199</c:v>
                </c:pt>
                <c:pt idx="1069">
                  <c:v>0.015299634047</c:v>
                </c:pt>
                <c:pt idx="1070">
                  <c:v>0.015299645738</c:v>
                </c:pt>
                <c:pt idx="1071">
                  <c:v>0.015299657075</c:v>
                </c:pt>
                <c:pt idx="1072">
                  <c:v>0.015299668067</c:v>
                </c:pt>
                <c:pt idx="1073">
                  <c:v>0.015299678724</c:v>
                </c:pt>
                <c:pt idx="1074">
                  <c:v>0.015299689056</c:v>
                </c:pt>
                <c:pt idx="1075">
                  <c:v>0.015299699071</c:v>
                </c:pt>
                <c:pt idx="1076">
                  <c:v>0.01529970878</c:v>
                </c:pt>
                <c:pt idx="1077">
                  <c:v>0.015299718191</c:v>
                </c:pt>
                <c:pt idx="1078">
                  <c:v>0.015299727313</c:v>
                </c:pt>
                <c:pt idx="1079">
                  <c:v>0.015299736154</c:v>
                </c:pt>
                <c:pt idx="1080">
                  <c:v>0.015299744722</c:v>
                </c:pt>
                <c:pt idx="1081">
                  <c:v>0.015299753025</c:v>
                </c:pt>
                <c:pt idx="1082">
                  <c:v>0.015299761071</c:v>
                </c:pt>
                <c:pt idx="1083">
                  <c:v>0.015299768867</c:v>
                </c:pt>
                <c:pt idx="1084">
                  <c:v>0.015299776421</c:v>
                </c:pt>
                <c:pt idx="1085">
                  <c:v>0.01529978374</c:v>
                </c:pt>
                <c:pt idx="1086">
                  <c:v>0.015299790831</c:v>
                </c:pt>
                <c:pt idx="1087">
                  <c:v>0.0152997977</c:v>
                </c:pt>
                <c:pt idx="1088">
                  <c:v>0.015299804354</c:v>
                </c:pt>
                <c:pt idx="1089">
                  <c:v>0.015299810799</c:v>
                </c:pt>
                <c:pt idx="1090">
                  <c:v>0.015299817041</c:v>
                </c:pt>
                <c:pt idx="1091">
                  <c:v>0.015299823088</c:v>
                </c:pt>
                <c:pt idx="1092">
                  <c:v>0.015299828943</c:v>
                </c:pt>
                <c:pt idx="1093">
                  <c:v>0.015299834614</c:v>
                </c:pt>
                <c:pt idx="1094">
                  <c:v>0.015299840105</c:v>
                </c:pt>
                <c:pt idx="1095">
                  <c:v>0.015299845422</c:v>
                </c:pt>
                <c:pt idx="1096">
                  <c:v>0.01529985057</c:v>
                </c:pt>
                <c:pt idx="1097">
                  <c:v>0.015299855554</c:v>
                </c:pt>
                <c:pt idx="1098">
                  <c:v>0.01529986038</c:v>
                </c:pt>
                <c:pt idx="1099">
                  <c:v>0.015299865051</c:v>
                </c:pt>
                <c:pt idx="1100">
                  <c:v>0.015299869573</c:v>
                </c:pt>
                <c:pt idx="1101">
                  <c:v>0.01529987395</c:v>
                </c:pt>
                <c:pt idx="1102">
                  <c:v>0.015299878187</c:v>
                </c:pt>
                <c:pt idx="1103">
                  <c:v>0.015299882287</c:v>
                </c:pt>
                <c:pt idx="1104">
                  <c:v>0.015299886255</c:v>
                </c:pt>
                <c:pt idx="1105">
                  <c:v>0.015299890095</c:v>
                </c:pt>
                <c:pt idx="1106">
                  <c:v>0.01529989381</c:v>
                </c:pt>
                <c:pt idx="1107">
                  <c:v>0.015299897406</c:v>
                </c:pt>
                <c:pt idx="1108">
                  <c:v>0.015299900884</c:v>
                </c:pt>
                <c:pt idx="1109">
                  <c:v>0.01529990425</c:v>
                </c:pt>
                <c:pt idx="1110">
                  <c:v>0.015299907506</c:v>
                </c:pt>
                <c:pt idx="1111">
                  <c:v>0.015299910655</c:v>
                </c:pt>
                <c:pt idx="1112">
                  <c:v>0.015299913702</c:v>
                </c:pt>
                <c:pt idx="1113">
                  <c:v>0.015299916648</c:v>
                </c:pt>
                <c:pt idx="1114">
                  <c:v>0.015299919498</c:v>
                </c:pt>
                <c:pt idx="1115">
                  <c:v>0.015299922254</c:v>
                </c:pt>
                <c:pt idx="1116">
                  <c:v>0.015299924919</c:v>
                </c:pt>
                <c:pt idx="1117">
                  <c:v>0.015299927497</c:v>
                </c:pt>
                <c:pt idx="1118">
                  <c:v>0.015299929989</c:v>
                </c:pt>
                <c:pt idx="1119">
                  <c:v>0.015299932398</c:v>
                </c:pt>
                <c:pt idx="1120">
                  <c:v>0.015299934727</c:v>
                </c:pt>
                <c:pt idx="1121">
                  <c:v>0.015299936979</c:v>
                </c:pt>
                <c:pt idx="1122">
                  <c:v>0.015299939156</c:v>
                </c:pt>
                <c:pt idx="1123">
                  <c:v>0.015299941259</c:v>
                </c:pt>
                <c:pt idx="1124">
                  <c:v>0.015299943293</c:v>
                </c:pt>
                <c:pt idx="1125">
                  <c:v>0.015299945258</c:v>
                </c:pt>
                <c:pt idx="1126">
                  <c:v>0.015299947157</c:v>
                </c:pt>
                <c:pt idx="1127">
                  <c:v>0.015299948992</c:v>
                </c:pt>
                <c:pt idx="1128">
                  <c:v>0.015299950764</c:v>
                </c:pt>
                <c:pt idx="1129">
                  <c:v>0.015299952477</c:v>
                </c:pt>
                <c:pt idx="1130">
                  <c:v>0.015299954132</c:v>
                </c:pt>
                <c:pt idx="1131">
                  <c:v>0.01529995573</c:v>
                </c:pt>
                <c:pt idx="1132">
                  <c:v>0.015299957274</c:v>
                </c:pt>
                <c:pt idx="1133">
                  <c:v>0.015299958764</c:v>
                </c:pt>
                <c:pt idx="1134">
                  <c:v>0.015299960204</c:v>
                </c:pt>
                <c:pt idx="1135">
                  <c:v>0.015299961594</c:v>
                </c:pt>
                <c:pt idx="1136">
                  <c:v>0.015299962936</c:v>
                </c:pt>
                <c:pt idx="1137">
                  <c:v>0.015299964232</c:v>
                </c:pt>
                <c:pt idx="1138">
                  <c:v>0.015299965483</c:v>
                </c:pt>
                <c:pt idx="1139">
                  <c:v>0.01529996669</c:v>
                </c:pt>
                <c:pt idx="1140">
                  <c:v>0.015299967855</c:v>
                </c:pt>
                <c:pt idx="1141">
                  <c:v>0.015299968979</c:v>
                </c:pt>
                <c:pt idx="1142">
                  <c:v>0.015299970064</c:v>
                </c:pt>
                <c:pt idx="1143">
                  <c:v>0.01529997111</c:v>
                </c:pt>
                <c:pt idx="1144">
                  <c:v>0.01529997212</c:v>
                </c:pt>
                <c:pt idx="1145">
                  <c:v>0.015299973093</c:v>
                </c:pt>
                <c:pt idx="1146">
                  <c:v>0.015299974032</c:v>
                </c:pt>
                <c:pt idx="1147">
                  <c:v>0.015299974937</c:v>
                </c:pt>
                <c:pt idx="1148">
                  <c:v>0.015299975809</c:v>
                </c:pt>
                <c:pt idx="1149">
                  <c:v>0.01529997665</c:v>
                </c:pt>
                <c:pt idx="1150">
                  <c:v>0.01529997746</c:v>
                </c:pt>
                <c:pt idx="1151">
                  <c:v>0.015299978241</c:v>
                </c:pt>
                <c:pt idx="1152">
                  <c:v>0.015299978993</c:v>
                </c:pt>
                <c:pt idx="1153">
                  <c:v>0.015299979717</c:v>
                </c:pt>
                <c:pt idx="1154">
                  <c:v>0.015299980414</c:v>
                </c:pt>
                <c:pt idx="1155">
                  <c:v>0.015299981085</c:v>
                </c:pt>
                <c:pt idx="1156">
                  <c:v>0.015299981731</c:v>
                </c:pt>
                <c:pt idx="1157">
                  <c:v>0.015299982352</c:v>
                </c:pt>
                <c:pt idx="1158">
                  <c:v>0.01529998295</c:v>
                </c:pt>
                <c:pt idx="1159">
                  <c:v>0.015299983524</c:v>
                </c:pt>
                <c:pt idx="1160">
                  <c:v>0.015299984076</c:v>
                </c:pt>
                <c:pt idx="1161">
                  <c:v>0.015299984607</c:v>
                </c:pt>
                <c:pt idx="1162">
                  <c:v>0.015299985116</c:v>
                </c:pt>
                <c:pt idx="1163">
                  <c:v>0.015299985605</c:v>
                </c:pt>
                <c:pt idx="1164">
                  <c:v>0.015299986074</c:v>
                </c:pt>
                <c:pt idx="1165">
                  <c:v>0.015299986524</c:v>
                </c:pt>
                <c:pt idx="1166">
                  <c:v>0.015299986955</c:v>
                </c:pt>
                <c:pt idx="1167">
                  <c:v>0.015299987368</c:v>
                </c:pt>
                <c:pt idx="1168">
                  <c:v>0.015299987764</c:v>
                </c:pt>
                <c:pt idx="1169">
                  <c:v>0.015299988142</c:v>
                </c:pt>
                <c:pt idx="1170">
                  <c:v>0.015299988504</c:v>
                </c:pt>
                <c:pt idx="1171">
                  <c:v>0.015299988849</c:v>
                </c:pt>
                <c:pt idx="1172">
                  <c:v>0.015299989179</c:v>
                </c:pt>
                <c:pt idx="1173">
                  <c:v>0.015299989493</c:v>
                </c:pt>
                <c:pt idx="1174">
                  <c:v>0.015299989792</c:v>
                </c:pt>
                <c:pt idx="1175">
                  <c:v>0.015299990077</c:v>
                </c:pt>
                <c:pt idx="1176">
                  <c:v>0.015299990347</c:v>
                </c:pt>
                <c:pt idx="1177">
                  <c:v>0.015299990604</c:v>
                </c:pt>
                <c:pt idx="1178">
                  <c:v>0.015299990847</c:v>
                </c:pt>
                <c:pt idx="1179">
                  <c:v>0.015299991076</c:v>
                </c:pt>
                <c:pt idx="1180">
                  <c:v>0.015299991293</c:v>
                </c:pt>
                <c:pt idx="1181">
                  <c:v>0.015299991497</c:v>
                </c:pt>
                <c:pt idx="1182">
                  <c:v>0.015299991688</c:v>
                </c:pt>
                <c:pt idx="1183">
                  <c:v>0.015299991868</c:v>
                </c:pt>
                <c:pt idx="1184">
                  <c:v>0.015299992035</c:v>
                </c:pt>
                <c:pt idx="1185">
                  <c:v>0.01529999219</c:v>
                </c:pt>
                <c:pt idx="1186">
                  <c:v>0.015299992334</c:v>
                </c:pt>
                <c:pt idx="1187">
                  <c:v>0.015299992467</c:v>
                </c:pt>
                <c:pt idx="1188">
                  <c:v>0.015299992588</c:v>
                </c:pt>
                <c:pt idx="1189">
                  <c:v>0.015299992699</c:v>
                </c:pt>
                <c:pt idx="1190">
                  <c:v>0.015299992798</c:v>
                </c:pt>
                <c:pt idx="1191">
                  <c:v>0.015299992886</c:v>
                </c:pt>
                <c:pt idx="1192">
                  <c:v>0.015299992964</c:v>
                </c:pt>
                <c:pt idx="1193">
                  <c:v>0.015299993031</c:v>
                </c:pt>
                <c:pt idx="1194">
                  <c:v>0.015299993088</c:v>
                </c:pt>
                <c:pt idx="1195">
                  <c:v>0.015299993135</c:v>
                </c:pt>
                <c:pt idx="1196">
                  <c:v>0.015299993171</c:v>
                </c:pt>
                <c:pt idx="1197">
                  <c:v>0.015299993196</c:v>
                </c:pt>
                <c:pt idx="1198">
                  <c:v>0.015299993212</c:v>
                </c:pt>
                <c:pt idx="1199">
                  <c:v>0.015299993217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20C-466C-9084-68C0C2150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9824376"/>
        <c:axId val="2139829976"/>
      </c:scatterChart>
      <c:scatterChart>
        <c:scatterStyle val="lineMarker"/>
        <c:varyColors val="0"/>
        <c:ser>
          <c:idx val="2"/>
          <c:order val="1"/>
          <c:tx>
            <c:v>AB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 effect 750C'!$H$3:$H$596</c:f>
              <c:numCache>
                <c:formatCode>0.0000E+00</c:formatCode>
                <c:ptCount val="594"/>
                <c:pt idx="0">
                  <c:v>-7.43828385225159E-8</c:v>
                </c:pt>
                <c:pt idx="1">
                  <c:v>-7.30220108876364E-8</c:v>
                </c:pt>
                <c:pt idx="2">
                  <c:v>-7.30220108876364E-8</c:v>
                </c:pt>
                <c:pt idx="3">
                  <c:v>-7.30220108876364E-8</c:v>
                </c:pt>
                <c:pt idx="4">
                  <c:v>-7.30220108876364E-8</c:v>
                </c:pt>
                <c:pt idx="5">
                  <c:v>-7.16611832527568E-8</c:v>
                </c:pt>
                <c:pt idx="6">
                  <c:v>-7.16611832527568E-8</c:v>
                </c:pt>
                <c:pt idx="7">
                  <c:v>-7.16611832527568E-8</c:v>
                </c:pt>
                <c:pt idx="8">
                  <c:v>-7.16611832527568E-8</c:v>
                </c:pt>
                <c:pt idx="9">
                  <c:v>-7.03003556178772E-8</c:v>
                </c:pt>
                <c:pt idx="10">
                  <c:v>-7.03003556178772E-8</c:v>
                </c:pt>
                <c:pt idx="11">
                  <c:v>-7.03003556178772E-8</c:v>
                </c:pt>
                <c:pt idx="12">
                  <c:v>-7.03003556178772E-8</c:v>
                </c:pt>
                <c:pt idx="13">
                  <c:v>-6.98648907747158E-8</c:v>
                </c:pt>
                <c:pt idx="14">
                  <c:v>-6.89395279829977E-8</c:v>
                </c:pt>
                <c:pt idx="15">
                  <c:v>-6.89395279829977E-8</c:v>
                </c:pt>
                <c:pt idx="16">
                  <c:v>-6.89395279829977E-8</c:v>
                </c:pt>
                <c:pt idx="17">
                  <c:v>-6.89395279829977E-8</c:v>
                </c:pt>
                <c:pt idx="18">
                  <c:v>-6.85040631398363E-8</c:v>
                </c:pt>
                <c:pt idx="19">
                  <c:v>-6.75787003481182E-8</c:v>
                </c:pt>
                <c:pt idx="20">
                  <c:v>-6.75787003481182E-8</c:v>
                </c:pt>
                <c:pt idx="21">
                  <c:v>-6.75787003481182E-8</c:v>
                </c:pt>
                <c:pt idx="22">
                  <c:v>-6.75787003481182E-8</c:v>
                </c:pt>
                <c:pt idx="23">
                  <c:v>-6.71432355049567E-8</c:v>
                </c:pt>
                <c:pt idx="24">
                  <c:v>-6.62178727132386E-8</c:v>
                </c:pt>
                <c:pt idx="25">
                  <c:v>-6.62178727132386E-8</c:v>
                </c:pt>
                <c:pt idx="26">
                  <c:v>-6.62178727132386E-8</c:v>
                </c:pt>
                <c:pt idx="27">
                  <c:v>-6.62178727132386E-8</c:v>
                </c:pt>
                <c:pt idx="28">
                  <c:v>-6.57824078700772E-8</c:v>
                </c:pt>
                <c:pt idx="29">
                  <c:v>-6.48570450783591E-8</c:v>
                </c:pt>
                <c:pt idx="30">
                  <c:v>-6.48570450783591E-8</c:v>
                </c:pt>
                <c:pt idx="31">
                  <c:v>-6.48570450783591E-8</c:v>
                </c:pt>
                <c:pt idx="32">
                  <c:v>-6.48570450783591E-8</c:v>
                </c:pt>
                <c:pt idx="33">
                  <c:v>-6.44215802351976E-8</c:v>
                </c:pt>
                <c:pt idx="34">
                  <c:v>-6.34962174434795E-8</c:v>
                </c:pt>
                <c:pt idx="35">
                  <c:v>-6.34962174434795E-8</c:v>
                </c:pt>
                <c:pt idx="36">
                  <c:v>-6.34962174434795E-8</c:v>
                </c:pt>
                <c:pt idx="37">
                  <c:v>-6.34962174434795E-8</c:v>
                </c:pt>
                <c:pt idx="38">
                  <c:v>-6.30607526003181E-8</c:v>
                </c:pt>
                <c:pt idx="39">
                  <c:v>-6.21353898086E-8</c:v>
                </c:pt>
                <c:pt idx="40">
                  <c:v>-6.21353898086E-8</c:v>
                </c:pt>
                <c:pt idx="41">
                  <c:v>-6.21353898086E-8</c:v>
                </c:pt>
                <c:pt idx="42">
                  <c:v>-6.21353898086E-8</c:v>
                </c:pt>
                <c:pt idx="43">
                  <c:v>-6.16999249654385E-8</c:v>
                </c:pt>
                <c:pt idx="44">
                  <c:v>-6.07745621737204E-8</c:v>
                </c:pt>
                <c:pt idx="45">
                  <c:v>-6.07745621737204E-8</c:v>
                </c:pt>
                <c:pt idx="46">
                  <c:v>-6.07745621737204E-8</c:v>
                </c:pt>
                <c:pt idx="47">
                  <c:v>-6.07745621737204E-8</c:v>
                </c:pt>
                <c:pt idx="48">
                  <c:v>-6.0339097330559E-8</c:v>
                </c:pt>
                <c:pt idx="49">
                  <c:v>-5.9413734538841E-8</c:v>
                </c:pt>
                <c:pt idx="50">
                  <c:v>-5.9413734538841E-8</c:v>
                </c:pt>
                <c:pt idx="51">
                  <c:v>-5.9413734538841E-8</c:v>
                </c:pt>
                <c:pt idx="52">
                  <c:v>-5.9413734538841E-8</c:v>
                </c:pt>
                <c:pt idx="53">
                  <c:v>-5.89782696956794E-8</c:v>
                </c:pt>
                <c:pt idx="54">
                  <c:v>-5.80529069039614E-8</c:v>
                </c:pt>
                <c:pt idx="55">
                  <c:v>-5.80529069039614E-8</c:v>
                </c:pt>
                <c:pt idx="56">
                  <c:v>-5.80529069039614E-8</c:v>
                </c:pt>
                <c:pt idx="57">
                  <c:v>-5.80529069039614E-8</c:v>
                </c:pt>
                <c:pt idx="58">
                  <c:v>-5.76174420607999E-8</c:v>
                </c:pt>
                <c:pt idx="59">
                  <c:v>-5.66920792690818E-8</c:v>
                </c:pt>
                <c:pt idx="60">
                  <c:v>-5.66920792690818E-8</c:v>
                </c:pt>
                <c:pt idx="61">
                  <c:v>-5.66920792690818E-8</c:v>
                </c:pt>
                <c:pt idx="62">
                  <c:v>-5.66920792690818E-8</c:v>
                </c:pt>
                <c:pt idx="63">
                  <c:v>-5.62566144259204E-8</c:v>
                </c:pt>
                <c:pt idx="64">
                  <c:v>-5.53312516342023E-8</c:v>
                </c:pt>
                <c:pt idx="65">
                  <c:v>-5.53312516342023E-8</c:v>
                </c:pt>
                <c:pt idx="66">
                  <c:v>-5.53312516342023E-8</c:v>
                </c:pt>
                <c:pt idx="67">
                  <c:v>-5.53312516342023E-8</c:v>
                </c:pt>
                <c:pt idx="68">
                  <c:v>-5.48957867910408E-8</c:v>
                </c:pt>
                <c:pt idx="69">
                  <c:v>-5.39704239993227E-8</c:v>
                </c:pt>
                <c:pt idx="70">
                  <c:v>-5.39704239993227E-8</c:v>
                </c:pt>
                <c:pt idx="71">
                  <c:v>-5.39704239993227E-8</c:v>
                </c:pt>
                <c:pt idx="72">
                  <c:v>-5.39704239993227E-8</c:v>
                </c:pt>
                <c:pt idx="73">
                  <c:v>-5.35349591561613E-8</c:v>
                </c:pt>
                <c:pt idx="74">
                  <c:v>-5.26095963644432E-8</c:v>
                </c:pt>
                <c:pt idx="75">
                  <c:v>-5.26095963644432E-8</c:v>
                </c:pt>
                <c:pt idx="76">
                  <c:v>-5.26095963644432E-8</c:v>
                </c:pt>
                <c:pt idx="77">
                  <c:v>-5.26095963644432E-8</c:v>
                </c:pt>
                <c:pt idx="78">
                  <c:v>-5.21741315212817E-8</c:v>
                </c:pt>
                <c:pt idx="79">
                  <c:v>-5.12487687295636E-8</c:v>
                </c:pt>
                <c:pt idx="80">
                  <c:v>-5.12487687295636E-8</c:v>
                </c:pt>
                <c:pt idx="81">
                  <c:v>-5.12487687295636E-8</c:v>
                </c:pt>
                <c:pt idx="82">
                  <c:v>-5.12487687295636E-8</c:v>
                </c:pt>
                <c:pt idx="83">
                  <c:v>-5.08133038864022E-8</c:v>
                </c:pt>
                <c:pt idx="84">
                  <c:v>-4.98879410946841E-8</c:v>
                </c:pt>
                <c:pt idx="85">
                  <c:v>-4.98879410946841E-8</c:v>
                </c:pt>
                <c:pt idx="86">
                  <c:v>-4.98879410946841E-8</c:v>
                </c:pt>
                <c:pt idx="87">
                  <c:v>-4.98879410946841E-8</c:v>
                </c:pt>
                <c:pt idx="88">
                  <c:v>-4.94524762515227E-8</c:v>
                </c:pt>
                <c:pt idx="89">
                  <c:v>-4.85271134598045E-8</c:v>
                </c:pt>
                <c:pt idx="90">
                  <c:v>-4.85271134598045E-8</c:v>
                </c:pt>
                <c:pt idx="91">
                  <c:v>-4.85271134598045E-8</c:v>
                </c:pt>
                <c:pt idx="92">
                  <c:v>-4.85271134598045E-8</c:v>
                </c:pt>
                <c:pt idx="93">
                  <c:v>-4.80916486166431E-8</c:v>
                </c:pt>
                <c:pt idx="94">
                  <c:v>-4.7166285824925E-8</c:v>
                </c:pt>
                <c:pt idx="95">
                  <c:v>-4.7166285824925E-8</c:v>
                </c:pt>
                <c:pt idx="96">
                  <c:v>-4.7166285824925E-8</c:v>
                </c:pt>
                <c:pt idx="97">
                  <c:v>-4.7166285824925E-8</c:v>
                </c:pt>
                <c:pt idx="98">
                  <c:v>-4.67308209817635E-8</c:v>
                </c:pt>
                <c:pt idx="99">
                  <c:v>-4.58054581900454E-8</c:v>
                </c:pt>
                <c:pt idx="100">
                  <c:v>-4.58054581900454E-8</c:v>
                </c:pt>
                <c:pt idx="101">
                  <c:v>-4.58054581900454E-8</c:v>
                </c:pt>
                <c:pt idx="102">
                  <c:v>-4.58054581900454E-8</c:v>
                </c:pt>
                <c:pt idx="103">
                  <c:v>-4.5369993346884E-8</c:v>
                </c:pt>
                <c:pt idx="104">
                  <c:v>-4.4444630555166E-8</c:v>
                </c:pt>
                <c:pt idx="105">
                  <c:v>-4.4444630555166E-8</c:v>
                </c:pt>
                <c:pt idx="106">
                  <c:v>-4.4444630555166E-8</c:v>
                </c:pt>
                <c:pt idx="107">
                  <c:v>-4.4444630555166E-8</c:v>
                </c:pt>
                <c:pt idx="108">
                  <c:v>-4.40091657120044E-8</c:v>
                </c:pt>
                <c:pt idx="109">
                  <c:v>-4.30838029202864E-8</c:v>
                </c:pt>
                <c:pt idx="110">
                  <c:v>-4.30838029202864E-8</c:v>
                </c:pt>
                <c:pt idx="111">
                  <c:v>-4.30838029202864E-8</c:v>
                </c:pt>
                <c:pt idx="112">
                  <c:v>-4.30838029202864E-8</c:v>
                </c:pt>
                <c:pt idx="113">
                  <c:v>-4.26483380771249E-8</c:v>
                </c:pt>
                <c:pt idx="114">
                  <c:v>-4.17216144577719E-8</c:v>
                </c:pt>
                <c:pt idx="115">
                  <c:v>-4.17216144577719E-8</c:v>
                </c:pt>
                <c:pt idx="116">
                  <c:v>-4.17216144577719E-8</c:v>
                </c:pt>
                <c:pt idx="117">
                  <c:v>-4.17216144577719E-8</c:v>
                </c:pt>
                <c:pt idx="118">
                  <c:v>-4.12875104422454E-8</c:v>
                </c:pt>
                <c:pt idx="119">
                  <c:v>-4.03607868228924E-8</c:v>
                </c:pt>
                <c:pt idx="120">
                  <c:v>-4.03607868228924E-8</c:v>
                </c:pt>
                <c:pt idx="121">
                  <c:v>-4.03607868228924E-8</c:v>
                </c:pt>
                <c:pt idx="122">
                  <c:v>-4.03607868228924E-8</c:v>
                </c:pt>
                <c:pt idx="123">
                  <c:v>-3.99266828073658E-8</c:v>
                </c:pt>
                <c:pt idx="124">
                  <c:v>-3.89999591880128E-8</c:v>
                </c:pt>
                <c:pt idx="125">
                  <c:v>-3.89999591880128E-8</c:v>
                </c:pt>
                <c:pt idx="126">
                  <c:v>-3.89999591880128E-8</c:v>
                </c:pt>
                <c:pt idx="127">
                  <c:v>-3.89999591880128E-8</c:v>
                </c:pt>
                <c:pt idx="128">
                  <c:v>-3.85658551724863E-8</c:v>
                </c:pt>
                <c:pt idx="129">
                  <c:v>-3.76391315531333E-8</c:v>
                </c:pt>
                <c:pt idx="130">
                  <c:v>-3.76391315531333E-8</c:v>
                </c:pt>
                <c:pt idx="131">
                  <c:v>-3.76391315531333E-8</c:v>
                </c:pt>
                <c:pt idx="132">
                  <c:v>-3.76391315531333E-8</c:v>
                </c:pt>
                <c:pt idx="133">
                  <c:v>-3.72050275376067E-8</c:v>
                </c:pt>
                <c:pt idx="134">
                  <c:v>-3.62783039182538E-8</c:v>
                </c:pt>
                <c:pt idx="135">
                  <c:v>-3.62783039182538E-8</c:v>
                </c:pt>
                <c:pt idx="136">
                  <c:v>-3.62783039182538E-8</c:v>
                </c:pt>
                <c:pt idx="137">
                  <c:v>-3.62783039182538E-8</c:v>
                </c:pt>
                <c:pt idx="138">
                  <c:v>-3.58441999027272E-8</c:v>
                </c:pt>
                <c:pt idx="139">
                  <c:v>-3.49174762833742E-8</c:v>
                </c:pt>
                <c:pt idx="140">
                  <c:v>-3.49174762833742E-8</c:v>
                </c:pt>
                <c:pt idx="141">
                  <c:v>-3.49174762833742E-8</c:v>
                </c:pt>
                <c:pt idx="142">
                  <c:v>-3.49174762833742E-8</c:v>
                </c:pt>
                <c:pt idx="143">
                  <c:v>-3.44833722678476E-8</c:v>
                </c:pt>
                <c:pt idx="144">
                  <c:v>-3.35566486484947E-8</c:v>
                </c:pt>
                <c:pt idx="145">
                  <c:v>-3.35566486484947E-8</c:v>
                </c:pt>
                <c:pt idx="146">
                  <c:v>-3.35566486484947E-8</c:v>
                </c:pt>
                <c:pt idx="147">
                  <c:v>-3.35566486484947E-8</c:v>
                </c:pt>
                <c:pt idx="148">
                  <c:v>-3.31225446329681E-8</c:v>
                </c:pt>
                <c:pt idx="149">
                  <c:v>-3.21958210136151E-8</c:v>
                </c:pt>
                <c:pt idx="150">
                  <c:v>-3.21958210136151E-8</c:v>
                </c:pt>
                <c:pt idx="151">
                  <c:v>-3.21958210136151E-8</c:v>
                </c:pt>
                <c:pt idx="152">
                  <c:v>-3.21958210136151E-8</c:v>
                </c:pt>
                <c:pt idx="153">
                  <c:v>-3.17617169980886E-8</c:v>
                </c:pt>
                <c:pt idx="154">
                  <c:v>-3.08349933787356E-8</c:v>
                </c:pt>
                <c:pt idx="155">
                  <c:v>-3.08349933787356E-8</c:v>
                </c:pt>
                <c:pt idx="156">
                  <c:v>-3.08349933787356E-8</c:v>
                </c:pt>
                <c:pt idx="157">
                  <c:v>-3.08349933787356E-8</c:v>
                </c:pt>
                <c:pt idx="158">
                  <c:v>-3.0400889363209E-8</c:v>
                </c:pt>
                <c:pt idx="159">
                  <c:v>-2.9474165743856E-8</c:v>
                </c:pt>
                <c:pt idx="160">
                  <c:v>-2.9474165743856E-8</c:v>
                </c:pt>
                <c:pt idx="161">
                  <c:v>-2.9474165743856E-8</c:v>
                </c:pt>
                <c:pt idx="162">
                  <c:v>-2.9474165743856E-8</c:v>
                </c:pt>
                <c:pt idx="163">
                  <c:v>-2.90400617283295E-8</c:v>
                </c:pt>
                <c:pt idx="164">
                  <c:v>-2.81133381089765E-8</c:v>
                </c:pt>
                <c:pt idx="165">
                  <c:v>-2.81133381089765E-8</c:v>
                </c:pt>
                <c:pt idx="166">
                  <c:v>-2.81133381089765E-8</c:v>
                </c:pt>
                <c:pt idx="167">
                  <c:v>-2.81133381089765E-8</c:v>
                </c:pt>
                <c:pt idx="168">
                  <c:v>-2.76792340934499E-8</c:v>
                </c:pt>
                <c:pt idx="169">
                  <c:v>-2.6752510474097E-8</c:v>
                </c:pt>
                <c:pt idx="170">
                  <c:v>-2.6752510474097E-8</c:v>
                </c:pt>
                <c:pt idx="171">
                  <c:v>-2.6752510474097E-8</c:v>
                </c:pt>
                <c:pt idx="172">
                  <c:v>-2.6752510474097E-8</c:v>
                </c:pt>
                <c:pt idx="173">
                  <c:v>-2.63184064585704E-8</c:v>
                </c:pt>
                <c:pt idx="174">
                  <c:v>-2.53916828392174E-8</c:v>
                </c:pt>
                <c:pt idx="175">
                  <c:v>-2.53916828392174E-8</c:v>
                </c:pt>
                <c:pt idx="176">
                  <c:v>-2.53916828392174E-8</c:v>
                </c:pt>
                <c:pt idx="177">
                  <c:v>-2.53916828392174E-8</c:v>
                </c:pt>
                <c:pt idx="178">
                  <c:v>-2.49575788236908E-8</c:v>
                </c:pt>
                <c:pt idx="179">
                  <c:v>-2.40308552043379E-8</c:v>
                </c:pt>
                <c:pt idx="180">
                  <c:v>-2.40308552043379E-8</c:v>
                </c:pt>
                <c:pt idx="181">
                  <c:v>-2.40308552043379E-8</c:v>
                </c:pt>
                <c:pt idx="182">
                  <c:v>-2.40308552043379E-8</c:v>
                </c:pt>
                <c:pt idx="183">
                  <c:v>-2.35967511888113E-8</c:v>
                </c:pt>
                <c:pt idx="184">
                  <c:v>-2.26700275694583E-8</c:v>
                </c:pt>
                <c:pt idx="185">
                  <c:v>-2.26700275694583E-8</c:v>
                </c:pt>
                <c:pt idx="186">
                  <c:v>-2.26700275694583E-8</c:v>
                </c:pt>
                <c:pt idx="187">
                  <c:v>-2.26700275694583E-8</c:v>
                </c:pt>
                <c:pt idx="188">
                  <c:v>-2.22359235539318E-8</c:v>
                </c:pt>
                <c:pt idx="189">
                  <c:v>-2.13091999345788E-8</c:v>
                </c:pt>
                <c:pt idx="190">
                  <c:v>-2.13091999345788E-8</c:v>
                </c:pt>
                <c:pt idx="191">
                  <c:v>-2.13091999345788E-8</c:v>
                </c:pt>
                <c:pt idx="192">
                  <c:v>-2.13091999345788E-8</c:v>
                </c:pt>
                <c:pt idx="193">
                  <c:v>-2.08750959190522E-8</c:v>
                </c:pt>
                <c:pt idx="194">
                  <c:v>-1.99483722996992E-8</c:v>
                </c:pt>
                <c:pt idx="195">
                  <c:v>-1.99483722996992E-8</c:v>
                </c:pt>
                <c:pt idx="196">
                  <c:v>-1.99483722996992E-8</c:v>
                </c:pt>
                <c:pt idx="197">
                  <c:v>-1.99483722996992E-8</c:v>
                </c:pt>
                <c:pt idx="198">
                  <c:v>-1.95142682841727E-8</c:v>
                </c:pt>
                <c:pt idx="199">
                  <c:v>-1.85875446648197E-8</c:v>
                </c:pt>
                <c:pt idx="200">
                  <c:v>-1.85875446648197E-8</c:v>
                </c:pt>
                <c:pt idx="201">
                  <c:v>-1.85875446648197E-8</c:v>
                </c:pt>
                <c:pt idx="202">
                  <c:v>-1.85875446648197E-8</c:v>
                </c:pt>
                <c:pt idx="203">
                  <c:v>-1.81534406492931E-8</c:v>
                </c:pt>
                <c:pt idx="204">
                  <c:v>-1.72267170299401E-8</c:v>
                </c:pt>
                <c:pt idx="205">
                  <c:v>-1.72267170299401E-8</c:v>
                </c:pt>
                <c:pt idx="206">
                  <c:v>-1.72267170299401E-8</c:v>
                </c:pt>
                <c:pt idx="207">
                  <c:v>-1.72267170299401E-8</c:v>
                </c:pt>
                <c:pt idx="208">
                  <c:v>-1.67926130144136E-8</c:v>
                </c:pt>
                <c:pt idx="209">
                  <c:v>-1.58658893950606E-8</c:v>
                </c:pt>
                <c:pt idx="210">
                  <c:v>-1.58658893950606E-8</c:v>
                </c:pt>
                <c:pt idx="211">
                  <c:v>-1.58658893950606E-8</c:v>
                </c:pt>
                <c:pt idx="212">
                  <c:v>-1.58658893950606E-8</c:v>
                </c:pt>
                <c:pt idx="213">
                  <c:v>-1.5431785379534E-8</c:v>
                </c:pt>
                <c:pt idx="214">
                  <c:v>-1.45050617601811E-8</c:v>
                </c:pt>
                <c:pt idx="215">
                  <c:v>-1.45050617601811E-8</c:v>
                </c:pt>
                <c:pt idx="216">
                  <c:v>-1.45050617601811E-8</c:v>
                </c:pt>
                <c:pt idx="217">
                  <c:v>-1.45050617601811E-8</c:v>
                </c:pt>
                <c:pt idx="218">
                  <c:v>-1.40709577446545E-8</c:v>
                </c:pt>
                <c:pt idx="219">
                  <c:v>-1.31442341253015E-8</c:v>
                </c:pt>
                <c:pt idx="220">
                  <c:v>-1.31442341253015E-8</c:v>
                </c:pt>
                <c:pt idx="221">
                  <c:v>-1.31442341253015E-8</c:v>
                </c:pt>
                <c:pt idx="222">
                  <c:v>-1.31442341253015E-8</c:v>
                </c:pt>
                <c:pt idx="223">
                  <c:v>-1.27101301097749E-8</c:v>
                </c:pt>
                <c:pt idx="224">
                  <c:v>-1.1783406490422E-8</c:v>
                </c:pt>
                <c:pt idx="225">
                  <c:v>-1.1783406490422E-8</c:v>
                </c:pt>
                <c:pt idx="226">
                  <c:v>-1.1783406490422E-8</c:v>
                </c:pt>
                <c:pt idx="227">
                  <c:v>-1.1783406490422E-8</c:v>
                </c:pt>
                <c:pt idx="228">
                  <c:v>-1.13493024748954E-8</c:v>
                </c:pt>
                <c:pt idx="229">
                  <c:v>-1.04225788555424E-8</c:v>
                </c:pt>
                <c:pt idx="230">
                  <c:v>-1.04225788555424E-8</c:v>
                </c:pt>
                <c:pt idx="231">
                  <c:v>-1.04225788555424E-8</c:v>
                </c:pt>
                <c:pt idx="232">
                  <c:v>-1.04225788555424E-8</c:v>
                </c:pt>
                <c:pt idx="233">
                  <c:v>-9.98847484001586E-9</c:v>
                </c:pt>
                <c:pt idx="234">
                  <c:v>-9.06175122066289E-9</c:v>
                </c:pt>
                <c:pt idx="235">
                  <c:v>-9.06175122066289E-9</c:v>
                </c:pt>
                <c:pt idx="236">
                  <c:v>-9.06175122066289E-9</c:v>
                </c:pt>
                <c:pt idx="237">
                  <c:v>-9.06175122066289E-9</c:v>
                </c:pt>
                <c:pt idx="238">
                  <c:v>-8.6276472051363E-9</c:v>
                </c:pt>
                <c:pt idx="239">
                  <c:v>-7.70092358578335E-9</c:v>
                </c:pt>
                <c:pt idx="240">
                  <c:v>-7.70092358578335E-9</c:v>
                </c:pt>
                <c:pt idx="241">
                  <c:v>-7.70092358578335E-9</c:v>
                </c:pt>
                <c:pt idx="242">
                  <c:v>-7.70092358578335E-9</c:v>
                </c:pt>
                <c:pt idx="243">
                  <c:v>-7.26681957025676E-9</c:v>
                </c:pt>
                <c:pt idx="244">
                  <c:v>-6.34009595090379E-9</c:v>
                </c:pt>
                <c:pt idx="245">
                  <c:v>-6.34009595090379E-9</c:v>
                </c:pt>
                <c:pt idx="246">
                  <c:v>-6.34009595090379E-9</c:v>
                </c:pt>
                <c:pt idx="247">
                  <c:v>-6.34009595090379E-9</c:v>
                </c:pt>
                <c:pt idx="248">
                  <c:v>-5.90599193537722E-9</c:v>
                </c:pt>
                <c:pt idx="249">
                  <c:v>-4.97926831602425E-9</c:v>
                </c:pt>
                <c:pt idx="250">
                  <c:v>-4.97926831602425E-9</c:v>
                </c:pt>
                <c:pt idx="251">
                  <c:v>-4.97926831602425E-9</c:v>
                </c:pt>
                <c:pt idx="252">
                  <c:v>-4.97926831602425E-9</c:v>
                </c:pt>
                <c:pt idx="253">
                  <c:v>-4.54516430049768E-9</c:v>
                </c:pt>
                <c:pt idx="254">
                  <c:v>-3.61844068114471E-9</c:v>
                </c:pt>
                <c:pt idx="255">
                  <c:v>-3.61844068114471E-9</c:v>
                </c:pt>
                <c:pt idx="256">
                  <c:v>-3.61844068114471E-9</c:v>
                </c:pt>
                <c:pt idx="257">
                  <c:v>-3.61844068114471E-9</c:v>
                </c:pt>
                <c:pt idx="258">
                  <c:v>-3.18433666561814E-9</c:v>
                </c:pt>
                <c:pt idx="259">
                  <c:v>-2.25761304626517E-9</c:v>
                </c:pt>
                <c:pt idx="260">
                  <c:v>-2.25761304626517E-9</c:v>
                </c:pt>
                <c:pt idx="261">
                  <c:v>-2.25761304626517E-9</c:v>
                </c:pt>
                <c:pt idx="262">
                  <c:v>-2.25761304626517E-9</c:v>
                </c:pt>
                <c:pt idx="263">
                  <c:v>-1.82350903073859E-9</c:v>
                </c:pt>
                <c:pt idx="264">
                  <c:v>-8.96785411385632E-10</c:v>
                </c:pt>
                <c:pt idx="265">
                  <c:v>-8.96785411385632E-10</c:v>
                </c:pt>
                <c:pt idx="266">
                  <c:v>-8.96785411385632E-10</c:v>
                </c:pt>
                <c:pt idx="267">
                  <c:v>-8.96785411385632E-10</c:v>
                </c:pt>
                <c:pt idx="268">
                  <c:v>-4.62681395859045E-10</c:v>
                </c:pt>
                <c:pt idx="269">
                  <c:v>4.64042223493928E-10</c:v>
                </c:pt>
                <c:pt idx="270">
                  <c:v>4.64042223493928E-10</c:v>
                </c:pt>
                <c:pt idx="271">
                  <c:v>4.64042223493928E-10</c:v>
                </c:pt>
                <c:pt idx="272">
                  <c:v>4.64042223493928E-10</c:v>
                </c:pt>
                <c:pt idx="273">
                  <c:v>8.98146239020495E-10</c:v>
                </c:pt>
                <c:pt idx="274">
                  <c:v>1.82486985837347E-9</c:v>
                </c:pt>
                <c:pt idx="275">
                  <c:v>1.82486985837347E-9</c:v>
                </c:pt>
                <c:pt idx="276">
                  <c:v>1.82486985837347E-9</c:v>
                </c:pt>
                <c:pt idx="277">
                  <c:v>1.82486985837347E-9</c:v>
                </c:pt>
                <c:pt idx="278">
                  <c:v>2.25897387390004E-9</c:v>
                </c:pt>
                <c:pt idx="279">
                  <c:v>3.18569749325301E-9</c:v>
                </c:pt>
                <c:pt idx="280">
                  <c:v>3.18569749325301E-9</c:v>
                </c:pt>
                <c:pt idx="281">
                  <c:v>3.18569749325301E-9</c:v>
                </c:pt>
                <c:pt idx="282">
                  <c:v>3.18569749325301E-9</c:v>
                </c:pt>
                <c:pt idx="283">
                  <c:v>3.61980150877957E-9</c:v>
                </c:pt>
                <c:pt idx="284">
                  <c:v>4.54652512813255E-9</c:v>
                </c:pt>
                <c:pt idx="285">
                  <c:v>4.54652512813255E-9</c:v>
                </c:pt>
                <c:pt idx="286">
                  <c:v>4.54652512813255E-9</c:v>
                </c:pt>
                <c:pt idx="287">
                  <c:v>4.54652512813255E-9</c:v>
                </c:pt>
                <c:pt idx="288">
                  <c:v>4.98062914365913E-9</c:v>
                </c:pt>
                <c:pt idx="289">
                  <c:v>5.90735276301209E-9</c:v>
                </c:pt>
                <c:pt idx="290">
                  <c:v>5.90735276301209E-9</c:v>
                </c:pt>
                <c:pt idx="291">
                  <c:v>5.90735276301209E-9</c:v>
                </c:pt>
                <c:pt idx="292">
                  <c:v>5.90735276301209E-9</c:v>
                </c:pt>
                <c:pt idx="293">
                  <c:v>6.34145677853867E-9</c:v>
                </c:pt>
                <c:pt idx="294">
                  <c:v>7.26818039789165E-9</c:v>
                </c:pt>
                <c:pt idx="295">
                  <c:v>7.26818039789165E-9</c:v>
                </c:pt>
                <c:pt idx="296">
                  <c:v>7.26818039789165E-9</c:v>
                </c:pt>
                <c:pt idx="297">
                  <c:v>7.26818039789165E-9</c:v>
                </c:pt>
                <c:pt idx="298">
                  <c:v>7.70228441341821E-9</c:v>
                </c:pt>
                <c:pt idx="299">
                  <c:v>8.62900803277118E-9</c:v>
                </c:pt>
                <c:pt idx="300">
                  <c:v>8.62900803277118E-9</c:v>
                </c:pt>
                <c:pt idx="301">
                  <c:v>8.62900803277118E-9</c:v>
                </c:pt>
                <c:pt idx="302">
                  <c:v>8.62900803277118E-9</c:v>
                </c:pt>
                <c:pt idx="303">
                  <c:v>9.06311204829775E-9</c:v>
                </c:pt>
                <c:pt idx="304">
                  <c:v>9.98983566765073E-9</c:v>
                </c:pt>
                <c:pt idx="305">
                  <c:v>9.98983566765073E-9</c:v>
                </c:pt>
                <c:pt idx="306">
                  <c:v>9.98983566765073E-9</c:v>
                </c:pt>
                <c:pt idx="307">
                  <c:v>9.98983566765073E-9</c:v>
                </c:pt>
                <c:pt idx="308">
                  <c:v>1.04239396831773E-8</c:v>
                </c:pt>
                <c:pt idx="309">
                  <c:v>1.13506633025303E-8</c:v>
                </c:pt>
                <c:pt idx="310">
                  <c:v>1.13506633025303E-8</c:v>
                </c:pt>
                <c:pt idx="311">
                  <c:v>1.13506633025303E-8</c:v>
                </c:pt>
                <c:pt idx="312">
                  <c:v>1.13506633025303E-8</c:v>
                </c:pt>
                <c:pt idx="313">
                  <c:v>1.17847673180568E-8</c:v>
                </c:pt>
                <c:pt idx="314">
                  <c:v>1.27114909374098E-8</c:v>
                </c:pt>
                <c:pt idx="315">
                  <c:v>1.27114909374098E-8</c:v>
                </c:pt>
                <c:pt idx="316">
                  <c:v>1.27114909374098E-8</c:v>
                </c:pt>
                <c:pt idx="317">
                  <c:v>1.27114909374098E-8</c:v>
                </c:pt>
                <c:pt idx="318">
                  <c:v>1.31455949529364E-8</c:v>
                </c:pt>
                <c:pt idx="319">
                  <c:v>1.40723185722894E-8</c:v>
                </c:pt>
                <c:pt idx="320">
                  <c:v>1.40723185722894E-8</c:v>
                </c:pt>
                <c:pt idx="321">
                  <c:v>1.40723185722894E-8</c:v>
                </c:pt>
                <c:pt idx="322">
                  <c:v>1.40723185722894E-8</c:v>
                </c:pt>
                <c:pt idx="323">
                  <c:v>1.45064225878159E-8</c:v>
                </c:pt>
                <c:pt idx="324">
                  <c:v>1.54331462071689E-8</c:v>
                </c:pt>
                <c:pt idx="325">
                  <c:v>1.54331462071689E-8</c:v>
                </c:pt>
                <c:pt idx="326">
                  <c:v>1.54331462071689E-8</c:v>
                </c:pt>
                <c:pt idx="327">
                  <c:v>1.54331462071689E-8</c:v>
                </c:pt>
                <c:pt idx="328">
                  <c:v>1.58672502226955E-8</c:v>
                </c:pt>
                <c:pt idx="329">
                  <c:v>1.67939738420484E-8</c:v>
                </c:pt>
                <c:pt idx="330">
                  <c:v>1.67939738420484E-8</c:v>
                </c:pt>
                <c:pt idx="331">
                  <c:v>1.67939738420484E-8</c:v>
                </c:pt>
                <c:pt idx="332">
                  <c:v>1.67939738420484E-8</c:v>
                </c:pt>
                <c:pt idx="333">
                  <c:v>1.7228077857575E-8</c:v>
                </c:pt>
                <c:pt idx="334">
                  <c:v>1.8154801476928E-8</c:v>
                </c:pt>
                <c:pt idx="335">
                  <c:v>1.8154801476928E-8</c:v>
                </c:pt>
                <c:pt idx="336">
                  <c:v>1.8154801476928E-8</c:v>
                </c:pt>
                <c:pt idx="337">
                  <c:v>1.8154801476928E-8</c:v>
                </c:pt>
                <c:pt idx="338">
                  <c:v>1.85889054924546E-8</c:v>
                </c:pt>
                <c:pt idx="339">
                  <c:v>1.95156291118075E-8</c:v>
                </c:pt>
                <c:pt idx="340">
                  <c:v>1.95156291118075E-8</c:v>
                </c:pt>
                <c:pt idx="341">
                  <c:v>1.95156291118075E-8</c:v>
                </c:pt>
                <c:pt idx="342">
                  <c:v>1.95156291118075E-8</c:v>
                </c:pt>
                <c:pt idx="343">
                  <c:v>1.99497331273341E-8</c:v>
                </c:pt>
                <c:pt idx="344">
                  <c:v>2.08764567466871E-8</c:v>
                </c:pt>
                <c:pt idx="345">
                  <c:v>2.08764567466871E-8</c:v>
                </c:pt>
                <c:pt idx="346">
                  <c:v>2.08764567466871E-8</c:v>
                </c:pt>
                <c:pt idx="347">
                  <c:v>2.08764567466871E-8</c:v>
                </c:pt>
                <c:pt idx="348">
                  <c:v>2.13105607622137E-8</c:v>
                </c:pt>
                <c:pt idx="349">
                  <c:v>2.22372843815666E-8</c:v>
                </c:pt>
                <c:pt idx="350">
                  <c:v>2.22372843815666E-8</c:v>
                </c:pt>
                <c:pt idx="351">
                  <c:v>2.22372843815666E-8</c:v>
                </c:pt>
                <c:pt idx="352">
                  <c:v>2.22372843815666E-8</c:v>
                </c:pt>
                <c:pt idx="353">
                  <c:v>2.26713883970932E-8</c:v>
                </c:pt>
                <c:pt idx="354">
                  <c:v>2.35981120164462E-8</c:v>
                </c:pt>
                <c:pt idx="355">
                  <c:v>2.35981120164462E-8</c:v>
                </c:pt>
                <c:pt idx="356">
                  <c:v>2.35981120164462E-8</c:v>
                </c:pt>
                <c:pt idx="357">
                  <c:v>2.35981120164462E-8</c:v>
                </c:pt>
                <c:pt idx="358">
                  <c:v>2.40322160319727E-8</c:v>
                </c:pt>
                <c:pt idx="359">
                  <c:v>2.49589396513257E-8</c:v>
                </c:pt>
                <c:pt idx="360">
                  <c:v>2.49589396513257E-8</c:v>
                </c:pt>
                <c:pt idx="361">
                  <c:v>2.49589396513257E-8</c:v>
                </c:pt>
                <c:pt idx="362">
                  <c:v>2.49589396513257E-8</c:v>
                </c:pt>
                <c:pt idx="363">
                  <c:v>2.53930436668523E-8</c:v>
                </c:pt>
                <c:pt idx="364">
                  <c:v>2.63197672862053E-8</c:v>
                </c:pt>
                <c:pt idx="365">
                  <c:v>2.63197672862053E-8</c:v>
                </c:pt>
                <c:pt idx="366">
                  <c:v>2.63197672862053E-8</c:v>
                </c:pt>
                <c:pt idx="367">
                  <c:v>2.63197672862053E-8</c:v>
                </c:pt>
                <c:pt idx="368">
                  <c:v>2.67538713017318E-8</c:v>
                </c:pt>
                <c:pt idx="369">
                  <c:v>2.76805949210848E-8</c:v>
                </c:pt>
                <c:pt idx="370">
                  <c:v>2.76805949210848E-8</c:v>
                </c:pt>
                <c:pt idx="371">
                  <c:v>2.76805949210848E-8</c:v>
                </c:pt>
                <c:pt idx="372">
                  <c:v>2.76805949210848E-8</c:v>
                </c:pt>
                <c:pt idx="373">
                  <c:v>2.81146989366114E-8</c:v>
                </c:pt>
                <c:pt idx="374">
                  <c:v>2.90414225559643E-8</c:v>
                </c:pt>
                <c:pt idx="375">
                  <c:v>2.90414225559643E-8</c:v>
                </c:pt>
                <c:pt idx="376">
                  <c:v>2.90414225559643E-8</c:v>
                </c:pt>
                <c:pt idx="377">
                  <c:v>2.90414225559643E-8</c:v>
                </c:pt>
                <c:pt idx="378">
                  <c:v>2.94755265714909E-8</c:v>
                </c:pt>
                <c:pt idx="379">
                  <c:v>3.04022501908439E-8</c:v>
                </c:pt>
                <c:pt idx="380">
                  <c:v>3.04022501908439E-8</c:v>
                </c:pt>
                <c:pt idx="381">
                  <c:v>3.04022501908439E-8</c:v>
                </c:pt>
                <c:pt idx="382">
                  <c:v>3.04022501908439E-8</c:v>
                </c:pt>
                <c:pt idx="383">
                  <c:v>3.08363542063705E-8</c:v>
                </c:pt>
                <c:pt idx="384">
                  <c:v>3.17630778257234E-8</c:v>
                </c:pt>
                <c:pt idx="385">
                  <c:v>3.17630778257234E-8</c:v>
                </c:pt>
                <c:pt idx="386">
                  <c:v>3.17630778257234E-8</c:v>
                </c:pt>
                <c:pt idx="387">
                  <c:v>3.17630778257234E-8</c:v>
                </c:pt>
                <c:pt idx="388">
                  <c:v>3.219718184125E-8</c:v>
                </c:pt>
                <c:pt idx="389">
                  <c:v>3.3123905460603E-8</c:v>
                </c:pt>
                <c:pt idx="390">
                  <c:v>3.3123905460603E-8</c:v>
                </c:pt>
                <c:pt idx="391">
                  <c:v>3.3123905460603E-8</c:v>
                </c:pt>
                <c:pt idx="392">
                  <c:v>3.3123905460603E-8</c:v>
                </c:pt>
                <c:pt idx="393">
                  <c:v>3.35580094761296E-8</c:v>
                </c:pt>
                <c:pt idx="394">
                  <c:v>3.44847330954825E-8</c:v>
                </c:pt>
                <c:pt idx="395">
                  <c:v>3.44847330954825E-8</c:v>
                </c:pt>
                <c:pt idx="396">
                  <c:v>3.44847330954825E-8</c:v>
                </c:pt>
                <c:pt idx="397">
                  <c:v>3.44847330954825E-8</c:v>
                </c:pt>
                <c:pt idx="398">
                  <c:v>3.49188371110091E-8</c:v>
                </c:pt>
                <c:pt idx="399">
                  <c:v>3.58455607303621E-8</c:v>
                </c:pt>
                <c:pt idx="400">
                  <c:v>3.58455607303621E-8</c:v>
                </c:pt>
                <c:pt idx="401">
                  <c:v>3.58455607303621E-8</c:v>
                </c:pt>
                <c:pt idx="402">
                  <c:v>3.58455607303621E-8</c:v>
                </c:pt>
                <c:pt idx="403">
                  <c:v>3.62796647458886E-8</c:v>
                </c:pt>
                <c:pt idx="404">
                  <c:v>3.72063883652416E-8</c:v>
                </c:pt>
                <c:pt idx="405">
                  <c:v>3.72063883652416E-8</c:v>
                </c:pt>
                <c:pt idx="406">
                  <c:v>3.72063883652416E-8</c:v>
                </c:pt>
                <c:pt idx="407">
                  <c:v>3.72063883652416E-8</c:v>
                </c:pt>
                <c:pt idx="408">
                  <c:v>3.76404923807682E-8</c:v>
                </c:pt>
                <c:pt idx="409">
                  <c:v>3.85672160001211E-8</c:v>
                </c:pt>
                <c:pt idx="410">
                  <c:v>3.85672160001211E-8</c:v>
                </c:pt>
                <c:pt idx="411">
                  <c:v>3.85672160001211E-8</c:v>
                </c:pt>
                <c:pt idx="412">
                  <c:v>3.85672160001211E-8</c:v>
                </c:pt>
                <c:pt idx="413">
                  <c:v>3.90013200156477E-8</c:v>
                </c:pt>
                <c:pt idx="414">
                  <c:v>3.99280436350007E-8</c:v>
                </c:pt>
                <c:pt idx="415">
                  <c:v>3.99280436350007E-8</c:v>
                </c:pt>
                <c:pt idx="416">
                  <c:v>3.99280436350007E-8</c:v>
                </c:pt>
                <c:pt idx="417">
                  <c:v>3.99280436350007E-8</c:v>
                </c:pt>
                <c:pt idx="418">
                  <c:v>4.03621476505273E-8</c:v>
                </c:pt>
                <c:pt idx="419">
                  <c:v>4.12888712698802E-8</c:v>
                </c:pt>
                <c:pt idx="420">
                  <c:v>4.12888712698802E-8</c:v>
                </c:pt>
                <c:pt idx="421">
                  <c:v>4.12888712698802E-8</c:v>
                </c:pt>
                <c:pt idx="422">
                  <c:v>4.12888712698802E-8</c:v>
                </c:pt>
                <c:pt idx="423">
                  <c:v>4.17229752854068E-8</c:v>
                </c:pt>
                <c:pt idx="424">
                  <c:v>4.26496989047598E-8</c:v>
                </c:pt>
                <c:pt idx="425">
                  <c:v>4.26496989047598E-8</c:v>
                </c:pt>
                <c:pt idx="426">
                  <c:v>4.26496989047598E-8</c:v>
                </c:pt>
                <c:pt idx="427">
                  <c:v>4.26496989047598E-8</c:v>
                </c:pt>
                <c:pt idx="428">
                  <c:v>4.30838029202864E-8</c:v>
                </c:pt>
                <c:pt idx="429">
                  <c:v>4.40105265396393E-8</c:v>
                </c:pt>
                <c:pt idx="430">
                  <c:v>4.40105265396393E-8</c:v>
                </c:pt>
                <c:pt idx="431">
                  <c:v>4.40105265396393E-8</c:v>
                </c:pt>
                <c:pt idx="432">
                  <c:v>4.40105265396393E-8</c:v>
                </c:pt>
                <c:pt idx="433">
                  <c:v>4.4444630555166E-8</c:v>
                </c:pt>
                <c:pt idx="434">
                  <c:v>4.53713541745189E-8</c:v>
                </c:pt>
                <c:pt idx="435">
                  <c:v>4.53713541745189E-8</c:v>
                </c:pt>
                <c:pt idx="436">
                  <c:v>4.53713541745189E-8</c:v>
                </c:pt>
                <c:pt idx="437">
                  <c:v>4.53713541745189E-8</c:v>
                </c:pt>
                <c:pt idx="438">
                  <c:v>4.58054581900454E-8</c:v>
                </c:pt>
                <c:pt idx="439">
                  <c:v>4.67321818093984E-8</c:v>
                </c:pt>
                <c:pt idx="440">
                  <c:v>4.67321818093984E-8</c:v>
                </c:pt>
                <c:pt idx="441">
                  <c:v>4.67321818093984E-8</c:v>
                </c:pt>
                <c:pt idx="442">
                  <c:v>4.67321818093984E-8</c:v>
                </c:pt>
                <c:pt idx="443">
                  <c:v>4.7166285824925E-8</c:v>
                </c:pt>
                <c:pt idx="444">
                  <c:v>4.8093009444278E-8</c:v>
                </c:pt>
                <c:pt idx="445">
                  <c:v>4.8093009444278E-8</c:v>
                </c:pt>
                <c:pt idx="446">
                  <c:v>4.8093009444278E-8</c:v>
                </c:pt>
                <c:pt idx="447">
                  <c:v>4.8093009444278E-8</c:v>
                </c:pt>
                <c:pt idx="448">
                  <c:v>4.85271134598045E-8</c:v>
                </c:pt>
                <c:pt idx="449">
                  <c:v>4.94538370791575E-8</c:v>
                </c:pt>
                <c:pt idx="450">
                  <c:v>4.94538370791575E-8</c:v>
                </c:pt>
                <c:pt idx="451">
                  <c:v>4.94538370791575E-8</c:v>
                </c:pt>
                <c:pt idx="452">
                  <c:v>4.94538370791575E-8</c:v>
                </c:pt>
                <c:pt idx="453">
                  <c:v>4.98879410946841E-8</c:v>
                </c:pt>
                <c:pt idx="454">
                  <c:v>5.0814664714037E-8</c:v>
                </c:pt>
                <c:pt idx="455">
                  <c:v>5.0814664714037E-8</c:v>
                </c:pt>
                <c:pt idx="456">
                  <c:v>5.0814664714037E-8</c:v>
                </c:pt>
                <c:pt idx="457">
                  <c:v>5.0814664714037E-8</c:v>
                </c:pt>
                <c:pt idx="458">
                  <c:v>5.12487687295636E-8</c:v>
                </c:pt>
                <c:pt idx="459">
                  <c:v>5.21754923489166E-8</c:v>
                </c:pt>
                <c:pt idx="460">
                  <c:v>5.21754923489166E-8</c:v>
                </c:pt>
                <c:pt idx="461">
                  <c:v>5.21754923489166E-8</c:v>
                </c:pt>
                <c:pt idx="462">
                  <c:v>5.21754923489166E-8</c:v>
                </c:pt>
                <c:pt idx="463">
                  <c:v>5.26095963644432E-8</c:v>
                </c:pt>
                <c:pt idx="464">
                  <c:v>5.35363199837961E-8</c:v>
                </c:pt>
                <c:pt idx="465">
                  <c:v>5.35363199837961E-8</c:v>
                </c:pt>
                <c:pt idx="466">
                  <c:v>5.35363199837961E-8</c:v>
                </c:pt>
                <c:pt idx="467">
                  <c:v>5.35363199837961E-8</c:v>
                </c:pt>
                <c:pt idx="468">
                  <c:v>5.39704239993227E-8</c:v>
                </c:pt>
                <c:pt idx="469">
                  <c:v>5.48971476186757E-8</c:v>
                </c:pt>
                <c:pt idx="470">
                  <c:v>5.48971476186757E-8</c:v>
                </c:pt>
                <c:pt idx="471">
                  <c:v>5.48971476186757E-8</c:v>
                </c:pt>
                <c:pt idx="472">
                  <c:v>5.48971476186757E-8</c:v>
                </c:pt>
                <c:pt idx="473">
                  <c:v>5.53312516342022E-8</c:v>
                </c:pt>
                <c:pt idx="474">
                  <c:v>5.62579752535552E-8</c:v>
                </c:pt>
                <c:pt idx="475">
                  <c:v>5.62579752535552E-8</c:v>
                </c:pt>
                <c:pt idx="476">
                  <c:v>5.62579752535552E-8</c:v>
                </c:pt>
                <c:pt idx="477">
                  <c:v>5.62579752535552E-8</c:v>
                </c:pt>
                <c:pt idx="478">
                  <c:v>5.66920792690818E-8</c:v>
                </c:pt>
                <c:pt idx="479">
                  <c:v>5.76188028884348E-8</c:v>
                </c:pt>
                <c:pt idx="480">
                  <c:v>5.76188028884348E-8</c:v>
                </c:pt>
                <c:pt idx="481">
                  <c:v>5.76188028884348E-8</c:v>
                </c:pt>
                <c:pt idx="482">
                  <c:v>5.76188028884348E-8</c:v>
                </c:pt>
                <c:pt idx="483">
                  <c:v>5.80529069039614E-8</c:v>
                </c:pt>
                <c:pt idx="484">
                  <c:v>5.89796305233143E-8</c:v>
                </c:pt>
                <c:pt idx="485">
                  <c:v>5.89796305233143E-8</c:v>
                </c:pt>
                <c:pt idx="486">
                  <c:v>5.89796305233143E-8</c:v>
                </c:pt>
                <c:pt idx="487">
                  <c:v>5.89796305233143E-8</c:v>
                </c:pt>
                <c:pt idx="488">
                  <c:v>5.9413734538841E-8</c:v>
                </c:pt>
                <c:pt idx="489">
                  <c:v>6.03404581581939E-8</c:v>
                </c:pt>
                <c:pt idx="490">
                  <c:v>6.03404581581939E-8</c:v>
                </c:pt>
                <c:pt idx="491">
                  <c:v>6.03404581581939E-8</c:v>
                </c:pt>
                <c:pt idx="492">
                  <c:v>6.03404581581939E-8</c:v>
                </c:pt>
                <c:pt idx="493">
                  <c:v>6.07745621737204E-8</c:v>
                </c:pt>
                <c:pt idx="494">
                  <c:v>6.17012857930734E-8</c:v>
                </c:pt>
                <c:pt idx="495">
                  <c:v>6.17012857930734E-8</c:v>
                </c:pt>
                <c:pt idx="496">
                  <c:v>6.17012857930734E-8</c:v>
                </c:pt>
                <c:pt idx="497">
                  <c:v>6.17012857930734E-8</c:v>
                </c:pt>
                <c:pt idx="498">
                  <c:v>6.21353898086E-8</c:v>
                </c:pt>
                <c:pt idx="499">
                  <c:v>6.30621134279529E-8</c:v>
                </c:pt>
                <c:pt idx="500">
                  <c:v>6.30621134279529E-8</c:v>
                </c:pt>
                <c:pt idx="501">
                  <c:v>6.30621134279529E-8</c:v>
                </c:pt>
                <c:pt idx="502">
                  <c:v>6.30621134279529E-8</c:v>
                </c:pt>
                <c:pt idx="503">
                  <c:v>6.34962174434795E-8</c:v>
                </c:pt>
                <c:pt idx="504">
                  <c:v>6.44229410628325E-8</c:v>
                </c:pt>
                <c:pt idx="505">
                  <c:v>6.44229410628325E-8</c:v>
                </c:pt>
                <c:pt idx="506">
                  <c:v>6.44229410628325E-8</c:v>
                </c:pt>
                <c:pt idx="507">
                  <c:v>6.44229410628325E-8</c:v>
                </c:pt>
                <c:pt idx="508">
                  <c:v>6.48570450783591E-8</c:v>
                </c:pt>
                <c:pt idx="509">
                  <c:v>6.5783768697712E-8</c:v>
                </c:pt>
                <c:pt idx="510">
                  <c:v>6.5783768697712E-8</c:v>
                </c:pt>
                <c:pt idx="511">
                  <c:v>6.5783768697712E-8</c:v>
                </c:pt>
                <c:pt idx="512">
                  <c:v>6.5783768697712E-8</c:v>
                </c:pt>
                <c:pt idx="513">
                  <c:v>6.62178727132386E-8</c:v>
                </c:pt>
                <c:pt idx="514">
                  <c:v>6.71445963325916E-8</c:v>
                </c:pt>
                <c:pt idx="515">
                  <c:v>6.71445963325916E-8</c:v>
                </c:pt>
                <c:pt idx="516">
                  <c:v>6.71445963325916E-8</c:v>
                </c:pt>
                <c:pt idx="517">
                  <c:v>6.71445963325916E-8</c:v>
                </c:pt>
                <c:pt idx="518">
                  <c:v>6.75787003481181E-8</c:v>
                </c:pt>
                <c:pt idx="519">
                  <c:v>6.85054239674711E-8</c:v>
                </c:pt>
                <c:pt idx="520">
                  <c:v>6.85054239674711E-8</c:v>
                </c:pt>
                <c:pt idx="521">
                  <c:v>6.85054239674711E-8</c:v>
                </c:pt>
                <c:pt idx="522">
                  <c:v>6.85054239674711E-8</c:v>
                </c:pt>
                <c:pt idx="523">
                  <c:v>6.89395279829977E-8</c:v>
                </c:pt>
                <c:pt idx="524">
                  <c:v>6.98662516023507E-8</c:v>
                </c:pt>
                <c:pt idx="525">
                  <c:v>6.98662516023507E-8</c:v>
                </c:pt>
                <c:pt idx="526">
                  <c:v>6.98662516023507E-8</c:v>
                </c:pt>
                <c:pt idx="527">
                  <c:v>6.98662516023507E-8</c:v>
                </c:pt>
                <c:pt idx="528">
                  <c:v>7.03003556178772E-8</c:v>
                </c:pt>
                <c:pt idx="529">
                  <c:v>7.12270792372302E-8</c:v>
                </c:pt>
                <c:pt idx="530">
                  <c:v>7.12270792372302E-8</c:v>
                </c:pt>
                <c:pt idx="531">
                  <c:v>7.12270792372302E-8</c:v>
                </c:pt>
                <c:pt idx="532">
                  <c:v>7.12270792372302E-8</c:v>
                </c:pt>
                <c:pt idx="533">
                  <c:v>7.16611832527568E-8</c:v>
                </c:pt>
                <c:pt idx="534">
                  <c:v>7.25879068721097E-8</c:v>
                </c:pt>
                <c:pt idx="535">
                  <c:v>7.25879068721097E-8</c:v>
                </c:pt>
                <c:pt idx="536">
                  <c:v>7.25879068721097E-8</c:v>
                </c:pt>
                <c:pt idx="537">
                  <c:v>7.25879068721097E-8</c:v>
                </c:pt>
                <c:pt idx="538">
                  <c:v>7.30220108876363E-8</c:v>
                </c:pt>
                <c:pt idx="539">
                  <c:v>7.39487345069893E-8</c:v>
                </c:pt>
                <c:pt idx="540">
                  <c:v>7.39487345069893E-8</c:v>
                </c:pt>
                <c:pt idx="541">
                  <c:v>7.39487345069893E-8</c:v>
                </c:pt>
                <c:pt idx="542">
                  <c:v>7.39487345069893E-8</c:v>
                </c:pt>
                <c:pt idx="543">
                  <c:v>7.43828385225159E-8</c:v>
                </c:pt>
                <c:pt idx="544">
                  <c:v>7.53095621418688E-8</c:v>
                </c:pt>
                <c:pt idx="545">
                  <c:v>7.53095621418688E-8</c:v>
                </c:pt>
                <c:pt idx="546">
                  <c:v>7.53095621418688E-8</c:v>
                </c:pt>
                <c:pt idx="547">
                  <c:v>7.53095621418688E-8</c:v>
                </c:pt>
                <c:pt idx="548">
                  <c:v>7.57436661573954E-8</c:v>
                </c:pt>
                <c:pt idx="549">
                  <c:v>7.66703897767484E-8</c:v>
                </c:pt>
                <c:pt idx="550">
                  <c:v>7.66703897767484E-8</c:v>
                </c:pt>
                <c:pt idx="551">
                  <c:v>7.66703897767484E-8</c:v>
                </c:pt>
                <c:pt idx="552">
                  <c:v>7.66703897767484E-8</c:v>
                </c:pt>
                <c:pt idx="553">
                  <c:v>7.71044937922749E-8</c:v>
                </c:pt>
                <c:pt idx="554">
                  <c:v>7.80312174116279E-8</c:v>
                </c:pt>
                <c:pt idx="555">
                  <c:v>7.80312174116279E-8</c:v>
                </c:pt>
                <c:pt idx="556">
                  <c:v>7.80312174116279E-8</c:v>
                </c:pt>
                <c:pt idx="557">
                  <c:v>7.80312174116279E-8</c:v>
                </c:pt>
                <c:pt idx="558">
                  <c:v>7.84653214271545E-8</c:v>
                </c:pt>
                <c:pt idx="559">
                  <c:v>7.93920450465075E-8</c:v>
                </c:pt>
                <c:pt idx="560">
                  <c:v>7.93920450465075E-8</c:v>
                </c:pt>
                <c:pt idx="561">
                  <c:v>7.93920450465075E-8</c:v>
                </c:pt>
                <c:pt idx="562">
                  <c:v>7.93920450465075E-8</c:v>
                </c:pt>
                <c:pt idx="563">
                  <c:v>7.9826149062034E-8</c:v>
                </c:pt>
                <c:pt idx="564">
                  <c:v>8.07526005158602E-8</c:v>
                </c:pt>
                <c:pt idx="565">
                  <c:v>8.07526005158602E-8</c:v>
                </c:pt>
                <c:pt idx="566">
                  <c:v>8.07526005158602E-8</c:v>
                </c:pt>
                <c:pt idx="567">
                  <c:v>8.07526005158602E-8</c:v>
                </c:pt>
                <c:pt idx="568">
                  <c:v>8.11869766969136E-8</c:v>
                </c:pt>
                <c:pt idx="569">
                  <c:v>8.21134281507396E-8</c:v>
                </c:pt>
                <c:pt idx="570">
                  <c:v>8.21134281507396E-8</c:v>
                </c:pt>
                <c:pt idx="571">
                  <c:v>8.21134281507396E-8</c:v>
                </c:pt>
                <c:pt idx="572">
                  <c:v>8.21134281507396E-8</c:v>
                </c:pt>
                <c:pt idx="573">
                  <c:v>8.25478043317932E-8</c:v>
                </c:pt>
                <c:pt idx="574">
                  <c:v>8.34742557856191E-8</c:v>
                </c:pt>
                <c:pt idx="575">
                  <c:v>8.34742557856191E-8</c:v>
                </c:pt>
                <c:pt idx="576">
                  <c:v>8.34742557856191E-8</c:v>
                </c:pt>
                <c:pt idx="577">
                  <c:v>8.34742557856191E-8</c:v>
                </c:pt>
                <c:pt idx="578">
                  <c:v>8.39086319666727E-8</c:v>
                </c:pt>
                <c:pt idx="579">
                  <c:v>8.48350834204987E-8</c:v>
                </c:pt>
                <c:pt idx="580">
                  <c:v>8.48350834204987E-8</c:v>
                </c:pt>
                <c:pt idx="581">
                  <c:v>8.48350834204987E-8</c:v>
                </c:pt>
                <c:pt idx="582">
                  <c:v>8.48350834204987E-8</c:v>
                </c:pt>
                <c:pt idx="583">
                  <c:v>8.52694596015522E-8</c:v>
                </c:pt>
                <c:pt idx="584">
                  <c:v>8.61959110553782E-8</c:v>
                </c:pt>
                <c:pt idx="585">
                  <c:v>8.61959110553782E-8</c:v>
                </c:pt>
                <c:pt idx="586">
                  <c:v>8.61959110553782E-8</c:v>
                </c:pt>
                <c:pt idx="587">
                  <c:v>8.61959110553782E-8</c:v>
                </c:pt>
                <c:pt idx="588">
                  <c:v>8.66302872364317E-8</c:v>
                </c:pt>
                <c:pt idx="589">
                  <c:v>8.79911148713112E-8</c:v>
                </c:pt>
                <c:pt idx="590">
                  <c:v>8.93519425061912E-8</c:v>
                </c:pt>
                <c:pt idx="591">
                  <c:v>9.07127701410704E-8</c:v>
                </c:pt>
                <c:pt idx="592">
                  <c:v>9.20735977759499E-8</c:v>
                </c:pt>
                <c:pt idx="593">
                  <c:v>9.34344254108298E-8</c:v>
                </c:pt>
              </c:numCache>
            </c:numRef>
          </c:xVal>
          <c:yVal>
            <c:numRef>
              <c:f>'Al effect 750C'!$I$3:$I$596</c:f>
              <c:numCache>
                <c:formatCode>0.0000E+00</c:formatCode>
                <c:ptCount val="59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0.0001</c:v>
                </c:pt>
                <c:pt idx="100">
                  <c:v>0.0001</c:v>
                </c:pt>
                <c:pt idx="101">
                  <c:v>0.0001</c:v>
                </c:pt>
                <c:pt idx="102">
                  <c:v>0.0001</c:v>
                </c:pt>
                <c:pt idx="103">
                  <c:v>0.0002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0.0002</c:v>
                </c:pt>
                <c:pt idx="115">
                  <c:v>0.0002</c:v>
                </c:pt>
                <c:pt idx="116">
                  <c:v>0.0002</c:v>
                </c:pt>
                <c:pt idx="117">
                  <c:v>0.0002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0.0003</c:v>
                </c:pt>
                <c:pt idx="134">
                  <c:v>0.0003</c:v>
                </c:pt>
                <c:pt idx="135">
                  <c:v>0.0003</c:v>
                </c:pt>
                <c:pt idx="136">
                  <c:v>0.0003</c:v>
                </c:pt>
                <c:pt idx="137">
                  <c:v>0.0003</c:v>
                </c:pt>
                <c:pt idx="138">
                  <c:v>0.0001</c:v>
                </c:pt>
                <c:pt idx="139">
                  <c:v>0.0007</c:v>
                </c:pt>
                <c:pt idx="140">
                  <c:v>0.0007</c:v>
                </c:pt>
                <c:pt idx="141">
                  <c:v>0.0007</c:v>
                </c:pt>
                <c:pt idx="142">
                  <c:v>0.0007</c:v>
                </c:pt>
                <c:pt idx="143">
                  <c:v>0.0004</c:v>
                </c:pt>
                <c:pt idx="144">
                  <c:v>0.0002</c:v>
                </c:pt>
                <c:pt idx="145">
                  <c:v>0.0002</c:v>
                </c:pt>
                <c:pt idx="146">
                  <c:v>0.0002</c:v>
                </c:pt>
                <c:pt idx="147">
                  <c:v>0.0002</c:v>
                </c:pt>
                <c:pt idx="148">
                  <c:v>0.0002</c:v>
                </c:pt>
                <c:pt idx="149">
                  <c:v>0.001</c:v>
                </c:pt>
                <c:pt idx="150">
                  <c:v>0.001</c:v>
                </c:pt>
                <c:pt idx="151">
                  <c:v>0.001</c:v>
                </c:pt>
                <c:pt idx="152">
                  <c:v>0.001</c:v>
                </c:pt>
                <c:pt idx="153">
                  <c:v>0.0005</c:v>
                </c:pt>
                <c:pt idx="154">
                  <c:v>0.0009</c:v>
                </c:pt>
                <c:pt idx="155">
                  <c:v>0.0009</c:v>
                </c:pt>
                <c:pt idx="156">
                  <c:v>0.0009</c:v>
                </c:pt>
                <c:pt idx="157">
                  <c:v>0.0009</c:v>
                </c:pt>
                <c:pt idx="158">
                  <c:v>0.0015</c:v>
                </c:pt>
                <c:pt idx="159">
                  <c:v>0.0011</c:v>
                </c:pt>
                <c:pt idx="160">
                  <c:v>0.0011</c:v>
                </c:pt>
                <c:pt idx="161">
                  <c:v>0.0011</c:v>
                </c:pt>
                <c:pt idx="162">
                  <c:v>0.0011</c:v>
                </c:pt>
                <c:pt idx="163">
                  <c:v>0.001</c:v>
                </c:pt>
                <c:pt idx="164">
                  <c:v>0.0021</c:v>
                </c:pt>
                <c:pt idx="165">
                  <c:v>0.0021</c:v>
                </c:pt>
                <c:pt idx="166">
                  <c:v>0.0021</c:v>
                </c:pt>
                <c:pt idx="167">
                  <c:v>0.0021</c:v>
                </c:pt>
                <c:pt idx="168">
                  <c:v>0.0014</c:v>
                </c:pt>
                <c:pt idx="169">
                  <c:v>0.0011</c:v>
                </c:pt>
                <c:pt idx="170">
                  <c:v>0.0011</c:v>
                </c:pt>
                <c:pt idx="171">
                  <c:v>0.0011</c:v>
                </c:pt>
                <c:pt idx="172">
                  <c:v>0.0011</c:v>
                </c:pt>
                <c:pt idx="173">
                  <c:v>0.0019</c:v>
                </c:pt>
                <c:pt idx="174">
                  <c:v>0.0014</c:v>
                </c:pt>
                <c:pt idx="175">
                  <c:v>0.0014</c:v>
                </c:pt>
                <c:pt idx="176">
                  <c:v>0.0014</c:v>
                </c:pt>
                <c:pt idx="177">
                  <c:v>0.0014</c:v>
                </c:pt>
                <c:pt idx="178">
                  <c:v>0.0013</c:v>
                </c:pt>
                <c:pt idx="179">
                  <c:v>0.0019</c:v>
                </c:pt>
                <c:pt idx="180">
                  <c:v>0.0019</c:v>
                </c:pt>
                <c:pt idx="181">
                  <c:v>0.0019</c:v>
                </c:pt>
                <c:pt idx="182">
                  <c:v>0.0019</c:v>
                </c:pt>
                <c:pt idx="183">
                  <c:v>0.0022</c:v>
                </c:pt>
                <c:pt idx="184">
                  <c:v>0.0013</c:v>
                </c:pt>
                <c:pt idx="185">
                  <c:v>0.0013</c:v>
                </c:pt>
                <c:pt idx="186">
                  <c:v>0.0013</c:v>
                </c:pt>
                <c:pt idx="187">
                  <c:v>0.0013</c:v>
                </c:pt>
                <c:pt idx="188">
                  <c:v>0.0032</c:v>
                </c:pt>
                <c:pt idx="189">
                  <c:v>0.0024</c:v>
                </c:pt>
                <c:pt idx="190">
                  <c:v>0.0024</c:v>
                </c:pt>
                <c:pt idx="191">
                  <c:v>0.0024</c:v>
                </c:pt>
                <c:pt idx="192">
                  <c:v>0.0024</c:v>
                </c:pt>
                <c:pt idx="193">
                  <c:v>0.0024</c:v>
                </c:pt>
                <c:pt idx="194">
                  <c:v>0.0027</c:v>
                </c:pt>
                <c:pt idx="195">
                  <c:v>0.0027</c:v>
                </c:pt>
                <c:pt idx="196">
                  <c:v>0.0027</c:v>
                </c:pt>
                <c:pt idx="197">
                  <c:v>0.0027</c:v>
                </c:pt>
                <c:pt idx="198">
                  <c:v>0.0032</c:v>
                </c:pt>
                <c:pt idx="199">
                  <c:v>0.0025</c:v>
                </c:pt>
                <c:pt idx="200">
                  <c:v>0.0025</c:v>
                </c:pt>
                <c:pt idx="201">
                  <c:v>0.0025</c:v>
                </c:pt>
                <c:pt idx="202">
                  <c:v>0.0025</c:v>
                </c:pt>
                <c:pt idx="203">
                  <c:v>0.0032</c:v>
                </c:pt>
                <c:pt idx="204">
                  <c:v>0.0028</c:v>
                </c:pt>
                <c:pt idx="205">
                  <c:v>0.0028</c:v>
                </c:pt>
                <c:pt idx="206">
                  <c:v>0.0028</c:v>
                </c:pt>
                <c:pt idx="207">
                  <c:v>0.0028</c:v>
                </c:pt>
                <c:pt idx="208">
                  <c:v>0.0035</c:v>
                </c:pt>
                <c:pt idx="209">
                  <c:v>0.0032</c:v>
                </c:pt>
                <c:pt idx="210">
                  <c:v>0.0032</c:v>
                </c:pt>
                <c:pt idx="211">
                  <c:v>0.0032</c:v>
                </c:pt>
                <c:pt idx="212">
                  <c:v>0.0032</c:v>
                </c:pt>
                <c:pt idx="213">
                  <c:v>0.0032</c:v>
                </c:pt>
                <c:pt idx="214">
                  <c:v>0.0036</c:v>
                </c:pt>
                <c:pt idx="215">
                  <c:v>0.0036</c:v>
                </c:pt>
                <c:pt idx="216">
                  <c:v>0.0036</c:v>
                </c:pt>
                <c:pt idx="217">
                  <c:v>0.0036</c:v>
                </c:pt>
                <c:pt idx="218">
                  <c:v>0.0034</c:v>
                </c:pt>
                <c:pt idx="219">
                  <c:v>0.0042</c:v>
                </c:pt>
                <c:pt idx="220">
                  <c:v>0.0042</c:v>
                </c:pt>
                <c:pt idx="221">
                  <c:v>0.0042</c:v>
                </c:pt>
                <c:pt idx="222">
                  <c:v>0.0042</c:v>
                </c:pt>
                <c:pt idx="223">
                  <c:v>0.0048</c:v>
                </c:pt>
                <c:pt idx="224">
                  <c:v>0.004</c:v>
                </c:pt>
                <c:pt idx="225">
                  <c:v>0.004</c:v>
                </c:pt>
                <c:pt idx="226">
                  <c:v>0.004</c:v>
                </c:pt>
                <c:pt idx="227">
                  <c:v>0.004</c:v>
                </c:pt>
                <c:pt idx="228">
                  <c:v>0.0048</c:v>
                </c:pt>
                <c:pt idx="229">
                  <c:v>0.0053</c:v>
                </c:pt>
                <c:pt idx="230">
                  <c:v>0.0053</c:v>
                </c:pt>
                <c:pt idx="231">
                  <c:v>0.0053</c:v>
                </c:pt>
                <c:pt idx="232">
                  <c:v>0.0053</c:v>
                </c:pt>
                <c:pt idx="233">
                  <c:v>0.0061</c:v>
                </c:pt>
                <c:pt idx="234">
                  <c:v>0.0052</c:v>
                </c:pt>
                <c:pt idx="235">
                  <c:v>0.0052</c:v>
                </c:pt>
                <c:pt idx="236">
                  <c:v>0.0052</c:v>
                </c:pt>
                <c:pt idx="237">
                  <c:v>0.0052</c:v>
                </c:pt>
                <c:pt idx="238">
                  <c:v>0.0056</c:v>
                </c:pt>
                <c:pt idx="239">
                  <c:v>0.0055</c:v>
                </c:pt>
                <c:pt idx="240">
                  <c:v>0.0055</c:v>
                </c:pt>
                <c:pt idx="241">
                  <c:v>0.0055</c:v>
                </c:pt>
                <c:pt idx="242">
                  <c:v>0.0055</c:v>
                </c:pt>
                <c:pt idx="243">
                  <c:v>0.0061</c:v>
                </c:pt>
                <c:pt idx="244">
                  <c:v>0.0065</c:v>
                </c:pt>
                <c:pt idx="245">
                  <c:v>0.0065</c:v>
                </c:pt>
                <c:pt idx="246">
                  <c:v>0.0065</c:v>
                </c:pt>
                <c:pt idx="247">
                  <c:v>0.0065</c:v>
                </c:pt>
                <c:pt idx="248">
                  <c:v>0.0065</c:v>
                </c:pt>
                <c:pt idx="249">
                  <c:v>0.0071</c:v>
                </c:pt>
                <c:pt idx="250">
                  <c:v>0.0071</c:v>
                </c:pt>
                <c:pt idx="251">
                  <c:v>0.0071</c:v>
                </c:pt>
                <c:pt idx="252">
                  <c:v>0.0071</c:v>
                </c:pt>
                <c:pt idx="253">
                  <c:v>0.0074</c:v>
                </c:pt>
                <c:pt idx="254">
                  <c:v>0.0077</c:v>
                </c:pt>
                <c:pt idx="255">
                  <c:v>0.0077</c:v>
                </c:pt>
                <c:pt idx="256">
                  <c:v>0.0077</c:v>
                </c:pt>
                <c:pt idx="257">
                  <c:v>0.0077</c:v>
                </c:pt>
                <c:pt idx="258">
                  <c:v>0.0066</c:v>
                </c:pt>
                <c:pt idx="259">
                  <c:v>0.0085</c:v>
                </c:pt>
                <c:pt idx="260">
                  <c:v>0.0085</c:v>
                </c:pt>
                <c:pt idx="261">
                  <c:v>0.0085</c:v>
                </c:pt>
                <c:pt idx="262">
                  <c:v>0.0085</c:v>
                </c:pt>
                <c:pt idx="263">
                  <c:v>0.008</c:v>
                </c:pt>
                <c:pt idx="264">
                  <c:v>0.0093</c:v>
                </c:pt>
                <c:pt idx="265">
                  <c:v>0.0093</c:v>
                </c:pt>
                <c:pt idx="266">
                  <c:v>0.0093</c:v>
                </c:pt>
                <c:pt idx="267">
                  <c:v>0.0093</c:v>
                </c:pt>
                <c:pt idx="268">
                  <c:v>0.0083</c:v>
                </c:pt>
                <c:pt idx="269">
                  <c:v>0.0102</c:v>
                </c:pt>
                <c:pt idx="270">
                  <c:v>0.0102</c:v>
                </c:pt>
                <c:pt idx="271">
                  <c:v>0.0102</c:v>
                </c:pt>
                <c:pt idx="272">
                  <c:v>0.0102</c:v>
                </c:pt>
                <c:pt idx="273">
                  <c:v>0.0085</c:v>
                </c:pt>
                <c:pt idx="274">
                  <c:v>0.0103</c:v>
                </c:pt>
                <c:pt idx="275">
                  <c:v>0.0103</c:v>
                </c:pt>
                <c:pt idx="276">
                  <c:v>0.0103</c:v>
                </c:pt>
                <c:pt idx="277">
                  <c:v>0.0103</c:v>
                </c:pt>
                <c:pt idx="278">
                  <c:v>0.009</c:v>
                </c:pt>
                <c:pt idx="279">
                  <c:v>0.0108</c:v>
                </c:pt>
                <c:pt idx="280">
                  <c:v>0.0108</c:v>
                </c:pt>
                <c:pt idx="281">
                  <c:v>0.0108</c:v>
                </c:pt>
                <c:pt idx="282">
                  <c:v>0.0108</c:v>
                </c:pt>
                <c:pt idx="283">
                  <c:v>0.01</c:v>
                </c:pt>
                <c:pt idx="284">
                  <c:v>0.0113</c:v>
                </c:pt>
                <c:pt idx="285">
                  <c:v>0.0113</c:v>
                </c:pt>
                <c:pt idx="286">
                  <c:v>0.0113</c:v>
                </c:pt>
                <c:pt idx="287">
                  <c:v>0.0113</c:v>
                </c:pt>
                <c:pt idx="288">
                  <c:v>0.0104</c:v>
                </c:pt>
                <c:pt idx="289">
                  <c:v>0.0113</c:v>
                </c:pt>
                <c:pt idx="290">
                  <c:v>0.0113</c:v>
                </c:pt>
                <c:pt idx="291">
                  <c:v>0.0113</c:v>
                </c:pt>
                <c:pt idx="292">
                  <c:v>0.0113</c:v>
                </c:pt>
                <c:pt idx="293">
                  <c:v>0.0103</c:v>
                </c:pt>
                <c:pt idx="294">
                  <c:v>0.0111</c:v>
                </c:pt>
                <c:pt idx="295">
                  <c:v>0.0111</c:v>
                </c:pt>
                <c:pt idx="296">
                  <c:v>0.0111</c:v>
                </c:pt>
                <c:pt idx="297">
                  <c:v>0.0111</c:v>
                </c:pt>
                <c:pt idx="298">
                  <c:v>0.0109</c:v>
                </c:pt>
                <c:pt idx="299">
                  <c:v>0.0107</c:v>
                </c:pt>
                <c:pt idx="300">
                  <c:v>0.0107</c:v>
                </c:pt>
                <c:pt idx="301">
                  <c:v>0.0107</c:v>
                </c:pt>
                <c:pt idx="302">
                  <c:v>0.0107</c:v>
                </c:pt>
                <c:pt idx="303">
                  <c:v>0.0112</c:v>
                </c:pt>
                <c:pt idx="304">
                  <c:v>0.0116</c:v>
                </c:pt>
                <c:pt idx="305">
                  <c:v>0.0116</c:v>
                </c:pt>
                <c:pt idx="306">
                  <c:v>0.0116</c:v>
                </c:pt>
                <c:pt idx="307">
                  <c:v>0.0116</c:v>
                </c:pt>
                <c:pt idx="308">
                  <c:v>0.0105</c:v>
                </c:pt>
                <c:pt idx="309">
                  <c:v>0.0108</c:v>
                </c:pt>
                <c:pt idx="310">
                  <c:v>0.0108</c:v>
                </c:pt>
                <c:pt idx="311">
                  <c:v>0.0108</c:v>
                </c:pt>
                <c:pt idx="312">
                  <c:v>0.0108</c:v>
                </c:pt>
                <c:pt idx="313">
                  <c:v>0.0116</c:v>
                </c:pt>
                <c:pt idx="314">
                  <c:v>0.0126</c:v>
                </c:pt>
                <c:pt idx="315">
                  <c:v>0.0126</c:v>
                </c:pt>
                <c:pt idx="316">
                  <c:v>0.0126</c:v>
                </c:pt>
                <c:pt idx="317">
                  <c:v>0.0126</c:v>
                </c:pt>
                <c:pt idx="318">
                  <c:v>0.0127</c:v>
                </c:pt>
                <c:pt idx="319">
                  <c:v>0.0125</c:v>
                </c:pt>
                <c:pt idx="320">
                  <c:v>0.0125</c:v>
                </c:pt>
                <c:pt idx="321">
                  <c:v>0.0125</c:v>
                </c:pt>
                <c:pt idx="322">
                  <c:v>0.0125</c:v>
                </c:pt>
                <c:pt idx="323">
                  <c:v>0.0118</c:v>
                </c:pt>
                <c:pt idx="324">
                  <c:v>0.0131</c:v>
                </c:pt>
                <c:pt idx="325">
                  <c:v>0.0131</c:v>
                </c:pt>
                <c:pt idx="326">
                  <c:v>0.0131</c:v>
                </c:pt>
                <c:pt idx="327">
                  <c:v>0.0131</c:v>
                </c:pt>
                <c:pt idx="328">
                  <c:v>0.0117</c:v>
                </c:pt>
                <c:pt idx="329">
                  <c:v>0.0127</c:v>
                </c:pt>
                <c:pt idx="330">
                  <c:v>0.0127</c:v>
                </c:pt>
                <c:pt idx="331">
                  <c:v>0.0127</c:v>
                </c:pt>
                <c:pt idx="332">
                  <c:v>0.0127</c:v>
                </c:pt>
                <c:pt idx="333">
                  <c:v>0.0119</c:v>
                </c:pt>
                <c:pt idx="334">
                  <c:v>0.0126</c:v>
                </c:pt>
                <c:pt idx="335">
                  <c:v>0.0126</c:v>
                </c:pt>
                <c:pt idx="336">
                  <c:v>0.0126</c:v>
                </c:pt>
                <c:pt idx="337">
                  <c:v>0.0126</c:v>
                </c:pt>
                <c:pt idx="338">
                  <c:v>0.0126</c:v>
                </c:pt>
                <c:pt idx="339">
                  <c:v>0.013</c:v>
                </c:pt>
                <c:pt idx="340">
                  <c:v>0.013</c:v>
                </c:pt>
                <c:pt idx="341">
                  <c:v>0.013</c:v>
                </c:pt>
                <c:pt idx="342">
                  <c:v>0.013</c:v>
                </c:pt>
                <c:pt idx="343">
                  <c:v>0.0138</c:v>
                </c:pt>
                <c:pt idx="344">
                  <c:v>0.0125</c:v>
                </c:pt>
                <c:pt idx="345">
                  <c:v>0.0125</c:v>
                </c:pt>
                <c:pt idx="346">
                  <c:v>0.0125</c:v>
                </c:pt>
                <c:pt idx="347">
                  <c:v>0.0125</c:v>
                </c:pt>
                <c:pt idx="348">
                  <c:v>0.0131</c:v>
                </c:pt>
                <c:pt idx="349">
                  <c:v>0.0132</c:v>
                </c:pt>
                <c:pt idx="350">
                  <c:v>0.0132</c:v>
                </c:pt>
                <c:pt idx="351">
                  <c:v>0.0132</c:v>
                </c:pt>
                <c:pt idx="352">
                  <c:v>0.0132</c:v>
                </c:pt>
                <c:pt idx="353">
                  <c:v>0.0141</c:v>
                </c:pt>
                <c:pt idx="354">
                  <c:v>0.0141</c:v>
                </c:pt>
                <c:pt idx="355">
                  <c:v>0.0141</c:v>
                </c:pt>
                <c:pt idx="356">
                  <c:v>0.0141</c:v>
                </c:pt>
                <c:pt idx="357">
                  <c:v>0.0141</c:v>
                </c:pt>
                <c:pt idx="358">
                  <c:v>0.0135</c:v>
                </c:pt>
                <c:pt idx="359">
                  <c:v>0.0126</c:v>
                </c:pt>
                <c:pt idx="360">
                  <c:v>0.0126</c:v>
                </c:pt>
                <c:pt idx="361">
                  <c:v>0.0126</c:v>
                </c:pt>
                <c:pt idx="362">
                  <c:v>0.0126</c:v>
                </c:pt>
                <c:pt idx="363">
                  <c:v>0.0144</c:v>
                </c:pt>
                <c:pt idx="364">
                  <c:v>0.0133</c:v>
                </c:pt>
                <c:pt idx="365">
                  <c:v>0.0133</c:v>
                </c:pt>
                <c:pt idx="366">
                  <c:v>0.0133</c:v>
                </c:pt>
                <c:pt idx="367">
                  <c:v>0.0133</c:v>
                </c:pt>
                <c:pt idx="368">
                  <c:v>0.0152</c:v>
                </c:pt>
                <c:pt idx="369">
                  <c:v>0.0142</c:v>
                </c:pt>
                <c:pt idx="370">
                  <c:v>0.0142</c:v>
                </c:pt>
                <c:pt idx="371">
                  <c:v>0.0142</c:v>
                </c:pt>
                <c:pt idx="372">
                  <c:v>0.0142</c:v>
                </c:pt>
                <c:pt idx="373">
                  <c:v>0.0148</c:v>
                </c:pt>
                <c:pt idx="374">
                  <c:v>0.0141</c:v>
                </c:pt>
                <c:pt idx="375">
                  <c:v>0.0141</c:v>
                </c:pt>
                <c:pt idx="376">
                  <c:v>0.0141</c:v>
                </c:pt>
                <c:pt idx="377">
                  <c:v>0.0141</c:v>
                </c:pt>
                <c:pt idx="378">
                  <c:v>0.0143</c:v>
                </c:pt>
                <c:pt idx="379">
                  <c:v>0.0139</c:v>
                </c:pt>
                <c:pt idx="380">
                  <c:v>0.0139</c:v>
                </c:pt>
                <c:pt idx="381">
                  <c:v>0.0139</c:v>
                </c:pt>
                <c:pt idx="382">
                  <c:v>0.0139</c:v>
                </c:pt>
                <c:pt idx="383">
                  <c:v>0.0145</c:v>
                </c:pt>
                <c:pt idx="384">
                  <c:v>0.0147</c:v>
                </c:pt>
                <c:pt idx="385">
                  <c:v>0.0147</c:v>
                </c:pt>
                <c:pt idx="386">
                  <c:v>0.0147</c:v>
                </c:pt>
                <c:pt idx="387">
                  <c:v>0.0147</c:v>
                </c:pt>
                <c:pt idx="388">
                  <c:v>0.0147</c:v>
                </c:pt>
                <c:pt idx="389">
                  <c:v>0.0143</c:v>
                </c:pt>
                <c:pt idx="390">
                  <c:v>0.0143</c:v>
                </c:pt>
                <c:pt idx="391">
                  <c:v>0.0143</c:v>
                </c:pt>
                <c:pt idx="392">
                  <c:v>0.0143</c:v>
                </c:pt>
                <c:pt idx="393">
                  <c:v>0.016</c:v>
                </c:pt>
                <c:pt idx="394">
                  <c:v>0.0143</c:v>
                </c:pt>
                <c:pt idx="395">
                  <c:v>0.0143</c:v>
                </c:pt>
                <c:pt idx="396">
                  <c:v>0.0143</c:v>
                </c:pt>
                <c:pt idx="397">
                  <c:v>0.0143</c:v>
                </c:pt>
                <c:pt idx="398">
                  <c:v>0.0152</c:v>
                </c:pt>
                <c:pt idx="399">
                  <c:v>0.0133</c:v>
                </c:pt>
                <c:pt idx="400">
                  <c:v>0.0133</c:v>
                </c:pt>
                <c:pt idx="401">
                  <c:v>0.0133</c:v>
                </c:pt>
                <c:pt idx="402">
                  <c:v>0.0133</c:v>
                </c:pt>
                <c:pt idx="403">
                  <c:v>0.0147</c:v>
                </c:pt>
                <c:pt idx="404">
                  <c:v>0.0145</c:v>
                </c:pt>
                <c:pt idx="405">
                  <c:v>0.0145</c:v>
                </c:pt>
                <c:pt idx="406">
                  <c:v>0.0145</c:v>
                </c:pt>
                <c:pt idx="407">
                  <c:v>0.0145</c:v>
                </c:pt>
                <c:pt idx="408">
                  <c:v>0.0155</c:v>
                </c:pt>
                <c:pt idx="409">
                  <c:v>0.0144</c:v>
                </c:pt>
                <c:pt idx="410">
                  <c:v>0.0144</c:v>
                </c:pt>
                <c:pt idx="411">
                  <c:v>0.0144</c:v>
                </c:pt>
                <c:pt idx="412">
                  <c:v>0.0144</c:v>
                </c:pt>
                <c:pt idx="413">
                  <c:v>0.0146</c:v>
                </c:pt>
                <c:pt idx="414">
                  <c:v>0.0139</c:v>
                </c:pt>
                <c:pt idx="415">
                  <c:v>0.0139</c:v>
                </c:pt>
                <c:pt idx="416">
                  <c:v>0.0139</c:v>
                </c:pt>
                <c:pt idx="417">
                  <c:v>0.0139</c:v>
                </c:pt>
                <c:pt idx="418">
                  <c:v>0.0159</c:v>
                </c:pt>
                <c:pt idx="419">
                  <c:v>0.0142</c:v>
                </c:pt>
                <c:pt idx="420">
                  <c:v>0.0142</c:v>
                </c:pt>
                <c:pt idx="421">
                  <c:v>0.0142</c:v>
                </c:pt>
                <c:pt idx="422">
                  <c:v>0.0142</c:v>
                </c:pt>
                <c:pt idx="423">
                  <c:v>0.01575</c:v>
                </c:pt>
                <c:pt idx="424">
                  <c:v>0.0146</c:v>
                </c:pt>
                <c:pt idx="425">
                  <c:v>0.0146</c:v>
                </c:pt>
                <c:pt idx="426">
                  <c:v>0.0146</c:v>
                </c:pt>
                <c:pt idx="427">
                  <c:v>0.0146</c:v>
                </c:pt>
                <c:pt idx="428">
                  <c:v>0.01575</c:v>
                </c:pt>
                <c:pt idx="429">
                  <c:v>0.0151</c:v>
                </c:pt>
                <c:pt idx="430">
                  <c:v>0.0151</c:v>
                </c:pt>
                <c:pt idx="431">
                  <c:v>0.0151</c:v>
                </c:pt>
                <c:pt idx="432">
                  <c:v>0.0151</c:v>
                </c:pt>
                <c:pt idx="433">
                  <c:v>0.01575</c:v>
                </c:pt>
                <c:pt idx="434">
                  <c:v>0.0135</c:v>
                </c:pt>
                <c:pt idx="435">
                  <c:v>0.0135</c:v>
                </c:pt>
                <c:pt idx="436">
                  <c:v>0.0135</c:v>
                </c:pt>
                <c:pt idx="437">
                  <c:v>0.0135</c:v>
                </c:pt>
                <c:pt idx="438">
                  <c:v>0.01575</c:v>
                </c:pt>
                <c:pt idx="439">
                  <c:v>0.0145</c:v>
                </c:pt>
                <c:pt idx="440">
                  <c:v>0.0145</c:v>
                </c:pt>
                <c:pt idx="441">
                  <c:v>0.0145</c:v>
                </c:pt>
                <c:pt idx="442">
                  <c:v>0.0145</c:v>
                </c:pt>
                <c:pt idx="443">
                  <c:v>0.01575</c:v>
                </c:pt>
                <c:pt idx="444">
                  <c:v>0.0148</c:v>
                </c:pt>
                <c:pt idx="445">
                  <c:v>0.0148</c:v>
                </c:pt>
                <c:pt idx="446">
                  <c:v>0.0148</c:v>
                </c:pt>
                <c:pt idx="447">
                  <c:v>0.0148</c:v>
                </c:pt>
                <c:pt idx="448">
                  <c:v>0.01575</c:v>
                </c:pt>
                <c:pt idx="449">
                  <c:v>0.0146</c:v>
                </c:pt>
                <c:pt idx="450">
                  <c:v>0.0146</c:v>
                </c:pt>
                <c:pt idx="451">
                  <c:v>0.0146</c:v>
                </c:pt>
                <c:pt idx="452">
                  <c:v>0.0146</c:v>
                </c:pt>
                <c:pt idx="453">
                  <c:v>0.01575</c:v>
                </c:pt>
                <c:pt idx="454">
                  <c:v>0.0144</c:v>
                </c:pt>
                <c:pt idx="455">
                  <c:v>0.0144</c:v>
                </c:pt>
                <c:pt idx="456">
                  <c:v>0.0144</c:v>
                </c:pt>
                <c:pt idx="457">
                  <c:v>0.0144</c:v>
                </c:pt>
                <c:pt idx="458">
                  <c:v>0.0156</c:v>
                </c:pt>
                <c:pt idx="459">
                  <c:v>0.0146</c:v>
                </c:pt>
                <c:pt idx="460">
                  <c:v>0.0146</c:v>
                </c:pt>
                <c:pt idx="461">
                  <c:v>0.0146</c:v>
                </c:pt>
                <c:pt idx="462">
                  <c:v>0.0146</c:v>
                </c:pt>
                <c:pt idx="463">
                  <c:v>0.0152</c:v>
                </c:pt>
                <c:pt idx="464">
                  <c:v>0.0152</c:v>
                </c:pt>
                <c:pt idx="465">
                  <c:v>0.0152</c:v>
                </c:pt>
                <c:pt idx="466">
                  <c:v>0.0152</c:v>
                </c:pt>
                <c:pt idx="467">
                  <c:v>0.0152</c:v>
                </c:pt>
                <c:pt idx="468">
                  <c:v>0.015</c:v>
                </c:pt>
                <c:pt idx="469">
                  <c:v>0.0156</c:v>
                </c:pt>
                <c:pt idx="470">
                  <c:v>0.0156</c:v>
                </c:pt>
                <c:pt idx="471">
                  <c:v>0.0156</c:v>
                </c:pt>
                <c:pt idx="472">
                  <c:v>0.0156</c:v>
                </c:pt>
                <c:pt idx="473">
                  <c:v>0.0161</c:v>
                </c:pt>
                <c:pt idx="474">
                  <c:v>0.0152</c:v>
                </c:pt>
                <c:pt idx="475">
                  <c:v>0.0152</c:v>
                </c:pt>
                <c:pt idx="476">
                  <c:v>0.0152</c:v>
                </c:pt>
                <c:pt idx="477">
                  <c:v>0.0152</c:v>
                </c:pt>
                <c:pt idx="478">
                  <c:v>0.0157</c:v>
                </c:pt>
                <c:pt idx="479">
                  <c:v>0.0154</c:v>
                </c:pt>
                <c:pt idx="480">
                  <c:v>0.0154</c:v>
                </c:pt>
                <c:pt idx="481">
                  <c:v>0.0154</c:v>
                </c:pt>
                <c:pt idx="482">
                  <c:v>0.0154</c:v>
                </c:pt>
                <c:pt idx="483">
                  <c:v>0.0161</c:v>
                </c:pt>
                <c:pt idx="484">
                  <c:v>0.0154</c:v>
                </c:pt>
                <c:pt idx="485">
                  <c:v>0.0154</c:v>
                </c:pt>
                <c:pt idx="486">
                  <c:v>0.0154</c:v>
                </c:pt>
                <c:pt idx="487">
                  <c:v>0.0154</c:v>
                </c:pt>
                <c:pt idx="488">
                  <c:v>0.0146</c:v>
                </c:pt>
                <c:pt idx="489">
                  <c:v>0.0154</c:v>
                </c:pt>
                <c:pt idx="490">
                  <c:v>0.0154</c:v>
                </c:pt>
                <c:pt idx="491">
                  <c:v>0.0154</c:v>
                </c:pt>
                <c:pt idx="492">
                  <c:v>0.0154</c:v>
                </c:pt>
                <c:pt idx="493">
                  <c:v>0.015</c:v>
                </c:pt>
                <c:pt idx="494">
                  <c:v>0.0154</c:v>
                </c:pt>
                <c:pt idx="495">
                  <c:v>0.0154</c:v>
                </c:pt>
                <c:pt idx="496">
                  <c:v>0.0154</c:v>
                </c:pt>
                <c:pt idx="497">
                  <c:v>0.0154</c:v>
                </c:pt>
                <c:pt idx="498">
                  <c:v>0.0148</c:v>
                </c:pt>
                <c:pt idx="499">
                  <c:v>0.0156</c:v>
                </c:pt>
                <c:pt idx="500">
                  <c:v>0.0156</c:v>
                </c:pt>
                <c:pt idx="501">
                  <c:v>0.0156</c:v>
                </c:pt>
                <c:pt idx="502">
                  <c:v>0.0156</c:v>
                </c:pt>
                <c:pt idx="503">
                  <c:v>0.0155</c:v>
                </c:pt>
                <c:pt idx="504">
                  <c:v>0.0143</c:v>
                </c:pt>
                <c:pt idx="505">
                  <c:v>0.0143</c:v>
                </c:pt>
                <c:pt idx="506">
                  <c:v>0.0143</c:v>
                </c:pt>
                <c:pt idx="507">
                  <c:v>0.0143</c:v>
                </c:pt>
                <c:pt idx="508">
                  <c:v>0.0148</c:v>
                </c:pt>
                <c:pt idx="509">
                  <c:v>0.0154</c:v>
                </c:pt>
                <c:pt idx="510">
                  <c:v>0.0154</c:v>
                </c:pt>
                <c:pt idx="511">
                  <c:v>0.0154</c:v>
                </c:pt>
                <c:pt idx="512">
                  <c:v>0.0154</c:v>
                </c:pt>
                <c:pt idx="513">
                  <c:v>0.0145</c:v>
                </c:pt>
                <c:pt idx="514">
                  <c:v>0.0161</c:v>
                </c:pt>
                <c:pt idx="515">
                  <c:v>0.0161</c:v>
                </c:pt>
                <c:pt idx="516">
                  <c:v>0.0161</c:v>
                </c:pt>
                <c:pt idx="517">
                  <c:v>0.0161</c:v>
                </c:pt>
                <c:pt idx="518">
                  <c:v>0.0149</c:v>
                </c:pt>
                <c:pt idx="519">
                  <c:v>0.0151</c:v>
                </c:pt>
                <c:pt idx="520">
                  <c:v>0.0151</c:v>
                </c:pt>
                <c:pt idx="521">
                  <c:v>0.0151</c:v>
                </c:pt>
                <c:pt idx="522">
                  <c:v>0.0151</c:v>
                </c:pt>
                <c:pt idx="523">
                  <c:v>0.0155</c:v>
                </c:pt>
                <c:pt idx="524">
                  <c:v>0.0156</c:v>
                </c:pt>
                <c:pt idx="525">
                  <c:v>0.0156</c:v>
                </c:pt>
                <c:pt idx="526">
                  <c:v>0.0156</c:v>
                </c:pt>
                <c:pt idx="527">
                  <c:v>0.0156</c:v>
                </c:pt>
                <c:pt idx="528">
                  <c:v>0.0154</c:v>
                </c:pt>
                <c:pt idx="529">
                  <c:v>0.0151</c:v>
                </c:pt>
                <c:pt idx="530">
                  <c:v>0.0151</c:v>
                </c:pt>
                <c:pt idx="531">
                  <c:v>0.0151</c:v>
                </c:pt>
                <c:pt idx="532">
                  <c:v>0.0151</c:v>
                </c:pt>
                <c:pt idx="533">
                  <c:v>0.0154</c:v>
                </c:pt>
                <c:pt idx="534">
                  <c:v>0.0151</c:v>
                </c:pt>
                <c:pt idx="535">
                  <c:v>0.0151</c:v>
                </c:pt>
                <c:pt idx="536">
                  <c:v>0.0151</c:v>
                </c:pt>
                <c:pt idx="537">
                  <c:v>0.0151</c:v>
                </c:pt>
                <c:pt idx="538">
                  <c:v>0.0135</c:v>
                </c:pt>
                <c:pt idx="539">
                  <c:v>0.0155</c:v>
                </c:pt>
                <c:pt idx="540">
                  <c:v>0.0155</c:v>
                </c:pt>
                <c:pt idx="541">
                  <c:v>0.0155</c:v>
                </c:pt>
                <c:pt idx="542">
                  <c:v>0.0155</c:v>
                </c:pt>
                <c:pt idx="543">
                  <c:v>0.0155</c:v>
                </c:pt>
                <c:pt idx="544">
                  <c:v>0.0155</c:v>
                </c:pt>
                <c:pt idx="545">
                  <c:v>0.0155</c:v>
                </c:pt>
                <c:pt idx="546">
                  <c:v>0.0155</c:v>
                </c:pt>
                <c:pt idx="547">
                  <c:v>0.0155</c:v>
                </c:pt>
                <c:pt idx="548">
                  <c:v>0.0154</c:v>
                </c:pt>
                <c:pt idx="549">
                  <c:v>0.0162</c:v>
                </c:pt>
                <c:pt idx="550">
                  <c:v>0.0162</c:v>
                </c:pt>
                <c:pt idx="551">
                  <c:v>0.0162</c:v>
                </c:pt>
                <c:pt idx="552">
                  <c:v>0.0162</c:v>
                </c:pt>
                <c:pt idx="553">
                  <c:v>0.0155</c:v>
                </c:pt>
                <c:pt idx="554">
                  <c:v>0.0154</c:v>
                </c:pt>
                <c:pt idx="555">
                  <c:v>0.0154</c:v>
                </c:pt>
                <c:pt idx="556">
                  <c:v>0.0154</c:v>
                </c:pt>
                <c:pt idx="557">
                  <c:v>0.0154</c:v>
                </c:pt>
                <c:pt idx="558">
                  <c:v>0.0149</c:v>
                </c:pt>
                <c:pt idx="559">
                  <c:v>0.0159</c:v>
                </c:pt>
                <c:pt idx="560">
                  <c:v>0.0159</c:v>
                </c:pt>
                <c:pt idx="561">
                  <c:v>0.0159</c:v>
                </c:pt>
                <c:pt idx="562">
                  <c:v>0.0159</c:v>
                </c:pt>
                <c:pt idx="563">
                  <c:v>0.0161</c:v>
                </c:pt>
                <c:pt idx="564">
                  <c:v>0.0148</c:v>
                </c:pt>
                <c:pt idx="565">
                  <c:v>0.0148</c:v>
                </c:pt>
                <c:pt idx="566">
                  <c:v>0.0148</c:v>
                </c:pt>
                <c:pt idx="567">
                  <c:v>0.0148</c:v>
                </c:pt>
                <c:pt idx="568">
                  <c:v>0.0161</c:v>
                </c:pt>
                <c:pt idx="569">
                  <c:v>0.0154</c:v>
                </c:pt>
                <c:pt idx="570">
                  <c:v>0.0154</c:v>
                </c:pt>
                <c:pt idx="571">
                  <c:v>0.0154</c:v>
                </c:pt>
                <c:pt idx="572">
                  <c:v>0.0154</c:v>
                </c:pt>
                <c:pt idx="573">
                  <c:v>0.0161</c:v>
                </c:pt>
                <c:pt idx="574">
                  <c:v>0.015</c:v>
                </c:pt>
                <c:pt idx="575">
                  <c:v>0.015</c:v>
                </c:pt>
                <c:pt idx="576">
                  <c:v>0.015</c:v>
                </c:pt>
                <c:pt idx="577">
                  <c:v>0.015</c:v>
                </c:pt>
                <c:pt idx="578">
                  <c:v>0.0161</c:v>
                </c:pt>
                <c:pt idx="579">
                  <c:v>0.0153</c:v>
                </c:pt>
                <c:pt idx="580">
                  <c:v>0.0153</c:v>
                </c:pt>
                <c:pt idx="581">
                  <c:v>0.0153</c:v>
                </c:pt>
                <c:pt idx="582">
                  <c:v>0.0153</c:v>
                </c:pt>
                <c:pt idx="583">
                  <c:v>0.0161</c:v>
                </c:pt>
                <c:pt idx="584">
                  <c:v>0.0154</c:v>
                </c:pt>
                <c:pt idx="585">
                  <c:v>0.0154</c:v>
                </c:pt>
                <c:pt idx="586">
                  <c:v>0.0154</c:v>
                </c:pt>
                <c:pt idx="587">
                  <c:v>0.0154</c:v>
                </c:pt>
                <c:pt idx="588">
                  <c:v>0.0161</c:v>
                </c:pt>
                <c:pt idx="589">
                  <c:v>0.0161</c:v>
                </c:pt>
                <c:pt idx="590">
                  <c:v>0.0161</c:v>
                </c:pt>
                <c:pt idx="591">
                  <c:v>0.0161</c:v>
                </c:pt>
                <c:pt idx="592">
                  <c:v>0.0161</c:v>
                </c:pt>
                <c:pt idx="593" formatCode="General">
                  <c:v>0.0161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20C-466C-9084-68C0C2150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9824376"/>
        <c:axId val="2139829976"/>
      </c:scatterChart>
      <c:valAx>
        <c:axId val="2139824376"/>
        <c:scaling>
          <c:orientation val="minMax"/>
          <c:max val="4.0E-8"/>
          <c:min val="-4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829976"/>
        <c:crosses val="autoZero"/>
        <c:crossBetween val="midCat"/>
      </c:valAx>
      <c:valAx>
        <c:axId val="2139829976"/>
        <c:scaling>
          <c:orientation val="minMax"/>
          <c:max val="0.018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824376"/>
        <c:crossesAt val="-5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V BA 650C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'Al effect 650C'!$A$3:$A$1202</c:f>
              <c:numCache>
                <c:formatCode>General</c:formatCode>
                <c:ptCount val="1200"/>
                <c:pt idx="0">
                  <c:v>-1.73112924674479E-8</c:v>
                </c:pt>
                <c:pt idx="1">
                  <c:v>-1.72817534854838E-8</c:v>
                </c:pt>
                <c:pt idx="2">
                  <c:v>-1.72522145035197E-8</c:v>
                </c:pt>
                <c:pt idx="3">
                  <c:v>-1.72226755181535E-8</c:v>
                </c:pt>
                <c:pt idx="4">
                  <c:v>-1.71931365361894E-8</c:v>
                </c:pt>
                <c:pt idx="5">
                  <c:v>-1.71635975542253E-8</c:v>
                </c:pt>
                <c:pt idx="6">
                  <c:v>-1.71340585722612E-8</c:v>
                </c:pt>
                <c:pt idx="7">
                  <c:v>-1.71045195902971E-8</c:v>
                </c:pt>
                <c:pt idx="8">
                  <c:v>-1.70749806049309E-8</c:v>
                </c:pt>
                <c:pt idx="9">
                  <c:v>-1.70454416229668E-8</c:v>
                </c:pt>
                <c:pt idx="10">
                  <c:v>-1.70159026410027E-8</c:v>
                </c:pt>
                <c:pt idx="11">
                  <c:v>-1.69863636590386E-8</c:v>
                </c:pt>
                <c:pt idx="12">
                  <c:v>-1.69568246736724E-8</c:v>
                </c:pt>
                <c:pt idx="13">
                  <c:v>-1.69272856917083E-8</c:v>
                </c:pt>
                <c:pt idx="14">
                  <c:v>-1.68977467097442E-8</c:v>
                </c:pt>
                <c:pt idx="15">
                  <c:v>-1.68682077277801E-8</c:v>
                </c:pt>
                <c:pt idx="16">
                  <c:v>-1.6838668745816E-8</c:v>
                </c:pt>
                <c:pt idx="17">
                  <c:v>-1.68091297604498E-8</c:v>
                </c:pt>
                <c:pt idx="18">
                  <c:v>-1.67795907784857E-8</c:v>
                </c:pt>
                <c:pt idx="19">
                  <c:v>-1.67500517965216E-8</c:v>
                </c:pt>
                <c:pt idx="20">
                  <c:v>-1.67205128145575E-8</c:v>
                </c:pt>
                <c:pt idx="21">
                  <c:v>-1.66909738325934E-8</c:v>
                </c:pt>
                <c:pt idx="22">
                  <c:v>-1.66614348472272E-8</c:v>
                </c:pt>
                <c:pt idx="23">
                  <c:v>-1.66318958652631E-8</c:v>
                </c:pt>
                <c:pt idx="24">
                  <c:v>-1.6602356883299E-8</c:v>
                </c:pt>
                <c:pt idx="25">
                  <c:v>-1.65728179013349E-8</c:v>
                </c:pt>
                <c:pt idx="26">
                  <c:v>-1.65432789193708E-8</c:v>
                </c:pt>
                <c:pt idx="27">
                  <c:v>-1.65137399340046E-8</c:v>
                </c:pt>
                <c:pt idx="28">
                  <c:v>-1.64842009520405E-8</c:v>
                </c:pt>
                <c:pt idx="29">
                  <c:v>-1.64546619700764E-8</c:v>
                </c:pt>
                <c:pt idx="30">
                  <c:v>-1.64251229881123E-8</c:v>
                </c:pt>
                <c:pt idx="31">
                  <c:v>-1.63955840027462E-8</c:v>
                </c:pt>
                <c:pt idx="32">
                  <c:v>-1.63660450207821E-8</c:v>
                </c:pt>
                <c:pt idx="33">
                  <c:v>-1.63365060388179E-8</c:v>
                </c:pt>
                <c:pt idx="34">
                  <c:v>-1.63069670568538E-8</c:v>
                </c:pt>
                <c:pt idx="35">
                  <c:v>-1.62774280748897E-8</c:v>
                </c:pt>
                <c:pt idx="36">
                  <c:v>-1.62478890895236E-8</c:v>
                </c:pt>
                <c:pt idx="37">
                  <c:v>-1.62183501075595E-8</c:v>
                </c:pt>
                <c:pt idx="38">
                  <c:v>-1.61888111255954E-8</c:v>
                </c:pt>
                <c:pt idx="39">
                  <c:v>-1.61592721436312E-8</c:v>
                </c:pt>
                <c:pt idx="40">
                  <c:v>-1.61297331616671E-8</c:v>
                </c:pt>
                <c:pt idx="41">
                  <c:v>-1.6100194176301E-8</c:v>
                </c:pt>
                <c:pt idx="42">
                  <c:v>-1.60706551943369E-8</c:v>
                </c:pt>
                <c:pt idx="43">
                  <c:v>-1.60411162123728E-8</c:v>
                </c:pt>
                <c:pt idx="44">
                  <c:v>-1.60115772304087E-8</c:v>
                </c:pt>
                <c:pt idx="45">
                  <c:v>-1.59820382484445E-8</c:v>
                </c:pt>
                <c:pt idx="46">
                  <c:v>-1.59524992630784E-8</c:v>
                </c:pt>
                <c:pt idx="47">
                  <c:v>-1.59229602811143E-8</c:v>
                </c:pt>
                <c:pt idx="48">
                  <c:v>-1.589342129881E-8</c:v>
                </c:pt>
                <c:pt idx="49">
                  <c:v>-1.58638823161654E-8</c:v>
                </c:pt>
                <c:pt idx="50">
                  <c:v>-1.58343433335209E-8</c:v>
                </c:pt>
                <c:pt idx="51">
                  <c:v>-1.58048043508764E-8</c:v>
                </c:pt>
                <c:pt idx="52">
                  <c:v>-1.57752653682319E-8</c:v>
                </c:pt>
                <c:pt idx="53">
                  <c:v>-1.57457263855874E-8</c:v>
                </c:pt>
                <c:pt idx="54">
                  <c:v>-1.57161874029428E-8</c:v>
                </c:pt>
                <c:pt idx="55">
                  <c:v>-1.56866484199581E-8</c:v>
                </c:pt>
                <c:pt idx="56">
                  <c:v>-1.56571094373136E-8</c:v>
                </c:pt>
                <c:pt idx="57">
                  <c:v>-1.56275704546691E-8</c:v>
                </c:pt>
                <c:pt idx="58">
                  <c:v>-1.55980314720246E-8</c:v>
                </c:pt>
                <c:pt idx="59">
                  <c:v>-1.556849248938E-8</c:v>
                </c:pt>
                <c:pt idx="60">
                  <c:v>-1.55389535067355E-8</c:v>
                </c:pt>
                <c:pt idx="61">
                  <c:v>-1.5509414524091E-8</c:v>
                </c:pt>
                <c:pt idx="62">
                  <c:v>-1.54798755414465E-8</c:v>
                </c:pt>
                <c:pt idx="63">
                  <c:v>-1.5450336558802E-8</c:v>
                </c:pt>
                <c:pt idx="64">
                  <c:v>-1.54207975758172E-8</c:v>
                </c:pt>
                <c:pt idx="65">
                  <c:v>-1.53912585931727E-8</c:v>
                </c:pt>
                <c:pt idx="66">
                  <c:v>-1.53617196105282E-8</c:v>
                </c:pt>
                <c:pt idx="67">
                  <c:v>-1.53321806278837E-8</c:v>
                </c:pt>
                <c:pt idx="68">
                  <c:v>-1.53026416452392E-8</c:v>
                </c:pt>
                <c:pt idx="69">
                  <c:v>-1.52731026625946E-8</c:v>
                </c:pt>
                <c:pt idx="70">
                  <c:v>-1.52435636799501E-8</c:v>
                </c:pt>
                <c:pt idx="71">
                  <c:v>-1.52140246973056E-8</c:v>
                </c:pt>
                <c:pt idx="72">
                  <c:v>-1.51844857146611E-8</c:v>
                </c:pt>
                <c:pt idx="73">
                  <c:v>-1.51549467320166E-8</c:v>
                </c:pt>
                <c:pt idx="74">
                  <c:v>-1.51254077490318E-8</c:v>
                </c:pt>
                <c:pt idx="75">
                  <c:v>-1.50958687663873E-8</c:v>
                </c:pt>
                <c:pt idx="76">
                  <c:v>-1.50663297837428E-8</c:v>
                </c:pt>
                <c:pt idx="77">
                  <c:v>-1.50367908010983E-8</c:v>
                </c:pt>
                <c:pt idx="78">
                  <c:v>-1.50072518184538E-8</c:v>
                </c:pt>
                <c:pt idx="79">
                  <c:v>-1.49777128358092E-8</c:v>
                </c:pt>
                <c:pt idx="80">
                  <c:v>-1.49481738531647E-8</c:v>
                </c:pt>
                <c:pt idx="81">
                  <c:v>-1.49186348705202E-8</c:v>
                </c:pt>
                <c:pt idx="82">
                  <c:v>-1.48890958878757E-8</c:v>
                </c:pt>
                <c:pt idx="83">
                  <c:v>-1.48595569052312E-8</c:v>
                </c:pt>
                <c:pt idx="84">
                  <c:v>-1.48300179222464E-8</c:v>
                </c:pt>
                <c:pt idx="85">
                  <c:v>-1.48004789396019E-8</c:v>
                </c:pt>
                <c:pt idx="86">
                  <c:v>-1.47709399569574E-8</c:v>
                </c:pt>
                <c:pt idx="87">
                  <c:v>-1.47414009743129E-8</c:v>
                </c:pt>
                <c:pt idx="88">
                  <c:v>-1.47118619916684E-8</c:v>
                </c:pt>
                <c:pt idx="89">
                  <c:v>-1.46823230090238E-8</c:v>
                </c:pt>
                <c:pt idx="90">
                  <c:v>-1.46527840263793E-8</c:v>
                </c:pt>
                <c:pt idx="91">
                  <c:v>-1.46232450437348E-8</c:v>
                </c:pt>
                <c:pt idx="92">
                  <c:v>-1.45937060610903E-8</c:v>
                </c:pt>
                <c:pt idx="93">
                  <c:v>-1.45641670784458E-8</c:v>
                </c:pt>
                <c:pt idx="94">
                  <c:v>-1.4534628095461E-8</c:v>
                </c:pt>
                <c:pt idx="95">
                  <c:v>-1.45050891128165E-8</c:v>
                </c:pt>
                <c:pt idx="96">
                  <c:v>-1.4475550130172E-8</c:v>
                </c:pt>
                <c:pt idx="97">
                  <c:v>-1.44460111475275E-8</c:v>
                </c:pt>
                <c:pt idx="98">
                  <c:v>-1.4416472164883E-8</c:v>
                </c:pt>
                <c:pt idx="99">
                  <c:v>-1.43869331822384E-8</c:v>
                </c:pt>
                <c:pt idx="100">
                  <c:v>-1.43573941995939E-8</c:v>
                </c:pt>
                <c:pt idx="101">
                  <c:v>-1.43278552169494E-8</c:v>
                </c:pt>
                <c:pt idx="102">
                  <c:v>-1.42983162343049E-8</c:v>
                </c:pt>
                <c:pt idx="103">
                  <c:v>-1.42687772516604E-8</c:v>
                </c:pt>
                <c:pt idx="104">
                  <c:v>-1.42392382686756E-8</c:v>
                </c:pt>
                <c:pt idx="105">
                  <c:v>-1.42096992860311E-8</c:v>
                </c:pt>
                <c:pt idx="106">
                  <c:v>-1.41801603033866E-8</c:v>
                </c:pt>
                <c:pt idx="107">
                  <c:v>-1.41506213207421E-8</c:v>
                </c:pt>
                <c:pt idx="108">
                  <c:v>-1.41210823380976E-8</c:v>
                </c:pt>
                <c:pt idx="109">
                  <c:v>-1.4091543355453E-8</c:v>
                </c:pt>
                <c:pt idx="110">
                  <c:v>-1.40620043728085E-8</c:v>
                </c:pt>
                <c:pt idx="111">
                  <c:v>-1.4032465390164E-8</c:v>
                </c:pt>
                <c:pt idx="112">
                  <c:v>-1.40029264075195E-8</c:v>
                </c:pt>
                <c:pt idx="113">
                  <c:v>-1.3973387424875E-8</c:v>
                </c:pt>
                <c:pt idx="114">
                  <c:v>-1.39438484418902E-8</c:v>
                </c:pt>
                <c:pt idx="115">
                  <c:v>-1.39143094592457E-8</c:v>
                </c:pt>
                <c:pt idx="116">
                  <c:v>-1.38847704766012E-8</c:v>
                </c:pt>
                <c:pt idx="117">
                  <c:v>-1.38552314939567E-8</c:v>
                </c:pt>
                <c:pt idx="118">
                  <c:v>-1.38256925113122E-8</c:v>
                </c:pt>
                <c:pt idx="119">
                  <c:v>-1.37961535286676E-8</c:v>
                </c:pt>
                <c:pt idx="120">
                  <c:v>-1.37666145460231E-8</c:v>
                </c:pt>
                <c:pt idx="121">
                  <c:v>-1.37370755633786E-8</c:v>
                </c:pt>
                <c:pt idx="122">
                  <c:v>-1.37075365807341E-8</c:v>
                </c:pt>
                <c:pt idx="123">
                  <c:v>-1.36779975977494E-8</c:v>
                </c:pt>
                <c:pt idx="124">
                  <c:v>-1.36484586151048E-8</c:v>
                </c:pt>
                <c:pt idx="125">
                  <c:v>-1.36189196324603E-8</c:v>
                </c:pt>
                <c:pt idx="126">
                  <c:v>-1.35893806498158E-8</c:v>
                </c:pt>
                <c:pt idx="127">
                  <c:v>-1.35598416671713E-8</c:v>
                </c:pt>
                <c:pt idx="128">
                  <c:v>-1.35303026845268E-8</c:v>
                </c:pt>
                <c:pt idx="129">
                  <c:v>-1.35007637018822E-8</c:v>
                </c:pt>
                <c:pt idx="130">
                  <c:v>-1.34712247192377E-8</c:v>
                </c:pt>
                <c:pt idx="131">
                  <c:v>-1.34416857365932E-8</c:v>
                </c:pt>
                <c:pt idx="132">
                  <c:v>-1.34121467539487E-8</c:v>
                </c:pt>
                <c:pt idx="133">
                  <c:v>-1.3382607770964E-8</c:v>
                </c:pt>
                <c:pt idx="134">
                  <c:v>-1.33530687883194E-8</c:v>
                </c:pt>
                <c:pt idx="135">
                  <c:v>-1.33235298056749E-8</c:v>
                </c:pt>
                <c:pt idx="136">
                  <c:v>-1.32939908230304E-8</c:v>
                </c:pt>
                <c:pt idx="137">
                  <c:v>-1.32644518403859E-8</c:v>
                </c:pt>
                <c:pt idx="138">
                  <c:v>-1.32349128577414E-8</c:v>
                </c:pt>
                <c:pt idx="139">
                  <c:v>-1.32053738750968E-8</c:v>
                </c:pt>
                <c:pt idx="140">
                  <c:v>-1.31758348924523E-8</c:v>
                </c:pt>
                <c:pt idx="141">
                  <c:v>-1.31462959098078E-8</c:v>
                </c:pt>
                <c:pt idx="142">
                  <c:v>-1.31167569271633E-8</c:v>
                </c:pt>
                <c:pt idx="143">
                  <c:v>-1.30872179441786E-8</c:v>
                </c:pt>
                <c:pt idx="144">
                  <c:v>-1.3057678961534E-8</c:v>
                </c:pt>
                <c:pt idx="145">
                  <c:v>-1.30281399788895E-8</c:v>
                </c:pt>
                <c:pt idx="146">
                  <c:v>-1.2998600996245E-8</c:v>
                </c:pt>
                <c:pt idx="147">
                  <c:v>-1.29690620136005E-8</c:v>
                </c:pt>
                <c:pt idx="148">
                  <c:v>-1.2939523030956E-8</c:v>
                </c:pt>
                <c:pt idx="149">
                  <c:v>-1.29099840483114E-8</c:v>
                </c:pt>
                <c:pt idx="150">
                  <c:v>-1.28804450656669E-8</c:v>
                </c:pt>
                <c:pt idx="151">
                  <c:v>-1.28509060830224E-8</c:v>
                </c:pt>
                <c:pt idx="152">
                  <c:v>-1.28213671003779E-8</c:v>
                </c:pt>
                <c:pt idx="153">
                  <c:v>-1.27918281173932E-8</c:v>
                </c:pt>
                <c:pt idx="154">
                  <c:v>-1.27622891347486E-8</c:v>
                </c:pt>
                <c:pt idx="155">
                  <c:v>-1.27327501521041E-8</c:v>
                </c:pt>
                <c:pt idx="156">
                  <c:v>-1.27032111694596E-8</c:v>
                </c:pt>
                <c:pt idx="157">
                  <c:v>-1.26736721868151E-8</c:v>
                </c:pt>
                <c:pt idx="158">
                  <c:v>-1.26441332041706E-8</c:v>
                </c:pt>
                <c:pt idx="159">
                  <c:v>-1.2614594221526E-8</c:v>
                </c:pt>
                <c:pt idx="160">
                  <c:v>-1.25850552388815E-8</c:v>
                </c:pt>
                <c:pt idx="161">
                  <c:v>-1.2555516256237E-8</c:v>
                </c:pt>
                <c:pt idx="162">
                  <c:v>-1.25259772735925E-8</c:v>
                </c:pt>
                <c:pt idx="163">
                  <c:v>-1.24964382906078E-8</c:v>
                </c:pt>
                <c:pt idx="164">
                  <c:v>-1.24668993079632E-8</c:v>
                </c:pt>
                <c:pt idx="165">
                  <c:v>-1.24373603253187E-8</c:v>
                </c:pt>
                <c:pt idx="166">
                  <c:v>-1.24078213426742E-8</c:v>
                </c:pt>
                <c:pt idx="167">
                  <c:v>-1.23782823600297E-8</c:v>
                </c:pt>
                <c:pt idx="168">
                  <c:v>-1.23487433773852E-8</c:v>
                </c:pt>
                <c:pt idx="169">
                  <c:v>-1.23192043947407E-8</c:v>
                </c:pt>
                <c:pt idx="170">
                  <c:v>-1.22896654120961E-8</c:v>
                </c:pt>
                <c:pt idx="171">
                  <c:v>-1.22601264294516E-8</c:v>
                </c:pt>
                <c:pt idx="172">
                  <c:v>-1.22305874464669E-8</c:v>
                </c:pt>
                <c:pt idx="173">
                  <c:v>-1.22010484638224E-8</c:v>
                </c:pt>
                <c:pt idx="174">
                  <c:v>-1.21715094811779E-8</c:v>
                </c:pt>
                <c:pt idx="175">
                  <c:v>-1.21419704985333E-8</c:v>
                </c:pt>
                <c:pt idx="176">
                  <c:v>-1.21124315158888E-8</c:v>
                </c:pt>
                <c:pt idx="177">
                  <c:v>-1.20828925332443E-8</c:v>
                </c:pt>
                <c:pt idx="178">
                  <c:v>-1.20533535505998E-8</c:v>
                </c:pt>
                <c:pt idx="179">
                  <c:v>-1.20238145679553E-8</c:v>
                </c:pt>
                <c:pt idx="180">
                  <c:v>-1.19942755853107E-8</c:v>
                </c:pt>
                <c:pt idx="181">
                  <c:v>-1.19647366026662E-8</c:v>
                </c:pt>
                <c:pt idx="182">
                  <c:v>-1.19351976196815E-8</c:v>
                </c:pt>
                <c:pt idx="183">
                  <c:v>-1.1905658637037E-8</c:v>
                </c:pt>
                <c:pt idx="184">
                  <c:v>-1.18761196543925E-8</c:v>
                </c:pt>
                <c:pt idx="185">
                  <c:v>-1.18465806717479E-8</c:v>
                </c:pt>
                <c:pt idx="186">
                  <c:v>-1.18170416891034E-8</c:v>
                </c:pt>
                <c:pt idx="187">
                  <c:v>-1.17875027064589E-8</c:v>
                </c:pt>
                <c:pt idx="188">
                  <c:v>-1.17579637238144E-8</c:v>
                </c:pt>
                <c:pt idx="189">
                  <c:v>-1.17284247411699E-8</c:v>
                </c:pt>
                <c:pt idx="190">
                  <c:v>-1.16988857585253E-8</c:v>
                </c:pt>
                <c:pt idx="191">
                  <c:v>-1.16693467758808E-8</c:v>
                </c:pt>
                <c:pt idx="192">
                  <c:v>-1.16398077928961E-8</c:v>
                </c:pt>
                <c:pt idx="193">
                  <c:v>-1.16102688102516E-8</c:v>
                </c:pt>
                <c:pt idx="194">
                  <c:v>-1.15807298276071E-8</c:v>
                </c:pt>
                <c:pt idx="195">
                  <c:v>-1.15511908449625E-8</c:v>
                </c:pt>
                <c:pt idx="196">
                  <c:v>-1.1521651862318E-8</c:v>
                </c:pt>
                <c:pt idx="197">
                  <c:v>-1.14921128796735E-8</c:v>
                </c:pt>
                <c:pt idx="198">
                  <c:v>-1.1462573897029E-8</c:v>
                </c:pt>
                <c:pt idx="199">
                  <c:v>-1.14330349143845E-8</c:v>
                </c:pt>
                <c:pt idx="200">
                  <c:v>-1.14034959317399E-8</c:v>
                </c:pt>
                <c:pt idx="201">
                  <c:v>-1.13739569490954E-8</c:v>
                </c:pt>
                <c:pt idx="202">
                  <c:v>-1.13444179661107E-8</c:v>
                </c:pt>
                <c:pt idx="203">
                  <c:v>-1.13148789834662E-8</c:v>
                </c:pt>
                <c:pt idx="204">
                  <c:v>-1.12853400008216E-8</c:v>
                </c:pt>
                <c:pt idx="205">
                  <c:v>-1.12558010181771E-8</c:v>
                </c:pt>
                <c:pt idx="206">
                  <c:v>-1.12262620355326E-8</c:v>
                </c:pt>
                <c:pt idx="207">
                  <c:v>-1.11967230528881E-8</c:v>
                </c:pt>
                <c:pt idx="208">
                  <c:v>-1.11671840702436E-8</c:v>
                </c:pt>
                <c:pt idx="209">
                  <c:v>-1.11376450875991E-8</c:v>
                </c:pt>
                <c:pt idx="210">
                  <c:v>-1.11081061049545E-8</c:v>
                </c:pt>
                <c:pt idx="211">
                  <c:v>-1.107856712231E-8</c:v>
                </c:pt>
                <c:pt idx="212">
                  <c:v>-1.10490281393253E-8</c:v>
                </c:pt>
                <c:pt idx="213">
                  <c:v>-1.10194891566808E-8</c:v>
                </c:pt>
                <c:pt idx="214">
                  <c:v>-1.09899501740363E-8</c:v>
                </c:pt>
                <c:pt idx="215">
                  <c:v>-1.09604111913917E-8</c:v>
                </c:pt>
                <c:pt idx="216">
                  <c:v>-1.09308722087472E-8</c:v>
                </c:pt>
                <c:pt idx="217">
                  <c:v>-1.09013332261027E-8</c:v>
                </c:pt>
                <c:pt idx="218">
                  <c:v>-1.08717942434582E-8</c:v>
                </c:pt>
                <c:pt idx="219">
                  <c:v>-1.08422552608137E-8</c:v>
                </c:pt>
                <c:pt idx="220">
                  <c:v>-1.08127162781691E-8</c:v>
                </c:pt>
                <c:pt idx="221">
                  <c:v>-1.07831772955246E-8</c:v>
                </c:pt>
                <c:pt idx="222">
                  <c:v>-1.07536383125399E-8</c:v>
                </c:pt>
                <c:pt idx="223">
                  <c:v>-1.07240993298954E-8</c:v>
                </c:pt>
                <c:pt idx="224">
                  <c:v>-1.06945603472509E-8</c:v>
                </c:pt>
                <c:pt idx="225">
                  <c:v>-1.06650213646063E-8</c:v>
                </c:pt>
                <c:pt idx="226">
                  <c:v>-1.06354823819618E-8</c:v>
                </c:pt>
                <c:pt idx="227">
                  <c:v>-1.06059433993173E-8</c:v>
                </c:pt>
                <c:pt idx="228">
                  <c:v>-1.05764044166728E-8</c:v>
                </c:pt>
                <c:pt idx="229">
                  <c:v>-1.05468654340283E-8</c:v>
                </c:pt>
                <c:pt idx="230">
                  <c:v>-1.05173264513837E-8</c:v>
                </c:pt>
                <c:pt idx="231">
                  <c:v>-1.0487787468399E-8</c:v>
                </c:pt>
                <c:pt idx="232">
                  <c:v>-1.04582484857545E-8</c:v>
                </c:pt>
                <c:pt idx="233">
                  <c:v>-1.042870950311E-8</c:v>
                </c:pt>
                <c:pt idx="234">
                  <c:v>-1.03991705204655E-8</c:v>
                </c:pt>
                <c:pt idx="235">
                  <c:v>-1.03696315378209E-8</c:v>
                </c:pt>
                <c:pt idx="236">
                  <c:v>-1.03400925551764E-8</c:v>
                </c:pt>
                <c:pt idx="237">
                  <c:v>-1.03105535725319E-8</c:v>
                </c:pt>
                <c:pt idx="238">
                  <c:v>-1.02810145898874E-8</c:v>
                </c:pt>
                <c:pt idx="239">
                  <c:v>-1.02514756072429E-8</c:v>
                </c:pt>
                <c:pt idx="240">
                  <c:v>-1.02219366245983E-8</c:v>
                </c:pt>
                <c:pt idx="241">
                  <c:v>-1.01923976416136E-8</c:v>
                </c:pt>
                <c:pt idx="242">
                  <c:v>-1.01628586589691E-8</c:v>
                </c:pt>
                <c:pt idx="243">
                  <c:v>-1.01333196763246E-8</c:v>
                </c:pt>
                <c:pt idx="244">
                  <c:v>-1.01037806936801E-8</c:v>
                </c:pt>
                <c:pt idx="245">
                  <c:v>-1.00742417110355E-8</c:v>
                </c:pt>
                <c:pt idx="246">
                  <c:v>-1.0044702728391E-8</c:v>
                </c:pt>
                <c:pt idx="247">
                  <c:v>-1.00151637457465E-8</c:v>
                </c:pt>
                <c:pt idx="248">
                  <c:v>-9.98562476310198E-9</c:v>
                </c:pt>
                <c:pt idx="249">
                  <c:v>-9.95608578045746E-9</c:v>
                </c:pt>
                <c:pt idx="250">
                  <c:v>-9.92654679781294E-9</c:v>
                </c:pt>
                <c:pt idx="251">
                  <c:v>-9.89700781482822E-9</c:v>
                </c:pt>
                <c:pt idx="252">
                  <c:v>-9.8674688321837E-9</c:v>
                </c:pt>
                <c:pt idx="253">
                  <c:v>-9.83792984953917E-9</c:v>
                </c:pt>
                <c:pt idx="254">
                  <c:v>-9.80839086689466E-9</c:v>
                </c:pt>
                <c:pt idx="255">
                  <c:v>-9.77885188425014E-9</c:v>
                </c:pt>
                <c:pt idx="256">
                  <c:v>-9.74931290160562E-9</c:v>
                </c:pt>
                <c:pt idx="257">
                  <c:v>-9.7197739189611E-9</c:v>
                </c:pt>
                <c:pt idx="258">
                  <c:v>-9.69023493631658E-9</c:v>
                </c:pt>
                <c:pt idx="259">
                  <c:v>-9.66069595367206E-9</c:v>
                </c:pt>
                <c:pt idx="260">
                  <c:v>-9.63115697102755E-9</c:v>
                </c:pt>
                <c:pt idx="261">
                  <c:v>-9.60161798804281E-9</c:v>
                </c:pt>
                <c:pt idx="262">
                  <c:v>-9.5720790053983E-9</c:v>
                </c:pt>
                <c:pt idx="263">
                  <c:v>-9.54254002275378E-9</c:v>
                </c:pt>
                <c:pt idx="264">
                  <c:v>-9.51300104010926E-9</c:v>
                </c:pt>
                <c:pt idx="265">
                  <c:v>-9.48346205746475E-9</c:v>
                </c:pt>
                <c:pt idx="266">
                  <c:v>-9.45392307482022E-9</c:v>
                </c:pt>
                <c:pt idx="267">
                  <c:v>-9.4243840921757E-9</c:v>
                </c:pt>
                <c:pt idx="268">
                  <c:v>-9.39484510953118E-9</c:v>
                </c:pt>
                <c:pt idx="269">
                  <c:v>-9.36530612688667E-9</c:v>
                </c:pt>
                <c:pt idx="270">
                  <c:v>-9.33576714424214E-9</c:v>
                </c:pt>
                <c:pt idx="271">
                  <c:v>-9.30622816125742E-9</c:v>
                </c:pt>
                <c:pt idx="272">
                  <c:v>-9.2766891786129E-9</c:v>
                </c:pt>
                <c:pt idx="273">
                  <c:v>-9.24715019596838E-9</c:v>
                </c:pt>
                <c:pt idx="274">
                  <c:v>-9.21761121332386E-9</c:v>
                </c:pt>
                <c:pt idx="275">
                  <c:v>-9.18807223067934E-9</c:v>
                </c:pt>
                <c:pt idx="276">
                  <c:v>-9.15853324803482E-9</c:v>
                </c:pt>
                <c:pt idx="277">
                  <c:v>-9.1289942653903E-9</c:v>
                </c:pt>
                <c:pt idx="278">
                  <c:v>-9.09945528274578E-9</c:v>
                </c:pt>
                <c:pt idx="279">
                  <c:v>-9.06991630010127E-9</c:v>
                </c:pt>
                <c:pt idx="280">
                  <c:v>-9.04037731745675E-9</c:v>
                </c:pt>
                <c:pt idx="281">
                  <c:v>-9.01083833447202E-9</c:v>
                </c:pt>
                <c:pt idx="282">
                  <c:v>-8.9812993518275E-9</c:v>
                </c:pt>
                <c:pt idx="283">
                  <c:v>-8.95176036918298E-9</c:v>
                </c:pt>
                <c:pt idx="284">
                  <c:v>-8.92222138653846E-9</c:v>
                </c:pt>
                <c:pt idx="285">
                  <c:v>-8.89268240389394E-9</c:v>
                </c:pt>
                <c:pt idx="286">
                  <c:v>-8.86314342124942E-9</c:v>
                </c:pt>
                <c:pt idx="287">
                  <c:v>-8.83360443860492E-9</c:v>
                </c:pt>
                <c:pt idx="288">
                  <c:v>-8.80406545596039E-9</c:v>
                </c:pt>
                <c:pt idx="289">
                  <c:v>-8.77452647331586E-9</c:v>
                </c:pt>
                <c:pt idx="290">
                  <c:v>-8.74498749033114E-9</c:v>
                </c:pt>
                <c:pt idx="291">
                  <c:v>-8.71544850768662E-9</c:v>
                </c:pt>
                <c:pt idx="292">
                  <c:v>-8.6859095250421E-9</c:v>
                </c:pt>
                <c:pt idx="293">
                  <c:v>-8.65637054239758E-9</c:v>
                </c:pt>
                <c:pt idx="294">
                  <c:v>-8.62683155975306E-9</c:v>
                </c:pt>
                <c:pt idx="295">
                  <c:v>-8.59729257710855E-9</c:v>
                </c:pt>
                <c:pt idx="296">
                  <c:v>-8.56775359446403E-9</c:v>
                </c:pt>
                <c:pt idx="297">
                  <c:v>-8.53821461181951E-9</c:v>
                </c:pt>
                <c:pt idx="298">
                  <c:v>-8.50867562917499E-9</c:v>
                </c:pt>
                <c:pt idx="299">
                  <c:v>-8.47913664653047E-9</c:v>
                </c:pt>
                <c:pt idx="300">
                  <c:v>-8.44959766354575E-9</c:v>
                </c:pt>
                <c:pt idx="301">
                  <c:v>-8.42005868090122E-9</c:v>
                </c:pt>
                <c:pt idx="302">
                  <c:v>-8.39051969825671E-9</c:v>
                </c:pt>
                <c:pt idx="303">
                  <c:v>-8.36098071561219E-9</c:v>
                </c:pt>
                <c:pt idx="304">
                  <c:v>-8.33144173296767E-9</c:v>
                </c:pt>
                <c:pt idx="305">
                  <c:v>-8.30190275032315E-9</c:v>
                </c:pt>
                <c:pt idx="306">
                  <c:v>-8.27236376767862E-9</c:v>
                </c:pt>
                <c:pt idx="307">
                  <c:v>-8.24282478503411E-9</c:v>
                </c:pt>
                <c:pt idx="308">
                  <c:v>-8.2132858023896E-9</c:v>
                </c:pt>
                <c:pt idx="309">
                  <c:v>-8.18374681974507E-9</c:v>
                </c:pt>
                <c:pt idx="310">
                  <c:v>-8.15420783676035E-9</c:v>
                </c:pt>
                <c:pt idx="311">
                  <c:v>-8.12466885411582E-9</c:v>
                </c:pt>
                <c:pt idx="312">
                  <c:v>-8.09512987147131E-9</c:v>
                </c:pt>
                <c:pt idx="313">
                  <c:v>-8.0655908888268E-9</c:v>
                </c:pt>
                <c:pt idx="314">
                  <c:v>-8.03605190618227E-9</c:v>
                </c:pt>
                <c:pt idx="315">
                  <c:v>-8.00651292353775E-9</c:v>
                </c:pt>
                <c:pt idx="316">
                  <c:v>-7.97697394089323E-9</c:v>
                </c:pt>
                <c:pt idx="317">
                  <c:v>-7.94743495824871E-9</c:v>
                </c:pt>
                <c:pt idx="318">
                  <c:v>-7.91789597560419E-9</c:v>
                </c:pt>
                <c:pt idx="319">
                  <c:v>-7.88835699295967E-9</c:v>
                </c:pt>
                <c:pt idx="320">
                  <c:v>-7.85881800997494E-9</c:v>
                </c:pt>
                <c:pt idx="321">
                  <c:v>-7.82927902733043E-9</c:v>
                </c:pt>
                <c:pt idx="322">
                  <c:v>-7.7997400446859E-9</c:v>
                </c:pt>
                <c:pt idx="323">
                  <c:v>-7.7702010620414E-9</c:v>
                </c:pt>
                <c:pt idx="324">
                  <c:v>-7.74066207939687E-9</c:v>
                </c:pt>
                <c:pt idx="325">
                  <c:v>-7.71112309675235E-9</c:v>
                </c:pt>
                <c:pt idx="326">
                  <c:v>-7.68158411410783E-9</c:v>
                </c:pt>
                <c:pt idx="327">
                  <c:v>-7.65204513146331E-9</c:v>
                </c:pt>
                <c:pt idx="328">
                  <c:v>-7.62250614881879E-9</c:v>
                </c:pt>
                <c:pt idx="329">
                  <c:v>-7.59296716617427E-9</c:v>
                </c:pt>
                <c:pt idx="330">
                  <c:v>-7.56342818318954E-9</c:v>
                </c:pt>
                <c:pt idx="331">
                  <c:v>-7.53388920054503E-9</c:v>
                </c:pt>
                <c:pt idx="332">
                  <c:v>-7.50435021790051E-9</c:v>
                </c:pt>
                <c:pt idx="333">
                  <c:v>-7.47481123525599E-9</c:v>
                </c:pt>
                <c:pt idx="334">
                  <c:v>-7.44527225261147E-9</c:v>
                </c:pt>
                <c:pt idx="335">
                  <c:v>-7.41573326996695E-9</c:v>
                </c:pt>
                <c:pt idx="336">
                  <c:v>-7.38619428732243E-9</c:v>
                </c:pt>
                <c:pt idx="337">
                  <c:v>-7.35665530467791E-9</c:v>
                </c:pt>
                <c:pt idx="338">
                  <c:v>-7.32711632203339E-9</c:v>
                </c:pt>
                <c:pt idx="339">
                  <c:v>-7.29757733938887E-9</c:v>
                </c:pt>
                <c:pt idx="340">
                  <c:v>-7.26803835640415E-9</c:v>
                </c:pt>
                <c:pt idx="341">
                  <c:v>-7.23849937375963E-9</c:v>
                </c:pt>
                <c:pt idx="342">
                  <c:v>-7.20896039111511E-9</c:v>
                </c:pt>
                <c:pt idx="343">
                  <c:v>-7.1794214084706E-9</c:v>
                </c:pt>
                <c:pt idx="344">
                  <c:v>-7.14988242582607E-9</c:v>
                </c:pt>
                <c:pt idx="345">
                  <c:v>-7.12034344318155E-9</c:v>
                </c:pt>
                <c:pt idx="346">
                  <c:v>-7.09080446053703E-9</c:v>
                </c:pt>
                <c:pt idx="347">
                  <c:v>-7.06126547789251E-9</c:v>
                </c:pt>
                <c:pt idx="348">
                  <c:v>-7.031726495248E-9</c:v>
                </c:pt>
                <c:pt idx="349">
                  <c:v>-7.00218751226327E-9</c:v>
                </c:pt>
                <c:pt idx="350">
                  <c:v>-6.97264852961875E-9</c:v>
                </c:pt>
                <c:pt idx="351">
                  <c:v>-6.94310954697423E-9</c:v>
                </c:pt>
                <c:pt idx="352">
                  <c:v>-6.91357056432971E-9</c:v>
                </c:pt>
                <c:pt idx="353">
                  <c:v>-6.88403158168519E-9</c:v>
                </c:pt>
                <c:pt idx="354">
                  <c:v>-6.85449259904068E-9</c:v>
                </c:pt>
                <c:pt idx="355">
                  <c:v>-6.82495361639615E-9</c:v>
                </c:pt>
                <c:pt idx="356">
                  <c:v>-6.79541463375163E-9</c:v>
                </c:pt>
                <c:pt idx="357">
                  <c:v>-6.76587565110712E-9</c:v>
                </c:pt>
                <c:pt idx="358">
                  <c:v>-6.7363366684626E-9</c:v>
                </c:pt>
                <c:pt idx="359">
                  <c:v>-6.70679768547787E-9</c:v>
                </c:pt>
                <c:pt idx="360">
                  <c:v>-6.67725870283335E-9</c:v>
                </c:pt>
                <c:pt idx="361">
                  <c:v>-6.64771972018883E-9</c:v>
                </c:pt>
                <c:pt idx="362">
                  <c:v>-6.61818073754431E-9</c:v>
                </c:pt>
                <c:pt idx="363">
                  <c:v>-6.58864175489979E-9</c:v>
                </c:pt>
                <c:pt idx="364">
                  <c:v>-6.55910277225527E-9</c:v>
                </c:pt>
                <c:pt idx="365">
                  <c:v>-6.52956378961076E-9</c:v>
                </c:pt>
                <c:pt idx="366">
                  <c:v>-6.50002480696624E-9</c:v>
                </c:pt>
                <c:pt idx="367">
                  <c:v>-6.47048582432171E-9</c:v>
                </c:pt>
                <c:pt idx="368">
                  <c:v>-6.4409468416772E-9</c:v>
                </c:pt>
                <c:pt idx="369">
                  <c:v>-6.41140785869247E-9</c:v>
                </c:pt>
                <c:pt idx="370">
                  <c:v>-6.38186887604795E-9</c:v>
                </c:pt>
                <c:pt idx="371">
                  <c:v>-6.35232989340343E-9</c:v>
                </c:pt>
                <c:pt idx="372">
                  <c:v>-6.32279091075891E-9</c:v>
                </c:pt>
                <c:pt idx="373">
                  <c:v>-6.2932519281144E-9</c:v>
                </c:pt>
                <c:pt idx="374">
                  <c:v>-6.26371294546988E-9</c:v>
                </c:pt>
                <c:pt idx="375">
                  <c:v>-6.23417396282535E-9</c:v>
                </c:pt>
                <c:pt idx="376">
                  <c:v>-6.20463498018084E-9</c:v>
                </c:pt>
                <c:pt idx="377">
                  <c:v>-6.17509599753632E-9</c:v>
                </c:pt>
                <c:pt idx="378">
                  <c:v>-6.1455570148918E-9</c:v>
                </c:pt>
                <c:pt idx="379">
                  <c:v>-6.11601803190707E-9</c:v>
                </c:pt>
                <c:pt idx="380">
                  <c:v>-6.08647904926255E-9</c:v>
                </c:pt>
                <c:pt idx="381">
                  <c:v>-6.05694006661803E-9</c:v>
                </c:pt>
                <c:pt idx="382">
                  <c:v>-6.02740108397352E-9</c:v>
                </c:pt>
                <c:pt idx="383">
                  <c:v>-5.99786210132899E-9</c:v>
                </c:pt>
                <c:pt idx="384">
                  <c:v>-5.96832311868448E-9</c:v>
                </c:pt>
                <c:pt idx="385">
                  <c:v>-5.93878413603996E-9</c:v>
                </c:pt>
                <c:pt idx="386">
                  <c:v>-5.90924515339544E-9</c:v>
                </c:pt>
                <c:pt idx="387">
                  <c:v>-5.87970617075092E-9</c:v>
                </c:pt>
                <c:pt idx="388">
                  <c:v>-5.8501671881064E-9</c:v>
                </c:pt>
                <c:pt idx="389">
                  <c:v>-5.82062820512168E-9</c:v>
                </c:pt>
                <c:pt idx="390">
                  <c:v>-5.79108922247716E-9</c:v>
                </c:pt>
                <c:pt idx="391">
                  <c:v>-5.76155023983263E-9</c:v>
                </c:pt>
                <c:pt idx="392">
                  <c:v>-5.73201125718811E-9</c:v>
                </c:pt>
                <c:pt idx="393">
                  <c:v>-5.7024722745436E-9</c:v>
                </c:pt>
                <c:pt idx="394">
                  <c:v>-5.67293329189908E-9</c:v>
                </c:pt>
                <c:pt idx="395">
                  <c:v>-5.64339430925456E-9</c:v>
                </c:pt>
                <c:pt idx="396">
                  <c:v>-5.61385532661004E-9</c:v>
                </c:pt>
                <c:pt idx="397">
                  <c:v>-5.58431634396552E-9</c:v>
                </c:pt>
                <c:pt idx="398">
                  <c:v>-5.554777361321E-9</c:v>
                </c:pt>
                <c:pt idx="399">
                  <c:v>-5.52523837833627E-9</c:v>
                </c:pt>
                <c:pt idx="400">
                  <c:v>-5.49569939569176E-9</c:v>
                </c:pt>
                <c:pt idx="401">
                  <c:v>-5.46616041304724E-9</c:v>
                </c:pt>
                <c:pt idx="402">
                  <c:v>-5.43662143040272E-9</c:v>
                </c:pt>
                <c:pt idx="403">
                  <c:v>-5.4070824477582E-9</c:v>
                </c:pt>
                <c:pt idx="404">
                  <c:v>-5.37754346511368E-9</c:v>
                </c:pt>
                <c:pt idx="405">
                  <c:v>-5.34800448246916E-9</c:v>
                </c:pt>
                <c:pt idx="406">
                  <c:v>-5.31846549982464E-9</c:v>
                </c:pt>
                <c:pt idx="407">
                  <c:v>-5.28892651718012E-9</c:v>
                </c:pt>
                <c:pt idx="408">
                  <c:v>-5.25938753419539E-9</c:v>
                </c:pt>
                <c:pt idx="409">
                  <c:v>-5.22984855155088E-9</c:v>
                </c:pt>
                <c:pt idx="410">
                  <c:v>-5.20030956890636E-9</c:v>
                </c:pt>
                <c:pt idx="411">
                  <c:v>-5.17077058626184E-9</c:v>
                </c:pt>
                <c:pt idx="412">
                  <c:v>-5.14123160361732E-9</c:v>
                </c:pt>
                <c:pt idx="413">
                  <c:v>-5.1116926209728E-9</c:v>
                </c:pt>
                <c:pt idx="414">
                  <c:v>-5.08215363832828E-9</c:v>
                </c:pt>
                <c:pt idx="415">
                  <c:v>-5.05261465568376E-9</c:v>
                </c:pt>
                <c:pt idx="416">
                  <c:v>-5.02307567303924E-9</c:v>
                </c:pt>
                <c:pt idx="417">
                  <c:v>-4.99353669039473E-9</c:v>
                </c:pt>
                <c:pt idx="418">
                  <c:v>-4.96399770741E-9</c:v>
                </c:pt>
                <c:pt idx="419">
                  <c:v>-4.93445872476548E-9</c:v>
                </c:pt>
                <c:pt idx="420">
                  <c:v>-4.90491974212096E-9</c:v>
                </c:pt>
                <c:pt idx="421">
                  <c:v>-4.87538075947644E-9</c:v>
                </c:pt>
                <c:pt idx="422">
                  <c:v>-4.84584177683192E-9</c:v>
                </c:pt>
                <c:pt idx="423">
                  <c:v>-4.8163027941874E-9</c:v>
                </c:pt>
                <c:pt idx="424">
                  <c:v>-4.78676381154288E-9</c:v>
                </c:pt>
                <c:pt idx="425">
                  <c:v>-4.75722482889836E-9</c:v>
                </c:pt>
                <c:pt idx="426">
                  <c:v>-4.72768584625384E-9</c:v>
                </c:pt>
                <c:pt idx="427">
                  <c:v>-4.69814686360933E-9</c:v>
                </c:pt>
                <c:pt idx="428">
                  <c:v>-4.6686078806246E-9</c:v>
                </c:pt>
                <c:pt idx="429">
                  <c:v>-4.63906889798008E-9</c:v>
                </c:pt>
                <c:pt idx="430">
                  <c:v>-4.60952991533556E-9</c:v>
                </c:pt>
                <c:pt idx="431">
                  <c:v>-4.57999093269104E-9</c:v>
                </c:pt>
                <c:pt idx="432">
                  <c:v>-4.55045195004652E-9</c:v>
                </c:pt>
                <c:pt idx="433">
                  <c:v>-4.520912967402E-9</c:v>
                </c:pt>
                <c:pt idx="434">
                  <c:v>-4.49137398475749E-9</c:v>
                </c:pt>
                <c:pt idx="435">
                  <c:v>-4.46183500211297E-9</c:v>
                </c:pt>
                <c:pt idx="436">
                  <c:v>-4.43229601946844E-9</c:v>
                </c:pt>
                <c:pt idx="437">
                  <c:v>-4.40275703682393E-9</c:v>
                </c:pt>
                <c:pt idx="438">
                  <c:v>-4.3732180538392E-9</c:v>
                </c:pt>
                <c:pt idx="439">
                  <c:v>-4.34367907119468E-9</c:v>
                </c:pt>
                <c:pt idx="440">
                  <c:v>-4.31414008855016E-9</c:v>
                </c:pt>
                <c:pt idx="441">
                  <c:v>-4.28460110590564E-9</c:v>
                </c:pt>
                <c:pt idx="442">
                  <c:v>-4.25506212326113E-9</c:v>
                </c:pt>
                <c:pt idx="443">
                  <c:v>-4.22552314061661E-9</c:v>
                </c:pt>
                <c:pt idx="444">
                  <c:v>-4.19598415797208E-9</c:v>
                </c:pt>
                <c:pt idx="445">
                  <c:v>-4.16644517532757E-9</c:v>
                </c:pt>
                <c:pt idx="446">
                  <c:v>-4.13690619268305E-9</c:v>
                </c:pt>
                <c:pt idx="447">
                  <c:v>-4.10736721003853E-9</c:v>
                </c:pt>
                <c:pt idx="448">
                  <c:v>-4.0778282270538E-9</c:v>
                </c:pt>
                <c:pt idx="449">
                  <c:v>-4.04828924440928E-9</c:v>
                </c:pt>
                <c:pt idx="450">
                  <c:v>-4.01875026176476E-9</c:v>
                </c:pt>
                <c:pt idx="451">
                  <c:v>-3.98921127912025E-9</c:v>
                </c:pt>
                <c:pt idx="452">
                  <c:v>-3.95967229647572E-9</c:v>
                </c:pt>
                <c:pt idx="453">
                  <c:v>-3.9301333138312E-9</c:v>
                </c:pt>
                <c:pt idx="454">
                  <c:v>-3.90059433118669E-9</c:v>
                </c:pt>
                <c:pt idx="455">
                  <c:v>-3.87105534854217E-9</c:v>
                </c:pt>
                <c:pt idx="456">
                  <c:v>-3.84151636589765E-9</c:v>
                </c:pt>
                <c:pt idx="457">
                  <c:v>-3.81197738291292E-9</c:v>
                </c:pt>
                <c:pt idx="458">
                  <c:v>-3.7824384002684E-9</c:v>
                </c:pt>
                <c:pt idx="459">
                  <c:v>-3.75289941762388E-9</c:v>
                </c:pt>
                <c:pt idx="460">
                  <c:v>-3.72336043497937E-9</c:v>
                </c:pt>
                <c:pt idx="461">
                  <c:v>-3.69382145233484E-9</c:v>
                </c:pt>
                <c:pt idx="462">
                  <c:v>-3.66428246969033E-9</c:v>
                </c:pt>
                <c:pt idx="463">
                  <c:v>-3.63474348704581E-9</c:v>
                </c:pt>
                <c:pt idx="464">
                  <c:v>-3.60520450440129E-9</c:v>
                </c:pt>
                <c:pt idx="465">
                  <c:v>-3.57566552175677E-9</c:v>
                </c:pt>
                <c:pt idx="466">
                  <c:v>-3.54612653911225E-9</c:v>
                </c:pt>
                <c:pt idx="467">
                  <c:v>-3.51658755612752E-9</c:v>
                </c:pt>
                <c:pt idx="468">
                  <c:v>-3.48704857348301E-9</c:v>
                </c:pt>
                <c:pt idx="469">
                  <c:v>-3.45750959083848E-9</c:v>
                </c:pt>
                <c:pt idx="470">
                  <c:v>-3.42797060819397E-9</c:v>
                </c:pt>
                <c:pt idx="471">
                  <c:v>-3.39843162554945E-9</c:v>
                </c:pt>
                <c:pt idx="472">
                  <c:v>-3.36889264290493E-9</c:v>
                </c:pt>
                <c:pt idx="473">
                  <c:v>-3.33935366026041E-9</c:v>
                </c:pt>
                <c:pt idx="474">
                  <c:v>-3.30981467761589E-9</c:v>
                </c:pt>
                <c:pt idx="475">
                  <c:v>-3.28027569497137E-9</c:v>
                </c:pt>
                <c:pt idx="476">
                  <c:v>-3.25073671232685E-9</c:v>
                </c:pt>
                <c:pt idx="477">
                  <c:v>-3.22119772934212E-9</c:v>
                </c:pt>
                <c:pt idx="478">
                  <c:v>-3.19165874669761E-9</c:v>
                </c:pt>
                <c:pt idx="479">
                  <c:v>-3.16211976405309E-9</c:v>
                </c:pt>
                <c:pt idx="480">
                  <c:v>-3.13258078140857E-9</c:v>
                </c:pt>
                <c:pt idx="481">
                  <c:v>-3.10304179876405E-9</c:v>
                </c:pt>
                <c:pt idx="482">
                  <c:v>-3.07350281611953E-9</c:v>
                </c:pt>
                <c:pt idx="483">
                  <c:v>-3.04396383347501E-9</c:v>
                </c:pt>
                <c:pt idx="484">
                  <c:v>-3.01442485083049E-9</c:v>
                </c:pt>
                <c:pt idx="485">
                  <c:v>-2.98488586818597E-9</c:v>
                </c:pt>
                <c:pt idx="486">
                  <c:v>-2.95534688554145E-9</c:v>
                </c:pt>
                <c:pt idx="487">
                  <c:v>-2.92580790255673E-9</c:v>
                </c:pt>
                <c:pt idx="488">
                  <c:v>-2.89626891991221E-9</c:v>
                </c:pt>
                <c:pt idx="489">
                  <c:v>-2.86672993726769E-9</c:v>
                </c:pt>
                <c:pt idx="490">
                  <c:v>-2.83719095462317E-9</c:v>
                </c:pt>
                <c:pt idx="491">
                  <c:v>-2.80765197197865E-9</c:v>
                </c:pt>
                <c:pt idx="492">
                  <c:v>-2.77811298933413E-9</c:v>
                </c:pt>
                <c:pt idx="493">
                  <c:v>-2.74857400668961E-9</c:v>
                </c:pt>
                <c:pt idx="494">
                  <c:v>-2.71903502404509E-9</c:v>
                </c:pt>
                <c:pt idx="495">
                  <c:v>-2.68949604140057E-9</c:v>
                </c:pt>
                <c:pt idx="496">
                  <c:v>-2.65995705875606E-9</c:v>
                </c:pt>
                <c:pt idx="497">
                  <c:v>-2.63041807577133E-9</c:v>
                </c:pt>
                <c:pt idx="498">
                  <c:v>-2.60087909312681E-9</c:v>
                </c:pt>
                <c:pt idx="499">
                  <c:v>-2.57134011048229E-9</c:v>
                </c:pt>
                <c:pt idx="500">
                  <c:v>-2.54180112783777E-9</c:v>
                </c:pt>
                <c:pt idx="501">
                  <c:v>-2.51226214519325E-9</c:v>
                </c:pt>
                <c:pt idx="502">
                  <c:v>-2.48272316254873E-9</c:v>
                </c:pt>
                <c:pt idx="503">
                  <c:v>-2.45318417990421E-9</c:v>
                </c:pt>
                <c:pt idx="504">
                  <c:v>-2.42364519725969E-9</c:v>
                </c:pt>
                <c:pt idx="505">
                  <c:v>-2.39410621461517E-9</c:v>
                </c:pt>
                <c:pt idx="506">
                  <c:v>-2.36456723197065E-9</c:v>
                </c:pt>
                <c:pt idx="507">
                  <c:v>-2.33502824898593E-9</c:v>
                </c:pt>
                <c:pt idx="508">
                  <c:v>-2.30548926634141E-9</c:v>
                </c:pt>
                <c:pt idx="509">
                  <c:v>-2.27595028369689E-9</c:v>
                </c:pt>
                <c:pt idx="510">
                  <c:v>-2.24641130105237E-9</c:v>
                </c:pt>
                <c:pt idx="511">
                  <c:v>-2.21687231840785E-9</c:v>
                </c:pt>
                <c:pt idx="512">
                  <c:v>-2.18733333576333E-9</c:v>
                </c:pt>
                <c:pt idx="513">
                  <c:v>-2.15779435311881E-9</c:v>
                </c:pt>
                <c:pt idx="514">
                  <c:v>-2.12825537047429E-9</c:v>
                </c:pt>
                <c:pt idx="515">
                  <c:v>-2.09871638782978E-9</c:v>
                </c:pt>
                <c:pt idx="516">
                  <c:v>-2.06917740484505E-9</c:v>
                </c:pt>
                <c:pt idx="517">
                  <c:v>-2.03963842220053E-9</c:v>
                </c:pt>
                <c:pt idx="518">
                  <c:v>-2.01009943955601E-9</c:v>
                </c:pt>
                <c:pt idx="519">
                  <c:v>-1.98056045691149E-9</c:v>
                </c:pt>
                <c:pt idx="520">
                  <c:v>-1.95102147426697E-9</c:v>
                </c:pt>
                <c:pt idx="521">
                  <c:v>-1.92148249162245E-9</c:v>
                </c:pt>
                <c:pt idx="522">
                  <c:v>-1.89194350897794E-9</c:v>
                </c:pt>
                <c:pt idx="523">
                  <c:v>-1.86240452633342E-9</c:v>
                </c:pt>
                <c:pt idx="524">
                  <c:v>-1.8328655436889E-9</c:v>
                </c:pt>
                <c:pt idx="525">
                  <c:v>-1.80332656104438E-9</c:v>
                </c:pt>
                <c:pt idx="526">
                  <c:v>-1.77378757805965E-9</c:v>
                </c:pt>
                <c:pt idx="527">
                  <c:v>-1.74424859541513E-9</c:v>
                </c:pt>
                <c:pt idx="528">
                  <c:v>-1.71470961277061E-9</c:v>
                </c:pt>
                <c:pt idx="529">
                  <c:v>-1.68517063012609E-9</c:v>
                </c:pt>
                <c:pt idx="530">
                  <c:v>-1.65563164748158E-9</c:v>
                </c:pt>
                <c:pt idx="531">
                  <c:v>-1.62609266483706E-9</c:v>
                </c:pt>
                <c:pt idx="532">
                  <c:v>-1.59655368219254E-9</c:v>
                </c:pt>
                <c:pt idx="533">
                  <c:v>-1.56701469954802E-9</c:v>
                </c:pt>
                <c:pt idx="534">
                  <c:v>-1.5374757169035E-9</c:v>
                </c:pt>
                <c:pt idx="535">
                  <c:v>-1.50793673425898E-9</c:v>
                </c:pt>
                <c:pt idx="536">
                  <c:v>-1.47839775127425E-9</c:v>
                </c:pt>
                <c:pt idx="537">
                  <c:v>-1.44885876862973E-9</c:v>
                </c:pt>
                <c:pt idx="538">
                  <c:v>-1.41931978598521E-9</c:v>
                </c:pt>
                <c:pt idx="539">
                  <c:v>-1.38978080334069E-9</c:v>
                </c:pt>
                <c:pt idx="540">
                  <c:v>-1.36024182069618E-9</c:v>
                </c:pt>
                <c:pt idx="541">
                  <c:v>-1.33070283805166E-9</c:v>
                </c:pt>
                <c:pt idx="542">
                  <c:v>-1.30116385540714E-9</c:v>
                </c:pt>
                <c:pt idx="543">
                  <c:v>-1.27162487276262E-9</c:v>
                </c:pt>
                <c:pt idx="544">
                  <c:v>-1.2420858901181E-9</c:v>
                </c:pt>
                <c:pt idx="545">
                  <c:v>-1.21254690747358E-9</c:v>
                </c:pt>
                <c:pt idx="546">
                  <c:v>-1.18300792448886E-9</c:v>
                </c:pt>
                <c:pt idx="547">
                  <c:v>-1.15346894184433E-9</c:v>
                </c:pt>
                <c:pt idx="548">
                  <c:v>-1.12392995919982E-9</c:v>
                </c:pt>
                <c:pt idx="549">
                  <c:v>-1.0943909765553E-9</c:v>
                </c:pt>
                <c:pt idx="550">
                  <c:v>-1.06485199391078E-9</c:v>
                </c:pt>
                <c:pt idx="551">
                  <c:v>-1.03531301126626E-9</c:v>
                </c:pt>
                <c:pt idx="552">
                  <c:v>-1.00577402862174E-9</c:v>
                </c:pt>
                <c:pt idx="553">
                  <c:v>-9.76235045977219E-10</c:v>
                </c:pt>
                <c:pt idx="554">
                  <c:v>-9.46696063332702E-10</c:v>
                </c:pt>
                <c:pt idx="555">
                  <c:v>-9.17157080688181E-10</c:v>
                </c:pt>
                <c:pt idx="556">
                  <c:v>-8.87618097703456E-10</c:v>
                </c:pt>
                <c:pt idx="557">
                  <c:v>-8.58079115058936E-10</c:v>
                </c:pt>
                <c:pt idx="558">
                  <c:v>-8.28540132414417E-10</c:v>
                </c:pt>
                <c:pt idx="559">
                  <c:v>-7.99001149769897E-10</c:v>
                </c:pt>
                <c:pt idx="560">
                  <c:v>-7.69462167125379E-10</c:v>
                </c:pt>
                <c:pt idx="561">
                  <c:v>-7.39923184480859E-10</c:v>
                </c:pt>
                <c:pt idx="562">
                  <c:v>-7.10384201836341E-10</c:v>
                </c:pt>
                <c:pt idx="563">
                  <c:v>-6.80845219191821E-10</c:v>
                </c:pt>
                <c:pt idx="564">
                  <c:v>-6.51306236547303E-10</c:v>
                </c:pt>
                <c:pt idx="565">
                  <c:v>-6.21767253902782E-10</c:v>
                </c:pt>
                <c:pt idx="566">
                  <c:v>-5.92228270918057E-10</c:v>
                </c:pt>
                <c:pt idx="567">
                  <c:v>-5.62689288273537E-10</c:v>
                </c:pt>
                <c:pt idx="568">
                  <c:v>-5.33150305629019E-10</c:v>
                </c:pt>
                <c:pt idx="569">
                  <c:v>-5.03611322984499E-10</c:v>
                </c:pt>
                <c:pt idx="570">
                  <c:v>-4.74072340339981E-10</c:v>
                </c:pt>
                <c:pt idx="571">
                  <c:v>-4.4453335769546E-10</c:v>
                </c:pt>
                <c:pt idx="572">
                  <c:v>-4.14994375050942E-10</c:v>
                </c:pt>
                <c:pt idx="573">
                  <c:v>-3.85455392406422E-10</c:v>
                </c:pt>
                <c:pt idx="574">
                  <c:v>-3.55916409761904E-10</c:v>
                </c:pt>
                <c:pt idx="575">
                  <c:v>-3.26377426777179E-10</c:v>
                </c:pt>
                <c:pt idx="576">
                  <c:v>-2.96838444132658E-10</c:v>
                </c:pt>
                <c:pt idx="577">
                  <c:v>-2.6729946148814E-10</c:v>
                </c:pt>
                <c:pt idx="578">
                  <c:v>-2.3776047884362E-10</c:v>
                </c:pt>
                <c:pt idx="579">
                  <c:v>-2.08221496199102E-10</c:v>
                </c:pt>
                <c:pt idx="580">
                  <c:v>-1.78682513554582E-10</c:v>
                </c:pt>
                <c:pt idx="581">
                  <c:v>-1.49143530910064E-10</c:v>
                </c:pt>
                <c:pt idx="582">
                  <c:v>-1.19604548265543E-10</c:v>
                </c:pt>
                <c:pt idx="583">
                  <c:v>-9.00655656210253E-11</c:v>
                </c:pt>
                <c:pt idx="584">
                  <c:v>-6.0526582976505E-11</c:v>
                </c:pt>
                <c:pt idx="585">
                  <c:v>-3.09875999917799E-11</c:v>
                </c:pt>
                <c:pt idx="586">
                  <c:v>-1.44861734725959E-12</c:v>
                </c:pt>
                <c:pt idx="587">
                  <c:v>2.80903652972584E-11</c:v>
                </c:pt>
                <c:pt idx="588">
                  <c:v>5.76293479417788E-11</c:v>
                </c:pt>
                <c:pt idx="589">
                  <c:v>8.71683305862969E-11</c:v>
                </c:pt>
                <c:pt idx="590">
                  <c:v>1.16707313230817E-10</c:v>
                </c:pt>
                <c:pt idx="591">
                  <c:v>1.46246295875335E-10</c:v>
                </c:pt>
                <c:pt idx="592">
                  <c:v>1.75785278519856E-10</c:v>
                </c:pt>
                <c:pt idx="593">
                  <c:v>2.05324261164373E-10</c:v>
                </c:pt>
                <c:pt idx="594">
                  <c:v>2.34863243808894E-10</c:v>
                </c:pt>
                <c:pt idx="595">
                  <c:v>2.64402226793619E-10</c:v>
                </c:pt>
                <c:pt idx="596">
                  <c:v>2.93941209438139E-10</c:v>
                </c:pt>
                <c:pt idx="597">
                  <c:v>3.23480192082657E-10</c:v>
                </c:pt>
                <c:pt idx="598">
                  <c:v>3.53019174727178E-10</c:v>
                </c:pt>
                <c:pt idx="599">
                  <c:v>3.82558157371696E-10</c:v>
                </c:pt>
                <c:pt idx="600">
                  <c:v>4.12097140016216E-10</c:v>
                </c:pt>
                <c:pt idx="601">
                  <c:v>4.41636122660734E-10</c:v>
                </c:pt>
                <c:pt idx="602">
                  <c:v>4.71175105305254E-10</c:v>
                </c:pt>
                <c:pt idx="603">
                  <c:v>5.00714087949772E-10</c:v>
                </c:pt>
                <c:pt idx="604">
                  <c:v>5.30253070594293E-10</c:v>
                </c:pt>
                <c:pt idx="605">
                  <c:v>5.59792053579018E-10</c:v>
                </c:pt>
                <c:pt idx="606">
                  <c:v>5.89331036223538E-10</c:v>
                </c:pt>
                <c:pt idx="607">
                  <c:v>6.18870018868056E-10</c:v>
                </c:pt>
                <c:pt idx="608">
                  <c:v>6.48409001512576E-10</c:v>
                </c:pt>
                <c:pt idx="609">
                  <c:v>6.77947984157094E-10</c:v>
                </c:pt>
                <c:pt idx="610">
                  <c:v>7.07486966801615E-10</c:v>
                </c:pt>
                <c:pt idx="611">
                  <c:v>7.37025949446133E-10</c:v>
                </c:pt>
                <c:pt idx="612">
                  <c:v>7.66564932090653E-10</c:v>
                </c:pt>
                <c:pt idx="613">
                  <c:v>7.96103914735171E-10</c:v>
                </c:pt>
                <c:pt idx="614">
                  <c:v>8.25642897379691E-10</c:v>
                </c:pt>
                <c:pt idx="615">
                  <c:v>8.55181880364417E-10</c:v>
                </c:pt>
                <c:pt idx="616">
                  <c:v>8.84720863008937E-10</c:v>
                </c:pt>
                <c:pt idx="617">
                  <c:v>9.14259845653455E-10</c:v>
                </c:pt>
                <c:pt idx="618">
                  <c:v>9.43798828297975E-10</c:v>
                </c:pt>
                <c:pt idx="619">
                  <c:v>9.73337810942493E-10</c:v>
                </c:pt>
                <c:pt idx="620">
                  <c:v>1.00287679358701E-9</c:v>
                </c:pt>
                <c:pt idx="621">
                  <c:v>1.03241577623153E-9</c:v>
                </c:pt>
                <c:pt idx="622">
                  <c:v>1.06195475887605E-9</c:v>
                </c:pt>
                <c:pt idx="623">
                  <c:v>1.09149374152057E-9</c:v>
                </c:pt>
                <c:pt idx="624">
                  <c:v>1.12103272416509E-9</c:v>
                </c:pt>
                <c:pt idx="625">
                  <c:v>1.15057170714982E-9</c:v>
                </c:pt>
                <c:pt idx="626">
                  <c:v>1.18011068979434E-9</c:v>
                </c:pt>
                <c:pt idx="627">
                  <c:v>1.20964967243885E-9</c:v>
                </c:pt>
                <c:pt idx="628">
                  <c:v>1.23918865508337E-9</c:v>
                </c:pt>
                <c:pt idx="629">
                  <c:v>1.26872763772789E-9</c:v>
                </c:pt>
                <c:pt idx="630">
                  <c:v>1.29826662037241E-9</c:v>
                </c:pt>
                <c:pt idx="631">
                  <c:v>1.32780560301693E-9</c:v>
                </c:pt>
                <c:pt idx="632">
                  <c:v>1.35734458566145E-9</c:v>
                </c:pt>
                <c:pt idx="633">
                  <c:v>1.38688356830597E-9</c:v>
                </c:pt>
                <c:pt idx="634">
                  <c:v>1.41642255129069E-9</c:v>
                </c:pt>
                <c:pt idx="635">
                  <c:v>1.44596153393521E-9</c:v>
                </c:pt>
                <c:pt idx="636">
                  <c:v>1.47550051657973E-9</c:v>
                </c:pt>
                <c:pt idx="637">
                  <c:v>1.50503949922425E-9</c:v>
                </c:pt>
                <c:pt idx="638">
                  <c:v>1.53457848186877E-9</c:v>
                </c:pt>
                <c:pt idx="639">
                  <c:v>1.56411746451329E-9</c:v>
                </c:pt>
                <c:pt idx="640">
                  <c:v>1.59365644715781E-9</c:v>
                </c:pt>
                <c:pt idx="641">
                  <c:v>1.62319542980233E-9</c:v>
                </c:pt>
                <c:pt idx="642">
                  <c:v>1.65273441244685E-9</c:v>
                </c:pt>
                <c:pt idx="643">
                  <c:v>1.68227339509137E-9</c:v>
                </c:pt>
                <c:pt idx="644">
                  <c:v>1.71181237807609E-9</c:v>
                </c:pt>
                <c:pt idx="645">
                  <c:v>1.74135136072061E-9</c:v>
                </c:pt>
                <c:pt idx="646">
                  <c:v>1.77089034336513E-9</c:v>
                </c:pt>
                <c:pt idx="647">
                  <c:v>1.80042932600965E-9</c:v>
                </c:pt>
                <c:pt idx="648">
                  <c:v>1.82996830865417E-9</c:v>
                </c:pt>
                <c:pt idx="649">
                  <c:v>1.85950729129869E-9</c:v>
                </c:pt>
                <c:pt idx="650">
                  <c:v>1.88904627394321E-9</c:v>
                </c:pt>
                <c:pt idx="651">
                  <c:v>1.91858525658773E-9</c:v>
                </c:pt>
                <c:pt idx="652">
                  <c:v>1.94812423923225E-9</c:v>
                </c:pt>
                <c:pt idx="653">
                  <c:v>1.97766322187677E-9</c:v>
                </c:pt>
                <c:pt idx="654">
                  <c:v>2.00720220486149E-9</c:v>
                </c:pt>
                <c:pt idx="655">
                  <c:v>2.03674118750601E-9</c:v>
                </c:pt>
                <c:pt idx="656">
                  <c:v>2.06628017015053E-9</c:v>
                </c:pt>
                <c:pt idx="657">
                  <c:v>2.09581915279505E-9</c:v>
                </c:pt>
                <c:pt idx="658">
                  <c:v>2.12535813543957E-9</c:v>
                </c:pt>
                <c:pt idx="659">
                  <c:v>2.15489711808409E-9</c:v>
                </c:pt>
                <c:pt idx="660">
                  <c:v>2.18443610072861E-9</c:v>
                </c:pt>
                <c:pt idx="661">
                  <c:v>2.21397508337313E-9</c:v>
                </c:pt>
                <c:pt idx="662">
                  <c:v>2.24351406601765E-9</c:v>
                </c:pt>
                <c:pt idx="663">
                  <c:v>2.27305304866217E-9</c:v>
                </c:pt>
                <c:pt idx="664">
                  <c:v>2.30259203164689E-9</c:v>
                </c:pt>
                <c:pt idx="665">
                  <c:v>2.33213101429141E-9</c:v>
                </c:pt>
                <c:pt idx="666">
                  <c:v>2.36166999693593E-9</c:v>
                </c:pt>
                <c:pt idx="667">
                  <c:v>2.39120897958045E-9</c:v>
                </c:pt>
                <c:pt idx="668">
                  <c:v>2.42074796222497E-9</c:v>
                </c:pt>
                <c:pt idx="669">
                  <c:v>2.45028694486949E-9</c:v>
                </c:pt>
                <c:pt idx="670">
                  <c:v>2.479825927514E-9</c:v>
                </c:pt>
                <c:pt idx="671">
                  <c:v>2.50936491015853E-9</c:v>
                </c:pt>
                <c:pt idx="672">
                  <c:v>2.53890389280304E-9</c:v>
                </c:pt>
                <c:pt idx="673">
                  <c:v>2.56844287544756E-9</c:v>
                </c:pt>
                <c:pt idx="674">
                  <c:v>2.59798185843229E-9</c:v>
                </c:pt>
                <c:pt idx="675">
                  <c:v>2.62752084107681E-9</c:v>
                </c:pt>
                <c:pt idx="676">
                  <c:v>2.65705982372133E-9</c:v>
                </c:pt>
                <c:pt idx="677">
                  <c:v>2.68659880636585E-9</c:v>
                </c:pt>
                <c:pt idx="678">
                  <c:v>2.71613778901037E-9</c:v>
                </c:pt>
                <c:pt idx="679">
                  <c:v>2.74567677165489E-9</c:v>
                </c:pt>
                <c:pt idx="680">
                  <c:v>2.7752157542994E-9</c:v>
                </c:pt>
                <c:pt idx="681">
                  <c:v>2.80475473694392E-9</c:v>
                </c:pt>
                <c:pt idx="682">
                  <c:v>2.83429371958844E-9</c:v>
                </c:pt>
                <c:pt idx="683">
                  <c:v>2.86383270223296E-9</c:v>
                </c:pt>
                <c:pt idx="684">
                  <c:v>2.89337168521769E-9</c:v>
                </c:pt>
                <c:pt idx="685">
                  <c:v>2.92291066786221E-9</c:v>
                </c:pt>
                <c:pt idx="686">
                  <c:v>2.95244965050672E-9</c:v>
                </c:pt>
                <c:pt idx="687">
                  <c:v>2.98198863315124E-9</c:v>
                </c:pt>
                <c:pt idx="688">
                  <c:v>3.01152761579576E-9</c:v>
                </c:pt>
                <c:pt idx="689">
                  <c:v>3.04106659844028E-9</c:v>
                </c:pt>
                <c:pt idx="690">
                  <c:v>3.0706055810848E-9</c:v>
                </c:pt>
                <c:pt idx="691">
                  <c:v>3.10014456372932E-9</c:v>
                </c:pt>
                <c:pt idx="692">
                  <c:v>3.12968354637384E-9</c:v>
                </c:pt>
                <c:pt idx="693">
                  <c:v>3.15922252935857E-9</c:v>
                </c:pt>
                <c:pt idx="694">
                  <c:v>3.18876151200309E-9</c:v>
                </c:pt>
                <c:pt idx="695">
                  <c:v>3.2183004946476E-9</c:v>
                </c:pt>
                <c:pt idx="696">
                  <c:v>3.24783947729212E-9</c:v>
                </c:pt>
                <c:pt idx="697">
                  <c:v>3.27737845993664E-9</c:v>
                </c:pt>
                <c:pt idx="698">
                  <c:v>3.30691744258116E-9</c:v>
                </c:pt>
                <c:pt idx="699">
                  <c:v>3.33645642522568E-9</c:v>
                </c:pt>
                <c:pt idx="700">
                  <c:v>3.3659954078702E-9</c:v>
                </c:pt>
                <c:pt idx="701">
                  <c:v>3.39553439051472E-9</c:v>
                </c:pt>
                <c:pt idx="702">
                  <c:v>3.42507337315924E-9</c:v>
                </c:pt>
                <c:pt idx="703">
                  <c:v>3.45461235614396E-9</c:v>
                </c:pt>
                <c:pt idx="704">
                  <c:v>3.48415133878849E-9</c:v>
                </c:pt>
                <c:pt idx="705">
                  <c:v>3.513690321433E-9</c:v>
                </c:pt>
                <c:pt idx="706">
                  <c:v>3.54322930407752E-9</c:v>
                </c:pt>
                <c:pt idx="707">
                  <c:v>3.57276828672204E-9</c:v>
                </c:pt>
                <c:pt idx="708">
                  <c:v>3.60230726936656E-9</c:v>
                </c:pt>
                <c:pt idx="709">
                  <c:v>3.63184625201108E-9</c:v>
                </c:pt>
                <c:pt idx="710">
                  <c:v>3.6613852346556E-9</c:v>
                </c:pt>
                <c:pt idx="711">
                  <c:v>3.69092421730012E-9</c:v>
                </c:pt>
                <c:pt idx="712">
                  <c:v>3.72046319994464E-9</c:v>
                </c:pt>
                <c:pt idx="713">
                  <c:v>3.75000218292936E-9</c:v>
                </c:pt>
                <c:pt idx="714">
                  <c:v>3.77954116557388E-9</c:v>
                </c:pt>
                <c:pt idx="715">
                  <c:v>3.8090801482184E-9</c:v>
                </c:pt>
                <c:pt idx="716">
                  <c:v>3.83861913086292E-9</c:v>
                </c:pt>
                <c:pt idx="717">
                  <c:v>3.86815811350744E-9</c:v>
                </c:pt>
                <c:pt idx="718">
                  <c:v>3.89769709615196E-9</c:v>
                </c:pt>
                <c:pt idx="719">
                  <c:v>3.92723607879648E-9</c:v>
                </c:pt>
                <c:pt idx="720">
                  <c:v>3.956775061441E-9</c:v>
                </c:pt>
                <c:pt idx="721">
                  <c:v>3.98631404408552E-9</c:v>
                </c:pt>
                <c:pt idx="722">
                  <c:v>4.01585302673004E-9</c:v>
                </c:pt>
                <c:pt idx="723">
                  <c:v>4.04539200971476E-9</c:v>
                </c:pt>
                <c:pt idx="724">
                  <c:v>4.07493099235928E-9</c:v>
                </c:pt>
                <c:pt idx="725">
                  <c:v>4.1044699750038E-9</c:v>
                </c:pt>
                <c:pt idx="726">
                  <c:v>4.13400895764832E-9</c:v>
                </c:pt>
                <c:pt idx="727">
                  <c:v>4.16354794029284E-9</c:v>
                </c:pt>
                <c:pt idx="728">
                  <c:v>4.19308692293736E-9</c:v>
                </c:pt>
                <c:pt idx="729">
                  <c:v>4.22262590558188E-9</c:v>
                </c:pt>
                <c:pt idx="730">
                  <c:v>4.2521648882264E-9</c:v>
                </c:pt>
                <c:pt idx="731">
                  <c:v>4.28170387087092E-9</c:v>
                </c:pt>
                <c:pt idx="732">
                  <c:v>4.31124285351544E-9</c:v>
                </c:pt>
                <c:pt idx="733">
                  <c:v>4.34078183650016E-9</c:v>
                </c:pt>
                <c:pt idx="734">
                  <c:v>4.37032081914468E-9</c:v>
                </c:pt>
                <c:pt idx="735">
                  <c:v>4.3998598017892E-9</c:v>
                </c:pt>
                <c:pt idx="736">
                  <c:v>4.42939878443372E-9</c:v>
                </c:pt>
                <c:pt idx="737">
                  <c:v>4.45893776707824E-9</c:v>
                </c:pt>
                <c:pt idx="738">
                  <c:v>4.48847674972276E-9</c:v>
                </c:pt>
                <c:pt idx="739">
                  <c:v>4.51801573236728E-9</c:v>
                </c:pt>
                <c:pt idx="740">
                  <c:v>4.5475547150118E-9</c:v>
                </c:pt>
                <c:pt idx="741">
                  <c:v>4.57709369765631E-9</c:v>
                </c:pt>
                <c:pt idx="742">
                  <c:v>4.60663268030084E-9</c:v>
                </c:pt>
                <c:pt idx="743">
                  <c:v>4.63617166328556E-9</c:v>
                </c:pt>
                <c:pt idx="744">
                  <c:v>4.66571064593008E-9</c:v>
                </c:pt>
                <c:pt idx="745">
                  <c:v>4.6952496285746E-9</c:v>
                </c:pt>
                <c:pt idx="746">
                  <c:v>4.72478861121912E-9</c:v>
                </c:pt>
                <c:pt idx="747">
                  <c:v>4.75432759386364E-9</c:v>
                </c:pt>
                <c:pt idx="748">
                  <c:v>4.78386657650815E-9</c:v>
                </c:pt>
                <c:pt idx="749">
                  <c:v>4.81340555915267E-9</c:v>
                </c:pt>
                <c:pt idx="750">
                  <c:v>4.84294454179719E-9</c:v>
                </c:pt>
                <c:pt idx="751">
                  <c:v>4.87248352444171E-9</c:v>
                </c:pt>
                <c:pt idx="752">
                  <c:v>4.90202250742644E-9</c:v>
                </c:pt>
                <c:pt idx="753">
                  <c:v>4.93156149007096E-9</c:v>
                </c:pt>
                <c:pt idx="754">
                  <c:v>4.96110047271548E-9</c:v>
                </c:pt>
                <c:pt idx="755">
                  <c:v>4.99063945536E-9</c:v>
                </c:pt>
                <c:pt idx="756">
                  <c:v>5.02017843800451E-9</c:v>
                </c:pt>
                <c:pt idx="757">
                  <c:v>5.04971742064904E-9</c:v>
                </c:pt>
                <c:pt idx="758">
                  <c:v>5.07925640329355E-9</c:v>
                </c:pt>
                <c:pt idx="759">
                  <c:v>5.10879538593807E-9</c:v>
                </c:pt>
                <c:pt idx="760">
                  <c:v>5.13833436858259E-9</c:v>
                </c:pt>
                <c:pt idx="761">
                  <c:v>5.16787335122711E-9</c:v>
                </c:pt>
                <c:pt idx="762">
                  <c:v>5.19741233421184E-9</c:v>
                </c:pt>
                <c:pt idx="763">
                  <c:v>5.22695131685636E-9</c:v>
                </c:pt>
                <c:pt idx="764">
                  <c:v>5.25649029950088E-9</c:v>
                </c:pt>
                <c:pt idx="765">
                  <c:v>5.2860292821454E-9</c:v>
                </c:pt>
                <c:pt idx="766">
                  <c:v>5.31556826478991E-9</c:v>
                </c:pt>
                <c:pt idx="767">
                  <c:v>5.34510724743443E-9</c:v>
                </c:pt>
                <c:pt idx="768">
                  <c:v>5.37464623007895E-9</c:v>
                </c:pt>
                <c:pt idx="769">
                  <c:v>5.40418521272347E-9</c:v>
                </c:pt>
                <c:pt idx="770">
                  <c:v>5.433724195368E-9</c:v>
                </c:pt>
                <c:pt idx="771">
                  <c:v>5.46326317801251E-9</c:v>
                </c:pt>
                <c:pt idx="772">
                  <c:v>5.49280216099724E-9</c:v>
                </c:pt>
                <c:pt idx="773">
                  <c:v>5.52234114364176E-9</c:v>
                </c:pt>
                <c:pt idx="774">
                  <c:v>5.55188012628627E-9</c:v>
                </c:pt>
                <c:pt idx="775">
                  <c:v>5.58141910893079E-9</c:v>
                </c:pt>
                <c:pt idx="776">
                  <c:v>5.61095809157531E-9</c:v>
                </c:pt>
                <c:pt idx="777">
                  <c:v>5.64049707421983E-9</c:v>
                </c:pt>
                <c:pt idx="778">
                  <c:v>5.67003605686435E-9</c:v>
                </c:pt>
                <c:pt idx="779">
                  <c:v>5.69957503950887E-9</c:v>
                </c:pt>
                <c:pt idx="780">
                  <c:v>5.72911402215339E-9</c:v>
                </c:pt>
                <c:pt idx="781">
                  <c:v>5.75865300479791E-9</c:v>
                </c:pt>
                <c:pt idx="782">
                  <c:v>5.78819198778264E-9</c:v>
                </c:pt>
                <c:pt idx="783">
                  <c:v>5.81773097042715E-9</c:v>
                </c:pt>
                <c:pt idx="784">
                  <c:v>5.84726995307167E-9</c:v>
                </c:pt>
                <c:pt idx="785">
                  <c:v>5.87680893571619E-9</c:v>
                </c:pt>
                <c:pt idx="786">
                  <c:v>5.90634791836071E-9</c:v>
                </c:pt>
                <c:pt idx="787">
                  <c:v>5.93588690100523E-9</c:v>
                </c:pt>
                <c:pt idx="788">
                  <c:v>5.96542588364975E-9</c:v>
                </c:pt>
                <c:pt idx="789">
                  <c:v>5.99496486629427E-9</c:v>
                </c:pt>
                <c:pt idx="790">
                  <c:v>6.02450384893879E-9</c:v>
                </c:pt>
                <c:pt idx="791">
                  <c:v>6.05404283158331E-9</c:v>
                </c:pt>
                <c:pt idx="792">
                  <c:v>6.08358181456803E-9</c:v>
                </c:pt>
                <c:pt idx="793">
                  <c:v>6.11312079721255E-9</c:v>
                </c:pt>
                <c:pt idx="794">
                  <c:v>6.14265977985707E-9</c:v>
                </c:pt>
                <c:pt idx="795">
                  <c:v>6.17219876250159E-9</c:v>
                </c:pt>
                <c:pt idx="796">
                  <c:v>6.20173774514611E-9</c:v>
                </c:pt>
                <c:pt idx="797">
                  <c:v>6.23127672779063E-9</c:v>
                </c:pt>
                <c:pt idx="798">
                  <c:v>6.26081571043515E-9</c:v>
                </c:pt>
                <c:pt idx="799">
                  <c:v>6.29035469307967E-9</c:v>
                </c:pt>
                <c:pt idx="800">
                  <c:v>6.31989367572419E-9</c:v>
                </c:pt>
                <c:pt idx="801">
                  <c:v>6.34943265870891E-9</c:v>
                </c:pt>
                <c:pt idx="802">
                  <c:v>6.37897164135343E-9</c:v>
                </c:pt>
                <c:pt idx="803">
                  <c:v>6.40851062399795E-9</c:v>
                </c:pt>
                <c:pt idx="804">
                  <c:v>6.43804960664247E-9</c:v>
                </c:pt>
                <c:pt idx="805">
                  <c:v>6.46758858928699E-9</c:v>
                </c:pt>
                <c:pt idx="806">
                  <c:v>6.49712757193151E-9</c:v>
                </c:pt>
                <c:pt idx="807">
                  <c:v>6.52666655457603E-9</c:v>
                </c:pt>
                <c:pt idx="808">
                  <c:v>6.55620553722055E-9</c:v>
                </c:pt>
                <c:pt idx="809">
                  <c:v>6.58574451986507E-9</c:v>
                </c:pt>
                <c:pt idx="810">
                  <c:v>6.61528350250958E-9</c:v>
                </c:pt>
                <c:pt idx="811">
                  <c:v>6.64482248549431E-9</c:v>
                </c:pt>
                <c:pt idx="812">
                  <c:v>6.67436146813883E-9</c:v>
                </c:pt>
                <c:pt idx="813">
                  <c:v>6.70390045078335E-9</c:v>
                </c:pt>
                <c:pt idx="814">
                  <c:v>6.73343943342787E-9</c:v>
                </c:pt>
                <c:pt idx="815">
                  <c:v>6.76297841607239E-9</c:v>
                </c:pt>
                <c:pt idx="816">
                  <c:v>6.79251739871691E-9</c:v>
                </c:pt>
                <c:pt idx="817">
                  <c:v>6.82205638136143E-9</c:v>
                </c:pt>
                <c:pt idx="818">
                  <c:v>6.85159536400595E-9</c:v>
                </c:pt>
                <c:pt idx="819">
                  <c:v>6.88113434665046E-9</c:v>
                </c:pt>
                <c:pt idx="820">
                  <c:v>6.91067332929499E-9</c:v>
                </c:pt>
                <c:pt idx="821">
                  <c:v>6.94021231227971E-9</c:v>
                </c:pt>
                <c:pt idx="822">
                  <c:v>6.96975129492423E-9</c:v>
                </c:pt>
                <c:pt idx="823">
                  <c:v>6.99929027756875E-9</c:v>
                </c:pt>
                <c:pt idx="824">
                  <c:v>7.02882926021327E-9</c:v>
                </c:pt>
                <c:pt idx="825">
                  <c:v>7.05836824285779E-9</c:v>
                </c:pt>
                <c:pt idx="826">
                  <c:v>7.08790722550231E-9</c:v>
                </c:pt>
                <c:pt idx="827">
                  <c:v>7.11744620814682E-9</c:v>
                </c:pt>
                <c:pt idx="828">
                  <c:v>7.14698519079135E-9</c:v>
                </c:pt>
                <c:pt idx="829">
                  <c:v>7.17652417343586E-9</c:v>
                </c:pt>
                <c:pt idx="830">
                  <c:v>7.20606315608038E-9</c:v>
                </c:pt>
                <c:pt idx="831">
                  <c:v>7.23560213906511E-9</c:v>
                </c:pt>
                <c:pt idx="832">
                  <c:v>7.26514112170963E-9</c:v>
                </c:pt>
                <c:pt idx="833">
                  <c:v>7.29468010435415E-9</c:v>
                </c:pt>
                <c:pt idx="834">
                  <c:v>7.32421908699867E-9</c:v>
                </c:pt>
                <c:pt idx="835">
                  <c:v>7.35375806964318E-9</c:v>
                </c:pt>
                <c:pt idx="836">
                  <c:v>7.38329705228771E-9</c:v>
                </c:pt>
                <c:pt idx="837">
                  <c:v>7.41283603493222E-9</c:v>
                </c:pt>
                <c:pt idx="838">
                  <c:v>7.44237501757674E-9</c:v>
                </c:pt>
                <c:pt idx="839">
                  <c:v>7.47191400022126E-9</c:v>
                </c:pt>
                <c:pt idx="840">
                  <c:v>7.50145298286578E-9</c:v>
                </c:pt>
                <c:pt idx="841">
                  <c:v>7.53099196585051E-9</c:v>
                </c:pt>
                <c:pt idx="842">
                  <c:v>7.56053094849503E-9</c:v>
                </c:pt>
                <c:pt idx="843">
                  <c:v>7.59006993113955E-9</c:v>
                </c:pt>
                <c:pt idx="844">
                  <c:v>7.61960891378407E-9</c:v>
                </c:pt>
                <c:pt idx="845">
                  <c:v>7.64914789642858E-9</c:v>
                </c:pt>
                <c:pt idx="846">
                  <c:v>7.6786868790731E-9</c:v>
                </c:pt>
                <c:pt idx="847">
                  <c:v>7.70822586171762E-9</c:v>
                </c:pt>
                <c:pt idx="848">
                  <c:v>7.73776484436214E-9</c:v>
                </c:pt>
                <c:pt idx="849">
                  <c:v>7.76730382700666E-9</c:v>
                </c:pt>
                <c:pt idx="850">
                  <c:v>7.79684280965118E-9</c:v>
                </c:pt>
                <c:pt idx="851">
                  <c:v>7.82638179263591E-9</c:v>
                </c:pt>
                <c:pt idx="852">
                  <c:v>7.85592077528043E-9</c:v>
                </c:pt>
                <c:pt idx="853">
                  <c:v>7.88545975792494E-9</c:v>
                </c:pt>
                <c:pt idx="854">
                  <c:v>7.91499874056946E-9</c:v>
                </c:pt>
                <c:pt idx="855">
                  <c:v>7.94453772321398E-9</c:v>
                </c:pt>
                <c:pt idx="856">
                  <c:v>7.9740767058585E-9</c:v>
                </c:pt>
                <c:pt idx="857">
                  <c:v>8.00361568850302E-9</c:v>
                </c:pt>
                <c:pt idx="858">
                  <c:v>8.03315467114754E-9</c:v>
                </c:pt>
                <c:pt idx="859">
                  <c:v>8.06269365379206E-9</c:v>
                </c:pt>
                <c:pt idx="860">
                  <c:v>8.09223263677679E-9</c:v>
                </c:pt>
                <c:pt idx="861">
                  <c:v>8.1217716194213E-9</c:v>
                </c:pt>
                <c:pt idx="862">
                  <c:v>8.15131060206582E-9</c:v>
                </c:pt>
                <c:pt idx="863">
                  <c:v>8.18084958471034E-9</c:v>
                </c:pt>
                <c:pt idx="864">
                  <c:v>8.21038856735486E-9</c:v>
                </c:pt>
                <c:pt idx="865">
                  <c:v>8.23992754999938E-9</c:v>
                </c:pt>
                <c:pt idx="866">
                  <c:v>8.26946653264392E-9</c:v>
                </c:pt>
                <c:pt idx="867">
                  <c:v>8.29900551528842E-9</c:v>
                </c:pt>
                <c:pt idx="868">
                  <c:v>8.32854449793294E-9</c:v>
                </c:pt>
                <c:pt idx="869">
                  <c:v>8.35808348057746E-9</c:v>
                </c:pt>
                <c:pt idx="870">
                  <c:v>8.38762246356218E-9</c:v>
                </c:pt>
                <c:pt idx="871">
                  <c:v>8.4171614462067E-9</c:v>
                </c:pt>
                <c:pt idx="872">
                  <c:v>8.44670042885122E-9</c:v>
                </c:pt>
                <c:pt idx="873">
                  <c:v>8.47623941149574E-9</c:v>
                </c:pt>
                <c:pt idx="874">
                  <c:v>8.50577839414026E-9</c:v>
                </c:pt>
                <c:pt idx="875">
                  <c:v>8.53531737678478E-9</c:v>
                </c:pt>
                <c:pt idx="876">
                  <c:v>8.5648563594293E-9</c:v>
                </c:pt>
                <c:pt idx="877">
                  <c:v>8.59439534207382E-9</c:v>
                </c:pt>
                <c:pt idx="878">
                  <c:v>8.62393432471834E-9</c:v>
                </c:pt>
                <c:pt idx="879">
                  <c:v>8.65347330736286E-9</c:v>
                </c:pt>
                <c:pt idx="880">
                  <c:v>8.68301229034758E-9</c:v>
                </c:pt>
                <c:pt idx="881">
                  <c:v>8.7125512729921E-9</c:v>
                </c:pt>
                <c:pt idx="882">
                  <c:v>8.74209025563662E-9</c:v>
                </c:pt>
                <c:pt idx="883">
                  <c:v>8.77162923828114E-9</c:v>
                </c:pt>
                <c:pt idx="884">
                  <c:v>8.80116822092566E-9</c:v>
                </c:pt>
                <c:pt idx="885">
                  <c:v>8.83070720357018E-9</c:v>
                </c:pt>
                <c:pt idx="886">
                  <c:v>8.8602461862147E-9</c:v>
                </c:pt>
                <c:pt idx="887">
                  <c:v>8.88978516885922E-9</c:v>
                </c:pt>
                <c:pt idx="888">
                  <c:v>8.91932415150374E-9</c:v>
                </c:pt>
                <c:pt idx="889">
                  <c:v>8.94886313414825E-9</c:v>
                </c:pt>
                <c:pt idx="890">
                  <c:v>8.97840211713298E-9</c:v>
                </c:pt>
                <c:pt idx="891">
                  <c:v>9.0079410997775E-9</c:v>
                </c:pt>
                <c:pt idx="892">
                  <c:v>9.03748008242202E-9</c:v>
                </c:pt>
                <c:pt idx="893">
                  <c:v>9.06701906506654E-9</c:v>
                </c:pt>
                <c:pt idx="894">
                  <c:v>9.09655804771106E-9</c:v>
                </c:pt>
                <c:pt idx="895">
                  <c:v>9.12609703035557E-9</c:v>
                </c:pt>
                <c:pt idx="896">
                  <c:v>9.15563601300012E-9</c:v>
                </c:pt>
                <c:pt idx="897">
                  <c:v>9.18517499564462E-9</c:v>
                </c:pt>
                <c:pt idx="898">
                  <c:v>9.21471397828913E-9</c:v>
                </c:pt>
                <c:pt idx="899">
                  <c:v>9.24425296093365E-9</c:v>
                </c:pt>
                <c:pt idx="900">
                  <c:v>9.27379194391838E-9</c:v>
                </c:pt>
                <c:pt idx="901">
                  <c:v>9.3033309265629E-9</c:v>
                </c:pt>
                <c:pt idx="902">
                  <c:v>9.33286990920742E-9</c:v>
                </c:pt>
                <c:pt idx="903">
                  <c:v>9.36240889185195E-9</c:v>
                </c:pt>
                <c:pt idx="904">
                  <c:v>9.39194787449646E-9</c:v>
                </c:pt>
                <c:pt idx="905">
                  <c:v>9.42148685714102E-9</c:v>
                </c:pt>
                <c:pt idx="906">
                  <c:v>9.4510258397855E-9</c:v>
                </c:pt>
                <c:pt idx="907">
                  <c:v>9.48056482243001E-9</c:v>
                </c:pt>
                <c:pt idx="908">
                  <c:v>9.51010380507453E-9</c:v>
                </c:pt>
                <c:pt idx="909">
                  <c:v>9.53964278771905E-9</c:v>
                </c:pt>
                <c:pt idx="910">
                  <c:v>9.56918177070378E-9</c:v>
                </c:pt>
                <c:pt idx="911">
                  <c:v>9.5987207533483E-9</c:v>
                </c:pt>
                <c:pt idx="912">
                  <c:v>9.62825973599281E-9</c:v>
                </c:pt>
                <c:pt idx="913">
                  <c:v>9.65779871863734E-9</c:v>
                </c:pt>
                <c:pt idx="914">
                  <c:v>9.68733770128185E-9</c:v>
                </c:pt>
                <c:pt idx="915">
                  <c:v>9.71687668392637E-9</c:v>
                </c:pt>
                <c:pt idx="916">
                  <c:v>9.74641566657089E-9</c:v>
                </c:pt>
                <c:pt idx="917">
                  <c:v>9.77595464921541E-9</c:v>
                </c:pt>
                <c:pt idx="918">
                  <c:v>9.80549363185995E-9</c:v>
                </c:pt>
                <c:pt idx="919">
                  <c:v>9.83503261484467E-9</c:v>
                </c:pt>
                <c:pt idx="920">
                  <c:v>9.86457159748918E-9</c:v>
                </c:pt>
                <c:pt idx="921">
                  <c:v>9.8941105801337E-9</c:v>
                </c:pt>
                <c:pt idx="922">
                  <c:v>9.92364956277822E-9</c:v>
                </c:pt>
                <c:pt idx="923">
                  <c:v>9.95318854542274E-9</c:v>
                </c:pt>
                <c:pt idx="924">
                  <c:v>9.98272752806727E-9</c:v>
                </c:pt>
                <c:pt idx="925">
                  <c:v>1.00122665107118E-8</c:v>
                </c:pt>
                <c:pt idx="926">
                  <c:v>1.00418054933563E-8</c:v>
                </c:pt>
                <c:pt idx="927">
                  <c:v>1.00713444760008E-8</c:v>
                </c:pt>
                <c:pt idx="928">
                  <c:v>1.01008834586453E-8</c:v>
                </c:pt>
                <c:pt idx="929">
                  <c:v>1.01304224416301E-8</c:v>
                </c:pt>
                <c:pt idx="930">
                  <c:v>1.01599614242746E-8</c:v>
                </c:pt>
                <c:pt idx="931">
                  <c:v>1.01895004069191E-8</c:v>
                </c:pt>
                <c:pt idx="932">
                  <c:v>1.02190393895636E-8</c:v>
                </c:pt>
                <c:pt idx="933">
                  <c:v>1.02485783722081E-8</c:v>
                </c:pt>
                <c:pt idx="934">
                  <c:v>1.02781173548527E-8</c:v>
                </c:pt>
                <c:pt idx="935">
                  <c:v>1.03076563374972E-8</c:v>
                </c:pt>
                <c:pt idx="936">
                  <c:v>1.03371953201417E-8</c:v>
                </c:pt>
                <c:pt idx="937">
                  <c:v>1.03667343027862E-8</c:v>
                </c:pt>
                <c:pt idx="938">
                  <c:v>1.03962732854307E-8</c:v>
                </c:pt>
                <c:pt idx="939">
                  <c:v>1.04258122684155E-8</c:v>
                </c:pt>
                <c:pt idx="940">
                  <c:v>1.045535125106E-8</c:v>
                </c:pt>
                <c:pt idx="941">
                  <c:v>1.04848902337045E-8</c:v>
                </c:pt>
                <c:pt idx="942">
                  <c:v>1.0514429216349E-8</c:v>
                </c:pt>
                <c:pt idx="943">
                  <c:v>1.05439681989935E-8</c:v>
                </c:pt>
                <c:pt idx="944">
                  <c:v>1.05735071816381E-8</c:v>
                </c:pt>
                <c:pt idx="945">
                  <c:v>1.06030461642826E-8</c:v>
                </c:pt>
                <c:pt idx="946">
                  <c:v>1.06325851469271E-8</c:v>
                </c:pt>
                <c:pt idx="947">
                  <c:v>1.06621241295716E-8</c:v>
                </c:pt>
                <c:pt idx="948">
                  <c:v>1.06916631122161E-8</c:v>
                </c:pt>
                <c:pt idx="949">
                  <c:v>1.07212020952009E-8</c:v>
                </c:pt>
                <c:pt idx="950">
                  <c:v>1.07507410778454E-8</c:v>
                </c:pt>
                <c:pt idx="951">
                  <c:v>1.07802800604899E-8</c:v>
                </c:pt>
                <c:pt idx="952">
                  <c:v>1.08098190431344E-8</c:v>
                </c:pt>
                <c:pt idx="953">
                  <c:v>1.08393580257789E-8</c:v>
                </c:pt>
                <c:pt idx="954">
                  <c:v>1.08688970084235E-8</c:v>
                </c:pt>
                <c:pt idx="955">
                  <c:v>1.0898435991068E-8</c:v>
                </c:pt>
                <c:pt idx="956">
                  <c:v>1.09279749737125E-8</c:v>
                </c:pt>
                <c:pt idx="957">
                  <c:v>1.0957513956357E-8</c:v>
                </c:pt>
                <c:pt idx="958">
                  <c:v>1.09870529390015E-8</c:v>
                </c:pt>
                <c:pt idx="959">
                  <c:v>1.10165919219863E-8</c:v>
                </c:pt>
                <c:pt idx="960">
                  <c:v>1.10461309046308E-8</c:v>
                </c:pt>
                <c:pt idx="961">
                  <c:v>1.10756698872753E-8</c:v>
                </c:pt>
                <c:pt idx="962">
                  <c:v>1.11052088699198E-8</c:v>
                </c:pt>
                <c:pt idx="963">
                  <c:v>1.11347478525643E-8</c:v>
                </c:pt>
                <c:pt idx="964">
                  <c:v>1.11642868352088E-8</c:v>
                </c:pt>
                <c:pt idx="965">
                  <c:v>1.11938258178534E-8</c:v>
                </c:pt>
                <c:pt idx="966">
                  <c:v>1.12233648004979E-8</c:v>
                </c:pt>
                <c:pt idx="967">
                  <c:v>1.12529037831424E-8</c:v>
                </c:pt>
                <c:pt idx="968">
                  <c:v>1.12824427657869E-8</c:v>
                </c:pt>
                <c:pt idx="969">
                  <c:v>1.13119817487717E-8</c:v>
                </c:pt>
                <c:pt idx="970">
                  <c:v>1.13415207314162E-8</c:v>
                </c:pt>
                <c:pt idx="971">
                  <c:v>1.13710597140607E-8</c:v>
                </c:pt>
                <c:pt idx="972">
                  <c:v>1.14005986967052E-8</c:v>
                </c:pt>
                <c:pt idx="973">
                  <c:v>1.14301376793497E-8</c:v>
                </c:pt>
                <c:pt idx="974">
                  <c:v>1.14596766619942E-8</c:v>
                </c:pt>
                <c:pt idx="975">
                  <c:v>1.14892156446388E-8</c:v>
                </c:pt>
                <c:pt idx="976">
                  <c:v>1.15187546272833E-8</c:v>
                </c:pt>
                <c:pt idx="977">
                  <c:v>1.15482936099278E-8</c:v>
                </c:pt>
                <c:pt idx="978">
                  <c:v>1.15778325929125E-8</c:v>
                </c:pt>
                <c:pt idx="979">
                  <c:v>1.16073715755571E-8</c:v>
                </c:pt>
                <c:pt idx="980">
                  <c:v>1.16369105582016E-8</c:v>
                </c:pt>
                <c:pt idx="981">
                  <c:v>1.16664495408461E-8</c:v>
                </c:pt>
                <c:pt idx="982">
                  <c:v>1.16959885234906E-8</c:v>
                </c:pt>
                <c:pt idx="983">
                  <c:v>1.17255275061351E-8</c:v>
                </c:pt>
                <c:pt idx="984">
                  <c:v>1.17550664887796E-8</c:v>
                </c:pt>
                <c:pt idx="985">
                  <c:v>1.17846054714242E-8</c:v>
                </c:pt>
                <c:pt idx="986">
                  <c:v>1.18141444540687E-8</c:v>
                </c:pt>
                <c:pt idx="987">
                  <c:v>1.18436834367132E-8</c:v>
                </c:pt>
                <c:pt idx="988">
                  <c:v>1.18732224196979E-8</c:v>
                </c:pt>
                <c:pt idx="989">
                  <c:v>1.19027614023425E-8</c:v>
                </c:pt>
                <c:pt idx="990">
                  <c:v>1.1932300384987E-8</c:v>
                </c:pt>
                <c:pt idx="991">
                  <c:v>1.19618393676315E-8</c:v>
                </c:pt>
                <c:pt idx="992">
                  <c:v>1.1991378350276E-8</c:v>
                </c:pt>
                <c:pt idx="993">
                  <c:v>1.20209173329205E-8</c:v>
                </c:pt>
                <c:pt idx="994">
                  <c:v>1.2050456315565E-8</c:v>
                </c:pt>
                <c:pt idx="995">
                  <c:v>1.20799952982096E-8</c:v>
                </c:pt>
                <c:pt idx="996">
                  <c:v>1.21095342808541E-8</c:v>
                </c:pt>
                <c:pt idx="997">
                  <c:v>1.21390732634986E-8</c:v>
                </c:pt>
                <c:pt idx="998">
                  <c:v>1.21686122464833E-8</c:v>
                </c:pt>
                <c:pt idx="999">
                  <c:v>1.21981512291278E-8</c:v>
                </c:pt>
                <c:pt idx="1000">
                  <c:v>1.22276902117724E-8</c:v>
                </c:pt>
                <c:pt idx="1001">
                  <c:v>1.22572291944169E-8</c:v>
                </c:pt>
                <c:pt idx="1002">
                  <c:v>1.22867681770614E-8</c:v>
                </c:pt>
                <c:pt idx="1003">
                  <c:v>1.23163071597059E-8</c:v>
                </c:pt>
                <c:pt idx="1004">
                  <c:v>1.23458461423504E-8</c:v>
                </c:pt>
                <c:pt idx="1005">
                  <c:v>1.2375385124995E-8</c:v>
                </c:pt>
                <c:pt idx="1006">
                  <c:v>1.24049241076395E-8</c:v>
                </c:pt>
                <c:pt idx="1007">
                  <c:v>1.2434463090284E-8</c:v>
                </c:pt>
                <c:pt idx="1008">
                  <c:v>1.24640020732687E-8</c:v>
                </c:pt>
                <c:pt idx="1009">
                  <c:v>1.24935410559132E-8</c:v>
                </c:pt>
                <c:pt idx="1010">
                  <c:v>1.25230800385578E-8</c:v>
                </c:pt>
                <c:pt idx="1011">
                  <c:v>1.25526190212023E-8</c:v>
                </c:pt>
                <c:pt idx="1012">
                  <c:v>1.25821580038468E-8</c:v>
                </c:pt>
                <c:pt idx="1013">
                  <c:v>1.26116969864913E-8</c:v>
                </c:pt>
                <c:pt idx="1014">
                  <c:v>1.26412359691358E-8</c:v>
                </c:pt>
                <c:pt idx="1015">
                  <c:v>1.26707749517804E-8</c:v>
                </c:pt>
                <c:pt idx="1016">
                  <c:v>1.27003139344249E-8</c:v>
                </c:pt>
                <c:pt idx="1017">
                  <c:v>1.27298529170694E-8</c:v>
                </c:pt>
                <c:pt idx="1018">
                  <c:v>1.27593919000541E-8</c:v>
                </c:pt>
                <c:pt idx="1019">
                  <c:v>1.27889308826986E-8</c:v>
                </c:pt>
                <c:pt idx="1020">
                  <c:v>1.28184698653432E-8</c:v>
                </c:pt>
                <c:pt idx="1021">
                  <c:v>1.28480088479877E-8</c:v>
                </c:pt>
                <c:pt idx="1022">
                  <c:v>1.28775478306322E-8</c:v>
                </c:pt>
                <c:pt idx="1023">
                  <c:v>1.29070868132767E-8</c:v>
                </c:pt>
                <c:pt idx="1024">
                  <c:v>1.29366257959212E-8</c:v>
                </c:pt>
                <c:pt idx="1025">
                  <c:v>1.29661647785658E-8</c:v>
                </c:pt>
                <c:pt idx="1026">
                  <c:v>1.29957037612103E-8</c:v>
                </c:pt>
                <c:pt idx="1027">
                  <c:v>1.30252427438548E-8</c:v>
                </c:pt>
                <c:pt idx="1028">
                  <c:v>1.30547817268395E-8</c:v>
                </c:pt>
                <c:pt idx="1029">
                  <c:v>1.3084320709484E-8</c:v>
                </c:pt>
                <c:pt idx="1030">
                  <c:v>1.31138596921286E-8</c:v>
                </c:pt>
                <c:pt idx="1031">
                  <c:v>1.31433986747731E-8</c:v>
                </c:pt>
                <c:pt idx="1032">
                  <c:v>1.31729376574176E-8</c:v>
                </c:pt>
                <c:pt idx="1033">
                  <c:v>1.32024766400621E-8</c:v>
                </c:pt>
                <c:pt idx="1034">
                  <c:v>1.32320156227066E-8</c:v>
                </c:pt>
                <c:pt idx="1035">
                  <c:v>1.32615546053512E-8</c:v>
                </c:pt>
                <c:pt idx="1036">
                  <c:v>1.32910935879957E-8</c:v>
                </c:pt>
                <c:pt idx="1037">
                  <c:v>1.33206325709804E-8</c:v>
                </c:pt>
                <c:pt idx="1038">
                  <c:v>1.33501715536249E-8</c:v>
                </c:pt>
                <c:pt idx="1039">
                  <c:v>1.33797105362694E-8</c:v>
                </c:pt>
                <c:pt idx="1040">
                  <c:v>1.3409249518914E-8</c:v>
                </c:pt>
                <c:pt idx="1041">
                  <c:v>1.34387885015585E-8</c:v>
                </c:pt>
                <c:pt idx="1042">
                  <c:v>1.3468327484203E-8</c:v>
                </c:pt>
                <c:pt idx="1043">
                  <c:v>1.34978664668475E-8</c:v>
                </c:pt>
                <c:pt idx="1044">
                  <c:v>1.3527405449492E-8</c:v>
                </c:pt>
                <c:pt idx="1045">
                  <c:v>1.35569444321366E-8</c:v>
                </c:pt>
                <c:pt idx="1046">
                  <c:v>1.35864834147811E-8</c:v>
                </c:pt>
                <c:pt idx="1047">
                  <c:v>1.36160223977658E-8</c:v>
                </c:pt>
                <c:pt idx="1048">
                  <c:v>1.36455613804103E-8</c:v>
                </c:pt>
                <c:pt idx="1049">
                  <c:v>1.36751003630548E-8</c:v>
                </c:pt>
                <c:pt idx="1050">
                  <c:v>1.37046393456994E-8</c:v>
                </c:pt>
                <c:pt idx="1051">
                  <c:v>1.37341783283439E-8</c:v>
                </c:pt>
                <c:pt idx="1052">
                  <c:v>1.37637173109884E-8</c:v>
                </c:pt>
                <c:pt idx="1053">
                  <c:v>1.37932562936329E-8</c:v>
                </c:pt>
                <c:pt idx="1054">
                  <c:v>1.38227952762774E-8</c:v>
                </c:pt>
                <c:pt idx="1055">
                  <c:v>1.3852334258922E-8</c:v>
                </c:pt>
                <c:pt idx="1056">
                  <c:v>1.38818732415665E-8</c:v>
                </c:pt>
                <c:pt idx="1057">
                  <c:v>1.39114122245512E-8</c:v>
                </c:pt>
                <c:pt idx="1058">
                  <c:v>1.39409512071957E-8</c:v>
                </c:pt>
                <c:pt idx="1059">
                  <c:v>1.39704901898402E-8</c:v>
                </c:pt>
                <c:pt idx="1060">
                  <c:v>1.40000291724848E-8</c:v>
                </c:pt>
                <c:pt idx="1061">
                  <c:v>1.40295681551293E-8</c:v>
                </c:pt>
                <c:pt idx="1062">
                  <c:v>1.40591071377738E-8</c:v>
                </c:pt>
                <c:pt idx="1063">
                  <c:v>1.40886461204183E-8</c:v>
                </c:pt>
                <c:pt idx="1064">
                  <c:v>1.41181851030628E-8</c:v>
                </c:pt>
                <c:pt idx="1065">
                  <c:v>1.41477240857074E-8</c:v>
                </c:pt>
                <c:pt idx="1066">
                  <c:v>1.41772630683519E-8</c:v>
                </c:pt>
                <c:pt idx="1067">
                  <c:v>1.42068020513366E-8</c:v>
                </c:pt>
                <c:pt idx="1068">
                  <c:v>1.42363410339811E-8</c:v>
                </c:pt>
                <c:pt idx="1069">
                  <c:v>1.42658800166256E-8</c:v>
                </c:pt>
                <c:pt idx="1070">
                  <c:v>1.42954189992702E-8</c:v>
                </c:pt>
                <c:pt idx="1071">
                  <c:v>1.43249579819147E-8</c:v>
                </c:pt>
                <c:pt idx="1072">
                  <c:v>1.43544969645592E-8</c:v>
                </c:pt>
                <c:pt idx="1073">
                  <c:v>1.43840359472037E-8</c:v>
                </c:pt>
                <c:pt idx="1074">
                  <c:v>1.44135749298482E-8</c:v>
                </c:pt>
                <c:pt idx="1075">
                  <c:v>1.44431139124928E-8</c:v>
                </c:pt>
                <c:pt idx="1076">
                  <c:v>1.44726528951373E-8</c:v>
                </c:pt>
                <c:pt idx="1077">
                  <c:v>1.4502191878122E-8</c:v>
                </c:pt>
                <c:pt idx="1078">
                  <c:v>1.45317308607665E-8</c:v>
                </c:pt>
                <c:pt idx="1079">
                  <c:v>1.4561269843411E-8</c:v>
                </c:pt>
                <c:pt idx="1080">
                  <c:v>1.45908088260556E-8</c:v>
                </c:pt>
                <c:pt idx="1081">
                  <c:v>1.46203478087001E-8</c:v>
                </c:pt>
                <c:pt idx="1082">
                  <c:v>1.46498867913446E-8</c:v>
                </c:pt>
                <c:pt idx="1083">
                  <c:v>1.46794257739891E-8</c:v>
                </c:pt>
                <c:pt idx="1084">
                  <c:v>1.47089647567357E-8</c:v>
                </c:pt>
                <c:pt idx="1085">
                  <c:v>1.47385037394142E-8</c:v>
                </c:pt>
                <c:pt idx="1086">
                  <c:v>1.47680427220928E-8</c:v>
                </c:pt>
                <c:pt idx="1087">
                  <c:v>1.47975817047713E-8</c:v>
                </c:pt>
                <c:pt idx="1088">
                  <c:v>1.48271206874499E-8</c:v>
                </c:pt>
                <c:pt idx="1089">
                  <c:v>1.48566596701284E-8</c:v>
                </c:pt>
                <c:pt idx="1090">
                  <c:v>1.48861986528069E-8</c:v>
                </c:pt>
                <c:pt idx="1091">
                  <c:v>1.49157376354855E-8</c:v>
                </c:pt>
                <c:pt idx="1092">
                  <c:v>1.4945276618164E-8</c:v>
                </c:pt>
                <c:pt idx="1093">
                  <c:v>1.49748156008426E-8</c:v>
                </c:pt>
                <c:pt idx="1094">
                  <c:v>1.50043545835211E-8</c:v>
                </c:pt>
                <c:pt idx="1095">
                  <c:v>1.50338935661996E-8</c:v>
                </c:pt>
                <c:pt idx="1096">
                  <c:v>1.50634325488782E-8</c:v>
                </c:pt>
                <c:pt idx="1097">
                  <c:v>1.50929715315567E-8</c:v>
                </c:pt>
                <c:pt idx="1098">
                  <c:v>1.51225105142353E-8</c:v>
                </c:pt>
                <c:pt idx="1099">
                  <c:v>1.51520494969138E-8</c:v>
                </c:pt>
                <c:pt idx="1100">
                  <c:v>1.51815884795923E-8</c:v>
                </c:pt>
                <c:pt idx="1101">
                  <c:v>1.52111274622709E-8</c:v>
                </c:pt>
                <c:pt idx="1102">
                  <c:v>1.52406664449494E-8</c:v>
                </c:pt>
                <c:pt idx="1103">
                  <c:v>1.5270205427628E-8</c:v>
                </c:pt>
                <c:pt idx="1104">
                  <c:v>1.52997444103065E-8</c:v>
                </c:pt>
                <c:pt idx="1105">
                  <c:v>1.5329283392985E-8</c:v>
                </c:pt>
                <c:pt idx="1106">
                  <c:v>1.53588223756636E-8</c:v>
                </c:pt>
                <c:pt idx="1107">
                  <c:v>1.53883613583421E-8</c:v>
                </c:pt>
                <c:pt idx="1108">
                  <c:v>1.54179003410206E-8</c:v>
                </c:pt>
                <c:pt idx="1109">
                  <c:v>1.54474393236992E-8</c:v>
                </c:pt>
                <c:pt idx="1110">
                  <c:v>1.54769783063777E-8</c:v>
                </c:pt>
                <c:pt idx="1111">
                  <c:v>1.55065172890563E-8</c:v>
                </c:pt>
                <c:pt idx="1112">
                  <c:v>1.55360562717348E-8</c:v>
                </c:pt>
                <c:pt idx="1113">
                  <c:v>1.55655952544134E-8</c:v>
                </c:pt>
                <c:pt idx="1114">
                  <c:v>1.55951342371259E-8</c:v>
                </c:pt>
                <c:pt idx="1115">
                  <c:v>1.56246732198045E-8</c:v>
                </c:pt>
                <c:pt idx="1116">
                  <c:v>1.5654212202483E-8</c:v>
                </c:pt>
                <c:pt idx="1117">
                  <c:v>1.56837511851615E-8</c:v>
                </c:pt>
                <c:pt idx="1118">
                  <c:v>1.57132901678401E-8</c:v>
                </c:pt>
                <c:pt idx="1119">
                  <c:v>1.57428291505186E-8</c:v>
                </c:pt>
                <c:pt idx="1120">
                  <c:v>1.57723681331971E-8</c:v>
                </c:pt>
                <c:pt idx="1121">
                  <c:v>1.58019071158757E-8</c:v>
                </c:pt>
                <c:pt idx="1122">
                  <c:v>1.58314460985542E-8</c:v>
                </c:pt>
                <c:pt idx="1123">
                  <c:v>1.58609850812328E-8</c:v>
                </c:pt>
                <c:pt idx="1124">
                  <c:v>1.58905240639113E-8</c:v>
                </c:pt>
                <c:pt idx="1125">
                  <c:v>1.59200630465899E-8</c:v>
                </c:pt>
                <c:pt idx="1126">
                  <c:v>1.59496020292684E-8</c:v>
                </c:pt>
                <c:pt idx="1127">
                  <c:v>1.59791410119469E-8</c:v>
                </c:pt>
                <c:pt idx="1128">
                  <c:v>1.60086799946255E-8</c:v>
                </c:pt>
                <c:pt idx="1129">
                  <c:v>1.6038218977304E-8</c:v>
                </c:pt>
                <c:pt idx="1130">
                  <c:v>1.60677579599826E-8</c:v>
                </c:pt>
                <c:pt idx="1131">
                  <c:v>1.60972969426611E-8</c:v>
                </c:pt>
                <c:pt idx="1132">
                  <c:v>1.61268359253396E-8</c:v>
                </c:pt>
                <c:pt idx="1133">
                  <c:v>1.61563749080182E-8</c:v>
                </c:pt>
                <c:pt idx="1134">
                  <c:v>1.61859138906967E-8</c:v>
                </c:pt>
                <c:pt idx="1135">
                  <c:v>1.62154528733752E-8</c:v>
                </c:pt>
                <c:pt idx="1136">
                  <c:v>1.62449918560538E-8</c:v>
                </c:pt>
                <c:pt idx="1137">
                  <c:v>1.62745308387323E-8</c:v>
                </c:pt>
                <c:pt idx="1138">
                  <c:v>1.63040698214109E-8</c:v>
                </c:pt>
                <c:pt idx="1139">
                  <c:v>1.63336088040894E-8</c:v>
                </c:pt>
                <c:pt idx="1140">
                  <c:v>1.63631477867679E-8</c:v>
                </c:pt>
                <c:pt idx="1141">
                  <c:v>1.63926867694465E-8</c:v>
                </c:pt>
                <c:pt idx="1142">
                  <c:v>1.6422225752125E-8</c:v>
                </c:pt>
                <c:pt idx="1143">
                  <c:v>1.64517647348036E-8</c:v>
                </c:pt>
                <c:pt idx="1144">
                  <c:v>1.64813037174821E-8</c:v>
                </c:pt>
                <c:pt idx="1145">
                  <c:v>1.65108427001606E-8</c:v>
                </c:pt>
                <c:pt idx="1146">
                  <c:v>1.65403816828392E-8</c:v>
                </c:pt>
                <c:pt idx="1147">
                  <c:v>1.65699206655177E-8</c:v>
                </c:pt>
                <c:pt idx="1148">
                  <c:v>1.65994596481963E-8</c:v>
                </c:pt>
                <c:pt idx="1149">
                  <c:v>1.66289986308748E-8</c:v>
                </c:pt>
                <c:pt idx="1150">
                  <c:v>1.66585376135533E-8</c:v>
                </c:pt>
                <c:pt idx="1151">
                  <c:v>1.66880765962319E-8</c:v>
                </c:pt>
                <c:pt idx="1152">
                  <c:v>1.67176155789104E-8</c:v>
                </c:pt>
                <c:pt idx="1153">
                  <c:v>1.6747154561589E-8</c:v>
                </c:pt>
                <c:pt idx="1154">
                  <c:v>1.67766935442675E-8</c:v>
                </c:pt>
                <c:pt idx="1155">
                  <c:v>1.6806232526946E-8</c:v>
                </c:pt>
                <c:pt idx="1156">
                  <c:v>1.68357715096246E-8</c:v>
                </c:pt>
                <c:pt idx="1157">
                  <c:v>1.68653104923031E-8</c:v>
                </c:pt>
                <c:pt idx="1158">
                  <c:v>1.68948494749817E-8</c:v>
                </c:pt>
                <c:pt idx="1159">
                  <c:v>1.69243884576602E-8</c:v>
                </c:pt>
                <c:pt idx="1160">
                  <c:v>1.69539274403387E-8</c:v>
                </c:pt>
                <c:pt idx="1161">
                  <c:v>1.69834664230173E-8</c:v>
                </c:pt>
                <c:pt idx="1162">
                  <c:v>1.70130054056958E-8</c:v>
                </c:pt>
                <c:pt idx="1163">
                  <c:v>1.70425443883744E-8</c:v>
                </c:pt>
                <c:pt idx="1164">
                  <c:v>1.70720833710529E-8</c:v>
                </c:pt>
                <c:pt idx="1165">
                  <c:v>1.71016223537314E-8</c:v>
                </c:pt>
                <c:pt idx="1166">
                  <c:v>1.713116133641E-8</c:v>
                </c:pt>
                <c:pt idx="1167">
                  <c:v>1.71607003190885E-8</c:v>
                </c:pt>
                <c:pt idx="1168">
                  <c:v>1.71902393017671E-8</c:v>
                </c:pt>
                <c:pt idx="1169">
                  <c:v>1.72197782844456E-8</c:v>
                </c:pt>
                <c:pt idx="1170">
                  <c:v>1.72493172671241E-8</c:v>
                </c:pt>
                <c:pt idx="1171">
                  <c:v>1.72788562498367E-8</c:v>
                </c:pt>
                <c:pt idx="1172">
                  <c:v>1.73083952325152E-8</c:v>
                </c:pt>
                <c:pt idx="1173">
                  <c:v>1.73379342151938E-8</c:v>
                </c:pt>
                <c:pt idx="1174">
                  <c:v>1.73674731978723E-8</c:v>
                </c:pt>
                <c:pt idx="1175">
                  <c:v>1.73970121805509E-8</c:v>
                </c:pt>
                <c:pt idx="1176">
                  <c:v>1.74265511632294E-8</c:v>
                </c:pt>
                <c:pt idx="1177">
                  <c:v>1.74560901459079E-8</c:v>
                </c:pt>
                <c:pt idx="1178">
                  <c:v>1.74856291285865E-8</c:v>
                </c:pt>
                <c:pt idx="1179">
                  <c:v>1.7515168111265E-8</c:v>
                </c:pt>
                <c:pt idx="1180">
                  <c:v>1.75447070939436E-8</c:v>
                </c:pt>
                <c:pt idx="1181">
                  <c:v>1.75742460766221E-8</c:v>
                </c:pt>
                <c:pt idx="1182">
                  <c:v>1.76037850593006E-8</c:v>
                </c:pt>
                <c:pt idx="1183">
                  <c:v>1.76333240419792E-8</c:v>
                </c:pt>
                <c:pt idx="1184">
                  <c:v>1.76628630246577E-8</c:v>
                </c:pt>
                <c:pt idx="1185">
                  <c:v>1.76924020073363E-8</c:v>
                </c:pt>
                <c:pt idx="1186">
                  <c:v>1.77219409900148E-8</c:v>
                </c:pt>
                <c:pt idx="1187">
                  <c:v>1.77514799726933E-8</c:v>
                </c:pt>
                <c:pt idx="1188">
                  <c:v>1.77810189553651E-8</c:v>
                </c:pt>
                <c:pt idx="1189">
                  <c:v>1.78105579380436E-8</c:v>
                </c:pt>
                <c:pt idx="1190">
                  <c:v>1.78400969207222E-8</c:v>
                </c:pt>
                <c:pt idx="1191">
                  <c:v>1.78696359034041E-8</c:v>
                </c:pt>
                <c:pt idx="1192">
                  <c:v>1.78991748860826E-8</c:v>
                </c:pt>
                <c:pt idx="1193">
                  <c:v>1.79287138687612E-8</c:v>
                </c:pt>
                <c:pt idx="1194">
                  <c:v>1.79582528514397E-8</c:v>
                </c:pt>
                <c:pt idx="1195">
                  <c:v>1.79877918341183E-8</c:v>
                </c:pt>
                <c:pt idx="1196">
                  <c:v>1.80173308167968E-8</c:v>
                </c:pt>
                <c:pt idx="1197">
                  <c:v>1.80468697994787E-8</c:v>
                </c:pt>
                <c:pt idx="1198">
                  <c:v>1.80764087821566E-8</c:v>
                </c:pt>
                <c:pt idx="1199">
                  <c:v>1.81059477648358E-8</c:v>
                </c:pt>
              </c:numCache>
            </c:numRef>
          </c:xVal>
          <c:yVal>
            <c:numRef>
              <c:f>'Al effect 650C'!$B$3:$B$1202</c:f>
              <c:numCache>
                <c:formatCode>General</c:formatCode>
                <c:ptCount val="1200"/>
                <c:pt idx="0">
                  <c:v>0.00010006337208</c:v>
                </c:pt>
                <c:pt idx="1">
                  <c:v>0.00010006341644</c:v>
                </c:pt>
                <c:pt idx="2">
                  <c:v>0.00010006354956</c:v>
                </c:pt>
                <c:pt idx="3">
                  <c:v>0.00010006377162</c:v>
                </c:pt>
                <c:pt idx="4">
                  <c:v>0.00010006408285</c:v>
                </c:pt>
                <c:pt idx="5">
                  <c:v>0.00010006448361</c:v>
                </c:pt>
                <c:pt idx="6">
                  <c:v>0.00010006497438</c:v>
                </c:pt>
                <c:pt idx="7">
                  <c:v>0.00010006555572</c:v>
                </c:pt>
                <c:pt idx="8">
                  <c:v>0.0001000662283</c:v>
                </c:pt>
                <c:pt idx="9">
                  <c:v>0.00010006699288</c:v>
                </c:pt>
                <c:pt idx="10">
                  <c:v>0.00010006785036</c:v>
                </c:pt>
                <c:pt idx="11">
                  <c:v>0.00010006880171</c:v>
                </c:pt>
                <c:pt idx="12">
                  <c:v>0.00010006984804</c:v>
                </c:pt>
                <c:pt idx="13">
                  <c:v>0.00010007099053</c:v>
                </c:pt>
                <c:pt idx="14">
                  <c:v>0.00010007223051</c:v>
                </c:pt>
                <c:pt idx="15">
                  <c:v>0.00010007356939</c:v>
                </c:pt>
                <c:pt idx="16">
                  <c:v>0.00010007500871</c:v>
                </c:pt>
                <c:pt idx="17">
                  <c:v>0.0001000765501</c:v>
                </c:pt>
                <c:pt idx="18">
                  <c:v>0.00010007819533</c:v>
                </c:pt>
                <c:pt idx="19">
                  <c:v>0.00010007994627</c:v>
                </c:pt>
                <c:pt idx="20">
                  <c:v>0.00010008180492</c:v>
                </c:pt>
                <c:pt idx="21">
                  <c:v>0.00010008377338</c:v>
                </c:pt>
                <c:pt idx="22">
                  <c:v>0.00010008585388</c:v>
                </c:pt>
                <c:pt idx="23">
                  <c:v>0.00010008804879</c:v>
                </c:pt>
                <c:pt idx="24">
                  <c:v>0.00010009036057</c:v>
                </c:pt>
                <c:pt idx="25">
                  <c:v>0.00010009279184</c:v>
                </c:pt>
                <c:pt idx="26">
                  <c:v>0.00010009534533</c:v>
                </c:pt>
                <c:pt idx="27">
                  <c:v>0.00010009802391</c:v>
                </c:pt>
                <c:pt idx="28">
                  <c:v>0.00010010083057</c:v>
                </c:pt>
                <c:pt idx="29">
                  <c:v>0.00010010376847</c:v>
                </c:pt>
                <c:pt idx="30">
                  <c:v>0.00010010684087</c:v>
                </c:pt>
                <c:pt idx="31">
                  <c:v>0.00010011005119</c:v>
                </c:pt>
                <c:pt idx="32">
                  <c:v>0.000100113403</c:v>
                </c:pt>
                <c:pt idx="33">
                  <c:v>0.00010011690002</c:v>
                </c:pt>
                <c:pt idx="34">
                  <c:v>0.00010012054609</c:v>
                </c:pt>
                <c:pt idx="35">
                  <c:v>0.00010012434525</c:v>
                </c:pt>
                <c:pt idx="36">
                  <c:v>0.00010012830166</c:v>
                </c:pt>
                <c:pt idx="37">
                  <c:v>0.00010013241966</c:v>
                </c:pt>
                <c:pt idx="38">
                  <c:v>0.00010013670376</c:v>
                </c:pt>
                <c:pt idx="39">
                  <c:v>0.00010014115862</c:v>
                </c:pt>
                <c:pt idx="40">
                  <c:v>0.00010014578908</c:v>
                </c:pt>
                <c:pt idx="41">
                  <c:v>0.00010015060017</c:v>
                </c:pt>
                <c:pt idx="42">
                  <c:v>0.00010015559707</c:v>
                </c:pt>
                <c:pt idx="43">
                  <c:v>0.00010016078519</c:v>
                </c:pt>
                <c:pt idx="44">
                  <c:v>0.00010016617008</c:v>
                </c:pt>
                <c:pt idx="45">
                  <c:v>0.00010017175751</c:v>
                </c:pt>
                <c:pt idx="46">
                  <c:v>0.00010017755346</c:v>
                </c:pt>
                <c:pt idx="47">
                  <c:v>0.00010018356407</c:v>
                </c:pt>
                <c:pt idx="48">
                  <c:v>0.00010018979574</c:v>
                </c:pt>
                <c:pt idx="49">
                  <c:v>0.00010019625504</c:v>
                </c:pt>
                <c:pt idx="50">
                  <c:v>0.00010020294879</c:v>
                </c:pt>
                <c:pt idx="51">
                  <c:v>0.00010020988401</c:v>
                </c:pt>
                <c:pt idx="52">
                  <c:v>0.00010021706797</c:v>
                </c:pt>
                <c:pt idx="53">
                  <c:v>0.00010022450815</c:v>
                </c:pt>
                <c:pt idx="54">
                  <c:v>0.00010023221229</c:v>
                </c:pt>
                <c:pt idx="55">
                  <c:v>0.00010024018838</c:v>
                </c:pt>
                <c:pt idx="56">
                  <c:v>0.00010024844465</c:v>
                </c:pt>
                <c:pt idx="57">
                  <c:v>0.00010025698959</c:v>
                </c:pt>
                <c:pt idx="58">
                  <c:v>0.00010026583196</c:v>
                </c:pt>
                <c:pt idx="59">
                  <c:v>0.00010027498079</c:v>
                </c:pt>
                <c:pt idx="60">
                  <c:v>0.0001002844454</c:v>
                </c:pt>
                <c:pt idx="61">
                  <c:v>0.00010029423537</c:v>
                </c:pt>
                <c:pt idx="62">
                  <c:v>0.00010030436061</c:v>
                </c:pt>
                <c:pt idx="63">
                  <c:v>0.00010031483131</c:v>
                </c:pt>
                <c:pt idx="64">
                  <c:v>0.00010032565796</c:v>
                </c:pt>
                <c:pt idx="65">
                  <c:v>0.00010033685138</c:v>
                </c:pt>
                <c:pt idx="66">
                  <c:v>0.00010034842272</c:v>
                </c:pt>
                <c:pt idx="67">
                  <c:v>0.00010036038344</c:v>
                </c:pt>
                <c:pt idx="68">
                  <c:v>0.00010037274537</c:v>
                </c:pt>
                <c:pt idx="69">
                  <c:v>0.00010038552066</c:v>
                </c:pt>
                <c:pt idx="70">
                  <c:v>0.00010039872184</c:v>
                </c:pt>
                <c:pt idx="71">
                  <c:v>0.00010041236179</c:v>
                </c:pt>
                <c:pt idx="72">
                  <c:v>0.0001004264538</c:v>
                </c:pt>
                <c:pt idx="73">
                  <c:v>0.00010044101149</c:v>
                </c:pt>
                <c:pt idx="74">
                  <c:v>0.00010045604894</c:v>
                </c:pt>
                <c:pt idx="75">
                  <c:v>0.00010047158058</c:v>
                </c:pt>
                <c:pt idx="76">
                  <c:v>0.00010048762129</c:v>
                </c:pt>
                <c:pt idx="77">
                  <c:v>0.00010050418636</c:v>
                </c:pt>
                <c:pt idx="78">
                  <c:v>0.00010052129153</c:v>
                </c:pt>
                <c:pt idx="79">
                  <c:v>0.00010053895297</c:v>
                </c:pt>
                <c:pt idx="80">
                  <c:v>0.00010055718732</c:v>
                </c:pt>
                <c:pt idx="81">
                  <c:v>0.00010057601169</c:v>
                </c:pt>
                <c:pt idx="82">
                  <c:v>0.00010059544367</c:v>
                </c:pt>
                <c:pt idx="83">
                  <c:v>0.00010061550134</c:v>
                </c:pt>
                <c:pt idx="84">
                  <c:v>0.0001006362033</c:v>
                </c:pt>
                <c:pt idx="85">
                  <c:v>0.00010065756864</c:v>
                </c:pt>
                <c:pt idx="86">
                  <c:v>0.000100679617</c:v>
                </c:pt>
                <c:pt idx="87">
                  <c:v>0.00010070236857</c:v>
                </c:pt>
                <c:pt idx="88">
                  <c:v>0.00010072584408</c:v>
                </c:pt>
                <c:pt idx="89">
                  <c:v>0.00010075006484</c:v>
                </c:pt>
                <c:pt idx="90">
                  <c:v>0.00010077505273</c:v>
                </c:pt>
                <c:pt idx="91">
                  <c:v>0.00010080083026</c:v>
                </c:pt>
                <c:pt idx="92">
                  <c:v>0.00010082742053</c:v>
                </c:pt>
                <c:pt idx="93">
                  <c:v>0.00010085484725</c:v>
                </c:pt>
                <c:pt idx="94">
                  <c:v>0.00010088313481</c:v>
                </c:pt>
                <c:pt idx="95">
                  <c:v>0.00010091230824</c:v>
                </c:pt>
                <c:pt idx="96">
                  <c:v>0.00010094239323</c:v>
                </c:pt>
                <c:pt idx="97">
                  <c:v>0.00010097341618</c:v>
                </c:pt>
                <c:pt idx="98">
                  <c:v>0.00010100540419</c:v>
                </c:pt>
                <c:pt idx="99">
                  <c:v>0.00010103838508</c:v>
                </c:pt>
                <c:pt idx="100">
                  <c:v>0.00010107238741</c:v>
                </c:pt>
                <c:pt idx="101">
                  <c:v>0.00010110744049</c:v>
                </c:pt>
                <c:pt idx="102">
                  <c:v>0.00010114357441</c:v>
                </c:pt>
                <c:pt idx="103">
                  <c:v>0.00010118082006</c:v>
                </c:pt>
                <c:pt idx="104">
                  <c:v>0.00010121920913</c:v>
                </c:pt>
                <c:pt idx="105">
                  <c:v>0.00010125877414</c:v>
                </c:pt>
                <c:pt idx="106">
                  <c:v>0.00010129954846</c:v>
                </c:pt>
                <c:pt idx="107">
                  <c:v>0.00010134156633</c:v>
                </c:pt>
                <c:pt idx="108">
                  <c:v>0.00010138486287</c:v>
                </c:pt>
                <c:pt idx="109">
                  <c:v>0.00010142947412</c:v>
                </c:pt>
                <c:pt idx="110">
                  <c:v>0.00010147543705</c:v>
                </c:pt>
                <c:pt idx="111">
                  <c:v>0.00010152278956</c:v>
                </c:pt>
                <c:pt idx="112">
                  <c:v>0.00010157157054</c:v>
                </c:pt>
                <c:pt idx="113">
                  <c:v>0.00010162181986</c:v>
                </c:pt>
                <c:pt idx="114">
                  <c:v>0.00010167357841</c:v>
                </c:pt>
                <c:pt idx="115">
                  <c:v>0.00010172688813</c:v>
                </c:pt>
                <c:pt idx="116">
                  <c:v>0.00010178179201</c:v>
                </c:pt>
                <c:pt idx="117">
                  <c:v>0.00010183833411</c:v>
                </c:pt>
                <c:pt idx="118">
                  <c:v>0.00010189655962</c:v>
                </c:pt>
                <c:pt idx="119">
                  <c:v>0.00010195651486</c:v>
                </c:pt>
                <c:pt idx="120">
                  <c:v>0.0001020182473</c:v>
                </c:pt>
                <c:pt idx="121">
                  <c:v>0.00010208180559</c:v>
                </c:pt>
                <c:pt idx="122">
                  <c:v>0.0001021472396</c:v>
                </c:pt>
                <c:pt idx="123">
                  <c:v>0.00010221460043</c:v>
                </c:pt>
                <c:pt idx="124">
                  <c:v>0.00010228394043</c:v>
                </c:pt>
                <c:pt idx="125">
                  <c:v>0.00010235531325</c:v>
                </c:pt>
                <c:pt idx="126">
                  <c:v>0.00010242877386</c:v>
                </c:pt>
                <c:pt idx="127">
                  <c:v>0.00010250437856</c:v>
                </c:pt>
                <c:pt idx="128">
                  <c:v>0.00010258218503</c:v>
                </c:pt>
                <c:pt idx="129">
                  <c:v>0.00010266225236</c:v>
                </c:pt>
                <c:pt idx="130">
                  <c:v>0.00010274464105</c:v>
                </c:pt>
                <c:pt idx="131">
                  <c:v>0.00010282941307</c:v>
                </c:pt>
                <c:pt idx="132">
                  <c:v>0.0001029166319</c:v>
                </c:pt>
                <c:pt idx="133">
                  <c:v>0.00010300636251</c:v>
                </c:pt>
                <c:pt idx="134">
                  <c:v>0.00010309867144</c:v>
                </c:pt>
                <c:pt idx="135">
                  <c:v>0.00010319362682</c:v>
                </c:pt>
                <c:pt idx="136">
                  <c:v>0.00010329129839</c:v>
                </c:pt>
                <c:pt idx="137">
                  <c:v>0.00010339175754</c:v>
                </c:pt>
                <c:pt idx="138">
                  <c:v>0.00010349507736</c:v>
                </c:pt>
                <c:pt idx="139">
                  <c:v>0.00010360133264</c:v>
                </c:pt>
                <c:pt idx="140">
                  <c:v>0.00010371059993</c:v>
                </c:pt>
                <c:pt idx="141">
                  <c:v>0.00010382295757</c:v>
                </c:pt>
                <c:pt idx="142">
                  <c:v>0.00010393848573</c:v>
                </c:pt>
                <c:pt idx="143">
                  <c:v>0.00010405726644</c:v>
                </c:pt>
                <c:pt idx="144">
                  <c:v>0.00010417938361</c:v>
                </c:pt>
                <c:pt idx="145">
                  <c:v>0.00010430492311</c:v>
                </c:pt>
                <c:pt idx="146">
                  <c:v>0.00010443397277</c:v>
                </c:pt>
                <c:pt idx="147">
                  <c:v>0.00010456662242</c:v>
                </c:pt>
                <c:pt idx="148">
                  <c:v>0.00010470296397</c:v>
                </c:pt>
                <c:pt idx="149">
                  <c:v>0.00010484309139</c:v>
                </c:pt>
                <c:pt idx="150">
                  <c:v>0.00010498710081</c:v>
                </c:pt>
                <c:pt idx="151">
                  <c:v>0.00010513509049</c:v>
                </c:pt>
                <c:pt idx="152">
                  <c:v>0.00010528716096</c:v>
                </c:pt>
                <c:pt idx="153">
                  <c:v>0.00010544341494</c:v>
                </c:pt>
                <c:pt idx="154">
                  <c:v>0.00010560395751</c:v>
                </c:pt>
                <c:pt idx="155">
                  <c:v>0.00010576889604</c:v>
                </c:pt>
                <c:pt idx="156">
                  <c:v>0.0001059383403</c:v>
                </c:pt>
                <c:pt idx="157">
                  <c:v>0.00010611240252</c:v>
                </c:pt>
                <c:pt idx="158">
                  <c:v>0.00010629119734</c:v>
                </c:pt>
                <c:pt idx="159">
                  <c:v>0.00010647484199</c:v>
                </c:pt>
                <c:pt idx="160">
                  <c:v>0.00010666345621</c:v>
                </c:pt>
                <c:pt idx="161">
                  <c:v>0.00010685716237</c:v>
                </c:pt>
                <c:pt idx="162">
                  <c:v>0.00010705608551</c:v>
                </c:pt>
                <c:pt idx="163">
                  <c:v>0.00010726035336</c:v>
                </c:pt>
                <c:pt idx="164">
                  <c:v>0.00010747009643</c:v>
                </c:pt>
                <c:pt idx="165">
                  <c:v>0.000107685448</c:v>
                </c:pt>
                <c:pt idx="166">
                  <c:v>0.00010790654423</c:v>
                </c:pt>
                <c:pt idx="167">
                  <c:v>0.00010813352418</c:v>
                </c:pt>
                <c:pt idx="168">
                  <c:v>0.00010836652987</c:v>
                </c:pt>
                <c:pt idx="169">
                  <c:v>0.00010860570631</c:v>
                </c:pt>
                <c:pt idx="170">
                  <c:v>0.00010885120159</c:v>
                </c:pt>
                <c:pt idx="171">
                  <c:v>0.0001091031669</c:v>
                </c:pt>
                <c:pt idx="172">
                  <c:v>0.0001093617566</c:v>
                </c:pt>
                <c:pt idx="173">
                  <c:v>0.00010962712828</c:v>
                </c:pt>
                <c:pt idx="174">
                  <c:v>0.00010989944278</c:v>
                </c:pt>
                <c:pt idx="175">
                  <c:v>0.0001101788643</c:v>
                </c:pt>
                <c:pt idx="176">
                  <c:v>0.0001104655604</c:v>
                </c:pt>
                <c:pt idx="177">
                  <c:v>0.0001107597021</c:v>
                </c:pt>
                <c:pt idx="178">
                  <c:v>0.00011106146391</c:v>
                </c:pt>
                <c:pt idx="179">
                  <c:v>0.0001113710239</c:v>
                </c:pt>
                <c:pt idx="180">
                  <c:v>0.00011168856376</c:v>
                </c:pt>
                <c:pt idx="181">
                  <c:v>0.00011201426884</c:v>
                </c:pt>
                <c:pt idx="182">
                  <c:v>0.00011234832823</c:v>
                </c:pt>
                <c:pt idx="183">
                  <c:v>0.00011269093483</c:v>
                </c:pt>
                <c:pt idx="184">
                  <c:v>0.00011304228537</c:v>
                </c:pt>
                <c:pt idx="185">
                  <c:v>0.00011340258052</c:v>
                </c:pt>
                <c:pt idx="186">
                  <c:v>0.00011377202489</c:v>
                </c:pt>
                <c:pt idx="187">
                  <c:v>0.00011415082716</c:v>
                </c:pt>
                <c:pt idx="188">
                  <c:v>0.00011453920011</c:v>
                </c:pt>
                <c:pt idx="189">
                  <c:v>0.00011493736068</c:v>
                </c:pt>
                <c:pt idx="190">
                  <c:v>0.00011534553003</c:v>
                </c:pt>
                <c:pt idx="191">
                  <c:v>0.00011576393363</c:v>
                </c:pt>
                <c:pt idx="192">
                  <c:v>0.0001161928013</c:v>
                </c:pt>
                <c:pt idx="193">
                  <c:v>0.00011663236729</c:v>
                </c:pt>
                <c:pt idx="194">
                  <c:v>0.00011708287033</c:v>
                </c:pt>
                <c:pt idx="195">
                  <c:v>0.00011754455373</c:v>
                </c:pt>
                <c:pt idx="196">
                  <c:v>0.00011801766539</c:v>
                </c:pt>
                <c:pt idx="197">
                  <c:v>0.00011850245793</c:v>
                </c:pt>
                <c:pt idx="198">
                  <c:v>0.00011899918872</c:v>
                </c:pt>
                <c:pt idx="199">
                  <c:v>0.00011950811997</c:v>
                </c:pt>
                <c:pt idx="200">
                  <c:v>0.00012002951877</c:v>
                </c:pt>
                <c:pt idx="201">
                  <c:v>0.00012056365718</c:v>
                </c:pt>
                <c:pt idx="202">
                  <c:v>0.00012111081232</c:v>
                </c:pt>
                <c:pt idx="203">
                  <c:v>0.00012167126639</c:v>
                </c:pt>
                <c:pt idx="204">
                  <c:v>0.00012224530678</c:v>
                </c:pt>
                <c:pt idx="205">
                  <c:v>0.00012283322613</c:v>
                </c:pt>
                <c:pt idx="206">
                  <c:v>0.00012343532241</c:v>
                </c:pt>
                <c:pt idx="207">
                  <c:v>0.00012405189896</c:v>
                </c:pt>
                <c:pt idx="208">
                  <c:v>0.0001246832646</c:v>
                </c:pt>
                <c:pt idx="209">
                  <c:v>0.00012532973371</c:v>
                </c:pt>
                <c:pt idx="210">
                  <c:v>0.00012599162623</c:v>
                </c:pt>
                <c:pt idx="211">
                  <c:v>0.00012666926784</c:v>
                </c:pt>
                <c:pt idx="212">
                  <c:v>0.00012736298995</c:v>
                </c:pt>
                <c:pt idx="213">
                  <c:v>0.00012807312979</c:v>
                </c:pt>
                <c:pt idx="214">
                  <c:v>0.00012880003054</c:v>
                </c:pt>
                <c:pt idx="215">
                  <c:v>0.00012954404133</c:v>
                </c:pt>
                <c:pt idx="216">
                  <c:v>0.00013030551734</c:v>
                </c:pt>
                <c:pt idx="217">
                  <c:v>0.00013108481991</c:v>
                </c:pt>
                <c:pt idx="218">
                  <c:v>0.00013188231657</c:v>
                </c:pt>
                <c:pt idx="219">
                  <c:v>0.00013269838113</c:v>
                </c:pt>
                <c:pt idx="220">
                  <c:v>0.00013353339378</c:v>
                </c:pt>
                <c:pt idx="221">
                  <c:v>0.00013438774111</c:v>
                </c:pt>
                <c:pt idx="222">
                  <c:v>0.00013526181625</c:v>
                </c:pt>
                <c:pt idx="223">
                  <c:v>0.0001361560189</c:v>
                </c:pt>
                <c:pt idx="224">
                  <c:v>0.00013707075544</c:v>
                </c:pt>
                <c:pt idx="225">
                  <c:v>0.00013800643896</c:v>
                </c:pt>
                <c:pt idx="226">
                  <c:v>0.0001389634894</c:v>
                </c:pt>
                <c:pt idx="227">
                  <c:v>0.00013994233356</c:v>
                </c:pt>
                <c:pt idx="228">
                  <c:v>0.00014094340522</c:v>
                </c:pt>
                <c:pt idx="229">
                  <c:v>0.00014196714522</c:v>
                </c:pt>
                <c:pt idx="230">
                  <c:v>0.0001430140015</c:v>
                </c:pt>
                <c:pt idx="231">
                  <c:v>0.0001440844292</c:v>
                </c:pt>
                <c:pt idx="232">
                  <c:v>0.00014517889075</c:v>
                </c:pt>
                <c:pt idx="233">
                  <c:v>0.0001462978559</c:v>
                </c:pt>
                <c:pt idx="234">
                  <c:v>0.00014744180184</c:v>
                </c:pt>
                <c:pt idx="235">
                  <c:v>0.00014861121328</c:v>
                </c:pt>
                <c:pt idx="236">
                  <c:v>0.00014980658247</c:v>
                </c:pt>
                <c:pt idx="237">
                  <c:v>0.00015102840934</c:v>
                </c:pt>
                <c:pt idx="238">
                  <c:v>0.00015227720153</c:v>
                </c:pt>
                <c:pt idx="239">
                  <c:v>0.00015355347448</c:v>
                </c:pt>
                <c:pt idx="240">
                  <c:v>0.00015485775153</c:v>
                </c:pt>
                <c:pt idx="241">
                  <c:v>0.00015619056393</c:v>
                </c:pt>
                <c:pt idx="242">
                  <c:v>0.000157552451</c:v>
                </c:pt>
                <c:pt idx="243">
                  <c:v>0.00015894396011</c:v>
                </c:pt>
                <c:pt idx="244">
                  <c:v>0.00016036564684</c:v>
                </c:pt>
                <c:pt idx="245">
                  <c:v>0.00016181807498</c:v>
                </c:pt>
                <c:pt idx="246">
                  <c:v>0.00016330181666</c:v>
                </c:pt>
                <c:pt idx="247">
                  <c:v>0.00016481745237</c:v>
                </c:pt>
                <c:pt idx="248">
                  <c:v>0.00016636557107</c:v>
                </c:pt>
                <c:pt idx="249">
                  <c:v>0.00016794677026</c:v>
                </c:pt>
                <c:pt idx="250">
                  <c:v>0.000169561656</c:v>
                </c:pt>
                <c:pt idx="251">
                  <c:v>0.00017121084305</c:v>
                </c:pt>
                <c:pt idx="252">
                  <c:v>0.00017289495488</c:v>
                </c:pt>
                <c:pt idx="253">
                  <c:v>0.00017461462377</c:v>
                </c:pt>
                <c:pt idx="254">
                  <c:v>0.00017637049087</c:v>
                </c:pt>
                <c:pt idx="255">
                  <c:v>0.00017816320625</c:v>
                </c:pt>
                <c:pt idx="256">
                  <c:v>0.00017999342898</c:v>
                </c:pt>
                <c:pt idx="257">
                  <c:v>0.0001818618272</c:v>
                </c:pt>
                <c:pt idx="258">
                  <c:v>0.00018376907817</c:v>
                </c:pt>
                <c:pt idx="259">
                  <c:v>0.00018571586833</c:v>
                </c:pt>
                <c:pt idx="260">
                  <c:v>0.00018770289338</c:v>
                </c:pt>
                <c:pt idx="261">
                  <c:v>0.00018973085832</c:v>
                </c:pt>
                <c:pt idx="262">
                  <c:v>0.00019180047752</c:v>
                </c:pt>
                <c:pt idx="263">
                  <c:v>0.00019391247476</c:v>
                </c:pt>
                <c:pt idx="264">
                  <c:v>0.00019606758332</c:v>
                </c:pt>
                <c:pt idx="265">
                  <c:v>0.00019826654601</c:v>
                </c:pt>
                <c:pt idx="266">
                  <c:v>0.00020051011522</c:v>
                </c:pt>
                <c:pt idx="267">
                  <c:v>0.00020279905299</c:v>
                </c:pt>
                <c:pt idx="268">
                  <c:v>0.00020513413107</c:v>
                </c:pt>
                <c:pt idx="269">
                  <c:v>0.00020751613093</c:v>
                </c:pt>
                <c:pt idx="270">
                  <c:v>0.00020994584384</c:v>
                </c:pt>
                <c:pt idx="271">
                  <c:v>0.00021242407092</c:v>
                </c:pt>
                <c:pt idx="272">
                  <c:v>0.00021495162317</c:v>
                </c:pt>
                <c:pt idx="273">
                  <c:v>0.00021752932151</c:v>
                </c:pt>
                <c:pt idx="274">
                  <c:v>0.00022015799685</c:v>
                </c:pt>
                <c:pt idx="275">
                  <c:v>0.0002228384901</c:v>
                </c:pt>
                <c:pt idx="276">
                  <c:v>0.00022557165222</c:v>
                </c:pt>
                <c:pt idx="277">
                  <c:v>0.00022835834428</c:v>
                </c:pt>
                <c:pt idx="278">
                  <c:v>0.00023119943745</c:v>
                </c:pt>
                <c:pt idx="279">
                  <c:v>0.00023409581307</c:v>
                </c:pt>
                <c:pt idx="280">
                  <c:v>0.00023704836266</c:v>
                </c:pt>
                <c:pt idx="281">
                  <c:v>0.00024005798799</c:v>
                </c:pt>
                <c:pt idx="282">
                  <c:v>0.00024312560103</c:v>
                </c:pt>
                <c:pt idx="283">
                  <c:v>0.00024625212407</c:v>
                </c:pt>
                <c:pt idx="284">
                  <c:v>0.00024943848967</c:v>
                </c:pt>
                <c:pt idx="285">
                  <c:v>0.00025268564071</c:v>
                </c:pt>
                <c:pt idx="286">
                  <c:v>0.00025599453043</c:v>
                </c:pt>
                <c:pt idx="287">
                  <c:v>0.00025936612239</c:v>
                </c:pt>
                <c:pt idx="288">
                  <c:v>0.00026280139055</c:v>
                </c:pt>
                <c:pt idx="289">
                  <c:v>0.00026630131924</c:v>
                </c:pt>
                <c:pt idx="290">
                  <c:v>0.00026986690319</c:v>
                </c:pt>
                <c:pt idx="291">
                  <c:v>0.00027349914753</c:v>
                </c:pt>
                <c:pt idx="292">
                  <c:v>0.00027719906778</c:v>
                </c:pt>
                <c:pt idx="293">
                  <c:v>0.0002809676899</c:v>
                </c:pt>
                <c:pt idx="294">
                  <c:v>0.00028480605022</c:v>
                </c:pt>
                <c:pt idx="295">
                  <c:v>0.00028871519553</c:v>
                </c:pt>
                <c:pt idx="296">
                  <c:v>0.00029269618297</c:v>
                </c:pt>
                <c:pt idx="297">
                  <c:v>0.0002967500801</c:v>
                </c:pt>
                <c:pt idx="298">
                  <c:v>0.00030087796486</c:v>
                </c:pt>
                <c:pt idx="299">
                  <c:v>0.00030508092558</c:v>
                </c:pt>
                <c:pt idx="300">
                  <c:v>0.00030936006091</c:v>
                </c:pt>
                <c:pt idx="301">
                  <c:v>0.00031371647985</c:v>
                </c:pt>
                <c:pt idx="302">
                  <c:v>0.00031815130174</c:v>
                </c:pt>
                <c:pt idx="303">
                  <c:v>0.00032266565617</c:v>
                </c:pt>
                <c:pt idx="304">
                  <c:v>0.00032726068302</c:v>
                </c:pt>
                <c:pt idx="305">
                  <c:v>0.0003319375324</c:v>
                </c:pt>
                <c:pt idx="306">
                  <c:v>0.00033669736458</c:v>
                </c:pt>
                <c:pt idx="307">
                  <c:v>0.00034154135005</c:v>
                </c:pt>
                <c:pt idx="308">
                  <c:v>0.00034647066938</c:v>
                </c:pt>
                <c:pt idx="309">
                  <c:v>0.00035148651321</c:v>
                </c:pt>
                <c:pt idx="310">
                  <c:v>0.00035659008225</c:v>
                </c:pt>
                <c:pt idx="311">
                  <c:v>0.00036178258714</c:v>
                </c:pt>
                <c:pt idx="312">
                  <c:v>0.00036706524848</c:v>
                </c:pt>
                <c:pt idx="313">
                  <c:v>0.00037243929673</c:v>
                </c:pt>
                <c:pt idx="314">
                  <c:v>0.00037790597216</c:v>
                </c:pt>
                <c:pt idx="315">
                  <c:v>0.00038346652477</c:v>
                </c:pt>
                <c:pt idx="316">
                  <c:v>0.00038912221426</c:v>
                </c:pt>
                <c:pt idx="317">
                  <c:v>0.00039487430991</c:v>
                </c:pt>
                <c:pt idx="318">
                  <c:v>0.00040072409055</c:v>
                </c:pt>
                <c:pt idx="319">
                  <c:v>0.00040667284447</c:v>
                </c:pt>
                <c:pt idx="320">
                  <c:v>0.0004127218693</c:v>
                </c:pt>
                <c:pt idx="321">
                  <c:v>0.00041887247199</c:v>
                </c:pt>
                <c:pt idx="322">
                  <c:v>0.00042512596867</c:v>
                </c:pt>
                <c:pt idx="323">
                  <c:v>0.00043148368456</c:v>
                </c:pt>
                <c:pt idx="324">
                  <c:v>0.00043794695392</c:v>
                </c:pt>
                <c:pt idx="325">
                  <c:v>0.00044451711988</c:v>
                </c:pt>
                <c:pt idx="326">
                  <c:v>0.00045119553439</c:v>
                </c:pt>
                <c:pt idx="327">
                  <c:v>0.00045798355808</c:v>
                </c:pt>
                <c:pt idx="328">
                  <c:v>0.00046488256018</c:v>
                </c:pt>
                <c:pt idx="329">
                  <c:v>0.00047189391835</c:v>
                </c:pt>
                <c:pt idx="330">
                  <c:v>0.00047901901861</c:v>
                </c:pt>
                <c:pt idx="331">
                  <c:v>0.00048625925521</c:v>
                </c:pt>
                <c:pt idx="332">
                  <c:v>0.00049361603045</c:v>
                </c:pt>
                <c:pt idx="333">
                  <c:v>0.00050109075463</c:v>
                </c:pt>
                <c:pt idx="334">
                  <c:v>0.00050868484583</c:v>
                </c:pt>
                <c:pt idx="335">
                  <c:v>0.00051639972982</c:v>
                </c:pt>
                <c:pt idx="336">
                  <c:v>0.00052423683991</c:v>
                </c:pt>
                <c:pt idx="337">
                  <c:v>0.00053219761678</c:v>
                </c:pt>
                <c:pt idx="338">
                  <c:v>0.00054028350836</c:v>
                </c:pt>
                <c:pt idx="339">
                  <c:v>0.00054849596961</c:v>
                </c:pt>
                <c:pt idx="340">
                  <c:v>0.00055683646244</c:v>
                </c:pt>
                <c:pt idx="341">
                  <c:v>0.00056530645547</c:v>
                </c:pt>
                <c:pt idx="342">
                  <c:v>0.00057390742391</c:v>
                </c:pt>
                <c:pt idx="343">
                  <c:v>0.00058264084936</c:v>
                </c:pt>
                <c:pt idx="344">
                  <c:v>0.00059150821965</c:v>
                </c:pt>
                <c:pt idx="345">
                  <c:v>0.00060051102861</c:v>
                </c:pt>
                <c:pt idx="346">
                  <c:v>0.00060965077595</c:v>
                </c:pt>
                <c:pt idx="347">
                  <c:v>0.00061892896702</c:v>
                </c:pt>
                <c:pt idx="348">
                  <c:v>0.00062834711262</c:v>
                </c:pt>
                <c:pt idx="349">
                  <c:v>0.00063790672881</c:v>
                </c:pt>
                <c:pt idx="350">
                  <c:v>0.00064760933672</c:v>
                </c:pt>
                <c:pt idx="351">
                  <c:v>0.00065745646229</c:v>
                </c:pt>
                <c:pt idx="352">
                  <c:v>0.0006674496361</c:v>
                </c:pt>
                <c:pt idx="353">
                  <c:v>0.00067759039315</c:v>
                </c:pt>
                <c:pt idx="354">
                  <c:v>0.00068788027261</c:v>
                </c:pt>
                <c:pt idx="355">
                  <c:v>0.00069832081763</c:v>
                </c:pt>
                <c:pt idx="356">
                  <c:v>0.00070891357506</c:v>
                </c:pt>
                <c:pt idx="357">
                  <c:v>0.00071966009528</c:v>
                </c:pt>
                <c:pt idx="358">
                  <c:v>0.00073056193189</c:v>
                </c:pt>
                <c:pt idx="359">
                  <c:v>0.00074162064152</c:v>
                </c:pt>
                <c:pt idx="360">
                  <c:v>0.00075283778355</c:v>
                </c:pt>
                <c:pt idx="361">
                  <c:v>0.00076421491988</c:v>
                </c:pt>
                <c:pt idx="362">
                  <c:v>0.00077575361465</c:v>
                </c:pt>
                <c:pt idx="363">
                  <c:v>0.000787455434</c:v>
                </c:pt>
                <c:pt idx="364">
                  <c:v>0.0007993219458</c:v>
                </c:pt>
                <c:pt idx="365">
                  <c:v>0.00081135471937</c:v>
                </c:pt>
                <c:pt idx="366">
                  <c:v>0.0008235553252</c:v>
                </c:pt>
                <c:pt idx="367">
                  <c:v>0.00083592533472</c:v>
                </c:pt>
                <c:pt idx="368">
                  <c:v>0.00084846631995</c:v>
                </c:pt>
                <c:pt idx="369">
                  <c:v>0.00086117985326</c:v>
                </c:pt>
                <c:pt idx="370">
                  <c:v>0.00087406750708</c:v>
                </c:pt>
                <c:pt idx="371">
                  <c:v>0.00088713085358</c:v>
                </c:pt>
                <c:pt idx="372">
                  <c:v>0.00090037146438</c:v>
                </c:pt>
                <c:pt idx="373">
                  <c:v>0.00091379091029</c:v>
                </c:pt>
                <c:pt idx="374">
                  <c:v>0.00092739076093</c:v>
                </c:pt>
                <c:pt idx="375">
                  <c:v>0.00094117258449</c:v>
                </c:pt>
                <c:pt idx="376">
                  <c:v>0.00095513794736</c:v>
                </c:pt>
                <c:pt idx="377">
                  <c:v>0.00096928841386</c:v>
                </c:pt>
                <c:pt idx="378">
                  <c:v>0.0009836255459</c:v>
                </c:pt>
                <c:pt idx="379">
                  <c:v>0.00099815090265</c:v>
                </c:pt>
                <c:pt idx="380">
                  <c:v>0.0010128660402</c:v>
                </c:pt>
                <c:pt idx="381">
                  <c:v>0.0010277725113</c:v>
                </c:pt>
                <c:pt idx="382">
                  <c:v>0.0010428718649</c:v>
                </c:pt>
                <c:pt idx="383">
                  <c:v>0.001058165646</c:v>
                </c:pt>
                <c:pt idx="384">
                  <c:v>0.0010736553949</c:v>
                </c:pt>
                <c:pt idx="385">
                  <c:v>0.0010893426476</c:v>
                </c:pt>
                <c:pt idx="386">
                  <c:v>0.0011052289347</c:v>
                </c:pt>
                <c:pt idx="387">
                  <c:v>0.0011213157813</c:v>
                </c:pt>
                <c:pt idx="388">
                  <c:v>0.0011376047069</c:v>
                </c:pt>
                <c:pt idx="389">
                  <c:v>0.0011540972246</c:v>
                </c:pt>
                <c:pt idx="390">
                  <c:v>0.0011707948413</c:v>
                </c:pt>
                <c:pt idx="391">
                  <c:v>0.0011876990567</c:v>
                </c:pt>
                <c:pt idx="392">
                  <c:v>0.0012048113633</c:v>
                </c:pt>
                <c:pt idx="393">
                  <c:v>0.0012221332462</c:v>
                </c:pt>
                <c:pt idx="394">
                  <c:v>0.0012396661822</c:v>
                </c:pt>
                <c:pt idx="395">
                  <c:v>0.00125741164</c:v>
                </c:pt>
                <c:pt idx="396">
                  <c:v>0.0012753710793</c:v>
                </c:pt>
                <c:pt idx="397">
                  <c:v>0.0012935459508</c:v>
                </c:pt>
                <c:pt idx="398">
                  <c:v>0.0013119376959</c:v>
                </c:pt>
                <c:pt idx="399">
                  <c:v>0.0013305477457</c:v>
                </c:pt>
                <c:pt idx="400">
                  <c:v>0.0013493775213</c:v>
                </c:pt>
                <c:pt idx="401">
                  <c:v>0.0013684284331</c:v>
                </c:pt>
                <c:pt idx="402">
                  <c:v>0.0013877018804</c:v>
                </c:pt>
                <c:pt idx="403">
                  <c:v>0.0014071992511</c:v>
                </c:pt>
                <c:pt idx="404">
                  <c:v>0.0014269219212</c:v>
                </c:pt>
                <c:pt idx="405">
                  <c:v>0.0014468712545</c:v>
                </c:pt>
                <c:pt idx="406">
                  <c:v>0.0014670486022</c:v>
                </c:pt>
                <c:pt idx="407">
                  <c:v>0.0014874553024</c:v>
                </c:pt>
                <c:pt idx="408">
                  <c:v>0.0015080926799</c:v>
                </c:pt>
                <c:pt idx="409">
                  <c:v>0.0015289620455</c:v>
                </c:pt>
                <c:pt idx="410">
                  <c:v>0.001550064696</c:v>
                </c:pt>
                <c:pt idx="411">
                  <c:v>0.0015714019134</c:v>
                </c:pt>
                <c:pt idx="412">
                  <c:v>0.0015929749647</c:v>
                </c:pt>
                <c:pt idx="413">
                  <c:v>0.0016147851015</c:v>
                </c:pt>
                <c:pt idx="414">
                  <c:v>0.0016368335594</c:v>
                </c:pt>
                <c:pt idx="415">
                  <c:v>0.0016591215581</c:v>
                </c:pt>
                <c:pt idx="416">
                  <c:v>0.0016816503003</c:v>
                </c:pt>
                <c:pt idx="417">
                  <c:v>0.0017044209718</c:v>
                </c:pt>
                <c:pt idx="418">
                  <c:v>0.0017274347409</c:v>
                </c:pt>
                <c:pt idx="419">
                  <c:v>0.0017506927581</c:v>
                </c:pt>
                <c:pt idx="420">
                  <c:v>0.0017741961555</c:v>
                </c:pt>
                <c:pt idx="421">
                  <c:v>0.0017979460465</c:v>
                </c:pt>
                <c:pt idx="422">
                  <c:v>0.0018219435257</c:v>
                </c:pt>
                <c:pt idx="423">
                  <c:v>0.0018461896678</c:v>
                </c:pt>
                <c:pt idx="424">
                  <c:v>0.001870685528</c:v>
                </c:pt>
                <c:pt idx="425">
                  <c:v>0.0018954321408</c:v>
                </c:pt>
                <c:pt idx="426">
                  <c:v>0.0019204305202</c:v>
                </c:pt>
                <c:pt idx="427">
                  <c:v>0.0019456816593</c:v>
                </c:pt>
                <c:pt idx="428">
                  <c:v>0.0019711865292</c:v>
                </c:pt>
                <c:pt idx="429">
                  <c:v>0.0019969460796</c:v>
                </c:pt>
                <c:pt idx="430">
                  <c:v>0.0020229612375</c:v>
                </c:pt>
                <c:pt idx="431">
                  <c:v>0.0020492329074</c:v>
                </c:pt>
                <c:pt idx="432">
                  <c:v>0.0020757619706</c:v>
                </c:pt>
                <c:pt idx="433">
                  <c:v>0.0021025492851</c:v>
                </c:pt>
                <c:pt idx="434">
                  <c:v>0.0021295956849</c:v>
                </c:pt>
                <c:pt idx="435">
                  <c:v>0.0021569019795</c:v>
                </c:pt>
                <c:pt idx="436">
                  <c:v>0.0021844689542</c:v>
                </c:pt>
                <c:pt idx="437">
                  <c:v>0.0022122973688</c:v>
                </c:pt>
                <c:pt idx="438">
                  <c:v>0.002240387958</c:v>
                </c:pt>
                <c:pt idx="439">
                  <c:v>0.0022687414306</c:v>
                </c:pt>
                <c:pt idx="440">
                  <c:v>0.0022973584691</c:v>
                </c:pt>
                <c:pt idx="441">
                  <c:v>0.0023262397296</c:v>
                </c:pt>
                <c:pt idx="442">
                  <c:v>0.0023553858412</c:v>
                </c:pt>
                <c:pt idx="443">
                  <c:v>0.0023847974056</c:v>
                </c:pt>
                <c:pt idx="444">
                  <c:v>0.0024144749972</c:v>
                </c:pt>
                <c:pt idx="445">
                  <c:v>0.0024444191619</c:v>
                </c:pt>
                <c:pt idx="446">
                  <c:v>0.0024746304176</c:v>
                </c:pt>
                <c:pt idx="447">
                  <c:v>0.0025051092533</c:v>
                </c:pt>
                <c:pt idx="448">
                  <c:v>0.0025358561289</c:v>
                </c:pt>
                <c:pt idx="449">
                  <c:v>0.002566871475</c:v>
                </c:pt>
                <c:pt idx="450">
                  <c:v>0.0025981556922</c:v>
                </c:pt>
                <c:pt idx="451">
                  <c:v>0.0026297091514</c:v>
                </c:pt>
                <c:pt idx="452">
                  <c:v>0.0026615321926</c:v>
                </c:pt>
                <c:pt idx="453">
                  <c:v>0.0026936251253</c:v>
                </c:pt>
                <c:pt idx="454">
                  <c:v>0.002725988228</c:v>
                </c:pt>
                <c:pt idx="455">
                  <c:v>0.0027586217475</c:v>
                </c:pt>
                <c:pt idx="456">
                  <c:v>0.0027915258992</c:v>
                </c:pt>
                <c:pt idx="457">
                  <c:v>0.0028247008662</c:v>
                </c:pt>
                <c:pt idx="458">
                  <c:v>0.0028581467994</c:v>
                </c:pt>
                <c:pt idx="459">
                  <c:v>0.0028918638172</c:v>
                </c:pt>
                <c:pt idx="460">
                  <c:v>0.0029258520049</c:v>
                </c:pt>
                <c:pt idx="461">
                  <c:v>0.0029601114147</c:v>
                </c:pt>
                <c:pt idx="462">
                  <c:v>0.0029946420651</c:v>
                </c:pt>
                <c:pt idx="463">
                  <c:v>0.0030294439413</c:v>
                </c:pt>
                <c:pt idx="464">
                  <c:v>0.003064516994</c:v>
                </c:pt>
                <c:pt idx="465">
                  <c:v>0.00309986114</c:v>
                </c:pt>
                <c:pt idx="466">
                  <c:v>0.0031354762613</c:v>
                </c:pt>
                <c:pt idx="467">
                  <c:v>0.0031713622052</c:v>
                </c:pt>
                <c:pt idx="468">
                  <c:v>0.003207518784</c:v>
                </c:pt>
                <c:pt idx="469">
                  <c:v>0.0032439457747</c:v>
                </c:pt>
                <c:pt idx="470">
                  <c:v>0.0032806429189</c:v>
                </c:pt>
                <c:pt idx="471">
                  <c:v>0.0033176099225</c:v>
                </c:pt>
                <c:pt idx="472">
                  <c:v>0.0033548464552</c:v>
                </c:pt>
                <c:pt idx="473">
                  <c:v>0.003392352151</c:v>
                </c:pt>
                <c:pt idx="474">
                  <c:v>0.0034301266072</c:v>
                </c:pt>
                <c:pt idx="475">
                  <c:v>0.0034681693848</c:v>
                </c:pt>
                <c:pt idx="476">
                  <c:v>0.003506480008</c:v>
                </c:pt>
                <c:pt idx="477">
                  <c:v>0.0035450579643</c:v>
                </c:pt>
                <c:pt idx="478">
                  <c:v>0.0035839027039</c:v>
                </c:pt>
                <c:pt idx="479">
                  <c:v>0.0036230136399</c:v>
                </c:pt>
                <c:pt idx="480">
                  <c:v>0.0036623901481</c:v>
                </c:pt>
                <c:pt idx="481">
                  <c:v>0.0037020315668</c:v>
                </c:pt>
                <c:pt idx="482">
                  <c:v>0.0037419371966</c:v>
                </c:pt>
                <c:pt idx="483">
                  <c:v>0.0037821063003</c:v>
                </c:pt>
                <c:pt idx="484">
                  <c:v>0.0038225381029</c:v>
                </c:pt>
                <c:pt idx="485">
                  <c:v>0.0038632317915</c:v>
                </c:pt>
                <c:pt idx="486">
                  <c:v>0.0039041865148</c:v>
                </c:pt>
                <c:pt idx="487">
                  <c:v>0.0039454013838</c:v>
                </c:pt>
                <c:pt idx="488">
                  <c:v>0.0039868754707</c:v>
                </c:pt>
                <c:pt idx="489">
                  <c:v>0.0040286078097</c:v>
                </c:pt>
                <c:pt idx="490">
                  <c:v>0.0040705973965</c:v>
                </c:pt>
                <c:pt idx="491">
                  <c:v>0.0041128431884</c:v>
                </c:pt>
                <c:pt idx="492">
                  <c:v>0.0041553441041</c:v>
                </c:pt>
                <c:pt idx="493">
                  <c:v>0.0041980990238</c:v>
                </c:pt>
                <c:pt idx="494">
                  <c:v>0.0042411067891</c:v>
                </c:pt>
                <c:pt idx="495">
                  <c:v>0.0042843662029</c:v>
                </c:pt>
                <c:pt idx="496">
                  <c:v>0.0043278760298</c:v>
                </c:pt>
                <c:pt idx="497">
                  <c:v>0.0043716349954</c:v>
                </c:pt>
                <c:pt idx="498">
                  <c:v>0.0044156417871</c:v>
                </c:pt>
                <c:pt idx="499">
                  <c:v>0.0044598950535</c:v>
                </c:pt>
                <c:pt idx="500">
                  <c:v>0.0045043934045</c:v>
                </c:pt>
                <c:pt idx="501">
                  <c:v>0.0045491354119</c:v>
                </c:pt>
                <c:pt idx="502">
                  <c:v>0.0045941196086</c:v>
                </c:pt>
                <c:pt idx="503">
                  <c:v>0.0046393444895</c:v>
                </c:pt>
                <c:pt idx="504">
                  <c:v>0.0046848085109</c:v>
                </c:pt>
                <c:pt idx="505">
                  <c:v>0.0047305100909</c:v>
                </c:pt>
                <c:pt idx="506">
                  <c:v>0.0047764476094</c:v>
                </c:pt>
                <c:pt idx="507">
                  <c:v>0.0048226194084</c:v>
                </c:pt>
                <c:pt idx="508">
                  <c:v>0.0048690237917</c:v>
                </c:pt>
                <c:pt idx="509">
                  <c:v>0.0049156590254</c:v>
                </c:pt>
                <c:pt idx="510">
                  <c:v>0.0049625233379</c:v>
                </c:pt>
                <c:pt idx="511">
                  <c:v>0.00500961492</c:v>
                </c:pt>
                <c:pt idx="512">
                  <c:v>0.0050569319249</c:v>
                </c:pt>
                <c:pt idx="513">
                  <c:v>0.0051044724687</c:v>
                </c:pt>
                <c:pt idx="514">
                  <c:v>0.0051522346305</c:v>
                </c:pt>
                <c:pt idx="515">
                  <c:v>0.0052002164522</c:v>
                </c:pt>
                <c:pt idx="516">
                  <c:v>0.0052484159391</c:v>
                </c:pt>
                <c:pt idx="517">
                  <c:v>0.0052968310601</c:v>
                </c:pt>
                <c:pt idx="518">
                  <c:v>0.0053454597474</c:v>
                </c:pt>
                <c:pt idx="519">
                  <c:v>0.0053942998975</c:v>
                </c:pt>
                <c:pt idx="520">
                  <c:v>0.0054433493708</c:v>
                </c:pt>
                <c:pt idx="521">
                  <c:v>0.005492605992</c:v>
                </c:pt>
                <c:pt idx="522">
                  <c:v>0.0055420675505</c:v>
                </c:pt>
                <c:pt idx="523">
                  <c:v>0.0055917318006</c:v>
                </c:pt>
                <c:pt idx="524">
                  <c:v>0.0056415964617</c:v>
                </c:pt>
                <c:pt idx="525">
                  <c:v>0.0056916592186</c:v>
                </c:pt>
                <c:pt idx="526">
                  <c:v>0.0057419177216</c:v>
                </c:pt>
                <c:pt idx="527">
                  <c:v>0.0057923695874</c:v>
                </c:pt>
                <c:pt idx="528">
                  <c:v>0.0058430123987</c:v>
                </c:pt>
                <c:pt idx="529">
                  <c:v>0.0058938437049</c:v>
                </c:pt>
                <c:pt idx="530">
                  <c:v>0.0059448610224</c:v>
                </c:pt>
                <c:pt idx="531">
                  <c:v>0.0059960618347</c:v>
                </c:pt>
                <c:pt idx="532">
                  <c:v>0.0060474435931</c:v>
                </c:pt>
                <c:pt idx="533">
                  <c:v>0.006099003717</c:v>
                </c:pt>
                <c:pt idx="534">
                  <c:v>0.0061507395938</c:v>
                </c:pt>
                <c:pt idx="535">
                  <c:v>0.0062026485799</c:v>
                </c:pt>
                <c:pt idx="536">
                  <c:v>0.0062547280006</c:v>
                </c:pt>
                <c:pt idx="537">
                  <c:v>0.0063069751511</c:v>
                </c:pt>
                <c:pt idx="538">
                  <c:v>0.006359387296</c:v>
                </c:pt>
                <c:pt idx="539">
                  <c:v>0.0064119616705</c:v>
                </c:pt>
                <c:pt idx="540">
                  <c:v>0.0064646954804</c:v>
                </c:pt>
                <c:pt idx="541">
                  <c:v>0.0065175859028</c:v>
                </c:pt>
                <c:pt idx="542">
                  <c:v>0.0065706300864</c:v>
                </c:pt>
                <c:pt idx="543">
                  <c:v>0.0066238251517</c:v>
                </c:pt>
                <c:pt idx="544">
                  <c:v>0.006677168192</c:v>
                </c:pt>
                <c:pt idx="545">
                  <c:v>0.0067306562733</c:v>
                </c:pt>
                <c:pt idx="546">
                  <c:v>0.0067842864351</c:v>
                </c:pt>
                <c:pt idx="547">
                  <c:v>0.006838055691</c:v>
                </c:pt>
                <c:pt idx="548">
                  <c:v>0.0068919610288</c:v>
                </c:pt>
                <c:pt idx="549">
                  <c:v>0.0069459994112</c:v>
                </c:pt>
                <c:pt idx="550">
                  <c:v>0.0070001677763</c:v>
                </c:pt>
                <c:pt idx="551">
                  <c:v>0.0070544630381</c:v>
                </c:pt>
                <c:pt idx="552">
                  <c:v>0.0071088820871</c:v>
                </c:pt>
                <c:pt idx="553">
                  <c:v>0.0071634217906</c:v>
                </c:pt>
                <c:pt idx="554">
                  <c:v>0.0072180789934</c:v>
                </c:pt>
                <c:pt idx="555">
                  <c:v>0.0072728505184</c:v>
                </c:pt>
                <c:pt idx="556">
                  <c:v>0.0073277331671</c:v>
                </c:pt>
                <c:pt idx="557">
                  <c:v>0.0073827237198</c:v>
                </c:pt>
                <c:pt idx="558">
                  <c:v>0.0074378189367</c:v>
                </c:pt>
                <c:pt idx="559">
                  <c:v>0.0074930155584</c:v>
                </c:pt>
                <c:pt idx="560">
                  <c:v>0.0075483103058</c:v>
                </c:pt>
                <c:pt idx="561">
                  <c:v>0.0076036998818</c:v>
                </c:pt>
                <c:pt idx="562">
                  <c:v>0.0076591809707</c:v>
                </c:pt>
                <c:pt idx="563">
                  <c:v>0.0077147502396</c:v>
                </c:pt>
                <c:pt idx="564">
                  <c:v>0.0077704043389</c:v>
                </c:pt>
                <c:pt idx="565">
                  <c:v>0.0078261399024</c:v>
                </c:pt>
                <c:pt idx="566">
                  <c:v>0.0078819535486</c:v>
                </c:pt>
                <c:pt idx="567">
                  <c:v>0.0079378418806</c:v>
                </c:pt>
                <c:pt idx="568">
                  <c:v>0.0079938014875</c:v>
                </c:pt>
                <c:pt idx="569">
                  <c:v>0.0080498289441</c:v>
                </c:pt>
                <c:pt idx="570">
                  <c:v>0.0081059208125</c:v>
                </c:pt>
                <c:pt idx="571">
                  <c:v>0.0081620736419</c:v>
                </c:pt>
                <c:pt idx="572">
                  <c:v>0.0082182839698</c:v>
                </c:pt>
                <c:pt idx="573">
                  <c:v>0.0082745483223</c:v>
                </c:pt>
                <c:pt idx="574">
                  <c:v>0.0083308632149</c:v>
                </c:pt>
                <c:pt idx="575">
                  <c:v>0.008387225153</c:v>
                </c:pt>
                <c:pt idx="576">
                  <c:v>0.0084436306329</c:v>
                </c:pt>
                <c:pt idx="577">
                  <c:v>0.008500076142</c:v>
                </c:pt>
                <c:pt idx="578">
                  <c:v>0.0085565581596</c:v>
                </c:pt>
                <c:pt idx="579">
                  <c:v>0.0086130731578</c:v>
                </c:pt>
                <c:pt idx="580">
                  <c:v>0.0086696176018</c:v>
                </c:pt>
                <c:pt idx="581">
                  <c:v>0.008726187951</c:v>
                </c:pt>
                <c:pt idx="582">
                  <c:v>0.0087827806589</c:v>
                </c:pt>
                <c:pt idx="583">
                  <c:v>0.0088393921749</c:v>
                </c:pt>
                <c:pt idx="584">
                  <c:v>0.0088960189437</c:v>
                </c:pt>
                <c:pt idx="585">
                  <c:v>0.0089526574071</c:v>
                </c:pt>
                <c:pt idx="586">
                  <c:v>0.0090093040038</c:v>
                </c:pt>
                <c:pt idx="587">
                  <c:v>0.0090659551706</c:v>
                </c:pt>
                <c:pt idx="588">
                  <c:v>0.009122607343</c:v>
                </c:pt>
                <c:pt idx="589">
                  <c:v>0.0091792569555</c:v>
                </c:pt>
                <c:pt idx="590">
                  <c:v>0.0092359004428</c:v>
                </c:pt>
                <c:pt idx="591">
                  <c:v>0.0092925342402</c:v>
                </c:pt>
                <c:pt idx="592">
                  <c:v>0.0093491547842</c:v>
                </c:pt>
                <c:pt idx="593">
                  <c:v>0.0094057585133</c:v>
                </c:pt>
                <c:pt idx="594">
                  <c:v>0.0094623418686</c:v>
                </c:pt>
                <c:pt idx="595">
                  <c:v>0.0095189012947</c:v>
                </c:pt>
                <c:pt idx="596">
                  <c:v>0.00957543324</c:v>
                </c:pt>
                <c:pt idx="597">
                  <c:v>0.0096319341577</c:v>
                </c:pt>
                <c:pt idx="598">
                  <c:v>0.0096884005061</c:v>
                </c:pt>
                <c:pt idx="599">
                  <c:v>0.0097448287497</c:v>
                </c:pt>
                <c:pt idx="600">
                  <c:v>0.0098012153596</c:v>
                </c:pt>
                <c:pt idx="601">
                  <c:v>0.0098575568143</c:v>
                </c:pt>
                <c:pt idx="602">
                  <c:v>0.0099138496002</c:v>
                </c:pt>
                <c:pt idx="603">
                  <c:v>0.0099700902123</c:v>
                </c:pt>
                <c:pt idx="604">
                  <c:v>0.010026275155</c:v>
                </c:pt>
                <c:pt idx="605">
                  <c:v>0.010082400943</c:v>
                </c:pt>
                <c:pt idx="606">
                  <c:v>0.0101384641</c:v>
                </c:pt>
                <c:pt idx="607">
                  <c:v>0.010194461164</c:v>
                </c:pt>
                <c:pt idx="608">
                  <c:v>0.010250388681</c:v>
                </c:pt>
                <c:pt idx="609">
                  <c:v>0.010306243214</c:v>
                </c:pt>
                <c:pt idx="610">
                  <c:v>0.010362021335</c:v>
                </c:pt>
                <c:pt idx="611">
                  <c:v>0.010417719632</c:v>
                </c:pt>
                <c:pt idx="612">
                  <c:v>0.010473334708</c:v>
                </c:pt>
                <c:pt idx="613">
                  <c:v>0.010528863179</c:v>
                </c:pt>
                <c:pt idx="614">
                  <c:v>0.010584301679</c:v>
                </c:pt>
                <c:pt idx="615">
                  <c:v>0.010639646856</c:v>
                </c:pt>
                <c:pt idx="616">
                  <c:v>0.010694895378</c:v>
                </c:pt>
                <c:pt idx="617">
                  <c:v>0.010750043926</c:v>
                </c:pt>
                <c:pt idx="618">
                  <c:v>0.010805089203</c:v>
                </c:pt>
                <c:pt idx="619">
                  <c:v>0.010860027931</c:v>
                </c:pt>
                <c:pt idx="620">
                  <c:v>0.010914856847</c:v>
                </c:pt>
                <c:pt idx="621">
                  <c:v>0.010969572713</c:v>
                </c:pt>
                <c:pt idx="622">
                  <c:v>0.011024172308</c:v>
                </c:pt>
                <c:pt idx="623">
                  <c:v>0.011078652434</c:v>
                </c:pt>
                <c:pt idx="624">
                  <c:v>0.011133009913</c:v>
                </c:pt>
                <c:pt idx="625">
                  <c:v>0.011187241591</c:v>
                </c:pt>
                <c:pt idx="626">
                  <c:v>0.011241344335</c:v>
                </c:pt>
                <c:pt idx="627">
                  <c:v>0.011295315037</c:v>
                </c:pt>
                <c:pt idx="628">
                  <c:v>0.011349150611</c:v>
                </c:pt>
                <c:pt idx="629">
                  <c:v>0.011402847996</c:v>
                </c:pt>
                <c:pt idx="630">
                  <c:v>0.011456404157</c:v>
                </c:pt>
                <c:pt idx="631">
                  <c:v>0.011509816084</c:v>
                </c:pt>
                <c:pt idx="632">
                  <c:v>0.011563080791</c:v>
                </c:pt>
                <c:pt idx="633">
                  <c:v>0.011616195321</c:v>
                </c:pt>
                <c:pt idx="634">
                  <c:v>0.011669156741</c:v>
                </c:pt>
                <c:pt idx="635">
                  <c:v>0.01172196215</c:v>
                </c:pt>
                <c:pt idx="636">
                  <c:v>0.011774608669</c:v>
                </c:pt>
                <c:pt idx="637">
                  <c:v>0.011827093452</c:v>
                </c:pt>
                <c:pt idx="638">
                  <c:v>0.011879413679</c:v>
                </c:pt>
                <c:pt idx="639">
                  <c:v>0.011931566562</c:v>
                </c:pt>
                <c:pt idx="640">
                  <c:v>0.01198354934</c:v>
                </c:pt>
                <c:pt idx="641">
                  <c:v>0.012035359283</c:v>
                </c:pt>
                <c:pt idx="642">
                  <c:v>0.012086993692</c:v>
                </c:pt>
                <c:pt idx="643">
                  <c:v>0.012138449898</c:v>
                </c:pt>
                <c:pt idx="644">
                  <c:v>0.012189725266</c:v>
                </c:pt>
                <c:pt idx="645">
                  <c:v>0.012240817188</c:v>
                </c:pt>
                <c:pt idx="646">
                  <c:v>0.012291723094</c:v>
                </c:pt>
                <c:pt idx="647">
                  <c:v>0.012342440441</c:v>
                </c:pt>
                <c:pt idx="648">
                  <c:v>0.012392966723</c:v>
                </c:pt>
                <c:pt idx="649">
                  <c:v>0.012443299465</c:v>
                </c:pt>
                <c:pt idx="650">
                  <c:v>0.012493436228</c:v>
                </c:pt>
                <c:pt idx="651">
                  <c:v>0.012543374603</c:v>
                </c:pt>
                <c:pt idx="652">
                  <c:v>0.012593112218</c:v>
                </c:pt>
                <c:pt idx="653">
                  <c:v>0.012642646737</c:v>
                </c:pt>
                <c:pt idx="654">
                  <c:v>0.012691975856</c:v>
                </c:pt>
                <c:pt idx="655">
                  <c:v>0.012741097307</c:v>
                </c:pt>
                <c:pt idx="656">
                  <c:v>0.012790008859</c:v>
                </c:pt>
                <c:pt idx="657">
                  <c:v>0.012838708316</c:v>
                </c:pt>
                <c:pt idx="658">
                  <c:v>0.012887193517</c:v>
                </c:pt>
                <c:pt idx="659">
                  <c:v>0.012935462338</c:v>
                </c:pt>
                <c:pt idx="660">
                  <c:v>0.012983512692</c:v>
                </c:pt>
                <c:pt idx="661">
                  <c:v>0.01303134253</c:v>
                </c:pt>
                <c:pt idx="662">
                  <c:v>0.013078949836</c:v>
                </c:pt>
                <c:pt idx="663">
                  <c:v>0.013126332637</c:v>
                </c:pt>
                <c:pt idx="664">
                  <c:v>0.013173488992</c:v>
                </c:pt>
                <c:pt idx="665">
                  <c:v>0.013220417002</c:v>
                </c:pt>
                <c:pt idx="666">
                  <c:v>0.013267114803</c:v>
                </c:pt>
                <c:pt idx="667">
                  <c:v>0.013313580571</c:v>
                </c:pt>
                <c:pt idx="668">
                  <c:v>0.013359812518</c:v>
                </c:pt>
                <c:pt idx="669">
                  <c:v>0.013405808897</c:v>
                </c:pt>
                <c:pt idx="670">
                  <c:v>0.013451567997</c:v>
                </c:pt>
                <c:pt idx="671">
                  <c:v>0.013497088148</c:v>
                </c:pt>
                <c:pt idx="672">
                  <c:v>0.013542367717</c:v>
                </c:pt>
                <c:pt idx="673">
                  <c:v>0.01358740511</c:v>
                </c:pt>
                <c:pt idx="674">
                  <c:v>0.013632198775</c:v>
                </c:pt>
                <c:pt idx="675">
                  <c:v>0.013676747194</c:v>
                </c:pt>
                <c:pt idx="676">
                  <c:v>0.013721048892</c:v>
                </c:pt>
                <c:pt idx="677">
                  <c:v>0.013765102433</c:v>
                </c:pt>
                <c:pt idx="678">
                  <c:v>0.013808906418</c:v>
                </c:pt>
                <c:pt idx="679">
                  <c:v>0.013852459489</c:v>
                </c:pt>
                <c:pt idx="680">
                  <c:v>0.013895760328</c:v>
                </c:pt>
                <c:pt idx="681">
                  <c:v>0.013938807655</c:v>
                </c:pt>
                <c:pt idx="682">
                  <c:v>0.01398160023</c:v>
                </c:pt>
                <c:pt idx="683">
                  <c:v>0.014024136854</c:v>
                </c:pt>
                <c:pt idx="684">
                  <c:v>0.014066416364</c:v>
                </c:pt>
                <c:pt idx="685">
                  <c:v>0.014108437641</c:v>
                </c:pt>
                <c:pt idx="686">
                  <c:v>0.0141501996</c:v>
                </c:pt>
                <c:pt idx="687">
                  <c:v>0.014191701201</c:v>
                </c:pt>
                <c:pt idx="688">
                  <c:v>0.01423294144</c:v>
                </c:pt>
                <c:pt idx="689">
                  <c:v>0.014273919352</c:v>
                </c:pt>
                <c:pt idx="690">
                  <c:v>0.014314634014</c:v>
                </c:pt>
                <c:pt idx="691">
                  <c:v>0.014355084539</c:v>
                </c:pt>
                <c:pt idx="692">
                  <c:v>0.014395270083</c:v>
                </c:pt>
                <c:pt idx="693">
                  <c:v>0.014435189836</c:v>
                </c:pt>
                <c:pt idx="694">
                  <c:v>0.014474843032</c:v>
                </c:pt>
                <c:pt idx="695">
                  <c:v>0.01451422894</c:v>
                </c:pt>
                <c:pt idx="696">
                  <c:v>0.01455334687</c:v>
                </c:pt>
                <c:pt idx="697">
                  <c:v>0.01459219617</c:v>
                </c:pt>
                <c:pt idx="698">
                  <c:v>0.014630776226</c:v>
                </c:pt>
                <c:pt idx="699">
                  <c:v>0.014669086462</c:v>
                </c:pt>
                <c:pt idx="700">
                  <c:v>0.014707126341</c:v>
                </c:pt>
                <c:pt idx="701">
                  <c:v>0.014744895365</c:v>
                </c:pt>
                <c:pt idx="702">
                  <c:v>0.014782393072</c:v>
                </c:pt>
                <c:pt idx="703">
                  <c:v>0.014819619037</c:v>
                </c:pt>
                <c:pt idx="704">
                  <c:v>0.014856572876</c:v>
                </c:pt>
                <c:pt idx="705">
                  <c:v>0.014893254238</c:v>
                </c:pt>
                <c:pt idx="706">
                  <c:v>0.014929662813</c:v>
                </c:pt>
                <c:pt idx="707">
                  <c:v>0.014965798324</c:v>
                </c:pt>
                <c:pt idx="708">
                  <c:v>0.015001660534</c:v>
                </c:pt>
                <c:pt idx="709">
                  <c:v>0.015037249241</c:v>
                </c:pt>
                <c:pt idx="710">
                  <c:v>0.015072564279</c:v>
                </c:pt>
                <c:pt idx="711">
                  <c:v>0.015107605518</c:v>
                </c:pt>
                <c:pt idx="712">
                  <c:v>0.015142372865</c:v>
                </c:pt>
                <c:pt idx="713">
                  <c:v>0.015176866259</c:v>
                </c:pt>
                <c:pt idx="714">
                  <c:v>0.015211085679</c:v>
                </c:pt>
                <c:pt idx="715">
                  <c:v>0.015245031136</c:v>
                </c:pt>
                <c:pt idx="716">
                  <c:v>0.015278702675</c:v>
                </c:pt>
                <c:pt idx="717">
                  <c:v>0.015312100378</c:v>
                </c:pt>
                <c:pt idx="718">
                  <c:v>0.015345224358</c:v>
                </c:pt>
                <c:pt idx="719">
                  <c:v>0.015378074764</c:v>
                </c:pt>
                <c:pt idx="720">
                  <c:v>0.015410651778</c:v>
                </c:pt>
                <c:pt idx="721">
                  <c:v>0.015442955615</c:v>
                </c:pt>
                <c:pt idx="722">
                  <c:v>0.015474986522</c:v>
                </c:pt>
                <c:pt idx="723">
                  <c:v>0.01550674478</c:v>
                </c:pt>
                <c:pt idx="724">
                  <c:v>0.015538230701</c:v>
                </c:pt>
                <c:pt idx="725">
                  <c:v>0.015569444631</c:v>
                </c:pt>
                <c:pt idx="726">
                  <c:v>0.015600386944</c:v>
                </c:pt>
                <c:pt idx="727">
                  <c:v>0.015631058047</c:v>
                </c:pt>
                <c:pt idx="728">
                  <c:v>0.01566145838</c:v>
                </c:pt>
                <c:pt idx="729">
                  <c:v>0.01569158841</c:v>
                </c:pt>
                <c:pt idx="730">
                  <c:v>0.015721448635</c:v>
                </c:pt>
                <c:pt idx="731">
                  <c:v>0.015751039585</c:v>
                </c:pt>
                <c:pt idx="732">
                  <c:v>0.015780361816</c:v>
                </c:pt>
                <c:pt idx="733">
                  <c:v>0.015809415917</c:v>
                </c:pt>
                <c:pt idx="734">
                  <c:v>0.015838202501</c:v>
                </c:pt>
                <c:pt idx="735">
                  <c:v>0.015866722214</c:v>
                </c:pt>
                <c:pt idx="736">
                  <c:v>0.015894975726</c:v>
                </c:pt>
                <c:pt idx="737">
                  <c:v>0.015922963737</c:v>
                </c:pt>
                <c:pt idx="738">
                  <c:v>0.015950686973</c:v>
                </c:pt>
                <c:pt idx="739">
                  <c:v>0.015978146187</c:v>
                </c:pt>
                <c:pt idx="740">
                  <c:v>0.016005342159</c:v>
                </c:pt>
                <c:pt idx="741">
                  <c:v>0.016032275694</c:v>
                </c:pt>
                <c:pt idx="742">
                  <c:v>0.016058947623</c:v>
                </c:pt>
                <c:pt idx="743">
                  <c:v>0.016085358801</c:v>
                </c:pt>
                <c:pt idx="744">
                  <c:v>0.01611151011</c:v>
                </c:pt>
                <c:pt idx="745">
                  <c:v>0.016137402456</c:v>
                </c:pt>
                <c:pt idx="746">
                  <c:v>0.016163036765</c:v>
                </c:pt>
                <c:pt idx="747">
                  <c:v>0.016188413993</c:v>
                </c:pt>
                <c:pt idx="748">
                  <c:v>0.016213535113</c:v>
                </c:pt>
                <c:pt idx="749">
                  <c:v>0.016238401124</c:v>
                </c:pt>
                <c:pt idx="750">
                  <c:v>0.016263013047</c:v>
                </c:pt>
                <c:pt idx="751">
                  <c:v>0.016287371925</c:v>
                </c:pt>
                <c:pt idx="752">
                  <c:v>0.01631147882</c:v>
                </c:pt>
                <c:pt idx="753">
                  <c:v>0.016335334817</c:v>
                </c:pt>
                <c:pt idx="754">
                  <c:v>0.016358941023</c:v>
                </c:pt>
                <c:pt idx="755">
                  <c:v>0.016382298562</c:v>
                </c:pt>
                <c:pt idx="756">
                  <c:v>0.01640540858</c:v>
                </c:pt>
                <c:pt idx="757">
                  <c:v>0.016428272241</c:v>
                </c:pt>
                <c:pt idx="758">
                  <c:v>0.016450890729</c:v>
                </c:pt>
                <c:pt idx="759">
                  <c:v>0.016473265245</c:v>
                </c:pt>
                <c:pt idx="760">
                  <c:v>0.016495397008</c:v>
                </c:pt>
                <c:pt idx="761">
                  <c:v>0.016517287258</c:v>
                </c:pt>
                <c:pt idx="762">
                  <c:v>0.016538937247</c:v>
                </c:pt>
                <c:pt idx="763">
                  <c:v>0.016560348247</c:v>
                </c:pt>
                <c:pt idx="764">
                  <c:v>0.016581521547</c:v>
                </c:pt>
                <c:pt idx="765">
                  <c:v>0.016602458448</c:v>
                </c:pt>
                <c:pt idx="766">
                  <c:v>0.016623160271</c:v>
                </c:pt>
                <c:pt idx="767">
                  <c:v>0.016643628349</c:v>
                </c:pt>
                <c:pt idx="768">
                  <c:v>0.01666386403</c:v>
                </c:pt>
                <c:pt idx="769">
                  <c:v>0.016683868678</c:v>
                </c:pt>
                <c:pt idx="770">
                  <c:v>0.016703643669</c:v>
                </c:pt>
                <c:pt idx="771">
                  <c:v>0.016723190393</c:v>
                </c:pt>
                <c:pt idx="772">
                  <c:v>0.016742510252</c:v>
                </c:pt>
                <c:pt idx="773">
                  <c:v>0.016761604661</c:v>
                </c:pt>
                <c:pt idx="774">
                  <c:v>0.016780475049</c:v>
                </c:pt>
                <c:pt idx="775">
                  <c:v>0.016799122854</c:v>
                </c:pt>
                <c:pt idx="776">
                  <c:v>0.016817549527</c:v>
                </c:pt>
                <c:pt idx="777">
                  <c:v>0.016835756528</c:v>
                </c:pt>
                <c:pt idx="778">
                  <c:v>0.016853745329</c:v>
                </c:pt>
                <c:pt idx="779">
                  <c:v>0.016871517412</c:v>
                </c:pt>
                <c:pt idx="780">
                  <c:v>0.016889074269</c:v>
                </c:pt>
                <c:pt idx="781">
                  <c:v>0.016906417399</c:v>
                </c:pt>
                <c:pt idx="782">
                  <c:v>0.016923548312</c:v>
                </c:pt>
                <c:pt idx="783">
                  <c:v>0.016940468653</c:v>
                </c:pt>
                <c:pt idx="784">
                  <c:v>0.016957179819</c:v>
                </c:pt>
                <c:pt idx="785">
                  <c:v>0.016973683341</c:v>
                </c:pt>
                <c:pt idx="786">
                  <c:v>0.016989980763</c:v>
                </c:pt>
                <c:pt idx="787">
                  <c:v>0.01700607363</c:v>
                </c:pt>
                <c:pt idx="788">
                  <c:v>0.017021963499</c:v>
                </c:pt>
                <c:pt idx="789">
                  <c:v>0.017037651928</c:v>
                </c:pt>
                <c:pt idx="790">
                  <c:v>0.017053140486</c:v>
                </c:pt>
                <c:pt idx="791">
                  <c:v>0.017068430741</c:v>
                </c:pt>
                <c:pt idx="792">
                  <c:v>0.017083524274</c:v>
                </c:pt>
                <c:pt idx="793">
                  <c:v>0.017098422663</c:v>
                </c:pt>
                <c:pt idx="794">
                  <c:v>0.017113127496</c:v>
                </c:pt>
                <c:pt idx="795">
                  <c:v>0.01712764036</c:v>
                </c:pt>
                <c:pt idx="796">
                  <c:v>0.017141962852</c:v>
                </c:pt>
                <c:pt idx="797">
                  <c:v>0.017156096564</c:v>
                </c:pt>
                <c:pt idx="798">
                  <c:v>0.017170043099</c:v>
                </c:pt>
                <c:pt idx="799">
                  <c:v>0.017183804056</c:v>
                </c:pt>
                <c:pt idx="800">
                  <c:v>0.017197381043</c:v>
                </c:pt>
                <c:pt idx="801">
                  <c:v>0.017210775661</c:v>
                </c:pt>
                <c:pt idx="802">
                  <c:v>0.017223989522</c:v>
                </c:pt>
                <c:pt idx="803">
                  <c:v>0.017237024231</c:v>
                </c:pt>
                <c:pt idx="804">
                  <c:v>0.017249881401</c:v>
                </c:pt>
                <c:pt idx="805">
                  <c:v>0.01726256264</c:v>
                </c:pt>
                <c:pt idx="806">
                  <c:v>0.017275069559</c:v>
                </c:pt>
                <c:pt idx="807">
                  <c:v>0.017287403768</c:v>
                </c:pt>
                <c:pt idx="808">
                  <c:v>0.017299566879</c:v>
                </c:pt>
                <c:pt idx="809">
                  <c:v>0.017311560498</c:v>
                </c:pt>
                <c:pt idx="810">
                  <c:v>0.017323386237</c:v>
                </c:pt>
                <c:pt idx="811">
                  <c:v>0.0173350457</c:v>
                </c:pt>
                <c:pt idx="812">
                  <c:v>0.017346540495</c:v>
                </c:pt>
                <c:pt idx="813">
                  <c:v>0.017357872224</c:v>
                </c:pt>
                <c:pt idx="814">
                  <c:v>0.017369042491</c:v>
                </c:pt>
                <c:pt idx="815">
                  <c:v>0.017380052893</c:v>
                </c:pt>
                <c:pt idx="816">
                  <c:v>0.017390905028</c:v>
                </c:pt>
                <c:pt idx="817">
                  <c:v>0.017401600488</c:v>
                </c:pt>
                <c:pt idx="818">
                  <c:v>0.017412140867</c:v>
                </c:pt>
                <c:pt idx="819">
                  <c:v>0.017422527749</c:v>
                </c:pt>
                <c:pt idx="820">
                  <c:v>0.017432762719</c:v>
                </c:pt>
                <c:pt idx="821">
                  <c:v>0.017442847355</c:v>
                </c:pt>
                <c:pt idx="822">
                  <c:v>0.017452783235</c:v>
                </c:pt>
                <c:pt idx="823">
                  <c:v>0.017462571927</c:v>
                </c:pt>
                <c:pt idx="824">
                  <c:v>0.017472215</c:v>
                </c:pt>
                <c:pt idx="825">
                  <c:v>0.017481714013</c:v>
                </c:pt>
                <c:pt idx="826">
                  <c:v>0.017491070525</c:v>
                </c:pt>
                <c:pt idx="827">
                  <c:v>0.017500286084</c:v>
                </c:pt>
                <c:pt idx="828">
                  <c:v>0.017509362239</c:v>
                </c:pt>
                <c:pt idx="829">
                  <c:v>0.017518300561</c:v>
                </c:pt>
                <c:pt idx="830">
                  <c:v>0.017527102585</c:v>
                </c:pt>
                <c:pt idx="831">
                  <c:v>0.017535769736</c:v>
                </c:pt>
                <c:pt idx="832">
                  <c:v>0.017544303635</c:v>
                </c:pt>
                <c:pt idx="833">
                  <c:v>0.017552705797</c:v>
                </c:pt>
                <c:pt idx="834">
                  <c:v>0.017560977636</c:v>
                </c:pt>
                <c:pt idx="835">
                  <c:v>0.017569120744</c:v>
                </c:pt>
                <c:pt idx="836">
                  <c:v>0.017577136615</c:v>
                </c:pt>
                <c:pt idx="837">
                  <c:v>0.017585026651</c:v>
                </c:pt>
                <c:pt idx="838">
                  <c:v>0.017592792413</c:v>
                </c:pt>
                <c:pt idx="839">
                  <c:v>0.017600435374</c:v>
                </c:pt>
                <c:pt idx="840">
                  <c:v>0.01760795692</c:v>
                </c:pt>
                <c:pt idx="841">
                  <c:v>0.017615358583</c:v>
                </c:pt>
                <c:pt idx="842">
                  <c:v>0.01762264181</c:v>
                </c:pt>
                <c:pt idx="843">
                  <c:v>0.01762980797</c:v>
                </c:pt>
                <c:pt idx="844">
                  <c:v>0.017636858564</c:v>
                </c:pt>
                <c:pt idx="845">
                  <c:v>0.017643795015</c:v>
                </c:pt>
                <c:pt idx="846">
                  <c:v>0.017650618672</c:v>
                </c:pt>
                <c:pt idx="847">
                  <c:v>0.017657331004</c:v>
                </c:pt>
                <c:pt idx="848">
                  <c:v>0.017663933407</c:v>
                </c:pt>
                <c:pt idx="849">
                  <c:v>0.017670427212</c:v>
                </c:pt>
                <c:pt idx="850">
                  <c:v>0.017676813852</c:v>
                </c:pt>
                <c:pt idx="851">
                  <c:v>0.017683094698</c:v>
                </c:pt>
                <c:pt idx="852">
                  <c:v>0.017689271057</c:v>
                </c:pt>
                <c:pt idx="853">
                  <c:v>0.01769534433</c:v>
                </c:pt>
                <c:pt idx="854">
                  <c:v>0.017701315859</c:v>
                </c:pt>
                <c:pt idx="855">
                  <c:v>0.017707186928</c:v>
                </c:pt>
                <c:pt idx="856">
                  <c:v>0.017712958919</c:v>
                </c:pt>
                <c:pt idx="857">
                  <c:v>0.017718633143</c:v>
                </c:pt>
                <c:pt idx="858">
                  <c:v>0.017724210845</c:v>
                </c:pt>
                <c:pt idx="859">
                  <c:v>0.01772969332</c:v>
                </c:pt>
                <c:pt idx="860">
                  <c:v>0.017735081902</c:v>
                </c:pt>
                <c:pt idx="861">
                  <c:v>0.017740377861</c:v>
                </c:pt>
                <c:pt idx="862">
                  <c:v>0.017745582411</c:v>
                </c:pt>
                <c:pt idx="863">
                  <c:v>0.017750696805</c:v>
                </c:pt>
                <c:pt idx="864">
                  <c:v>0.017755722329</c:v>
                </c:pt>
                <c:pt idx="865">
                  <c:v>0.017760660214</c:v>
                </c:pt>
                <c:pt idx="866">
                  <c:v>0.017765511637</c:v>
                </c:pt>
                <c:pt idx="867">
                  <c:v>0.01777027781</c:v>
                </c:pt>
                <c:pt idx="868">
                  <c:v>0.017774959971</c:v>
                </c:pt>
                <c:pt idx="869">
                  <c:v>0.01777955931</c:v>
                </c:pt>
                <c:pt idx="870">
                  <c:v>0.017784076967</c:v>
                </c:pt>
                <c:pt idx="871">
                  <c:v>0.017788514111</c:v>
                </c:pt>
                <c:pt idx="872">
                  <c:v>0.017792871942</c:v>
                </c:pt>
                <c:pt idx="873">
                  <c:v>0.017797151605</c:v>
                </c:pt>
                <c:pt idx="874">
                  <c:v>0.017801354196</c:v>
                </c:pt>
                <c:pt idx="875">
                  <c:v>0.017805480841</c:v>
                </c:pt>
                <c:pt idx="876">
                  <c:v>0.017809532655</c:v>
                </c:pt>
                <c:pt idx="877">
                  <c:v>0.017813510777</c:v>
                </c:pt>
                <c:pt idx="878">
                  <c:v>0.017817416298</c:v>
                </c:pt>
                <c:pt idx="879">
                  <c:v>0.017821250268</c:v>
                </c:pt>
                <c:pt idx="880">
                  <c:v>0.017825013758</c:v>
                </c:pt>
                <c:pt idx="881">
                  <c:v>0.017828707829</c:v>
                </c:pt>
                <c:pt idx="882">
                  <c:v>0.017832333565</c:v>
                </c:pt>
                <c:pt idx="883">
                  <c:v>0.017835892005</c:v>
                </c:pt>
                <c:pt idx="884">
                  <c:v>0.017839384142</c:v>
                </c:pt>
                <c:pt idx="885">
                  <c:v>0.017842810996</c:v>
                </c:pt>
                <c:pt idx="886">
                  <c:v>0.017846173572</c:v>
                </c:pt>
                <c:pt idx="887">
                  <c:v>0.017849472868</c:v>
                </c:pt>
                <c:pt idx="888">
                  <c:v>0.017852709894</c:v>
                </c:pt>
                <c:pt idx="889">
                  <c:v>0.017855885625</c:v>
                </c:pt>
                <c:pt idx="890">
                  <c:v>0.017859000998</c:v>
                </c:pt>
                <c:pt idx="891">
                  <c:v>0.017862056966</c:v>
                </c:pt>
                <c:pt idx="892">
                  <c:v>0.017865054471</c:v>
                </c:pt>
                <c:pt idx="893">
                  <c:v>0.017867994445</c:v>
                </c:pt>
                <c:pt idx="894">
                  <c:v>0.017870877834</c:v>
                </c:pt>
                <c:pt idx="895">
                  <c:v>0.017873705547</c:v>
                </c:pt>
                <c:pt idx="896">
                  <c:v>0.01787647846</c:v>
                </c:pt>
                <c:pt idx="897">
                  <c:v>0.017879197462</c:v>
                </c:pt>
                <c:pt idx="898">
                  <c:v>0.017881863431</c:v>
                </c:pt>
                <c:pt idx="899">
                  <c:v>0.017884477237</c:v>
                </c:pt>
                <c:pt idx="900">
                  <c:v>0.017887039738</c:v>
                </c:pt>
                <c:pt idx="901">
                  <c:v>0.017889551801</c:v>
                </c:pt>
                <c:pt idx="902">
                  <c:v>0.017892014263</c:v>
                </c:pt>
                <c:pt idx="903">
                  <c:v>0.01789442793</c:v>
                </c:pt>
                <c:pt idx="904">
                  <c:v>0.01789679362</c:v>
                </c:pt>
                <c:pt idx="905">
                  <c:v>0.017899112137</c:v>
                </c:pt>
                <c:pt idx="906">
                  <c:v>0.01790138428</c:v>
                </c:pt>
                <c:pt idx="907">
                  <c:v>0.017903610833</c:v>
                </c:pt>
                <c:pt idx="908">
                  <c:v>0.017905792573</c:v>
                </c:pt>
                <c:pt idx="909">
                  <c:v>0.017907930286</c:v>
                </c:pt>
                <c:pt idx="910">
                  <c:v>0.017910024725</c:v>
                </c:pt>
                <c:pt idx="911">
                  <c:v>0.017912076621</c:v>
                </c:pt>
                <c:pt idx="912">
                  <c:v>0.017914086708</c:v>
                </c:pt>
                <c:pt idx="913">
                  <c:v>0.017916055713</c:v>
                </c:pt>
                <c:pt idx="914">
                  <c:v>0.017917984355</c:v>
                </c:pt>
                <c:pt idx="915">
                  <c:v>0.01791987334</c:v>
                </c:pt>
                <c:pt idx="916">
                  <c:v>0.017921723367</c:v>
                </c:pt>
                <c:pt idx="917">
                  <c:v>0.017923535123</c:v>
                </c:pt>
                <c:pt idx="918">
                  <c:v>0.017925309288</c:v>
                </c:pt>
                <c:pt idx="919">
                  <c:v>0.017927046546</c:v>
                </c:pt>
                <c:pt idx="920">
                  <c:v>0.017928747557</c:v>
                </c:pt>
                <c:pt idx="921">
                  <c:v>0.017930412958</c:v>
                </c:pt>
                <c:pt idx="922">
                  <c:v>0.01793204339</c:v>
                </c:pt>
                <c:pt idx="923">
                  <c:v>0.017933639486</c:v>
                </c:pt>
                <c:pt idx="924">
                  <c:v>0.017935201871</c:v>
                </c:pt>
                <c:pt idx="925">
                  <c:v>0.017936731159</c:v>
                </c:pt>
                <c:pt idx="926">
                  <c:v>0.017938227956</c:v>
                </c:pt>
                <c:pt idx="927">
                  <c:v>0.01793969286</c:v>
                </c:pt>
                <c:pt idx="928">
                  <c:v>0.017941126459</c:v>
                </c:pt>
                <c:pt idx="929">
                  <c:v>0.017942529333</c:v>
                </c:pt>
                <c:pt idx="930">
                  <c:v>0.017943902054</c:v>
                </c:pt>
                <c:pt idx="931">
                  <c:v>0.017945245195</c:v>
                </c:pt>
                <c:pt idx="932">
                  <c:v>0.017946559311</c:v>
                </c:pt>
                <c:pt idx="933">
                  <c:v>0.017947844937</c:v>
                </c:pt>
                <c:pt idx="934">
                  <c:v>0.01794910261</c:v>
                </c:pt>
                <c:pt idx="935">
                  <c:v>0.01795033286</c:v>
                </c:pt>
                <c:pt idx="936">
                  <c:v>0.017951536208</c:v>
                </c:pt>
                <c:pt idx="937">
                  <c:v>0.017952713169</c:v>
                </c:pt>
                <c:pt idx="938">
                  <c:v>0.017953864247</c:v>
                </c:pt>
                <c:pt idx="939">
                  <c:v>0.01795498994</c:v>
                </c:pt>
                <c:pt idx="940">
                  <c:v>0.017956090739</c:v>
                </c:pt>
                <c:pt idx="941">
                  <c:v>0.017957167125</c:v>
                </c:pt>
                <c:pt idx="942">
                  <c:v>0.017958219574</c:v>
                </c:pt>
                <c:pt idx="943">
                  <c:v>0.017959248552</c:v>
                </c:pt>
                <c:pt idx="944">
                  <c:v>0.017960254518</c:v>
                </c:pt>
                <c:pt idx="945">
                  <c:v>0.017961237926</c:v>
                </c:pt>
                <c:pt idx="946">
                  <c:v>0.01796219922</c:v>
                </c:pt>
                <c:pt idx="947">
                  <c:v>0.017963138836</c:v>
                </c:pt>
                <c:pt idx="948">
                  <c:v>0.017964057215</c:v>
                </c:pt>
                <c:pt idx="949">
                  <c:v>0.017964954778</c:v>
                </c:pt>
                <c:pt idx="950">
                  <c:v>0.017965831935</c:v>
                </c:pt>
                <c:pt idx="951">
                  <c:v>0.017966689094</c:v>
                </c:pt>
                <c:pt idx="952">
                  <c:v>0.017967526659</c:v>
                </c:pt>
                <c:pt idx="953">
                  <c:v>0.017968345026</c:v>
                </c:pt>
                <c:pt idx="954">
                  <c:v>0.017969144584</c:v>
                </c:pt>
                <c:pt idx="955">
                  <c:v>0.017969925716</c:v>
                </c:pt>
                <c:pt idx="956">
                  <c:v>0.017970688797</c:v>
                </c:pt>
                <c:pt idx="957">
                  <c:v>0.017971434198</c:v>
                </c:pt>
                <c:pt idx="958">
                  <c:v>0.017972162282</c:v>
                </c:pt>
                <c:pt idx="959">
                  <c:v>0.017972873407</c:v>
                </c:pt>
                <c:pt idx="960">
                  <c:v>0.017973567922</c:v>
                </c:pt>
                <c:pt idx="961">
                  <c:v>0.017974246174</c:v>
                </c:pt>
                <c:pt idx="962">
                  <c:v>0.017974908501</c:v>
                </c:pt>
                <c:pt idx="963">
                  <c:v>0.017975555236</c:v>
                </c:pt>
                <c:pt idx="964">
                  <c:v>0.017976186706</c:v>
                </c:pt>
                <c:pt idx="965">
                  <c:v>0.017976803231</c:v>
                </c:pt>
                <c:pt idx="966">
                  <c:v>0.017977405128</c:v>
                </c:pt>
                <c:pt idx="967">
                  <c:v>0.017977992707</c:v>
                </c:pt>
                <c:pt idx="968">
                  <c:v>0.017978566271</c:v>
                </c:pt>
                <c:pt idx="969">
                  <c:v>0.017979126119</c:v>
                </c:pt>
                <c:pt idx="970">
                  <c:v>0.017979672545</c:v>
                </c:pt>
                <c:pt idx="971">
                  <c:v>0.017980205837</c:v>
                </c:pt>
                <c:pt idx="972">
                  <c:v>0.017980726276</c:v>
                </c:pt>
                <c:pt idx="973">
                  <c:v>0.017981234141</c:v>
                </c:pt>
                <c:pt idx="974">
                  <c:v>0.017981729705</c:v>
                </c:pt>
                <c:pt idx="975">
                  <c:v>0.017982213237</c:v>
                </c:pt>
                <c:pt idx="976">
                  <c:v>0.017982685001</c:v>
                </c:pt>
                <c:pt idx="977">
                  <c:v>0.01798314525</c:v>
                </c:pt>
                <c:pt idx="978">
                  <c:v>0.017983594236</c:v>
                </c:pt>
                <c:pt idx="979">
                  <c:v>0.017984032207</c:v>
                </c:pt>
                <c:pt idx="980">
                  <c:v>0.017984459407</c:v>
                </c:pt>
                <c:pt idx="981">
                  <c:v>0.017984876073</c:v>
                </c:pt>
                <c:pt idx="982">
                  <c:v>0.01798528244</c:v>
                </c:pt>
                <c:pt idx="983">
                  <c:v>0.017985678737</c:v>
                </c:pt>
                <c:pt idx="984">
                  <c:v>0.01798606519</c:v>
                </c:pt>
                <c:pt idx="985">
                  <c:v>0.017986442018</c:v>
                </c:pt>
                <c:pt idx="986">
                  <c:v>0.017986809438</c:v>
                </c:pt>
                <c:pt idx="987">
                  <c:v>0.017987167662</c:v>
                </c:pt>
                <c:pt idx="988">
                  <c:v>0.017987516899</c:v>
                </c:pt>
                <c:pt idx="989">
                  <c:v>0.017987857351</c:v>
                </c:pt>
                <c:pt idx="990">
                  <c:v>0.01798818922</c:v>
                </c:pt>
                <c:pt idx="991">
                  <c:v>0.017988512701</c:v>
                </c:pt>
                <c:pt idx="992">
                  <c:v>0.017988827986</c:v>
                </c:pt>
                <c:pt idx="993">
                  <c:v>0.017989135262</c:v>
                </c:pt>
                <c:pt idx="994">
                  <c:v>0.017989434716</c:v>
                </c:pt>
                <c:pt idx="995">
                  <c:v>0.017989726526</c:v>
                </c:pt>
                <c:pt idx="996">
                  <c:v>0.017990010871</c:v>
                </c:pt>
                <c:pt idx="997">
                  <c:v>0.017990287923</c:v>
                </c:pt>
                <c:pt idx="998">
                  <c:v>0.017990557853</c:v>
                </c:pt>
                <c:pt idx="999">
                  <c:v>0.017990820826</c:v>
                </c:pt>
                <c:pt idx="1000">
                  <c:v>0.017991077007</c:v>
                </c:pt>
                <c:pt idx="1001">
                  <c:v>0.017991326554</c:v>
                </c:pt>
                <c:pt idx="1002">
                  <c:v>0.017991569624</c:v>
                </c:pt>
                <c:pt idx="1003">
                  <c:v>0.01799180637</c:v>
                </c:pt>
                <c:pt idx="1004">
                  <c:v>0.017992036942</c:v>
                </c:pt>
                <c:pt idx="1005">
                  <c:v>0.017992261486</c:v>
                </c:pt>
                <c:pt idx="1006">
                  <c:v>0.017992480147</c:v>
                </c:pt>
                <c:pt idx="1007">
                  <c:v>0.017992693065</c:v>
                </c:pt>
                <c:pt idx="1008">
                  <c:v>0.017992900377</c:v>
                </c:pt>
                <c:pt idx="1009">
                  <c:v>0.017993102219</c:v>
                </c:pt>
                <c:pt idx="1010">
                  <c:v>0.017993298723</c:v>
                </c:pt>
                <c:pt idx="1011">
                  <c:v>0.017993490016</c:v>
                </c:pt>
                <c:pt idx="1012">
                  <c:v>0.017993676227</c:v>
                </c:pt>
                <c:pt idx="1013">
                  <c:v>0.017993857477</c:v>
                </c:pt>
                <c:pt idx="1014">
                  <c:v>0.017994033889</c:v>
                </c:pt>
                <c:pt idx="1015">
                  <c:v>0.01799420558</c:v>
                </c:pt>
                <c:pt idx="1016">
                  <c:v>0.017994372667</c:v>
                </c:pt>
                <c:pt idx="1017">
                  <c:v>0.017994535261</c:v>
                </c:pt>
                <c:pt idx="1018">
                  <c:v>0.017994693475</c:v>
                </c:pt>
                <c:pt idx="1019">
                  <c:v>0.017994847416</c:v>
                </c:pt>
                <c:pt idx="1020">
                  <c:v>0.01799499719</c:v>
                </c:pt>
                <c:pt idx="1021">
                  <c:v>0.017995142901</c:v>
                </c:pt>
                <c:pt idx="1022">
                  <c:v>0.01799528465</c:v>
                </c:pt>
                <c:pt idx="1023">
                  <c:v>0.017995422536</c:v>
                </c:pt>
                <c:pt idx="1024">
                  <c:v>0.017995556656</c:v>
                </c:pt>
                <c:pt idx="1025">
                  <c:v>0.017995687104</c:v>
                </c:pt>
                <c:pt idx="1026">
                  <c:v>0.017995813973</c:v>
                </c:pt>
                <c:pt idx="1027">
                  <c:v>0.017995937353</c:v>
                </c:pt>
                <c:pt idx="1028">
                  <c:v>0.017996057332</c:v>
                </c:pt>
                <c:pt idx="1029">
                  <c:v>0.017996173997</c:v>
                </c:pt>
                <c:pt idx="1030">
                  <c:v>0.017996287433</c:v>
                </c:pt>
                <c:pt idx="1031">
                  <c:v>0.017996397721</c:v>
                </c:pt>
                <c:pt idx="1032">
                  <c:v>0.017996504942</c:v>
                </c:pt>
                <c:pt idx="1033">
                  <c:v>0.017996609174</c:v>
                </c:pt>
                <c:pt idx="1034">
                  <c:v>0.017996710496</c:v>
                </c:pt>
                <c:pt idx="1035">
                  <c:v>0.017996808981</c:v>
                </c:pt>
                <c:pt idx="1036">
                  <c:v>0.017996904703</c:v>
                </c:pt>
                <c:pt idx="1037">
                  <c:v>0.017996997734</c:v>
                </c:pt>
                <c:pt idx="1038">
                  <c:v>0.017997088143</c:v>
                </c:pt>
                <c:pt idx="1039">
                  <c:v>0.017997175999</c:v>
                </c:pt>
                <c:pt idx="1040">
                  <c:v>0.017997261368</c:v>
                </c:pt>
                <c:pt idx="1041">
                  <c:v>0.017997344317</c:v>
                </c:pt>
                <c:pt idx="1042">
                  <c:v>0.017997424907</c:v>
                </c:pt>
                <c:pt idx="1043">
                  <c:v>0.017997503201</c:v>
                </c:pt>
                <c:pt idx="1044">
                  <c:v>0.017997579261</c:v>
                </c:pt>
                <c:pt idx="1045">
                  <c:v>0.017997653144</c:v>
                </c:pt>
                <c:pt idx="1046">
                  <c:v>0.017997724909</c:v>
                </c:pt>
                <c:pt idx="1047">
                  <c:v>0.017997794612</c:v>
                </c:pt>
                <c:pt idx="1048">
                  <c:v>0.017997862308</c:v>
                </c:pt>
                <c:pt idx="1049">
                  <c:v>0.01799792805</c:v>
                </c:pt>
                <c:pt idx="1050">
                  <c:v>0.017997991891</c:v>
                </c:pt>
                <c:pt idx="1051">
                  <c:v>0.017998053882</c:v>
                </c:pt>
                <c:pt idx="1052">
                  <c:v>0.017998114073</c:v>
                </c:pt>
                <c:pt idx="1053">
                  <c:v>0.017998172511</c:v>
                </c:pt>
                <c:pt idx="1054">
                  <c:v>0.017998229246</c:v>
                </c:pt>
                <c:pt idx="1055">
                  <c:v>0.017998284322</c:v>
                </c:pt>
                <c:pt idx="1056">
                  <c:v>0.017998337785</c:v>
                </c:pt>
                <c:pt idx="1057">
                  <c:v>0.017998389679</c:v>
                </c:pt>
                <c:pt idx="1058">
                  <c:v>0.017998440047</c:v>
                </c:pt>
                <c:pt idx="1059">
                  <c:v>0.01799848893</c:v>
                </c:pt>
                <c:pt idx="1060">
                  <c:v>0.017998536369</c:v>
                </c:pt>
                <c:pt idx="1061">
                  <c:v>0.017998582405</c:v>
                </c:pt>
                <c:pt idx="1062">
                  <c:v>0.017998627074</c:v>
                </c:pt>
                <c:pt idx="1063">
                  <c:v>0.017998670417</c:v>
                </c:pt>
                <c:pt idx="1064">
                  <c:v>0.017998712468</c:v>
                </c:pt>
                <c:pt idx="1065">
                  <c:v>0.017998753265</c:v>
                </c:pt>
                <c:pt idx="1066">
                  <c:v>0.017998792841</c:v>
                </c:pt>
                <c:pt idx="1067">
                  <c:v>0.017998831231</c:v>
                </c:pt>
                <c:pt idx="1068">
                  <c:v>0.017998868469</c:v>
                </c:pt>
                <c:pt idx="1069">
                  <c:v>0.017998904586</c:v>
                </c:pt>
                <c:pt idx="1070">
                  <c:v>0.017998939614</c:v>
                </c:pt>
                <c:pt idx="1071">
                  <c:v>0.017998973584</c:v>
                </c:pt>
                <c:pt idx="1072">
                  <c:v>0.017999006525</c:v>
                </c:pt>
                <c:pt idx="1073">
                  <c:v>0.017999038467</c:v>
                </c:pt>
                <c:pt idx="1074">
                  <c:v>0.017999069437</c:v>
                </c:pt>
                <c:pt idx="1075">
                  <c:v>0.017999099465</c:v>
                </c:pt>
                <c:pt idx="1076">
                  <c:v>0.017999128576</c:v>
                </c:pt>
                <c:pt idx="1077">
                  <c:v>0.017999156796</c:v>
                </c:pt>
                <c:pt idx="1078">
                  <c:v>0.017999184151</c:v>
                </c:pt>
                <c:pt idx="1079">
                  <c:v>0.017999210667</c:v>
                </c:pt>
                <c:pt idx="1080">
                  <c:v>0.017999236366</c:v>
                </c:pt>
                <c:pt idx="1081">
                  <c:v>0.017999261273</c:v>
                </c:pt>
                <c:pt idx="1082">
                  <c:v>0.017999285411</c:v>
                </c:pt>
                <c:pt idx="1083">
                  <c:v>0.017999308801</c:v>
                </c:pt>
                <c:pt idx="1084">
                  <c:v>0.017999331466</c:v>
                </c:pt>
                <c:pt idx="1085">
                  <c:v>0.017999353426</c:v>
                </c:pt>
                <c:pt idx="1086">
                  <c:v>0.017999374702</c:v>
                </c:pt>
                <c:pt idx="1087">
                  <c:v>0.017999395315</c:v>
                </c:pt>
                <c:pt idx="1088">
                  <c:v>0.017999415282</c:v>
                </c:pt>
                <c:pt idx="1089">
                  <c:v>0.017999434625</c:v>
                </c:pt>
                <c:pt idx="1090">
                  <c:v>0.017999453359</c:v>
                </c:pt>
                <c:pt idx="1091">
                  <c:v>0.017999471505</c:v>
                </c:pt>
                <c:pt idx="1092">
                  <c:v>0.017999489079</c:v>
                </c:pt>
                <c:pt idx="1093">
                  <c:v>0.017999506097</c:v>
                </c:pt>
                <c:pt idx="1094">
                  <c:v>0.017999522577</c:v>
                </c:pt>
                <c:pt idx="1095">
                  <c:v>0.017999538535</c:v>
                </c:pt>
                <c:pt idx="1096">
                  <c:v>0.017999553985</c:v>
                </c:pt>
                <c:pt idx="1097">
                  <c:v>0.017999568944</c:v>
                </c:pt>
                <c:pt idx="1098">
                  <c:v>0.017999583425</c:v>
                </c:pt>
                <c:pt idx="1099">
                  <c:v>0.017999597443</c:v>
                </c:pt>
                <c:pt idx="1100">
                  <c:v>0.017999611013</c:v>
                </c:pt>
                <c:pt idx="1101">
                  <c:v>0.017999624147</c:v>
                </c:pt>
                <c:pt idx="1102">
                  <c:v>0.017999636859</c:v>
                </c:pt>
                <c:pt idx="1103">
                  <c:v>0.017999649161</c:v>
                </c:pt>
                <c:pt idx="1104">
                  <c:v>0.017999661066</c:v>
                </c:pt>
                <c:pt idx="1105">
                  <c:v>0.017999672586</c:v>
                </c:pt>
                <c:pt idx="1106">
                  <c:v>0.017999683733</c:v>
                </c:pt>
                <c:pt idx="1107">
                  <c:v>0.017999694517</c:v>
                </c:pt>
                <c:pt idx="1108">
                  <c:v>0.017999704951</c:v>
                </c:pt>
                <c:pt idx="1109">
                  <c:v>0.017999715044</c:v>
                </c:pt>
                <c:pt idx="1110">
                  <c:v>0.017999724808</c:v>
                </c:pt>
                <c:pt idx="1111">
                  <c:v>0.017999734251</c:v>
                </c:pt>
                <c:pt idx="1112">
                  <c:v>0.017999743385</c:v>
                </c:pt>
                <c:pt idx="1113">
                  <c:v>0.017999752219</c:v>
                </c:pt>
                <c:pt idx="1114">
                  <c:v>0.017999760761</c:v>
                </c:pt>
                <c:pt idx="1115">
                  <c:v>0.017999769022</c:v>
                </c:pt>
                <c:pt idx="1116">
                  <c:v>0.017999777009</c:v>
                </c:pt>
                <c:pt idx="1117">
                  <c:v>0.017999784731</c:v>
                </c:pt>
                <c:pt idx="1118">
                  <c:v>0.017999792197</c:v>
                </c:pt>
                <c:pt idx="1119">
                  <c:v>0.017999799414</c:v>
                </c:pt>
                <c:pt idx="1120">
                  <c:v>0.01799980639</c:v>
                </c:pt>
                <c:pt idx="1121">
                  <c:v>0.017999813133</c:v>
                </c:pt>
                <c:pt idx="1122">
                  <c:v>0.01799981965</c:v>
                </c:pt>
                <c:pt idx="1123">
                  <c:v>0.017999825948</c:v>
                </c:pt>
                <c:pt idx="1124">
                  <c:v>0.017999832034</c:v>
                </c:pt>
                <c:pt idx="1125">
                  <c:v>0.017999837914</c:v>
                </c:pt>
                <c:pt idx="1126">
                  <c:v>0.017999843596</c:v>
                </c:pt>
                <c:pt idx="1127">
                  <c:v>0.017999849085</c:v>
                </c:pt>
                <c:pt idx="1128">
                  <c:v>0.017999854387</c:v>
                </c:pt>
                <c:pt idx="1129">
                  <c:v>0.017999859508</c:v>
                </c:pt>
                <c:pt idx="1130">
                  <c:v>0.017999864455</c:v>
                </c:pt>
                <c:pt idx="1131">
                  <c:v>0.017999869232</c:v>
                </c:pt>
                <c:pt idx="1132">
                  <c:v>0.017999873845</c:v>
                </c:pt>
                <c:pt idx="1133">
                  <c:v>0.0179998783</c:v>
                </c:pt>
                <c:pt idx="1134">
                  <c:v>0.0179998826</c:v>
                </c:pt>
                <c:pt idx="1135">
                  <c:v>0.017999886752</c:v>
                </c:pt>
                <c:pt idx="1136">
                  <c:v>0.017999890759</c:v>
                </c:pt>
                <c:pt idx="1137">
                  <c:v>0.017999894627</c:v>
                </c:pt>
                <c:pt idx="1138">
                  <c:v>0.01799989836</c:v>
                </c:pt>
                <c:pt idx="1139">
                  <c:v>0.017999901962</c:v>
                </c:pt>
                <c:pt idx="1140">
                  <c:v>0.017999905437</c:v>
                </c:pt>
                <c:pt idx="1141">
                  <c:v>0.017999908789</c:v>
                </c:pt>
                <c:pt idx="1142">
                  <c:v>0.017999912023</c:v>
                </c:pt>
                <c:pt idx="1143">
                  <c:v>0.017999915142</c:v>
                </c:pt>
                <c:pt idx="1144">
                  <c:v>0.01799991815</c:v>
                </c:pt>
                <c:pt idx="1145">
                  <c:v>0.01799992105</c:v>
                </c:pt>
                <c:pt idx="1146">
                  <c:v>0.017999923846</c:v>
                </c:pt>
                <c:pt idx="1147">
                  <c:v>0.01799992654</c:v>
                </c:pt>
                <c:pt idx="1148">
                  <c:v>0.017999929137</c:v>
                </c:pt>
                <c:pt idx="1149">
                  <c:v>0.01799993164</c:v>
                </c:pt>
                <c:pt idx="1150">
                  <c:v>0.01799993405</c:v>
                </c:pt>
                <c:pt idx="1151">
                  <c:v>0.017999936372</c:v>
                </c:pt>
                <c:pt idx="1152">
                  <c:v>0.017999938608</c:v>
                </c:pt>
                <c:pt idx="1153">
                  <c:v>0.017999940761</c:v>
                </c:pt>
                <c:pt idx="1154">
                  <c:v>0.017999942833</c:v>
                </c:pt>
                <c:pt idx="1155">
                  <c:v>0.017999944827</c:v>
                </c:pt>
                <c:pt idx="1156">
                  <c:v>0.017999946745</c:v>
                </c:pt>
                <c:pt idx="1157">
                  <c:v>0.01799994859</c:v>
                </c:pt>
                <c:pt idx="1158">
                  <c:v>0.017999950363</c:v>
                </c:pt>
                <c:pt idx="1159">
                  <c:v>0.017999952068</c:v>
                </c:pt>
                <c:pt idx="1160">
                  <c:v>0.017999953706</c:v>
                </c:pt>
                <c:pt idx="1161">
                  <c:v>0.01799995528</c:v>
                </c:pt>
                <c:pt idx="1162">
                  <c:v>0.01799995679</c:v>
                </c:pt>
                <c:pt idx="1163">
                  <c:v>0.01799995824</c:v>
                </c:pt>
                <c:pt idx="1164">
                  <c:v>0.01799995963</c:v>
                </c:pt>
                <c:pt idx="1165">
                  <c:v>0.017999960964</c:v>
                </c:pt>
                <c:pt idx="1166">
                  <c:v>0.017999962241</c:v>
                </c:pt>
                <c:pt idx="1167">
                  <c:v>0.017999963465</c:v>
                </c:pt>
                <c:pt idx="1168">
                  <c:v>0.017999964635</c:v>
                </c:pt>
                <c:pt idx="1169">
                  <c:v>0.017999965755</c:v>
                </c:pt>
                <c:pt idx="1170">
                  <c:v>0.017999966826</c:v>
                </c:pt>
                <c:pt idx="1171">
                  <c:v>0.017999967847</c:v>
                </c:pt>
                <c:pt idx="1172">
                  <c:v>0.017999968822</c:v>
                </c:pt>
                <c:pt idx="1173">
                  <c:v>0.017999969752</c:v>
                </c:pt>
                <c:pt idx="1174">
                  <c:v>0.017999970637</c:v>
                </c:pt>
                <c:pt idx="1175">
                  <c:v>0.017999971478</c:v>
                </c:pt>
                <c:pt idx="1176">
                  <c:v>0.017999972277</c:v>
                </c:pt>
                <c:pt idx="1177">
                  <c:v>0.017999973035</c:v>
                </c:pt>
                <c:pt idx="1178">
                  <c:v>0.017999973752</c:v>
                </c:pt>
                <c:pt idx="1179">
                  <c:v>0.017999974431</c:v>
                </c:pt>
                <c:pt idx="1180">
                  <c:v>0.01799997507</c:v>
                </c:pt>
                <c:pt idx="1181">
                  <c:v>0.017999975672</c:v>
                </c:pt>
                <c:pt idx="1182">
                  <c:v>0.017999976237</c:v>
                </c:pt>
                <c:pt idx="1183">
                  <c:v>0.017999976766</c:v>
                </c:pt>
                <c:pt idx="1184">
                  <c:v>0.01799997726</c:v>
                </c:pt>
                <c:pt idx="1185">
                  <c:v>0.017999977719</c:v>
                </c:pt>
                <c:pt idx="1186">
                  <c:v>0.017999978143</c:v>
                </c:pt>
                <c:pt idx="1187">
                  <c:v>0.017999978534</c:v>
                </c:pt>
                <c:pt idx="1188">
                  <c:v>0.017999978892</c:v>
                </c:pt>
                <c:pt idx="1189">
                  <c:v>0.017999979217</c:v>
                </c:pt>
                <c:pt idx="1190">
                  <c:v>0.01799997951</c:v>
                </c:pt>
                <c:pt idx="1191">
                  <c:v>0.017999979771</c:v>
                </c:pt>
                <c:pt idx="1192">
                  <c:v>0.01799998</c:v>
                </c:pt>
                <c:pt idx="1193">
                  <c:v>0.017999980199</c:v>
                </c:pt>
                <c:pt idx="1194">
                  <c:v>0.017999980366</c:v>
                </c:pt>
                <c:pt idx="1195">
                  <c:v>0.017999980502</c:v>
                </c:pt>
                <c:pt idx="1196">
                  <c:v>0.017999980609</c:v>
                </c:pt>
                <c:pt idx="1197">
                  <c:v>0.017999980684</c:v>
                </c:pt>
                <c:pt idx="1198">
                  <c:v>0.01799998073</c:v>
                </c:pt>
                <c:pt idx="1199">
                  <c:v>0.017999980745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8D7-4C9F-AC4F-014B219A4254}"/>
            </c:ext>
          </c:extLst>
        </c:ser>
        <c:ser>
          <c:idx val="1"/>
          <c:order val="1"/>
          <c:tx>
            <c:v>V EB 650C</c:v>
          </c:tx>
          <c:spPr>
            <a:ln w="19050" cap="rnd">
              <a:solidFill>
                <a:srgbClr val="F79646"/>
              </a:solidFill>
              <a:round/>
            </a:ln>
            <a:effectLst/>
          </c:spPr>
          <c:marker>
            <c:symbol val="none"/>
          </c:marker>
          <c:xVal>
            <c:numRef>
              <c:f>'Al effect 650C'!$D$3:$D$1202</c:f>
              <c:numCache>
                <c:formatCode>General</c:formatCode>
                <c:ptCount val="1200"/>
                <c:pt idx="0">
                  <c:v>-1.03953623028448E-8</c:v>
                </c:pt>
                <c:pt idx="1">
                  <c:v>-1.03733563920752E-8</c:v>
                </c:pt>
                <c:pt idx="2">
                  <c:v>-1.03513504813042E-8</c:v>
                </c:pt>
                <c:pt idx="3">
                  <c:v>-1.03293445705356E-8</c:v>
                </c:pt>
                <c:pt idx="4">
                  <c:v>-1.0307338659767E-8</c:v>
                </c:pt>
                <c:pt idx="5">
                  <c:v>-1.02853327489983E-8</c:v>
                </c:pt>
                <c:pt idx="6">
                  <c:v>-1.02633268382263E-8</c:v>
                </c:pt>
                <c:pt idx="7">
                  <c:v>-1.02413209274577E-8</c:v>
                </c:pt>
                <c:pt idx="8">
                  <c:v>-1.02193150166891E-8</c:v>
                </c:pt>
                <c:pt idx="9">
                  <c:v>-1.01973091059205E-8</c:v>
                </c:pt>
                <c:pt idx="10">
                  <c:v>-1.01753031951484E-8</c:v>
                </c:pt>
                <c:pt idx="11">
                  <c:v>-1.01532972843798E-8</c:v>
                </c:pt>
                <c:pt idx="12">
                  <c:v>-1.01312913736112E-8</c:v>
                </c:pt>
                <c:pt idx="13">
                  <c:v>-1.01092854628392E-8</c:v>
                </c:pt>
                <c:pt idx="14">
                  <c:v>-1.00872795520706E-8</c:v>
                </c:pt>
                <c:pt idx="15">
                  <c:v>-1.00652736413019E-8</c:v>
                </c:pt>
                <c:pt idx="16">
                  <c:v>-1.00432677305469E-8</c:v>
                </c:pt>
                <c:pt idx="17">
                  <c:v>-1.00212618197613E-8</c:v>
                </c:pt>
                <c:pt idx="18">
                  <c:v>-9.9992559090097E-9</c:v>
                </c:pt>
                <c:pt idx="19">
                  <c:v>-9.97724999822407E-9</c:v>
                </c:pt>
                <c:pt idx="20">
                  <c:v>-9.95524408743844E-9</c:v>
                </c:pt>
                <c:pt idx="21">
                  <c:v>-9.93323817668683E-9</c:v>
                </c:pt>
                <c:pt idx="22">
                  <c:v>-9.9112322659012E-9</c:v>
                </c:pt>
                <c:pt idx="23">
                  <c:v>-9.8892263551496E-9</c:v>
                </c:pt>
                <c:pt idx="24">
                  <c:v>-9.86722044436397E-9</c:v>
                </c:pt>
                <c:pt idx="25">
                  <c:v>-9.84521453361237E-9</c:v>
                </c:pt>
                <c:pt idx="26">
                  <c:v>-9.82320862282673E-9</c:v>
                </c:pt>
                <c:pt idx="27">
                  <c:v>-9.80120271207512E-9</c:v>
                </c:pt>
                <c:pt idx="28">
                  <c:v>-9.7791968012895E-9</c:v>
                </c:pt>
                <c:pt idx="29">
                  <c:v>-9.75719089053788E-9</c:v>
                </c:pt>
                <c:pt idx="30">
                  <c:v>-9.73518497975225E-9</c:v>
                </c:pt>
                <c:pt idx="31">
                  <c:v>-9.71317906900064E-9</c:v>
                </c:pt>
                <c:pt idx="32">
                  <c:v>-9.69117315821501E-9</c:v>
                </c:pt>
                <c:pt idx="33">
                  <c:v>-9.66916724746341E-9</c:v>
                </c:pt>
                <c:pt idx="34">
                  <c:v>-9.64716133667777E-9</c:v>
                </c:pt>
                <c:pt idx="35">
                  <c:v>-9.62515542592617E-9</c:v>
                </c:pt>
                <c:pt idx="36">
                  <c:v>-9.60314951514054E-9</c:v>
                </c:pt>
                <c:pt idx="37">
                  <c:v>-9.58114360435491E-9</c:v>
                </c:pt>
                <c:pt idx="38">
                  <c:v>-9.55913769360331E-9</c:v>
                </c:pt>
                <c:pt idx="39">
                  <c:v>-9.53713178281767E-9</c:v>
                </c:pt>
                <c:pt idx="40">
                  <c:v>-9.51512587206607E-9</c:v>
                </c:pt>
                <c:pt idx="41">
                  <c:v>-9.49311996128043E-9</c:v>
                </c:pt>
                <c:pt idx="42">
                  <c:v>-9.47111405052883E-9</c:v>
                </c:pt>
                <c:pt idx="43">
                  <c:v>-9.4491081397432E-9</c:v>
                </c:pt>
                <c:pt idx="44">
                  <c:v>-9.42710222899159E-9</c:v>
                </c:pt>
                <c:pt idx="45">
                  <c:v>-9.40509631820601E-9</c:v>
                </c:pt>
                <c:pt idx="46">
                  <c:v>-9.38309040745435E-9</c:v>
                </c:pt>
                <c:pt idx="47">
                  <c:v>-9.36108449666873E-9</c:v>
                </c:pt>
                <c:pt idx="48">
                  <c:v>-9.33907858591712E-9</c:v>
                </c:pt>
                <c:pt idx="49">
                  <c:v>-9.31707267513149E-9</c:v>
                </c:pt>
                <c:pt idx="50">
                  <c:v>-9.29506676437988E-9</c:v>
                </c:pt>
                <c:pt idx="51">
                  <c:v>-9.27306085359425E-9</c:v>
                </c:pt>
                <c:pt idx="52">
                  <c:v>-9.25105494284264E-9</c:v>
                </c:pt>
                <c:pt idx="53">
                  <c:v>-9.22904903205701E-9</c:v>
                </c:pt>
                <c:pt idx="54">
                  <c:v>-9.2070431213054E-9</c:v>
                </c:pt>
                <c:pt idx="55">
                  <c:v>-9.18503721051978E-9</c:v>
                </c:pt>
                <c:pt idx="56">
                  <c:v>-9.16303129973415E-9</c:v>
                </c:pt>
                <c:pt idx="57">
                  <c:v>-9.14102538898253E-9</c:v>
                </c:pt>
                <c:pt idx="58">
                  <c:v>-9.11901947819691E-9</c:v>
                </c:pt>
                <c:pt idx="59">
                  <c:v>-9.0970135674453E-9</c:v>
                </c:pt>
                <c:pt idx="60">
                  <c:v>-9.07500765665967E-9</c:v>
                </c:pt>
                <c:pt idx="61">
                  <c:v>-9.05300174590806E-9</c:v>
                </c:pt>
                <c:pt idx="62">
                  <c:v>-9.03099583512244E-9</c:v>
                </c:pt>
                <c:pt idx="63">
                  <c:v>-9.00898992437082E-9</c:v>
                </c:pt>
                <c:pt idx="64">
                  <c:v>-8.98698401358522E-9</c:v>
                </c:pt>
                <c:pt idx="65">
                  <c:v>-8.96497810283359E-9</c:v>
                </c:pt>
                <c:pt idx="66">
                  <c:v>-8.94297219204796E-9</c:v>
                </c:pt>
                <c:pt idx="67">
                  <c:v>-8.92096628129635E-9</c:v>
                </c:pt>
                <c:pt idx="68">
                  <c:v>-8.89896037051072E-9</c:v>
                </c:pt>
                <c:pt idx="69">
                  <c:v>-8.87695445975912E-9</c:v>
                </c:pt>
                <c:pt idx="70">
                  <c:v>-8.85494854897348E-9</c:v>
                </c:pt>
                <c:pt idx="71">
                  <c:v>-8.83294263822188E-9</c:v>
                </c:pt>
                <c:pt idx="72">
                  <c:v>-8.81093672743625E-9</c:v>
                </c:pt>
                <c:pt idx="73">
                  <c:v>-8.78893081668464E-9</c:v>
                </c:pt>
                <c:pt idx="74">
                  <c:v>-8.76692490589901E-9</c:v>
                </c:pt>
                <c:pt idx="75">
                  <c:v>-8.74491899511338E-9</c:v>
                </c:pt>
                <c:pt idx="76">
                  <c:v>-8.72291308436177E-9</c:v>
                </c:pt>
                <c:pt idx="77">
                  <c:v>-8.70090717357614E-9</c:v>
                </c:pt>
                <c:pt idx="78">
                  <c:v>-8.67890126282453E-9</c:v>
                </c:pt>
                <c:pt idx="79">
                  <c:v>-8.65689535203891E-9</c:v>
                </c:pt>
                <c:pt idx="80">
                  <c:v>-8.6348894412873E-9</c:v>
                </c:pt>
                <c:pt idx="81">
                  <c:v>-8.61288353050167E-9</c:v>
                </c:pt>
                <c:pt idx="82">
                  <c:v>-8.59087761975006E-9</c:v>
                </c:pt>
                <c:pt idx="83">
                  <c:v>-8.56887170896443E-9</c:v>
                </c:pt>
                <c:pt idx="84">
                  <c:v>-8.54686579821282E-9</c:v>
                </c:pt>
                <c:pt idx="85">
                  <c:v>-8.52485988742719E-9</c:v>
                </c:pt>
                <c:pt idx="86">
                  <c:v>-8.50285397667558E-9</c:v>
                </c:pt>
                <c:pt idx="87">
                  <c:v>-8.48084806588996E-9</c:v>
                </c:pt>
                <c:pt idx="88">
                  <c:v>-8.45884215513835E-9</c:v>
                </c:pt>
                <c:pt idx="89">
                  <c:v>-8.43683624435272E-9</c:v>
                </c:pt>
                <c:pt idx="90">
                  <c:v>-8.41483033360111E-9</c:v>
                </c:pt>
                <c:pt idx="91">
                  <c:v>-8.39282442281548E-9</c:v>
                </c:pt>
                <c:pt idx="92">
                  <c:v>-8.37081851206387E-9</c:v>
                </c:pt>
                <c:pt idx="93">
                  <c:v>-8.34881260127825E-9</c:v>
                </c:pt>
                <c:pt idx="94">
                  <c:v>-8.32680669049262E-9</c:v>
                </c:pt>
                <c:pt idx="95">
                  <c:v>-8.30480077974101E-9</c:v>
                </c:pt>
                <c:pt idx="96">
                  <c:v>-8.28279486895538E-9</c:v>
                </c:pt>
                <c:pt idx="97">
                  <c:v>-8.26078895820377E-9</c:v>
                </c:pt>
                <c:pt idx="98">
                  <c:v>-8.23878304741814E-9</c:v>
                </c:pt>
                <c:pt idx="99">
                  <c:v>-8.21677713666653E-9</c:v>
                </c:pt>
                <c:pt idx="100">
                  <c:v>-8.1947712258809E-9</c:v>
                </c:pt>
                <c:pt idx="101">
                  <c:v>-8.1727653151293E-9</c:v>
                </c:pt>
                <c:pt idx="102">
                  <c:v>-8.15075940434367E-9</c:v>
                </c:pt>
                <c:pt idx="103">
                  <c:v>-8.12875349359206E-9</c:v>
                </c:pt>
                <c:pt idx="104">
                  <c:v>-8.10674758280643E-9</c:v>
                </c:pt>
                <c:pt idx="105">
                  <c:v>-8.08474167205482E-9</c:v>
                </c:pt>
                <c:pt idx="106">
                  <c:v>-8.0627357612692E-9</c:v>
                </c:pt>
                <c:pt idx="107">
                  <c:v>-8.04072985051758E-9</c:v>
                </c:pt>
                <c:pt idx="108">
                  <c:v>-8.01872393973195E-9</c:v>
                </c:pt>
                <c:pt idx="109">
                  <c:v>-7.99671802898034E-9</c:v>
                </c:pt>
                <c:pt idx="110">
                  <c:v>-7.97471211819472E-9</c:v>
                </c:pt>
                <c:pt idx="111">
                  <c:v>-7.95270620740909E-9</c:v>
                </c:pt>
                <c:pt idx="112">
                  <c:v>-7.93070029665748E-9</c:v>
                </c:pt>
                <c:pt idx="113">
                  <c:v>-7.90869438587185E-9</c:v>
                </c:pt>
                <c:pt idx="114">
                  <c:v>-7.88668847512024E-9</c:v>
                </c:pt>
                <c:pt idx="115">
                  <c:v>-7.86468256433461E-9</c:v>
                </c:pt>
                <c:pt idx="116">
                  <c:v>-7.842676653583E-9</c:v>
                </c:pt>
                <c:pt idx="117">
                  <c:v>-7.82067074279738E-9</c:v>
                </c:pt>
                <c:pt idx="118">
                  <c:v>-7.79866483204577E-9</c:v>
                </c:pt>
                <c:pt idx="119">
                  <c:v>-7.77665892126014E-9</c:v>
                </c:pt>
                <c:pt idx="120">
                  <c:v>-7.75465301050853E-9</c:v>
                </c:pt>
                <c:pt idx="121">
                  <c:v>-7.7326470997229E-9</c:v>
                </c:pt>
                <c:pt idx="122">
                  <c:v>-7.71064118897129E-9</c:v>
                </c:pt>
                <c:pt idx="123">
                  <c:v>-7.68863527818566E-9</c:v>
                </c:pt>
                <c:pt idx="124">
                  <c:v>-7.66662936743405E-9</c:v>
                </c:pt>
                <c:pt idx="125">
                  <c:v>-7.64462345664843E-9</c:v>
                </c:pt>
                <c:pt idx="126">
                  <c:v>-7.62261754589682E-9</c:v>
                </c:pt>
                <c:pt idx="127">
                  <c:v>-7.60061163511119E-9</c:v>
                </c:pt>
                <c:pt idx="128">
                  <c:v>-7.57860572435958E-9</c:v>
                </c:pt>
                <c:pt idx="129">
                  <c:v>-7.55659981357395E-9</c:v>
                </c:pt>
                <c:pt idx="130">
                  <c:v>-7.53459390278832E-9</c:v>
                </c:pt>
                <c:pt idx="131">
                  <c:v>-7.51258799203671E-9</c:v>
                </c:pt>
                <c:pt idx="132">
                  <c:v>-7.49058208125108E-9</c:v>
                </c:pt>
                <c:pt idx="133">
                  <c:v>-7.46857617049948E-9</c:v>
                </c:pt>
                <c:pt idx="134">
                  <c:v>-7.44657025971385E-9</c:v>
                </c:pt>
                <c:pt idx="135">
                  <c:v>-7.42456434896224E-9</c:v>
                </c:pt>
                <c:pt idx="136">
                  <c:v>-7.40255843817661E-9</c:v>
                </c:pt>
                <c:pt idx="137">
                  <c:v>-7.380552527425E-9</c:v>
                </c:pt>
                <c:pt idx="138">
                  <c:v>-7.35854661663937E-9</c:v>
                </c:pt>
                <c:pt idx="139">
                  <c:v>-7.33654070588776E-9</c:v>
                </c:pt>
                <c:pt idx="140">
                  <c:v>-7.31453479510213E-9</c:v>
                </c:pt>
                <c:pt idx="141">
                  <c:v>-7.29252888435053E-9</c:v>
                </c:pt>
                <c:pt idx="142">
                  <c:v>-7.2705229735649E-9</c:v>
                </c:pt>
                <c:pt idx="143">
                  <c:v>-7.24851706281329E-9</c:v>
                </c:pt>
                <c:pt idx="144">
                  <c:v>-7.22651115202766E-9</c:v>
                </c:pt>
                <c:pt idx="145">
                  <c:v>-7.20450524127605E-9</c:v>
                </c:pt>
                <c:pt idx="146">
                  <c:v>-7.18249933049042E-9</c:v>
                </c:pt>
                <c:pt idx="147">
                  <c:v>-7.16049341973882E-9</c:v>
                </c:pt>
                <c:pt idx="148">
                  <c:v>-7.13848750895319E-9</c:v>
                </c:pt>
                <c:pt idx="149">
                  <c:v>-7.11648159816755E-9</c:v>
                </c:pt>
                <c:pt idx="150">
                  <c:v>-7.09447568741595E-9</c:v>
                </c:pt>
                <c:pt idx="151">
                  <c:v>-7.07246977663032E-9</c:v>
                </c:pt>
                <c:pt idx="152">
                  <c:v>-7.05046386587871E-9</c:v>
                </c:pt>
                <c:pt idx="153">
                  <c:v>-7.02845795509308E-9</c:v>
                </c:pt>
                <c:pt idx="154">
                  <c:v>-7.00645204434147E-9</c:v>
                </c:pt>
                <c:pt idx="155">
                  <c:v>-6.98444613362389E-9</c:v>
                </c:pt>
                <c:pt idx="156">
                  <c:v>-6.96244022294032E-9</c:v>
                </c:pt>
                <c:pt idx="157">
                  <c:v>-6.94043431191654E-9</c:v>
                </c:pt>
                <c:pt idx="158">
                  <c:v>-6.91842840123298E-9</c:v>
                </c:pt>
                <c:pt idx="159">
                  <c:v>-6.89642249054941E-9</c:v>
                </c:pt>
                <c:pt idx="160">
                  <c:v>-6.87441657986584E-9</c:v>
                </c:pt>
                <c:pt idx="161">
                  <c:v>-6.85241066884207E-9</c:v>
                </c:pt>
                <c:pt idx="162">
                  <c:v>-6.8304047581585E-9</c:v>
                </c:pt>
                <c:pt idx="163">
                  <c:v>-6.80839884747494E-9</c:v>
                </c:pt>
                <c:pt idx="164">
                  <c:v>-6.78639293679137E-9</c:v>
                </c:pt>
                <c:pt idx="165">
                  <c:v>-6.7643870257676E-9</c:v>
                </c:pt>
                <c:pt idx="166">
                  <c:v>-6.74238111508403E-9</c:v>
                </c:pt>
                <c:pt idx="167">
                  <c:v>-6.72037520440046E-9</c:v>
                </c:pt>
                <c:pt idx="168">
                  <c:v>-6.6983692937169E-9</c:v>
                </c:pt>
                <c:pt idx="169">
                  <c:v>-6.67636338269312E-9</c:v>
                </c:pt>
                <c:pt idx="170">
                  <c:v>-6.65435747200955E-9</c:v>
                </c:pt>
                <c:pt idx="171">
                  <c:v>-6.63235156132599E-9</c:v>
                </c:pt>
                <c:pt idx="172">
                  <c:v>-6.61034565064242E-9</c:v>
                </c:pt>
                <c:pt idx="173">
                  <c:v>-6.58833973961865E-9</c:v>
                </c:pt>
                <c:pt idx="174">
                  <c:v>-6.56633382893508E-9</c:v>
                </c:pt>
                <c:pt idx="175">
                  <c:v>-6.54432791825151E-9</c:v>
                </c:pt>
                <c:pt idx="176">
                  <c:v>-6.52232200756794E-9</c:v>
                </c:pt>
                <c:pt idx="177">
                  <c:v>-6.50031609654417E-9</c:v>
                </c:pt>
                <c:pt idx="178">
                  <c:v>-6.47831018586061E-9</c:v>
                </c:pt>
                <c:pt idx="179">
                  <c:v>-6.45630427517704E-9</c:v>
                </c:pt>
                <c:pt idx="180">
                  <c:v>-6.43429836449347E-9</c:v>
                </c:pt>
                <c:pt idx="181">
                  <c:v>-6.4122924534697E-9</c:v>
                </c:pt>
                <c:pt idx="182">
                  <c:v>-6.39028654278613E-9</c:v>
                </c:pt>
                <c:pt idx="183">
                  <c:v>-6.36828063210256E-9</c:v>
                </c:pt>
                <c:pt idx="184">
                  <c:v>-6.34627472141899E-9</c:v>
                </c:pt>
                <c:pt idx="185">
                  <c:v>-6.32426881039522E-9</c:v>
                </c:pt>
                <c:pt idx="186">
                  <c:v>-6.30226289971166E-9</c:v>
                </c:pt>
                <c:pt idx="187">
                  <c:v>-6.28025698902809E-9</c:v>
                </c:pt>
                <c:pt idx="188">
                  <c:v>-6.25825107800431E-9</c:v>
                </c:pt>
                <c:pt idx="189">
                  <c:v>-6.23624516732075E-9</c:v>
                </c:pt>
                <c:pt idx="190">
                  <c:v>-6.21423925663718E-9</c:v>
                </c:pt>
                <c:pt idx="191">
                  <c:v>-6.19223334595361E-9</c:v>
                </c:pt>
                <c:pt idx="192">
                  <c:v>-6.17022743492984E-9</c:v>
                </c:pt>
                <c:pt idx="193">
                  <c:v>-6.14822152424627E-9</c:v>
                </c:pt>
                <c:pt idx="194">
                  <c:v>-6.1262156135627E-9</c:v>
                </c:pt>
                <c:pt idx="195">
                  <c:v>-6.10420970287914E-9</c:v>
                </c:pt>
                <c:pt idx="196">
                  <c:v>-6.08220379185537E-9</c:v>
                </c:pt>
                <c:pt idx="197">
                  <c:v>-6.0601978811718E-9</c:v>
                </c:pt>
                <c:pt idx="198">
                  <c:v>-6.03819197048823E-9</c:v>
                </c:pt>
                <c:pt idx="199">
                  <c:v>-6.01618605980466E-9</c:v>
                </c:pt>
                <c:pt idx="200">
                  <c:v>-5.99418014878089E-9</c:v>
                </c:pt>
                <c:pt idx="201">
                  <c:v>-5.97217423809732E-9</c:v>
                </c:pt>
                <c:pt idx="202">
                  <c:v>-5.95016832741376E-9</c:v>
                </c:pt>
                <c:pt idx="203">
                  <c:v>-5.92816241673019E-9</c:v>
                </c:pt>
                <c:pt idx="204">
                  <c:v>-5.90615650570641E-9</c:v>
                </c:pt>
                <c:pt idx="205">
                  <c:v>-5.88415059502285E-9</c:v>
                </c:pt>
                <c:pt idx="206">
                  <c:v>-5.86214468433928E-9</c:v>
                </c:pt>
                <c:pt idx="207">
                  <c:v>-5.84013877365571E-9</c:v>
                </c:pt>
                <c:pt idx="208">
                  <c:v>-5.81813286263194E-9</c:v>
                </c:pt>
                <c:pt idx="209">
                  <c:v>-5.79612695194837E-9</c:v>
                </c:pt>
                <c:pt idx="210">
                  <c:v>-5.77412104126481E-9</c:v>
                </c:pt>
                <c:pt idx="211">
                  <c:v>-5.75211513058124E-9</c:v>
                </c:pt>
                <c:pt idx="212">
                  <c:v>-5.73010921955746E-9</c:v>
                </c:pt>
                <c:pt idx="213">
                  <c:v>-5.7081033088739E-9</c:v>
                </c:pt>
                <c:pt idx="214">
                  <c:v>-5.68609739819033E-9</c:v>
                </c:pt>
                <c:pt idx="215">
                  <c:v>-5.66409148750676E-9</c:v>
                </c:pt>
                <c:pt idx="216">
                  <c:v>-5.64208557648299E-9</c:v>
                </c:pt>
                <c:pt idx="217">
                  <c:v>-5.62007966579942E-9</c:v>
                </c:pt>
                <c:pt idx="218">
                  <c:v>-5.59807375511586E-9</c:v>
                </c:pt>
                <c:pt idx="219">
                  <c:v>-5.57606784443229E-9</c:v>
                </c:pt>
                <c:pt idx="220">
                  <c:v>-5.55406193340852E-9</c:v>
                </c:pt>
                <c:pt idx="221">
                  <c:v>-5.53205602272495E-9</c:v>
                </c:pt>
                <c:pt idx="222">
                  <c:v>-5.51005011204138E-9</c:v>
                </c:pt>
                <c:pt idx="223">
                  <c:v>-5.48804420135782E-9</c:v>
                </c:pt>
                <c:pt idx="224">
                  <c:v>-5.46603829033404E-9</c:v>
                </c:pt>
                <c:pt idx="225">
                  <c:v>-5.44403237965047E-9</c:v>
                </c:pt>
                <c:pt idx="226">
                  <c:v>-5.42202646896691E-9</c:v>
                </c:pt>
                <c:pt idx="227">
                  <c:v>-5.40002055828334E-9</c:v>
                </c:pt>
                <c:pt idx="228">
                  <c:v>-5.37801464725957E-9</c:v>
                </c:pt>
                <c:pt idx="229">
                  <c:v>-5.356008736576E-9</c:v>
                </c:pt>
                <c:pt idx="230">
                  <c:v>-5.33400282589243E-9</c:v>
                </c:pt>
                <c:pt idx="231">
                  <c:v>-5.31199691520887E-9</c:v>
                </c:pt>
                <c:pt idx="232">
                  <c:v>-5.28999100418509E-9</c:v>
                </c:pt>
                <c:pt idx="233">
                  <c:v>-5.26798509350153E-9</c:v>
                </c:pt>
                <c:pt idx="234">
                  <c:v>-5.24597918281796E-9</c:v>
                </c:pt>
                <c:pt idx="235">
                  <c:v>-5.22397327213439E-9</c:v>
                </c:pt>
                <c:pt idx="236">
                  <c:v>-5.20196736111062E-9</c:v>
                </c:pt>
                <c:pt idx="237">
                  <c:v>-5.17996145042705E-9</c:v>
                </c:pt>
                <c:pt idx="238">
                  <c:v>-5.15795553974348E-9</c:v>
                </c:pt>
                <c:pt idx="239">
                  <c:v>-5.13594962905992E-9</c:v>
                </c:pt>
                <c:pt idx="240">
                  <c:v>-5.11394371803614E-9</c:v>
                </c:pt>
                <c:pt idx="241">
                  <c:v>-5.09193780735258E-9</c:v>
                </c:pt>
                <c:pt idx="242">
                  <c:v>-5.06993189666901E-9</c:v>
                </c:pt>
                <c:pt idx="243">
                  <c:v>-5.04792598598544E-9</c:v>
                </c:pt>
                <c:pt idx="244">
                  <c:v>-5.02592007496167E-9</c:v>
                </c:pt>
                <c:pt idx="245">
                  <c:v>-5.0039141642781E-9</c:v>
                </c:pt>
                <c:pt idx="246">
                  <c:v>-4.98190825359453E-9</c:v>
                </c:pt>
                <c:pt idx="247">
                  <c:v>-4.95990234291097E-9</c:v>
                </c:pt>
                <c:pt idx="248">
                  <c:v>-4.93789643188719E-9</c:v>
                </c:pt>
                <c:pt idx="249">
                  <c:v>-4.91589052120363E-9</c:v>
                </c:pt>
                <c:pt idx="250">
                  <c:v>-4.89388461052006E-9</c:v>
                </c:pt>
                <c:pt idx="251">
                  <c:v>-4.87187869983649E-9</c:v>
                </c:pt>
                <c:pt idx="252">
                  <c:v>-4.84987278881272E-9</c:v>
                </c:pt>
                <c:pt idx="253">
                  <c:v>-4.82786687812915E-9</c:v>
                </c:pt>
                <c:pt idx="254">
                  <c:v>-4.80586096744558E-9</c:v>
                </c:pt>
                <c:pt idx="255">
                  <c:v>-4.78385505676202E-9</c:v>
                </c:pt>
                <c:pt idx="256">
                  <c:v>-4.76184914573824E-9</c:v>
                </c:pt>
                <c:pt idx="257">
                  <c:v>-4.73984323505468E-9</c:v>
                </c:pt>
                <c:pt idx="258">
                  <c:v>-4.71783732437111E-9</c:v>
                </c:pt>
                <c:pt idx="259">
                  <c:v>-4.69583141368754E-9</c:v>
                </c:pt>
                <c:pt idx="260">
                  <c:v>-4.67382550266377E-9</c:v>
                </c:pt>
                <c:pt idx="261">
                  <c:v>-4.6518195919802E-9</c:v>
                </c:pt>
                <c:pt idx="262">
                  <c:v>-4.62981368129664E-9</c:v>
                </c:pt>
                <c:pt idx="263">
                  <c:v>-4.60780777061307E-9</c:v>
                </c:pt>
                <c:pt idx="264">
                  <c:v>-4.58580185958929E-9</c:v>
                </c:pt>
                <c:pt idx="265">
                  <c:v>-4.56379594890573E-9</c:v>
                </c:pt>
                <c:pt idx="266">
                  <c:v>-4.54179003822216E-9</c:v>
                </c:pt>
                <c:pt idx="267">
                  <c:v>-4.51978412753859E-9</c:v>
                </c:pt>
                <c:pt idx="268">
                  <c:v>-4.49777821651482E-9</c:v>
                </c:pt>
                <c:pt idx="269">
                  <c:v>-4.47577230583125E-9</c:v>
                </c:pt>
                <c:pt idx="270">
                  <c:v>-4.45376639514769E-9</c:v>
                </c:pt>
                <c:pt idx="271">
                  <c:v>-4.43176048446412E-9</c:v>
                </c:pt>
                <c:pt idx="272">
                  <c:v>-4.40975457344035E-9</c:v>
                </c:pt>
                <c:pt idx="273">
                  <c:v>-4.38774866275678E-9</c:v>
                </c:pt>
                <c:pt idx="274">
                  <c:v>-4.36574275207321E-9</c:v>
                </c:pt>
                <c:pt idx="275">
                  <c:v>-4.34373684138964E-9</c:v>
                </c:pt>
                <c:pt idx="276">
                  <c:v>-4.32173093036587E-9</c:v>
                </c:pt>
                <c:pt idx="277">
                  <c:v>-4.2997250196823E-9</c:v>
                </c:pt>
                <c:pt idx="278">
                  <c:v>-4.27771910899874E-9</c:v>
                </c:pt>
                <c:pt idx="279">
                  <c:v>-4.25571319797496E-9</c:v>
                </c:pt>
                <c:pt idx="280">
                  <c:v>-4.2337072872914E-9</c:v>
                </c:pt>
                <c:pt idx="281">
                  <c:v>-4.21170137660783E-9</c:v>
                </c:pt>
                <c:pt idx="282">
                  <c:v>-4.18969546592426E-9</c:v>
                </c:pt>
                <c:pt idx="283">
                  <c:v>-4.16768955490049E-9</c:v>
                </c:pt>
                <c:pt idx="284">
                  <c:v>-4.14568364421692E-9</c:v>
                </c:pt>
                <c:pt idx="285">
                  <c:v>-4.12367773353335E-9</c:v>
                </c:pt>
                <c:pt idx="286">
                  <c:v>-4.10167182284979E-9</c:v>
                </c:pt>
                <c:pt idx="287">
                  <c:v>-4.07966591182601E-9</c:v>
                </c:pt>
                <c:pt idx="288">
                  <c:v>-4.05766000114245E-9</c:v>
                </c:pt>
                <c:pt idx="289">
                  <c:v>-4.03565409045888E-9</c:v>
                </c:pt>
                <c:pt idx="290">
                  <c:v>-4.01364817977531E-9</c:v>
                </c:pt>
                <c:pt idx="291">
                  <c:v>-3.99164226875154E-9</c:v>
                </c:pt>
                <c:pt idx="292">
                  <c:v>-3.96963635806797E-9</c:v>
                </c:pt>
                <c:pt idx="293">
                  <c:v>-3.9476304473844E-9</c:v>
                </c:pt>
                <c:pt idx="294">
                  <c:v>-3.92562453670084E-9</c:v>
                </c:pt>
                <c:pt idx="295">
                  <c:v>-3.90361862567706E-9</c:v>
                </c:pt>
                <c:pt idx="296">
                  <c:v>-3.8816127149935E-9</c:v>
                </c:pt>
                <c:pt idx="297">
                  <c:v>-3.85960680430993E-9</c:v>
                </c:pt>
                <c:pt idx="298">
                  <c:v>-3.83760089362636E-9</c:v>
                </c:pt>
                <c:pt idx="299">
                  <c:v>-3.8155949826026E-9</c:v>
                </c:pt>
                <c:pt idx="300">
                  <c:v>-3.79358907191902E-9</c:v>
                </c:pt>
                <c:pt idx="301">
                  <c:v>-3.77158316123546E-9</c:v>
                </c:pt>
                <c:pt idx="302">
                  <c:v>-3.74957725055189E-9</c:v>
                </c:pt>
                <c:pt idx="303">
                  <c:v>-3.72757133952811E-9</c:v>
                </c:pt>
                <c:pt idx="304">
                  <c:v>-3.70556542884455E-9</c:v>
                </c:pt>
                <c:pt idx="305">
                  <c:v>-3.68355951816098E-9</c:v>
                </c:pt>
                <c:pt idx="306">
                  <c:v>-3.66155360747741E-9</c:v>
                </c:pt>
                <c:pt idx="307">
                  <c:v>-3.63954769645364E-9</c:v>
                </c:pt>
                <c:pt idx="308">
                  <c:v>-3.61754178577007E-9</c:v>
                </c:pt>
                <c:pt idx="309">
                  <c:v>-3.59553587508651E-9</c:v>
                </c:pt>
                <c:pt idx="310">
                  <c:v>-3.57352996440294E-9</c:v>
                </c:pt>
                <c:pt idx="311">
                  <c:v>-3.55152405337916E-9</c:v>
                </c:pt>
                <c:pt idx="312">
                  <c:v>-3.5295181426956E-9</c:v>
                </c:pt>
                <c:pt idx="313">
                  <c:v>-3.50751223201203E-9</c:v>
                </c:pt>
                <c:pt idx="314">
                  <c:v>-3.48550632132846E-9</c:v>
                </c:pt>
                <c:pt idx="315">
                  <c:v>-3.46350041030469E-9</c:v>
                </c:pt>
                <c:pt idx="316">
                  <c:v>-3.44149449962112E-9</c:v>
                </c:pt>
                <c:pt idx="317">
                  <c:v>-3.41948858893756E-9</c:v>
                </c:pt>
                <c:pt idx="318">
                  <c:v>-3.39748267825399E-9</c:v>
                </c:pt>
                <c:pt idx="319">
                  <c:v>-3.37547676723021E-9</c:v>
                </c:pt>
                <c:pt idx="320">
                  <c:v>-3.35347085654665E-9</c:v>
                </c:pt>
                <c:pt idx="321">
                  <c:v>-3.33146494586308E-9</c:v>
                </c:pt>
                <c:pt idx="322">
                  <c:v>-3.30945903517951E-9</c:v>
                </c:pt>
                <c:pt idx="323">
                  <c:v>-3.28745312415574E-9</c:v>
                </c:pt>
                <c:pt idx="324">
                  <c:v>-3.26544721347217E-9</c:v>
                </c:pt>
                <c:pt idx="325">
                  <c:v>-3.24344130278861E-9</c:v>
                </c:pt>
                <c:pt idx="326">
                  <c:v>-3.22143539210504E-9</c:v>
                </c:pt>
                <c:pt idx="327">
                  <c:v>-3.19942948108126E-9</c:v>
                </c:pt>
                <c:pt idx="328">
                  <c:v>-3.1774235703977E-9</c:v>
                </c:pt>
                <c:pt idx="329">
                  <c:v>-3.15541765971413E-9</c:v>
                </c:pt>
                <c:pt idx="330">
                  <c:v>-3.13341174903056E-9</c:v>
                </c:pt>
                <c:pt idx="331">
                  <c:v>-3.11140583800679E-9</c:v>
                </c:pt>
                <c:pt idx="332">
                  <c:v>-3.08939992732322E-9</c:v>
                </c:pt>
                <c:pt idx="333">
                  <c:v>-3.06739401663966E-9</c:v>
                </c:pt>
                <c:pt idx="334">
                  <c:v>-3.0453881059561E-9</c:v>
                </c:pt>
                <c:pt idx="335">
                  <c:v>-3.02338219493232E-9</c:v>
                </c:pt>
                <c:pt idx="336">
                  <c:v>-3.00137628424875E-9</c:v>
                </c:pt>
                <c:pt idx="337">
                  <c:v>-2.97937037356518E-9</c:v>
                </c:pt>
                <c:pt idx="338">
                  <c:v>-2.95736446288162E-9</c:v>
                </c:pt>
                <c:pt idx="339">
                  <c:v>-2.93535855185784E-9</c:v>
                </c:pt>
                <c:pt idx="340">
                  <c:v>-2.91335264117427E-9</c:v>
                </c:pt>
                <c:pt idx="341">
                  <c:v>-2.89134673049071E-9</c:v>
                </c:pt>
                <c:pt idx="342">
                  <c:v>-2.86934081980714E-9</c:v>
                </c:pt>
                <c:pt idx="343">
                  <c:v>-2.84733490878337E-9</c:v>
                </c:pt>
                <c:pt idx="344">
                  <c:v>-2.8253289980998E-9</c:v>
                </c:pt>
                <c:pt idx="345">
                  <c:v>-2.80332308741623E-9</c:v>
                </c:pt>
                <c:pt idx="346">
                  <c:v>-2.78131717673267E-9</c:v>
                </c:pt>
                <c:pt idx="347">
                  <c:v>-2.75931126570889E-9</c:v>
                </c:pt>
                <c:pt idx="348">
                  <c:v>-2.73730535502533E-9</c:v>
                </c:pt>
                <c:pt idx="349">
                  <c:v>-2.71529944434176E-9</c:v>
                </c:pt>
                <c:pt idx="350">
                  <c:v>-2.69329353365819E-9</c:v>
                </c:pt>
                <c:pt idx="351">
                  <c:v>-2.67128762263442E-9</c:v>
                </c:pt>
                <c:pt idx="352">
                  <c:v>-2.64928171195085E-9</c:v>
                </c:pt>
                <c:pt idx="353">
                  <c:v>-2.62727580126728E-9</c:v>
                </c:pt>
                <c:pt idx="354">
                  <c:v>-2.60526989058372E-9</c:v>
                </c:pt>
                <c:pt idx="355">
                  <c:v>-2.58326397955994E-9</c:v>
                </c:pt>
                <c:pt idx="356">
                  <c:v>-2.56125806887638E-9</c:v>
                </c:pt>
                <c:pt idx="357">
                  <c:v>-2.53925215819281E-9</c:v>
                </c:pt>
                <c:pt idx="358">
                  <c:v>-2.51724624750924E-9</c:v>
                </c:pt>
                <c:pt idx="359">
                  <c:v>-2.49524033648547E-9</c:v>
                </c:pt>
                <c:pt idx="360">
                  <c:v>-2.4732344258019E-9</c:v>
                </c:pt>
                <c:pt idx="361">
                  <c:v>-2.45122851511833E-9</c:v>
                </c:pt>
                <c:pt idx="362">
                  <c:v>-2.42922260443477E-9</c:v>
                </c:pt>
                <c:pt idx="363">
                  <c:v>-2.40721669341099E-9</c:v>
                </c:pt>
                <c:pt idx="364">
                  <c:v>-2.38521078272743E-9</c:v>
                </c:pt>
                <c:pt idx="365">
                  <c:v>-2.36320487204386E-9</c:v>
                </c:pt>
                <c:pt idx="366">
                  <c:v>-2.34119896136029E-9</c:v>
                </c:pt>
                <c:pt idx="367">
                  <c:v>-2.31919305033652E-9</c:v>
                </c:pt>
                <c:pt idx="368">
                  <c:v>-2.29718713965295E-9</c:v>
                </c:pt>
                <c:pt idx="369">
                  <c:v>-2.27518122896939E-9</c:v>
                </c:pt>
                <c:pt idx="370">
                  <c:v>-2.25317531794561E-9</c:v>
                </c:pt>
                <c:pt idx="371">
                  <c:v>-2.23116940726204E-9</c:v>
                </c:pt>
                <c:pt idx="372">
                  <c:v>-2.20916349657848E-9</c:v>
                </c:pt>
                <c:pt idx="373">
                  <c:v>-2.18715758589491E-9</c:v>
                </c:pt>
                <c:pt idx="374">
                  <c:v>-2.16515167487114E-9</c:v>
                </c:pt>
                <c:pt idx="375">
                  <c:v>-2.14314576418757E-9</c:v>
                </c:pt>
                <c:pt idx="376">
                  <c:v>-2.121139853504E-9</c:v>
                </c:pt>
                <c:pt idx="377">
                  <c:v>-2.09913394282044E-9</c:v>
                </c:pt>
                <c:pt idx="378">
                  <c:v>-2.07712803179666E-9</c:v>
                </c:pt>
                <c:pt idx="379">
                  <c:v>-2.05512212111309E-9</c:v>
                </c:pt>
                <c:pt idx="380">
                  <c:v>-2.03311621042953E-9</c:v>
                </c:pt>
                <c:pt idx="381">
                  <c:v>-2.01111029974596E-9</c:v>
                </c:pt>
                <c:pt idx="382">
                  <c:v>-1.98910438872219E-9</c:v>
                </c:pt>
                <c:pt idx="383">
                  <c:v>-1.96709847803862E-9</c:v>
                </c:pt>
                <c:pt idx="384">
                  <c:v>-1.94509256735505E-9</c:v>
                </c:pt>
                <c:pt idx="385">
                  <c:v>-1.92308665667149E-9</c:v>
                </c:pt>
                <c:pt idx="386">
                  <c:v>-1.90108074564771E-9</c:v>
                </c:pt>
                <c:pt idx="387">
                  <c:v>-1.87907483496414E-9</c:v>
                </c:pt>
                <c:pt idx="388">
                  <c:v>-1.85706892428058E-9</c:v>
                </c:pt>
                <c:pt idx="389">
                  <c:v>-1.83506301359701E-9</c:v>
                </c:pt>
                <c:pt idx="390">
                  <c:v>-1.81305710257324E-9</c:v>
                </c:pt>
                <c:pt idx="391">
                  <c:v>-1.79105119188967E-9</c:v>
                </c:pt>
                <c:pt idx="392">
                  <c:v>-1.7690452812061E-9</c:v>
                </c:pt>
                <c:pt idx="393">
                  <c:v>-1.74703937052254E-9</c:v>
                </c:pt>
                <c:pt idx="394">
                  <c:v>-1.72503345949876E-9</c:v>
                </c:pt>
                <c:pt idx="395">
                  <c:v>-1.70302754881519E-9</c:v>
                </c:pt>
                <c:pt idx="396">
                  <c:v>-1.68102163813163E-9</c:v>
                </c:pt>
                <c:pt idx="397">
                  <c:v>-1.65901572744806E-9</c:v>
                </c:pt>
                <c:pt idx="398">
                  <c:v>-1.63700981642429E-9</c:v>
                </c:pt>
                <c:pt idx="399">
                  <c:v>-1.61500390574072E-9</c:v>
                </c:pt>
                <c:pt idx="400">
                  <c:v>-1.59299799505715E-9</c:v>
                </c:pt>
                <c:pt idx="401">
                  <c:v>-1.57099208437359E-9</c:v>
                </c:pt>
                <c:pt idx="402">
                  <c:v>-1.54898617334981E-9</c:v>
                </c:pt>
                <c:pt idx="403">
                  <c:v>-1.52698026266625E-9</c:v>
                </c:pt>
                <c:pt idx="404">
                  <c:v>-1.50497435198268E-9</c:v>
                </c:pt>
                <c:pt idx="405">
                  <c:v>-1.48296844129911E-9</c:v>
                </c:pt>
                <c:pt idx="406">
                  <c:v>-1.46096253027534E-9</c:v>
                </c:pt>
                <c:pt idx="407">
                  <c:v>-1.43895661959177E-9</c:v>
                </c:pt>
                <c:pt idx="408">
                  <c:v>-1.4169507089082E-9</c:v>
                </c:pt>
                <c:pt idx="409">
                  <c:v>-1.39494479822464E-9</c:v>
                </c:pt>
                <c:pt idx="410">
                  <c:v>-1.37293888720086E-9</c:v>
                </c:pt>
                <c:pt idx="411">
                  <c:v>-1.3509329765173E-9</c:v>
                </c:pt>
                <c:pt idx="412">
                  <c:v>-1.32892706583373E-9</c:v>
                </c:pt>
                <c:pt idx="413">
                  <c:v>-1.30692115515016E-9</c:v>
                </c:pt>
                <c:pt idx="414">
                  <c:v>-1.28491524412639E-9</c:v>
                </c:pt>
                <c:pt idx="415">
                  <c:v>-1.26290933344282E-9</c:v>
                </c:pt>
                <c:pt idx="416">
                  <c:v>-1.24090342275925E-9</c:v>
                </c:pt>
                <c:pt idx="417">
                  <c:v>-1.21889751207569E-9</c:v>
                </c:pt>
                <c:pt idx="418">
                  <c:v>-1.19689160105191E-9</c:v>
                </c:pt>
                <c:pt idx="419">
                  <c:v>-1.17488569036835E-9</c:v>
                </c:pt>
                <c:pt idx="420">
                  <c:v>-1.15287977968478E-9</c:v>
                </c:pt>
                <c:pt idx="421">
                  <c:v>-1.13087386900121E-9</c:v>
                </c:pt>
                <c:pt idx="422">
                  <c:v>-1.10886795797744E-9</c:v>
                </c:pt>
                <c:pt idx="423">
                  <c:v>-1.08686204729387E-9</c:v>
                </c:pt>
                <c:pt idx="424">
                  <c:v>-1.06485613661031E-9</c:v>
                </c:pt>
                <c:pt idx="425">
                  <c:v>-1.04285022592674E-9</c:v>
                </c:pt>
                <c:pt idx="426">
                  <c:v>-1.02084431490296E-9</c:v>
                </c:pt>
                <c:pt idx="427">
                  <c:v>-9.98838404219397E-10</c:v>
                </c:pt>
                <c:pt idx="428">
                  <c:v>-9.7683249353583E-10</c:v>
                </c:pt>
                <c:pt idx="429">
                  <c:v>-9.54826582852263E-10</c:v>
                </c:pt>
                <c:pt idx="430">
                  <c:v>-9.3282067182849E-10</c:v>
                </c:pt>
                <c:pt idx="431">
                  <c:v>-9.10814761144923E-10</c:v>
                </c:pt>
                <c:pt idx="432">
                  <c:v>-8.88808850461355E-10</c:v>
                </c:pt>
                <c:pt idx="433">
                  <c:v>-8.66802939777788E-10</c:v>
                </c:pt>
                <c:pt idx="434">
                  <c:v>-8.44797028754015E-10</c:v>
                </c:pt>
                <c:pt idx="435">
                  <c:v>-8.22791118070447E-10</c:v>
                </c:pt>
                <c:pt idx="436">
                  <c:v>-8.00785207386881E-10</c:v>
                </c:pt>
                <c:pt idx="437">
                  <c:v>-7.78779296703314E-10</c:v>
                </c:pt>
                <c:pt idx="438">
                  <c:v>-7.5677338567954E-10</c:v>
                </c:pt>
                <c:pt idx="439">
                  <c:v>-7.34767474995972E-10</c:v>
                </c:pt>
                <c:pt idx="440">
                  <c:v>-7.12761564312406E-10</c:v>
                </c:pt>
                <c:pt idx="441">
                  <c:v>-6.9075565362884E-10</c:v>
                </c:pt>
                <c:pt idx="442">
                  <c:v>-6.68749742605065E-10</c:v>
                </c:pt>
                <c:pt idx="443">
                  <c:v>-6.46743831921499E-10</c:v>
                </c:pt>
                <c:pt idx="444">
                  <c:v>-6.24737921237931E-10</c:v>
                </c:pt>
                <c:pt idx="445">
                  <c:v>-6.02732010554365E-10</c:v>
                </c:pt>
                <c:pt idx="446">
                  <c:v>-5.8072609953059E-10</c:v>
                </c:pt>
                <c:pt idx="447">
                  <c:v>-5.58720188847024E-10</c:v>
                </c:pt>
                <c:pt idx="448">
                  <c:v>-5.36714278163457E-10</c:v>
                </c:pt>
                <c:pt idx="449">
                  <c:v>-5.1470836747989E-10</c:v>
                </c:pt>
                <c:pt idx="450">
                  <c:v>-4.92702456456116E-10</c:v>
                </c:pt>
                <c:pt idx="451">
                  <c:v>-4.70696545772548E-10</c:v>
                </c:pt>
                <c:pt idx="452">
                  <c:v>-4.48690635088982E-10</c:v>
                </c:pt>
                <c:pt idx="453">
                  <c:v>-4.26684724405415E-10</c:v>
                </c:pt>
                <c:pt idx="454">
                  <c:v>-4.04678813381641E-10</c:v>
                </c:pt>
                <c:pt idx="455">
                  <c:v>-3.82672902698075E-10</c:v>
                </c:pt>
                <c:pt idx="456">
                  <c:v>-3.60666992014507E-10</c:v>
                </c:pt>
                <c:pt idx="457">
                  <c:v>-3.38661081330941E-10</c:v>
                </c:pt>
                <c:pt idx="458">
                  <c:v>-3.16655170307166E-10</c:v>
                </c:pt>
                <c:pt idx="459">
                  <c:v>-2.946492596236E-10</c:v>
                </c:pt>
                <c:pt idx="460">
                  <c:v>-2.72643348940032E-10</c:v>
                </c:pt>
                <c:pt idx="461">
                  <c:v>-2.50637438256466E-10</c:v>
                </c:pt>
                <c:pt idx="462">
                  <c:v>-2.28631527232692E-10</c:v>
                </c:pt>
                <c:pt idx="463">
                  <c:v>-2.06625616549124E-10</c:v>
                </c:pt>
                <c:pt idx="464">
                  <c:v>-1.84619705865558E-10</c:v>
                </c:pt>
                <c:pt idx="465">
                  <c:v>-1.62613794841784E-10</c:v>
                </c:pt>
                <c:pt idx="466">
                  <c:v>-1.40607884158217E-10</c:v>
                </c:pt>
                <c:pt idx="467">
                  <c:v>-1.18601973474649E-10</c:v>
                </c:pt>
                <c:pt idx="468">
                  <c:v>-9.65960627910836E-11</c:v>
                </c:pt>
                <c:pt idx="469">
                  <c:v>-7.45901517673096E-11</c:v>
                </c:pt>
                <c:pt idx="470">
                  <c:v>-5.2584241083742E-11</c:v>
                </c:pt>
                <c:pt idx="471">
                  <c:v>-3.05783304001756E-11</c:v>
                </c:pt>
                <c:pt idx="472">
                  <c:v>-8.57241971660806E-12</c:v>
                </c:pt>
                <c:pt idx="473">
                  <c:v>1.34334913071655E-11</c:v>
                </c:pt>
                <c:pt idx="474">
                  <c:v>3.54394019907319E-11</c:v>
                </c:pt>
                <c:pt idx="475">
                  <c:v>5.74453126743006E-11</c:v>
                </c:pt>
                <c:pt idx="476">
                  <c:v>7.94512233578671E-11</c:v>
                </c:pt>
                <c:pt idx="477">
                  <c:v>1.0145713438164E-10</c:v>
                </c:pt>
                <c:pt idx="478">
                  <c:v>1.23463045065207E-10</c:v>
                </c:pt>
                <c:pt idx="479">
                  <c:v>1.45468955748773E-10</c:v>
                </c:pt>
                <c:pt idx="480">
                  <c:v>1.67474866432342E-10</c:v>
                </c:pt>
                <c:pt idx="481">
                  <c:v>1.89480777456116E-10</c:v>
                </c:pt>
                <c:pt idx="482">
                  <c:v>2.11486688139682E-10</c:v>
                </c:pt>
                <c:pt idx="483">
                  <c:v>2.33492598823248E-10</c:v>
                </c:pt>
                <c:pt idx="484">
                  <c:v>2.55498509506817E-10</c:v>
                </c:pt>
                <c:pt idx="485">
                  <c:v>2.77504420530591E-10</c:v>
                </c:pt>
                <c:pt idx="486">
                  <c:v>2.99510331214157E-10</c:v>
                </c:pt>
                <c:pt idx="487">
                  <c:v>3.21516241897723E-10</c:v>
                </c:pt>
                <c:pt idx="488">
                  <c:v>3.4352215258129E-10</c:v>
                </c:pt>
                <c:pt idx="489">
                  <c:v>3.65528063605066E-10</c:v>
                </c:pt>
                <c:pt idx="490">
                  <c:v>3.87533974288632E-10</c:v>
                </c:pt>
                <c:pt idx="491">
                  <c:v>4.09539884972198E-10</c:v>
                </c:pt>
                <c:pt idx="492">
                  <c:v>4.31545795655765E-10</c:v>
                </c:pt>
                <c:pt idx="493">
                  <c:v>4.53551706679538E-10</c:v>
                </c:pt>
                <c:pt idx="494">
                  <c:v>4.75557617363107E-10</c:v>
                </c:pt>
                <c:pt idx="495">
                  <c:v>4.97563528046674E-10</c:v>
                </c:pt>
                <c:pt idx="496">
                  <c:v>5.1956943873024E-10</c:v>
                </c:pt>
                <c:pt idx="497">
                  <c:v>5.41575349754014E-10</c:v>
                </c:pt>
                <c:pt idx="498">
                  <c:v>5.63581260437582E-10</c:v>
                </c:pt>
                <c:pt idx="499">
                  <c:v>5.85587171121149E-10</c:v>
                </c:pt>
                <c:pt idx="500">
                  <c:v>6.07593081804715E-10</c:v>
                </c:pt>
                <c:pt idx="501">
                  <c:v>6.29598992828488E-10</c:v>
                </c:pt>
                <c:pt idx="502">
                  <c:v>6.51604903512055E-10</c:v>
                </c:pt>
                <c:pt idx="503">
                  <c:v>6.73610814195624E-10</c:v>
                </c:pt>
                <c:pt idx="504">
                  <c:v>6.9561672487919E-10</c:v>
                </c:pt>
                <c:pt idx="505">
                  <c:v>7.17622635902964E-10</c:v>
                </c:pt>
                <c:pt idx="506">
                  <c:v>7.3962854658653E-10</c:v>
                </c:pt>
                <c:pt idx="507">
                  <c:v>7.61634457270096E-10</c:v>
                </c:pt>
                <c:pt idx="508">
                  <c:v>7.83640367953665E-10</c:v>
                </c:pt>
                <c:pt idx="509">
                  <c:v>8.05646278977439E-10</c:v>
                </c:pt>
                <c:pt idx="510">
                  <c:v>8.27652189661005E-10</c:v>
                </c:pt>
                <c:pt idx="511">
                  <c:v>8.49658100344572E-10</c:v>
                </c:pt>
                <c:pt idx="512">
                  <c:v>8.7166401102814E-10</c:v>
                </c:pt>
                <c:pt idx="513">
                  <c:v>8.93669922051914E-10</c:v>
                </c:pt>
                <c:pt idx="514">
                  <c:v>9.1567583273548E-10</c:v>
                </c:pt>
                <c:pt idx="515">
                  <c:v>9.37681743419047E-10</c:v>
                </c:pt>
                <c:pt idx="516">
                  <c:v>9.59687654102613E-10</c:v>
                </c:pt>
                <c:pt idx="517">
                  <c:v>9.81693565126389E-10</c:v>
                </c:pt>
                <c:pt idx="518">
                  <c:v>1.00369947580995E-9</c:v>
                </c:pt>
                <c:pt idx="519">
                  <c:v>1.02570538649352E-9</c:v>
                </c:pt>
                <c:pt idx="520">
                  <c:v>1.04771129717709E-9</c:v>
                </c:pt>
                <c:pt idx="521">
                  <c:v>1.06971720820086E-9</c:v>
                </c:pt>
                <c:pt idx="522">
                  <c:v>1.09172311888443E-9</c:v>
                </c:pt>
                <c:pt idx="523">
                  <c:v>1.113729029568E-9</c:v>
                </c:pt>
                <c:pt idx="524">
                  <c:v>1.13573494025156E-9</c:v>
                </c:pt>
                <c:pt idx="525">
                  <c:v>1.15774085127534E-9</c:v>
                </c:pt>
                <c:pt idx="526">
                  <c:v>1.17974676195891E-9</c:v>
                </c:pt>
                <c:pt idx="527">
                  <c:v>1.20175267264247E-9</c:v>
                </c:pt>
                <c:pt idx="528">
                  <c:v>1.22375858332604E-9</c:v>
                </c:pt>
                <c:pt idx="529">
                  <c:v>1.24576449434981E-9</c:v>
                </c:pt>
                <c:pt idx="530">
                  <c:v>1.26777040503338E-9</c:v>
                </c:pt>
                <c:pt idx="531">
                  <c:v>1.28977631571695E-9</c:v>
                </c:pt>
                <c:pt idx="532">
                  <c:v>1.31178222640051E-9</c:v>
                </c:pt>
                <c:pt idx="533">
                  <c:v>1.33378813742429E-9</c:v>
                </c:pt>
                <c:pt idx="534">
                  <c:v>1.35579404810785E-9</c:v>
                </c:pt>
                <c:pt idx="535">
                  <c:v>1.37779995879142E-9</c:v>
                </c:pt>
                <c:pt idx="536">
                  <c:v>1.39980586947499E-9</c:v>
                </c:pt>
                <c:pt idx="537">
                  <c:v>1.42181178049876E-9</c:v>
                </c:pt>
                <c:pt idx="538">
                  <c:v>1.44381769118233E-9</c:v>
                </c:pt>
                <c:pt idx="539">
                  <c:v>1.46582360186589E-9</c:v>
                </c:pt>
                <c:pt idx="540">
                  <c:v>1.48782951254946E-9</c:v>
                </c:pt>
                <c:pt idx="541">
                  <c:v>1.50983542357324E-9</c:v>
                </c:pt>
                <c:pt idx="542">
                  <c:v>1.5318413342568E-9</c:v>
                </c:pt>
                <c:pt idx="543">
                  <c:v>1.55384724494037E-9</c:v>
                </c:pt>
                <c:pt idx="544">
                  <c:v>1.57585315562394E-9</c:v>
                </c:pt>
                <c:pt idx="545">
                  <c:v>1.59785906664771E-9</c:v>
                </c:pt>
                <c:pt idx="546">
                  <c:v>1.61986497733128E-9</c:v>
                </c:pt>
                <c:pt idx="547">
                  <c:v>1.64187088801484E-9</c:v>
                </c:pt>
                <c:pt idx="548">
                  <c:v>1.66387679869841E-9</c:v>
                </c:pt>
                <c:pt idx="549">
                  <c:v>1.68588270972219E-9</c:v>
                </c:pt>
                <c:pt idx="550">
                  <c:v>1.70788862040575E-9</c:v>
                </c:pt>
                <c:pt idx="551">
                  <c:v>1.72989453108932E-9</c:v>
                </c:pt>
                <c:pt idx="552">
                  <c:v>1.75190044177289E-9</c:v>
                </c:pt>
                <c:pt idx="553">
                  <c:v>1.77390635279666E-9</c:v>
                </c:pt>
                <c:pt idx="554">
                  <c:v>1.79591226348023E-9</c:v>
                </c:pt>
                <c:pt idx="555">
                  <c:v>1.81791817416379E-9</c:v>
                </c:pt>
                <c:pt idx="556">
                  <c:v>1.83992408518757E-9</c:v>
                </c:pt>
                <c:pt idx="557">
                  <c:v>1.86192999587113E-9</c:v>
                </c:pt>
                <c:pt idx="558">
                  <c:v>1.8839359065547E-9</c:v>
                </c:pt>
                <c:pt idx="559">
                  <c:v>1.90594181723827E-9</c:v>
                </c:pt>
                <c:pt idx="560">
                  <c:v>1.92794772826204E-9</c:v>
                </c:pt>
                <c:pt idx="561">
                  <c:v>1.94995363894561E-9</c:v>
                </c:pt>
                <c:pt idx="562">
                  <c:v>1.97195954962918E-9</c:v>
                </c:pt>
                <c:pt idx="563">
                  <c:v>1.99396546031274E-9</c:v>
                </c:pt>
                <c:pt idx="564">
                  <c:v>2.01597137133652E-9</c:v>
                </c:pt>
                <c:pt idx="565">
                  <c:v>2.03797728202008E-9</c:v>
                </c:pt>
                <c:pt idx="566">
                  <c:v>2.05998319270365E-9</c:v>
                </c:pt>
                <c:pt idx="567">
                  <c:v>2.08198910338722E-9</c:v>
                </c:pt>
                <c:pt idx="568">
                  <c:v>2.10399501441099E-9</c:v>
                </c:pt>
                <c:pt idx="569">
                  <c:v>2.12600092509456E-9</c:v>
                </c:pt>
                <c:pt idx="570">
                  <c:v>2.14800683577813E-9</c:v>
                </c:pt>
                <c:pt idx="571">
                  <c:v>2.17001274646169E-9</c:v>
                </c:pt>
                <c:pt idx="572">
                  <c:v>2.19201865748547E-9</c:v>
                </c:pt>
                <c:pt idx="573">
                  <c:v>2.21402456816904E-9</c:v>
                </c:pt>
                <c:pt idx="574">
                  <c:v>2.2360304788526E-9</c:v>
                </c:pt>
                <c:pt idx="575">
                  <c:v>2.25803638953617E-9</c:v>
                </c:pt>
                <c:pt idx="576">
                  <c:v>2.28004230055994E-9</c:v>
                </c:pt>
                <c:pt idx="577">
                  <c:v>2.30204821124351E-9</c:v>
                </c:pt>
                <c:pt idx="578">
                  <c:v>2.32405412192708E-9</c:v>
                </c:pt>
                <c:pt idx="579">
                  <c:v>2.34606003261064E-9</c:v>
                </c:pt>
                <c:pt idx="580">
                  <c:v>2.36806594363442E-9</c:v>
                </c:pt>
                <c:pt idx="581">
                  <c:v>2.39007185431798E-9</c:v>
                </c:pt>
                <c:pt idx="582">
                  <c:v>2.41207776500155E-9</c:v>
                </c:pt>
                <c:pt idx="583">
                  <c:v>2.43408367568512E-9</c:v>
                </c:pt>
                <c:pt idx="584">
                  <c:v>2.45608958670889E-9</c:v>
                </c:pt>
                <c:pt idx="585">
                  <c:v>2.47809549739246E-9</c:v>
                </c:pt>
                <c:pt idx="586">
                  <c:v>2.50010140807603E-9</c:v>
                </c:pt>
                <c:pt idx="587">
                  <c:v>2.52210731875959E-9</c:v>
                </c:pt>
                <c:pt idx="588">
                  <c:v>2.54411322978337E-9</c:v>
                </c:pt>
                <c:pt idx="589">
                  <c:v>2.56611914046693E-9</c:v>
                </c:pt>
                <c:pt idx="590">
                  <c:v>2.5881250511505E-9</c:v>
                </c:pt>
                <c:pt idx="591">
                  <c:v>2.61013096183407E-9</c:v>
                </c:pt>
                <c:pt idx="592">
                  <c:v>2.63213687285784E-9</c:v>
                </c:pt>
                <c:pt idx="593">
                  <c:v>2.65414278354141E-9</c:v>
                </c:pt>
                <c:pt idx="594">
                  <c:v>2.67614869422497E-9</c:v>
                </c:pt>
                <c:pt idx="595">
                  <c:v>2.69815460490854E-9</c:v>
                </c:pt>
                <c:pt idx="596">
                  <c:v>2.72016051593232E-9</c:v>
                </c:pt>
                <c:pt idx="597">
                  <c:v>2.74216642661588E-9</c:v>
                </c:pt>
                <c:pt idx="598">
                  <c:v>2.76417233729945E-9</c:v>
                </c:pt>
                <c:pt idx="599">
                  <c:v>2.78617824798302E-9</c:v>
                </c:pt>
                <c:pt idx="600">
                  <c:v>2.80818415900679E-9</c:v>
                </c:pt>
                <c:pt idx="601">
                  <c:v>2.83019006969036E-9</c:v>
                </c:pt>
                <c:pt idx="602">
                  <c:v>2.85219598037392E-9</c:v>
                </c:pt>
                <c:pt idx="603">
                  <c:v>2.8742018910575E-9</c:v>
                </c:pt>
                <c:pt idx="604">
                  <c:v>2.89620780208126E-9</c:v>
                </c:pt>
                <c:pt idx="605">
                  <c:v>2.91821371276483E-9</c:v>
                </c:pt>
                <c:pt idx="606">
                  <c:v>2.9402196234484E-9</c:v>
                </c:pt>
                <c:pt idx="607">
                  <c:v>2.96222553413196E-9</c:v>
                </c:pt>
                <c:pt idx="608">
                  <c:v>2.98423144515574E-9</c:v>
                </c:pt>
                <c:pt idx="609">
                  <c:v>3.00623735583931E-9</c:v>
                </c:pt>
                <c:pt idx="610">
                  <c:v>3.02824326652288E-9</c:v>
                </c:pt>
                <c:pt idx="611">
                  <c:v>3.05024917720644E-9</c:v>
                </c:pt>
                <c:pt idx="612">
                  <c:v>3.07225508823021E-9</c:v>
                </c:pt>
                <c:pt idx="613">
                  <c:v>3.09426099891378E-9</c:v>
                </c:pt>
                <c:pt idx="614">
                  <c:v>3.11626690959735E-9</c:v>
                </c:pt>
                <c:pt idx="615">
                  <c:v>3.13827282028092E-9</c:v>
                </c:pt>
                <c:pt idx="616">
                  <c:v>3.16027873130469E-9</c:v>
                </c:pt>
                <c:pt idx="617">
                  <c:v>3.18228464198826E-9</c:v>
                </c:pt>
                <c:pt idx="618">
                  <c:v>3.20429055267182E-9</c:v>
                </c:pt>
                <c:pt idx="619">
                  <c:v>3.22629646335539E-9</c:v>
                </c:pt>
                <c:pt idx="620">
                  <c:v>3.24830237437916E-9</c:v>
                </c:pt>
                <c:pt idx="621">
                  <c:v>3.27030828506273E-9</c:v>
                </c:pt>
                <c:pt idx="622">
                  <c:v>3.2923141957463E-9</c:v>
                </c:pt>
                <c:pt idx="623">
                  <c:v>3.31432010642987E-9</c:v>
                </c:pt>
                <c:pt idx="624">
                  <c:v>3.33632601745364E-9</c:v>
                </c:pt>
                <c:pt idx="625">
                  <c:v>3.35833192813721E-9</c:v>
                </c:pt>
                <c:pt idx="626">
                  <c:v>3.38033783882077E-9</c:v>
                </c:pt>
                <c:pt idx="627">
                  <c:v>3.40234374950434E-9</c:v>
                </c:pt>
                <c:pt idx="628">
                  <c:v>3.42434966052811E-9</c:v>
                </c:pt>
                <c:pt idx="629">
                  <c:v>3.44635557121168E-9</c:v>
                </c:pt>
                <c:pt idx="630">
                  <c:v>3.46836148189525E-9</c:v>
                </c:pt>
                <c:pt idx="631">
                  <c:v>3.49036739257881E-9</c:v>
                </c:pt>
                <c:pt idx="632">
                  <c:v>3.51237330360259E-9</c:v>
                </c:pt>
                <c:pt idx="633">
                  <c:v>3.53437921428616E-9</c:v>
                </c:pt>
                <c:pt idx="634">
                  <c:v>3.55638512496972E-9</c:v>
                </c:pt>
                <c:pt idx="635">
                  <c:v>3.57839103565329E-9</c:v>
                </c:pt>
                <c:pt idx="636">
                  <c:v>3.60039694667706E-9</c:v>
                </c:pt>
                <c:pt idx="637">
                  <c:v>3.62240285736063E-9</c:v>
                </c:pt>
                <c:pt idx="638">
                  <c:v>3.6444087680442E-9</c:v>
                </c:pt>
                <c:pt idx="639">
                  <c:v>3.66641467872776E-9</c:v>
                </c:pt>
                <c:pt idx="640">
                  <c:v>3.68842058975154E-9</c:v>
                </c:pt>
                <c:pt idx="641">
                  <c:v>3.7104265004351E-9</c:v>
                </c:pt>
                <c:pt idx="642">
                  <c:v>3.73243241111867E-9</c:v>
                </c:pt>
                <c:pt idx="643">
                  <c:v>3.75443832180224E-9</c:v>
                </c:pt>
                <c:pt idx="644">
                  <c:v>3.77644423282601E-9</c:v>
                </c:pt>
                <c:pt idx="645">
                  <c:v>3.79845014350958E-9</c:v>
                </c:pt>
                <c:pt idx="646">
                  <c:v>3.82045605419314E-9</c:v>
                </c:pt>
                <c:pt idx="647">
                  <c:v>3.84246196521692E-9</c:v>
                </c:pt>
                <c:pt idx="648">
                  <c:v>3.86446787590049E-9</c:v>
                </c:pt>
                <c:pt idx="649">
                  <c:v>3.88647378658405E-9</c:v>
                </c:pt>
                <c:pt idx="650">
                  <c:v>3.90847969726762E-9</c:v>
                </c:pt>
                <c:pt idx="651">
                  <c:v>3.9304856082914E-9</c:v>
                </c:pt>
                <c:pt idx="652">
                  <c:v>3.95249151897496E-9</c:v>
                </c:pt>
                <c:pt idx="653">
                  <c:v>3.97449742965853E-9</c:v>
                </c:pt>
                <c:pt idx="654">
                  <c:v>3.9965033403421E-9</c:v>
                </c:pt>
                <c:pt idx="655">
                  <c:v>4.01850925136587E-9</c:v>
                </c:pt>
                <c:pt idx="656">
                  <c:v>4.04051516204944E-9</c:v>
                </c:pt>
                <c:pt idx="657">
                  <c:v>4.062521072733E-9</c:v>
                </c:pt>
                <c:pt idx="658">
                  <c:v>4.08452698341657E-9</c:v>
                </c:pt>
                <c:pt idx="659">
                  <c:v>4.10653289444034E-9</c:v>
                </c:pt>
                <c:pt idx="660">
                  <c:v>4.12853880512391E-9</c:v>
                </c:pt>
                <c:pt idx="661">
                  <c:v>4.15054471580748E-9</c:v>
                </c:pt>
                <c:pt idx="662">
                  <c:v>4.17255062649104E-9</c:v>
                </c:pt>
                <c:pt idx="663">
                  <c:v>4.19455653751482E-9</c:v>
                </c:pt>
                <c:pt idx="664">
                  <c:v>4.21656244819839E-9</c:v>
                </c:pt>
                <c:pt idx="665">
                  <c:v>4.23856835888195E-9</c:v>
                </c:pt>
                <c:pt idx="666">
                  <c:v>4.26057426956552E-9</c:v>
                </c:pt>
                <c:pt idx="667">
                  <c:v>4.28258018058929E-9</c:v>
                </c:pt>
                <c:pt idx="668">
                  <c:v>4.30458609127286E-9</c:v>
                </c:pt>
                <c:pt idx="669">
                  <c:v>4.32659200195643E-9</c:v>
                </c:pt>
                <c:pt idx="670">
                  <c:v>4.34859791264E-9</c:v>
                </c:pt>
                <c:pt idx="671">
                  <c:v>4.37060382366377E-9</c:v>
                </c:pt>
                <c:pt idx="672">
                  <c:v>4.39260973434734E-9</c:v>
                </c:pt>
                <c:pt idx="673">
                  <c:v>4.4146156450309E-9</c:v>
                </c:pt>
                <c:pt idx="674">
                  <c:v>4.43662155571447E-9</c:v>
                </c:pt>
                <c:pt idx="675">
                  <c:v>4.45862746673824E-9</c:v>
                </c:pt>
                <c:pt idx="676">
                  <c:v>4.48063337742181E-9</c:v>
                </c:pt>
                <c:pt idx="677">
                  <c:v>4.50263928810538E-9</c:v>
                </c:pt>
                <c:pt idx="678">
                  <c:v>4.52464519878894E-9</c:v>
                </c:pt>
                <c:pt idx="679">
                  <c:v>4.54665110981272E-9</c:v>
                </c:pt>
                <c:pt idx="680">
                  <c:v>4.56865702049628E-9</c:v>
                </c:pt>
                <c:pt idx="681">
                  <c:v>4.59066293117985E-9</c:v>
                </c:pt>
                <c:pt idx="682">
                  <c:v>4.61266884186342E-9</c:v>
                </c:pt>
                <c:pt idx="683">
                  <c:v>4.63467475288719E-9</c:v>
                </c:pt>
                <c:pt idx="684">
                  <c:v>4.65668066357076E-9</c:v>
                </c:pt>
                <c:pt idx="685">
                  <c:v>4.67868657425433E-9</c:v>
                </c:pt>
                <c:pt idx="686">
                  <c:v>4.70069248493789E-9</c:v>
                </c:pt>
                <c:pt idx="687">
                  <c:v>4.72269839596167E-9</c:v>
                </c:pt>
                <c:pt idx="688">
                  <c:v>4.74470430664523E-9</c:v>
                </c:pt>
                <c:pt idx="689">
                  <c:v>4.7667102173288E-9</c:v>
                </c:pt>
                <c:pt idx="690">
                  <c:v>4.78871612801237E-9</c:v>
                </c:pt>
                <c:pt idx="691">
                  <c:v>4.81072203903614E-9</c:v>
                </c:pt>
                <c:pt idx="692">
                  <c:v>4.83272794971971E-9</c:v>
                </c:pt>
                <c:pt idx="693">
                  <c:v>4.85473386040328E-9</c:v>
                </c:pt>
                <c:pt idx="694">
                  <c:v>4.87673977108684E-9</c:v>
                </c:pt>
                <c:pt idx="695">
                  <c:v>4.89874568211062E-9</c:v>
                </c:pt>
                <c:pt idx="696">
                  <c:v>4.92075159279418E-9</c:v>
                </c:pt>
                <c:pt idx="697">
                  <c:v>4.94275750347775E-9</c:v>
                </c:pt>
                <c:pt idx="698">
                  <c:v>4.96476341416132E-9</c:v>
                </c:pt>
                <c:pt idx="699">
                  <c:v>4.98676932518509E-9</c:v>
                </c:pt>
                <c:pt idx="700">
                  <c:v>5.00877523586866E-9</c:v>
                </c:pt>
                <c:pt idx="701">
                  <c:v>5.03078114655222E-9</c:v>
                </c:pt>
                <c:pt idx="702">
                  <c:v>5.05278705723579E-9</c:v>
                </c:pt>
                <c:pt idx="703">
                  <c:v>5.07479296825957E-9</c:v>
                </c:pt>
                <c:pt idx="704">
                  <c:v>5.09679887894313E-9</c:v>
                </c:pt>
                <c:pt idx="705">
                  <c:v>5.1188047896267E-9</c:v>
                </c:pt>
                <c:pt idx="706">
                  <c:v>5.14081070031027E-9</c:v>
                </c:pt>
                <c:pt idx="707">
                  <c:v>5.16281661133404E-9</c:v>
                </c:pt>
                <c:pt idx="708">
                  <c:v>5.18482252201761E-9</c:v>
                </c:pt>
                <c:pt idx="709">
                  <c:v>5.20682843270118E-9</c:v>
                </c:pt>
                <c:pt idx="710">
                  <c:v>5.22883434338474E-9</c:v>
                </c:pt>
                <c:pt idx="711">
                  <c:v>5.25084025440851E-9</c:v>
                </c:pt>
                <c:pt idx="712">
                  <c:v>5.27284616509208E-9</c:v>
                </c:pt>
                <c:pt idx="713">
                  <c:v>5.29485207577565E-9</c:v>
                </c:pt>
                <c:pt idx="714">
                  <c:v>5.31685798645922E-9</c:v>
                </c:pt>
                <c:pt idx="715">
                  <c:v>5.338863897483E-9</c:v>
                </c:pt>
                <c:pt idx="716">
                  <c:v>5.36086980816656E-9</c:v>
                </c:pt>
                <c:pt idx="717">
                  <c:v>5.38287571885012E-9</c:v>
                </c:pt>
                <c:pt idx="718">
                  <c:v>5.40488162953369E-9</c:v>
                </c:pt>
                <c:pt idx="719">
                  <c:v>5.42688754055746E-9</c:v>
                </c:pt>
                <c:pt idx="720">
                  <c:v>5.44889345124103E-9</c:v>
                </c:pt>
                <c:pt idx="721">
                  <c:v>5.4708993619246E-9</c:v>
                </c:pt>
                <c:pt idx="722">
                  <c:v>5.49290527260817E-9</c:v>
                </c:pt>
                <c:pt idx="723">
                  <c:v>5.51491118363194E-9</c:v>
                </c:pt>
                <c:pt idx="724">
                  <c:v>5.53691709431551E-9</c:v>
                </c:pt>
                <c:pt idx="725">
                  <c:v>5.55892300499908E-9</c:v>
                </c:pt>
                <c:pt idx="726">
                  <c:v>5.58092891568264E-9</c:v>
                </c:pt>
                <c:pt idx="727">
                  <c:v>5.60293482670641E-9</c:v>
                </c:pt>
                <c:pt idx="728">
                  <c:v>5.62494073738998E-9</c:v>
                </c:pt>
                <c:pt idx="729">
                  <c:v>5.64694664807355E-9</c:v>
                </c:pt>
                <c:pt idx="730">
                  <c:v>5.66895255875711E-9</c:v>
                </c:pt>
                <c:pt idx="731">
                  <c:v>5.69095846978089E-9</c:v>
                </c:pt>
                <c:pt idx="732">
                  <c:v>5.71296438046446E-9</c:v>
                </c:pt>
                <c:pt idx="733">
                  <c:v>5.73497029114802E-9</c:v>
                </c:pt>
                <c:pt idx="734">
                  <c:v>5.75697620183159E-9</c:v>
                </c:pt>
                <c:pt idx="735">
                  <c:v>5.77898211285537E-9</c:v>
                </c:pt>
                <c:pt idx="736">
                  <c:v>5.80098802353893E-9</c:v>
                </c:pt>
                <c:pt idx="737">
                  <c:v>5.8229939342225E-9</c:v>
                </c:pt>
                <c:pt idx="738">
                  <c:v>5.84499984524627E-9</c:v>
                </c:pt>
                <c:pt idx="739">
                  <c:v>5.86700575592984E-9</c:v>
                </c:pt>
                <c:pt idx="740">
                  <c:v>5.88901166661341E-9</c:v>
                </c:pt>
                <c:pt idx="741">
                  <c:v>5.91101757729697E-9</c:v>
                </c:pt>
                <c:pt idx="742">
                  <c:v>5.93302348832075E-9</c:v>
                </c:pt>
                <c:pt idx="743">
                  <c:v>5.95502939900431E-9</c:v>
                </c:pt>
                <c:pt idx="744">
                  <c:v>5.97703530968788E-9</c:v>
                </c:pt>
                <c:pt idx="745">
                  <c:v>5.99904122037145E-9</c:v>
                </c:pt>
                <c:pt idx="746">
                  <c:v>6.02104713139522E-9</c:v>
                </c:pt>
                <c:pt idx="747">
                  <c:v>6.04305304207879E-9</c:v>
                </c:pt>
                <c:pt idx="748">
                  <c:v>6.06505895276236E-9</c:v>
                </c:pt>
                <c:pt idx="749">
                  <c:v>6.08706486344592E-9</c:v>
                </c:pt>
                <c:pt idx="750">
                  <c:v>6.1090707744697E-9</c:v>
                </c:pt>
                <c:pt idx="751">
                  <c:v>6.13107668515326E-9</c:v>
                </c:pt>
                <c:pt idx="752">
                  <c:v>6.15308259583683E-9</c:v>
                </c:pt>
                <c:pt idx="753">
                  <c:v>6.1750885065204E-9</c:v>
                </c:pt>
                <c:pt idx="754">
                  <c:v>6.19709441754417E-9</c:v>
                </c:pt>
                <c:pt idx="755">
                  <c:v>6.21910032822774E-9</c:v>
                </c:pt>
                <c:pt idx="756">
                  <c:v>6.2411062389113E-9</c:v>
                </c:pt>
                <c:pt idx="757">
                  <c:v>6.26311214959487E-9</c:v>
                </c:pt>
                <c:pt idx="758">
                  <c:v>6.28511806061865E-9</c:v>
                </c:pt>
                <c:pt idx="759">
                  <c:v>6.30712397130221E-9</c:v>
                </c:pt>
                <c:pt idx="760">
                  <c:v>6.32912988198578E-9</c:v>
                </c:pt>
                <c:pt idx="761">
                  <c:v>6.35113579266935E-9</c:v>
                </c:pt>
                <c:pt idx="762">
                  <c:v>6.37314170369312E-9</c:v>
                </c:pt>
                <c:pt idx="763">
                  <c:v>6.39514761437669E-9</c:v>
                </c:pt>
                <c:pt idx="764">
                  <c:v>6.41715352506025E-9</c:v>
                </c:pt>
                <c:pt idx="765">
                  <c:v>6.43915943574382E-9</c:v>
                </c:pt>
                <c:pt idx="766">
                  <c:v>6.46116534676759E-9</c:v>
                </c:pt>
                <c:pt idx="767">
                  <c:v>6.48317125745116E-9</c:v>
                </c:pt>
                <c:pt idx="768">
                  <c:v>6.50517716813473E-9</c:v>
                </c:pt>
                <c:pt idx="769">
                  <c:v>6.52718307881829E-9</c:v>
                </c:pt>
                <c:pt idx="770">
                  <c:v>6.54918898984207E-9</c:v>
                </c:pt>
                <c:pt idx="771">
                  <c:v>6.57119490052564E-9</c:v>
                </c:pt>
                <c:pt idx="772">
                  <c:v>6.5932008112092E-9</c:v>
                </c:pt>
                <c:pt idx="773">
                  <c:v>6.61520672189277E-9</c:v>
                </c:pt>
                <c:pt idx="774">
                  <c:v>6.63721263291654E-9</c:v>
                </c:pt>
                <c:pt idx="775">
                  <c:v>6.65921854360011E-9</c:v>
                </c:pt>
                <c:pt idx="776">
                  <c:v>6.68122445428368E-9</c:v>
                </c:pt>
                <c:pt idx="777">
                  <c:v>6.70323036496725E-9</c:v>
                </c:pt>
                <c:pt idx="778">
                  <c:v>6.72523627599102E-9</c:v>
                </c:pt>
                <c:pt idx="779">
                  <c:v>6.74724218667459E-9</c:v>
                </c:pt>
                <c:pt idx="780">
                  <c:v>6.76924809735815E-9</c:v>
                </c:pt>
                <c:pt idx="781">
                  <c:v>6.79125400804172E-9</c:v>
                </c:pt>
                <c:pt idx="782">
                  <c:v>6.81325991906549E-9</c:v>
                </c:pt>
                <c:pt idx="783">
                  <c:v>6.83526582974906E-9</c:v>
                </c:pt>
                <c:pt idx="784">
                  <c:v>6.85727174043263E-9</c:v>
                </c:pt>
                <c:pt idx="785">
                  <c:v>6.8792776511162E-9</c:v>
                </c:pt>
                <c:pt idx="786">
                  <c:v>6.90128356213997E-9</c:v>
                </c:pt>
                <c:pt idx="787">
                  <c:v>6.92328947282354E-9</c:v>
                </c:pt>
                <c:pt idx="788">
                  <c:v>6.9452953835071E-9</c:v>
                </c:pt>
                <c:pt idx="789">
                  <c:v>6.96730129419067E-9</c:v>
                </c:pt>
                <c:pt idx="790">
                  <c:v>6.98930720521445E-9</c:v>
                </c:pt>
                <c:pt idx="791">
                  <c:v>7.01131311589801E-9</c:v>
                </c:pt>
                <c:pt idx="792">
                  <c:v>7.03331902658158E-9</c:v>
                </c:pt>
                <c:pt idx="793">
                  <c:v>7.05532493726514E-9</c:v>
                </c:pt>
                <c:pt idx="794">
                  <c:v>7.07733084828892E-9</c:v>
                </c:pt>
                <c:pt idx="795">
                  <c:v>7.09933675897249E-9</c:v>
                </c:pt>
                <c:pt idx="796">
                  <c:v>7.12134266965605E-9</c:v>
                </c:pt>
                <c:pt idx="797">
                  <c:v>7.14334858033962E-9</c:v>
                </c:pt>
                <c:pt idx="798">
                  <c:v>7.16535449136339E-9</c:v>
                </c:pt>
                <c:pt idx="799">
                  <c:v>7.18736040204696E-9</c:v>
                </c:pt>
                <c:pt idx="800">
                  <c:v>7.20936631273053E-9</c:v>
                </c:pt>
                <c:pt idx="801">
                  <c:v>7.23137222341409E-9</c:v>
                </c:pt>
                <c:pt idx="802">
                  <c:v>7.25337813443787E-9</c:v>
                </c:pt>
                <c:pt idx="803">
                  <c:v>7.27538404512143E-9</c:v>
                </c:pt>
                <c:pt idx="804">
                  <c:v>7.297389955805E-9</c:v>
                </c:pt>
                <c:pt idx="805">
                  <c:v>7.31939586648857E-9</c:v>
                </c:pt>
                <c:pt idx="806">
                  <c:v>7.34140177751234E-9</c:v>
                </c:pt>
                <c:pt idx="807">
                  <c:v>7.36340768819591E-9</c:v>
                </c:pt>
                <c:pt idx="808">
                  <c:v>7.38541359887947E-9</c:v>
                </c:pt>
                <c:pt idx="809">
                  <c:v>7.40741950956304E-9</c:v>
                </c:pt>
                <c:pt idx="810">
                  <c:v>7.42942542058682E-9</c:v>
                </c:pt>
                <c:pt idx="811">
                  <c:v>7.45143133127038E-9</c:v>
                </c:pt>
                <c:pt idx="812">
                  <c:v>7.47343724195395E-9</c:v>
                </c:pt>
                <c:pt idx="813">
                  <c:v>7.49544315263752E-9</c:v>
                </c:pt>
                <c:pt idx="814">
                  <c:v>7.51744906366129E-9</c:v>
                </c:pt>
                <c:pt idx="815">
                  <c:v>7.53945497434486E-9</c:v>
                </c:pt>
                <c:pt idx="816">
                  <c:v>7.56146088502843E-9</c:v>
                </c:pt>
                <c:pt idx="817">
                  <c:v>7.58346679571199E-9</c:v>
                </c:pt>
                <c:pt idx="818">
                  <c:v>7.60547270673577E-9</c:v>
                </c:pt>
                <c:pt idx="819">
                  <c:v>7.62747861741933E-9</c:v>
                </c:pt>
                <c:pt idx="820">
                  <c:v>7.6494845281029E-9</c:v>
                </c:pt>
                <c:pt idx="821">
                  <c:v>7.67149043878647E-9</c:v>
                </c:pt>
                <c:pt idx="822">
                  <c:v>7.69349634981024E-9</c:v>
                </c:pt>
                <c:pt idx="823">
                  <c:v>7.71550226049381E-9</c:v>
                </c:pt>
                <c:pt idx="824">
                  <c:v>7.73750817117738E-9</c:v>
                </c:pt>
                <c:pt idx="825">
                  <c:v>7.75951408186094E-9</c:v>
                </c:pt>
                <c:pt idx="826">
                  <c:v>7.78151999288472E-9</c:v>
                </c:pt>
                <c:pt idx="827">
                  <c:v>7.80352590356828E-9</c:v>
                </c:pt>
                <c:pt idx="828">
                  <c:v>7.82553181425185E-9</c:v>
                </c:pt>
                <c:pt idx="829">
                  <c:v>7.84753772493542E-9</c:v>
                </c:pt>
                <c:pt idx="830">
                  <c:v>7.8695436359592E-9</c:v>
                </c:pt>
                <c:pt idx="831">
                  <c:v>7.89154954664276E-9</c:v>
                </c:pt>
                <c:pt idx="832">
                  <c:v>7.91355545732632E-9</c:v>
                </c:pt>
                <c:pt idx="833">
                  <c:v>7.9355613683501E-9</c:v>
                </c:pt>
                <c:pt idx="834">
                  <c:v>7.95756727903366E-9</c:v>
                </c:pt>
                <c:pt idx="835">
                  <c:v>7.97957318971723E-9</c:v>
                </c:pt>
                <c:pt idx="836">
                  <c:v>8.0015791004008E-9</c:v>
                </c:pt>
                <c:pt idx="837">
                  <c:v>8.02358501142458E-9</c:v>
                </c:pt>
                <c:pt idx="838">
                  <c:v>8.04559092210814E-9</c:v>
                </c:pt>
                <c:pt idx="839">
                  <c:v>8.06759683279171E-9</c:v>
                </c:pt>
                <c:pt idx="840">
                  <c:v>8.08960274347527E-9</c:v>
                </c:pt>
                <c:pt idx="841">
                  <c:v>8.11160865449905E-9</c:v>
                </c:pt>
                <c:pt idx="842">
                  <c:v>8.13361456518262E-9</c:v>
                </c:pt>
                <c:pt idx="843">
                  <c:v>8.15562047586618E-9</c:v>
                </c:pt>
                <c:pt idx="844">
                  <c:v>8.17762638654975E-9</c:v>
                </c:pt>
                <c:pt idx="845">
                  <c:v>8.19963229757352E-9</c:v>
                </c:pt>
                <c:pt idx="846">
                  <c:v>8.2216382082571E-9</c:v>
                </c:pt>
                <c:pt idx="847">
                  <c:v>8.24364411894066E-9</c:v>
                </c:pt>
                <c:pt idx="848">
                  <c:v>8.26565002962423E-9</c:v>
                </c:pt>
                <c:pt idx="849">
                  <c:v>8.287655940648E-9</c:v>
                </c:pt>
                <c:pt idx="850">
                  <c:v>8.30966185133157E-9</c:v>
                </c:pt>
                <c:pt idx="851">
                  <c:v>8.33166776201513E-9</c:v>
                </c:pt>
                <c:pt idx="852">
                  <c:v>8.3536736726987E-9</c:v>
                </c:pt>
                <c:pt idx="853">
                  <c:v>8.37567958372247E-9</c:v>
                </c:pt>
                <c:pt idx="854">
                  <c:v>8.39768549440604E-9</c:v>
                </c:pt>
                <c:pt idx="855">
                  <c:v>8.41969140508961E-9</c:v>
                </c:pt>
                <c:pt idx="856">
                  <c:v>8.44169731577317E-9</c:v>
                </c:pt>
                <c:pt idx="857">
                  <c:v>8.46370322679695E-9</c:v>
                </c:pt>
                <c:pt idx="858">
                  <c:v>8.48570913748052E-9</c:v>
                </c:pt>
                <c:pt idx="859">
                  <c:v>8.50771504816408E-9</c:v>
                </c:pt>
                <c:pt idx="860">
                  <c:v>8.52972095884765E-9</c:v>
                </c:pt>
                <c:pt idx="861">
                  <c:v>8.55172686987142E-9</c:v>
                </c:pt>
                <c:pt idx="862">
                  <c:v>8.57373278055499E-9</c:v>
                </c:pt>
                <c:pt idx="863">
                  <c:v>8.59573869123856E-9</c:v>
                </c:pt>
                <c:pt idx="864">
                  <c:v>8.61774460192212E-9</c:v>
                </c:pt>
                <c:pt idx="865">
                  <c:v>8.6397505129459E-9</c:v>
                </c:pt>
                <c:pt idx="866">
                  <c:v>8.66175642362946E-9</c:v>
                </c:pt>
                <c:pt idx="867">
                  <c:v>8.68376233431303E-9</c:v>
                </c:pt>
                <c:pt idx="868">
                  <c:v>8.70576824499659E-9</c:v>
                </c:pt>
                <c:pt idx="869">
                  <c:v>8.72777415602037E-9</c:v>
                </c:pt>
                <c:pt idx="870">
                  <c:v>8.74978006670394E-9</c:v>
                </c:pt>
                <c:pt idx="871">
                  <c:v>8.77178597738751E-9</c:v>
                </c:pt>
                <c:pt idx="872">
                  <c:v>8.79379188807107E-9</c:v>
                </c:pt>
                <c:pt idx="873">
                  <c:v>8.81579779909485E-9</c:v>
                </c:pt>
                <c:pt idx="874">
                  <c:v>8.83780370977841E-9</c:v>
                </c:pt>
                <c:pt idx="875">
                  <c:v>8.85980962046198E-9</c:v>
                </c:pt>
                <c:pt idx="876">
                  <c:v>8.88181553114555E-9</c:v>
                </c:pt>
                <c:pt idx="877">
                  <c:v>8.90382144216932E-9</c:v>
                </c:pt>
                <c:pt idx="878">
                  <c:v>8.92582735285289E-9</c:v>
                </c:pt>
                <c:pt idx="879">
                  <c:v>8.94783326353645E-9</c:v>
                </c:pt>
                <c:pt idx="880">
                  <c:v>8.96983917422002E-9</c:v>
                </c:pt>
                <c:pt idx="881">
                  <c:v>8.9918450852438E-9</c:v>
                </c:pt>
                <c:pt idx="882">
                  <c:v>9.01385099592736E-9</c:v>
                </c:pt>
                <c:pt idx="883">
                  <c:v>9.03585690661093E-9</c:v>
                </c:pt>
                <c:pt idx="884">
                  <c:v>9.0578628172945E-9</c:v>
                </c:pt>
                <c:pt idx="885">
                  <c:v>9.07986872831827E-9</c:v>
                </c:pt>
                <c:pt idx="886">
                  <c:v>9.10187463900184E-9</c:v>
                </c:pt>
                <c:pt idx="887">
                  <c:v>9.12388054968541E-9</c:v>
                </c:pt>
                <c:pt idx="888">
                  <c:v>9.14588646036897E-9</c:v>
                </c:pt>
                <c:pt idx="889">
                  <c:v>9.16789237139275E-9</c:v>
                </c:pt>
                <c:pt idx="890">
                  <c:v>9.18989828207631E-9</c:v>
                </c:pt>
                <c:pt idx="891">
                  <c:v>9.21190419275987E-9</c:v>
                </c:pt>
                <c:pt idx="892">
                  <c:v>9.23391010344345E-9</c:v>
                </c:pt>
                <c:pt idx="893">
                  <c:v>9.25591601446722E-9</c:v>
                </c:pt>
                <c:pt idx="894">
                  <c:v>9.27792192515078E-9</c:v>
                </c:pt>
                <c:pt idx="895">
                  <c:v>9.29992783583435E-9</c:v>
                </c:pt>
                <c:pt idx="896">
                  <c:v>9.32193374651792E-9</c:v>
                </c:pt>
                <c:pt idx="897">
                  <c:v>9.3439396575417E-9</c:v>
                </c:pt>
                <c:pt idx="898">
                  <c:v>9.36594556822527E-9</c:v>
                </c:pt>
                <c:pt idx="899">
                  <c:v>9.38795147890883E-9</c:v>
                </c:pt>
                <c:pt idx="900">
                  <c:v>9.4099573895924E-9</c:v>
                </c:pt>
                <c:pt idx="901">
                  <c:v>9.43196330061617E-9</c:v>
                </c:pt>
                <c:pt idx="902">
                  <c:v>9.45396921129974E-9</c:v>
                </c:pt>
                <c:pt idx="903">
                  <c:v>9.4759751219833E-9</c:v>
                </c:pt>
                <c:pt idx="904">
                  <c:v>9.49798103266687E-9</c:v>
                </c:pt>
                <c:pt idx="905">
                  <c:v>9.51998694369064E-9</c:v>
                </c:pt>
                <c:pt idx="906">
                  <c:v>9.54199285437421E-9</c:v>
                </c:pt>
                <c:pt idx="907">
                  <c:v>9.56399876505778E-9</c:v>
                </c:pt>
                <c:pt idx="908">
                  <c:v>9.58600467574135E-9</c:v>
                </c:pt>
                <c:pt idx="909">
                  <c:v>9.60801058676512E-9</c:v>
                </c:pt>
                <c:pt idx="910">
                  <c:v>9.63001649744869E-9</c:v>
                </c:pt>
                <c:pt idx="911">
                  <c:v>9.65202240813225E-9</c:v>
                </c:pt>
                <c:pt idx="912">
                  <c:v>9.67402831881582E-9</c:v>
                </c:pt>
                <c:pt idx="913">
                  <c:v>9.6960342298396E-9</c:v>
                </c:pt>
                <c:pt idx="914">
                  <c:v>9.71804014052316E-9</c:v>
                </c:pt>
                <c:pt idx="915">
                  <c:v>9.74004605120673E-9</c:v>
                </c:pt>
                <c:pt idx="916">
                  <c:v>9.76205196189029E-9</c:v>
                </c:pt>
                <c:pt idx="917">
                  <c:v>9.78405787291407E-9</c:v>
                </c:pt>
                <c:pt idx="918">
                  <c:v>9.80606378359763E-9</c:v>
                </c:pt>
                <c:pt idx="919">
                  <c:v>9.8280696942812E-9</c:v>
                </c:pt>
                <c:pt idx="920">
                  <c:v>9.85007560496477E-9</c:v>
                </c:pt>
                <c:pt idx="921">
                  <c:v>9.87208151598855E-9</c:v>
                </c:pt>
                <c:pt idx="922">
                  <c:v>9.89408742667211E-9</c:v>
                </c:pt>
                <c:pt idx="923">
                  <c:v>9.91609333735568E-9</c:v>
                </c:pt>
                <c:pt idx="924">
                  <c:v>9.93809924837945E-9</c:v>
                </c:pt>
                <c:pt idx="925">
                  <c:v>9.96010515906302E-9</c:v>
                </c:pt>
                <c:pt idx="926">
                  <c:v>9.98211106974658E-9</c:v>
                </c:pt>
                <c:pt idx="927">
                  <c:v>1.00041169804302E-8</c:v>
                </c:pt>
                <c:pt idx="928">
                  <c:v>1.00261228914539E-8</c:v>
                </c:pt>
                <c:pt idx="929">
                  <c:v>1.00481288021375E-8</c:v>
                </c:pt>
                <c:pt idx="930">
                  <c:v>1.00701347128211E-8</c:v>
                </c:pt>
                <c:pt idx="931">
                  <c:v>1.00921406235046E-8</c:v>
                </c:pt>
                <c:pt idx="932">
                  <c:v>1.01141465345284E-8</c:v>
                </c:pt>
                <c:pt idx="933">
                  <c:v>1.0136152445212E-8</c:v>
                </c:pt>
                <c:pt idx="934">
                  <c:v>1.01581583558955E-8</c:v>
                </c:pt>
                <c:pt idx="935">
                  <c:v>1.01801642665791E-8</c:v>
                </c:pt>
                <c:pt idx="936">
                  <c:v>1.02021701776029E-8</c:v>
                </c:pt>
                <c:pt idx="937">
                  <c:v>1.02241760882864E-8</c:v>
                </c:pt>
                <c:pt idx="938">
                  <c:v>1.024618199897E-8</c:v>
                </c:pt>
                <c:pt idx="939">
                  <c:v>1.02681879096536E-8</c:v>
                </c:pt>
                <c:pt idx="940">
                  <c:v>1.02901938206773E-8</c:v>
                </c:pt>
                <c:pt idx="941">
                  <c:v>1.03121997313609E-8</c:v>
                </c:pt>
                <c:pt idx="942">
                  <c:v>1.03342056420445E-8</c:v>
                </c:pt>
                <c:pt idx="943">
                  <c:v>1.0356211552728E-8</c:v>
                </c:pt>
                <c:pt idx="944">
                  <c:v>1.03782174637518E-8</c:v>
                </c:pt>
                <c:pt idx="945">
                  <c:v>1.04002233744354E-8</c:v>
                </c:pt>
                <c:pt idx="946">
                  <c:v>1.0422229285119E-8</c:v>
                </c:pt>
                <c:pt idx="947">
                  <c:v>1.04442351958025E-8</c:v>
                </c:pt>
                <c:pt idx="948">
                  <c:v>1.04662411068263E-8</c:v>
                </c:pt>
                <c:pt idx="949">
                  <c:v>1.04882470175099E-8</c:v>
                </c:pt>
                <c:pt idx="950">
                  <c:v>1.05102529281934E-8</c:v>
                </c:pt>
                <c:pt idx="951">
                  <c:v>1.0532258838877E-8</c:v>
                </c:pt>
                <c:pt idx="952">
                  <c:v>1.05542647499008E-8</c:v>
                </c:pt>
                <c:pt idx="953">
                  <c:v>1.05762706605843E-8</c:v>
                </c:pt>
                <c:pt idx="954">
                  <c:v>1.05982765712679E-8</c:v>
                </c:pt>
                <c:pt idx="955">
                  <c:v>1.06202824819515E-8</c:v>
                </c:pt>
                <c:pt idx="956">
                  <c:v>1.06422883929752E-8</c:v>
                </c:pt>
                <c:pt idx="957">
                  <c:v>1.06642943036588E-8</c:v>
                </c:pt>
                <c:pt idx="958">
                  <c:v>1.06863002143424E-8</c:v>
                </c:pt>
                <c:pt idx="959">
                  <c:v>1.07083061250259E-8</c:v>
                </c:pt>
                <c:pt idx="960">
                  <c:v>1.07303120360497E-8</c:v>
                </c:pt>
                <c:pt idx="961">
                  <c:v>1.07523179467333E-8</c:v>
                </c:pt>
                <c:pt idx="962">
                  <c:v>1.07743238574169E-8</c:v>
                </c:pt>
                <c:pt idx="963">
                  <c:v>1.07963297681004E-8</c:v>
                </c:pt>
                <c:pt idx="964">
                  <c:v>1.08183356791242E-8</c:v>
                </c:pt>
                <c:pt idx="965">
                  <c:v>1.08403415898078E-8</c:v>
                </c:pt>
                <c:pt idx="966">
                  <c:v>1.08623475004913E-8</c:v>
                </c:pt>
                <c:pt idx="967">
                  <c:v>1.08843534111749E-8</c:v>
                </c:pt>
                <c:pt idx="968">
                  <c:v>1.09063593221987E-8</c:v>
                </c:pt>
                <c:pt idx="969">
                  <c:v>1.09283652328822E-8</c:v>
                </c:pt>
                <c:pt idx="970">
                  <c:v>1.09503711435658E-8</c:v>
                </c:pt>
                <c:pt idx="971">
                  <c:v>1.09723770542494E-8</c:v>
                </c:pt>
                <c:pt idx="972">
                  <c:v>1.09943829652731E-8</c:v>
                </c:pt>
                <c:pt idx="973">
                  <c:v>1.10163888759567E-8</c:v>
                </c:pt>
                <c:pt idx="974">
                  <c:v>1.10383947866403E-8</c:v>
                </c:pt>
                <c:pt idx="975">
                  <c:v>1.10604006973239E-8</c:v>
                </c:pt>
                <c:pt idx="976">
                  <c:v>1.10824066083476E-8</c:v>
                </c:pt>
                <c:pt idx="977">
                  <c:v>1.11044125190312E-8</c:v>
                </c:pt>
                <c:pt idx="978">
                  <c:v>1.11264184297148E-8</c:v>
                </c:pt>
                <c:pt idx="979">
                  <c:v>1.11484243403983E-8</c:v>
                </c:pt>
                <c:pt idx="980">
                  <c:v>1.11704302514221E-8</c:v>
                </c:pt>
                <c:pt idx="981">
                  <c:v>1.11924361621057E-8</c:v>
                </c:pt>
                <c:pt idx="982">
                  <c:v>1.12144420727892E-8</c:v>
                </c:pt>
                <c:pt idx="983">
                  <c:v>1.12364479834728E-8</c:v>
                </c:pt>
                <c:pt idx="984">
                  <c:v>1.12584538944966E-8</c:v>
                </c:pt>
                <c:pt idx="985">
                  <c:v>1.12804598051801E-8</c:v>
                </c:pt>
                <c:pt idx="986">
                  <c:v>1.13024657158637E-8</c:v>
                </c:pt>
                <c:pt idx="987">
                  <c:v>1.13244716265473E-8</c:v>
                </c:pt>
                <c:pt idx="988">
                  <c:v>1.13464775375711E-8</c:v>
                </c:pt>
                <c:pt idx="989">
                  <c:v>1.13684834482546E-8</c:v>
                </c:pt>
                <c:pt idx="990">
                  <c:v>1.13904893589382E-8</c:v>
                </c:pt>
                <c:pt idx="991">
                  <c:v>1.14124952696217E-8</c:v>
                </c:pt>
                <c:pt idx="992">
                  <c:v>1.14345011806455E-8</c:v>
                </c:pt>
                <c:pt idx="993">
                  <c:v>1.14565070913291E-8</c:v>
                </c:pt>
                <c:pt idx="994">
                  <c:v>1.14785130020127E-8</c:v>
                </c:pt>
                <c:pt idx="995">
                  <c:v>1.15005189126962E-8</c:v>
                </c:pt>
                <c:pt idx="996">
                  <c:v>1.152252482372E-8</c:v>
                </c:pt>
                <c:pt idx="997">
                  <c:v>1.15445307344036E-8</c:v>
                </c:pt>
                <c:pt idx="998">
                  <c:v>1.15665366450871E-8</c:v>
                </c:pt>
                <c:pt idx="999">
                  <c:v>1.15885425557707E-8</c:v>
                </c:pt>
                <c:pt idx="1000">
                  <c:v>1.16105484667945E-8</c:v>
                </c:pt>
                <c:pt idx="1001">
                  <c:v>1.1632554377478E-8</c:v>
                </c:pt>
                <c:pt idx="1002">
                  <c:v>1.16545602881616E-8</c:v>
                </c:pt>
                <c:pt idx="1003">
                  <c:v>1.16765661988452E-8</c:v>
                </c:pt>
                <c:pt idx="1004">
                  <c:v>1.16985721098689E-8</c:v>
                </c:pt>
                <c:pt idx="1005">
                  <c:v>1.17205780205525E-8</c:v>
                </c:pt>
                <c:pt idx="1006">
                  <c:v>1.17425839312361E-8</c:v>
                </c:pt>
                <c:pt idx="1007">
                  <c:v>1.17645898419197E-8</c:v>
                </c:pt>
                <c:pt idx="1008">
                  <c:v>1.17865957529434E-8</c:v>
                </c:pt>
                <c:pt idx="1009">
                  <c:v>1.1808601663627E-8</c:v>
                </c:pt>
                <c:pt idx="1010">
                  <c:v>1.18306075743106E-8</c:v>
                </c:pt>
                <c:pt idx="1011">
                  <c:v>1.18526134849941E-8</c:v>
                </c:pt>
                <c:pt idx="1012">
                  <c:v>1.18746193960179E-8</c:v>
                </c:pt>
                <c:pt idx="1013">
                  <c:v>1.18966253067015E-8</c:v>
                </c:pt>
                <c:pt idx="1014">
                  <c:v>1.1918631217385E-8</c:v>
                </c:pt>
                <c:pt idx="1015">
                  <c:v>1.19406371284088E-8</c:v>
                </c:pt>
                <c:pt idx="1016">
                  <c:v>1.19626430390924E-8</c:v>
                </c:pt>
                <c:pt idx="1017">
                  <c:v>1.19846489497759E-8</c:v>
                </c:pt>
                <c:pt idx="1018">
                  <c:v>1.20066548604595E-8</c:v>
                </c:pt>
                <c:pt idx="1019">
                  <c:v>1.20286607714833E-8</c:v>
                </c:pt>
                <c:pt idx="1020">
                  <c:v>1.20506666821668E-8</c:v>
                </c:pt>
                <c:pt idx="1021">
                  <c:v>1.20726725928504E-8</c:v>
                </c:pt>
                <c:pt idx="1022">
                  <c:v>1.2094678503534E-8</c:v>
                </c:pt>
                <c:pt idx="1023">
                  <c:v>1.21166844145578E-8</c:v>
                </c:pt>
                <c:pt idx="1024">
                  <c:v>1.21386903252413E-8</c:v>
                </c:pt>
                <c:pt idx="1025">
                  <c:v>1.21606962359249E-8</c:v>
                </c:pt>
                <c:pt idx="1026">
                  <c:v>1.21827021466085E-8</c:v>
                </c:pt>
                <c:pt idx="1027">
                  <c:v>1.22047080576322E-8</c:v>
                </c:pt>
                <c:pt idx="1028">
                  <c:v>1.22267139683158E-8</c:v>
                </c:pt>
                <c:pt idx="1029">
                  <c:v>1.22487198789994E-8</c:v>
                </c:pt>
                <c:pt idx="1030">
                  <c:v>1.22707257896829E-8</c:v>
                </c:pt>
                <c:pt idx="1031">
                  <c:v>1.22927317007067E-8</c:v>
                </c:pt>
                <c:pt idx="1032">
                  <c:v>1.23147376113903E-8</c:v>
                </c:pt>
                <c:pt idx="1033">
                  <c:v>1.23367435220738E-8</c:v>
                </c:pt>
                <c:pt idx="1034">
                  <c:v>1.23587494327574E-8</c:v>
                </c:pt>
                <c:pt idx="1035">
                  <c:v>1.23807553437812E-8</c:v>
                </c:pt>
                <c:pt idx="1036">
                  <c:v>1.24027612544647E-8</c:v>
                </c:pt>
                <c:pt idx="1037">
                  <c:v>1.24247671651483E-8</c:v>
                </c:pt>
                <c:pt idx="1038">
                  <c:v>1.24467730758319E-8</c:v>
                </c:pt>
                <c:pt idx="1039">
                  <c:v>1.24687789868557E-8</c:v>
                </c:pt>
                <c:pt idx="1040">
                  <c:v>1.24907848975392E-8</c:v>
                </c:pt>
                <c:pt idx="1041">
                  <c:v>1.25127908082228E-8</c:v>
                </c:pt>
                <c:pt idx="1042">
                  <c:v>1.25347967189063E-8</c:v>
                </c:pt>
                <c:pt idx="1043">
                  <c:v>1.25568026299301E-8</c:v>
                </c:pt>
                <c:pt idx="1044">
                  <c:v>1.25788085406137E-8</c:v>
                </c:pt>
                <c:pt idx="1045">
                  <c:v>1.26008144512973E-8</c:v>
                </c:pt>
                <c:pt idx="1046">
                  <c:v>1.26228203619808E-8</c:v>
                </c:pt>
                <c:pt idx="1047">
                  <c:v>1.26448262730046E-8</c:v>
                </c:pt>
                <c:pt idx="1048">
                  <c:v>1.26668321836882E-8</c:v>
                </c:pt>
                <c:pt idx="1049">
                  <c:v>1.26888380943717E-8</c:v>
                </c:pt>
                <c:pt idx="1050">
                  <c:v>1.27108440050553E-8</c:v>
                </c:pt>
                <c:pt idx="1051">
                  <c:v>1.27328499160791E-8</c:v>
                </c:pt>
                <c:pt idx="1052">
                  <c:v>1.27548558267626E-8</c:v>
                </c:pt>
                <c:pt idx="1053">
                  <c:v>1.27768617374462E-8</c:v>
                </c:pt>
                <c:pt idx="1054">
                  <c:v>1.27988676481298E-8</c:v>
                </c:pt>
                <c:pt idx="1055">
                  <c:v>1.28208735591536E-8</c:v>
                </c:pt>
                <c:pt idx="1056">
                  <c:v>1.28428794698371E-8</c:v>
                </c:pt>
                <c:pt idx="1057">
                  <c:v>1.28648853805207E-8</c:v>
                </c:pt>
                <c:pt idx="1058">
                  <c:v>1.28868912912043E-8</c:v>
                </c:pt>
                <c:pt idx="1059">
                  <c:v>1.2908897202228E-8</c:v>
                </c:pt>
                <c:pt idx="1060">
                  <c:v>1.29309031129116E-8</c:v>
                </c:pt>
                <c:pt idx="1061">
                  <c:v>1.29529090235952E-8</c:v>
                </c:pt>
                <c:pt idx="1062">
                  <c:v>1.29749149342787E-8</c:v>
                </c:pt>
                <c:pt idx="1063">
                  <c:v>1.29969208453025E-8</c:v>
                </c:pt>
                <c:pt idx="1064">
                  <c:v>1.30189267559861E-8</c:v>
                </c:pt>
                <c:pt idx="1065">
                  <c:v>1.30409326666696E-8</c:v>
                </c:pt>
                <c:pt idx="1066">
                  <c:v>1.30629385773532E-8</c:v>
                </c:pt>
                <c:pt idx="1067">
                  <c:v>1.3084944488377E-8</c:v>
                </c:pt>
                <c:pt idx="1068">
                  <c:v>1.31069503990605E-8</c:v>
                </c:pt>
                <c:pt idx="1069">
                  <c:v>1.31289563097441E-8</c:v>
                </c:pt>
                <c:pt idx="1070">
                  <c:v>1.31509622204277E-8</c:v>
                </c:pt>
                <c:pt idx="1071">
                  <c:v>1.31729681314514E-8</c:v>
                </c:pt>
                <c:pt idx="1072">
                  <c:v>1.3194974042135E-8</c:v>
                </c:pt>
                <c:pt idx="1073">
                  <c:v>1.32169799528186E-8</c:v>
                </c:pt>
                <c:pt idx="1074">
                  <c:v>1.32389858635022E-8</c:v>
                </c:pt>
                <c:pt idx="1075">
                  <c:v>1.32609917745259E-8</c:v>
                </c:pt>
                <c:pt idx="1076">
                  <c:v>1.32829976852095E-8</c:v>
                </c:pt>
                <c:pt idx="1077">
                  <c:v>1.33050035958931E-8</c:v>
                </c:pt>
                <c:pt idx="1078">
                  <c:v>1.33270095065766E-8</c:v>
                </c:pt>
                <c:pt idx="1079">
                  <c:v>1.33490154176004E-8</c:v>
                </c:pt>
                <c:pt idx="1080">
                  <c:v>1.3371021328284E-8</c:v>
                </c:pt>
                <c:pt idx="1081">
                  <c:v>1.33930272389675E-8</c:v>
                </c:pt>
                <c:pt idx="1082">
                  <c:v>1.34150331496511E-8</c:v>
                </c:pt>
                <c:pt idx="1083">
                  <c:v>1.34370390606749E-8</c:v>
                </c:pt>
                <c:pt idx="1084">
                  <c:v>1.34590449713584E-8</c:v>
                </c:pt>
                <c:pt idx="1085">
                  <c:v>1.3481050882042E-8</c:v>
                </c:pt>
                <c:pt idx="1086">
                  <c:v>1.35030567927256E-8</c:v>
                </c:pt>
                <c:pt idx="1087">
                  <c:v>1.35250627037493E-8</c:v>
                </c:pt>
                <c:pt idx="1088">
                  <c:v>1.35470686144329E-8</c:v>
                </c:pt>
                <c:pt idx="1089">
                  <c:v>1.35690745251165E-8</c:v>
                </c:pt>
                <c:pt idx="1090">
                  <c:v>1.35910804358001E-8</c:v>
                </c:pt>
                <c:pt idx="1091">
                  <c:v>1.36130863468238E-8</c:v>
                </c:pt>
                <c:pt idx="1092">
                  <c:v>1.36350922575074E-8</c:v>
                </c:pt>
                <c:pt idx="1093">
                  <c:v>1.3657098168191E-8</c:v>
                </c:pt>
                <c:pt idx="1094">
                  <c:v>1.36791040788745E-8</c:v>
                </c:pt>
                <c:pt idx="1095">
                  <c:v>1.37011099898983E-8</c:v>
                </c:pt>
                <c:pt idx="1096">
                  <c:v>1.37231159005819E-8</c:v>
                </c:pt>
                <c:pt idx="1097">
                  <c:v>1.37451218112654E-8</c:v>
                </c:pt>
                <c:pt idx="1098">
                  <c:v>1.3767127721949E-8</c:v>
                </c:pt>
                <c:pt idx="1099">
                  <c:v>1.37891336329728E-8</c:v>
                </c:pt>
                <c:pt idx="1100">
                  <c:v>1.38111395436563E-8</c:v>
                </c:pt>
                <c:pt idx="1101">
                  <c:v>1.38331454543399E-8</c:v>
                </c:pt>
                <c:pt idx="1102">
                  <c:v>1.38551513650235E-8</c:v>
                </c:pt>
                <c:pt idx="1103">
                  <c:v>1.38771572760473E-8</c:v>
                </c:pt>
                <c:pt idx="1104">
                  <c:v>1.38991631867308E-8</c:v>
                </c:pt>
                <c:pt idx="1105">
                  <c:v>1.39211690974144E-8</c:v>
                </c:pt>
                <c:pt idx="1106">
                  <c:v>1.39431750080979E-8</c:v>
                </c:pt>
                <c:pt idx="1107">
                  <c:v>1.39651809191217E-8</c:v>
                </c:pt>
                <c:pt idx="1108">
                  <c:v>1.39871868298053E-8</c:v>
                </c:pt>
                <c:pt idx="1109">
                  <c:v>1.40091927404889E-8</c:v>
                </c:pt>
                <c:pt idx="1110">
                  <c:v>1.40311986515126E-8</c:v>
                </c:pt>
                <c:pt idx="1111">
                  <c:v>1.40532045621962E-8</c:v>
                </c:pt>
                <c:pt idx="1112">
                  <c:v>1.40752104728798E-8</c:v>
                </c:pt>
                <c:pt idx="1113">
                  <c:v>1.40972163835633E-8</c:v>
                </c:pt>
                <c:pt idx="1114">
                  <c:v>1.41192222945871E-8</c:v>
                </c:pt>
                <c:pt idx="1115">
                  <c:v>1.41412282052707E-8</c:v>
                </c:pt>
                <c:pt idx="1116">
                  <c:v>1.41632341159542E-8</c:v>
                </c:pt>
                <c:pt idx="1117">
                  <c:v>1.41852400266378E-8</c:v>
                </c:pt>
                <c:pt idx="1118">
                  <c:v>1.42072459376616E-8</c:v>
                </c:pt>
                <c:pt idx="1119">
                  <c:v>1.42292518483451E-8</c:v>
                </c:pt>
                <c:pt idx="1120">
                  <c:v>1.42512577590287E-8</c:v>
                </c:pt>
                <c:pt idx="1121">
                  <c:v>1.42732636697123E-8</c:v>
                </c:pt>
                <c:pt idx="1122">
                  <c:v>1.42952695807361E-8</c:v>
                </c:pt>
                <c:pt idx="1123">
                  <c:v>1.43172754914196E-8</c:v>
                </c:pt>
                <c:pt idx="1124">
                  <c:v>1.43392814021032E-8</c:v>
                </c:pt>
                <c:pt idx="1125">
                  <c:v>1.43612873127868E-8</c:v>
                </c:pt>
                <c:pt idx="1126">
                  <c:v>1.43832932238105E-8</c:v>
                </c:pt>
                <c:pt idx="1127">
                  <c:v>1.44052991344941E-8</c:v>
                </c:pt>
                <c:pt idx="1128">
                  <c:v>1.44273050451777E-8</c:v>
                </c:pt>
                <c:pt idx="1129">
                  <c:v>1.44493109558612E-8</c:v>
                </c:pt>
                <c:pt idx="1130">
                  <c:v>1.4471316866885E-8</c:v>
                </c:pt>
                <c:pt idx="1131">
                  <c:v>1.44933227775686E-8</c:v>
                </c:pt>
                <c:pt idx="1132">
                  <c:v>1.45153286882521E-8</c:v>
                </c:pt>
                <c:pt idx="1133">
                  <c:v>1.45373345989357E-8</c:v>
                </c:pt>
                <c:pt idx="1134">
                  <c:v>1.45593405099595E-8</c:v>
                </c:pt>
                <c:pt idx="1135">
                  <c:v>1.4581346420643E-8</c:v>
                </c:pt>
                <c:pt idx="1136">
                  <c:v>1.46033523313266E-8</c:v>
                </c:pt>
                <c:pt idx="1137">
                  <c:v>1.46253582420102E-8</c:v>
                </c:pt>
                <c:pt idx="1138">
                  <c:v>1.4647364153034E-8</c:v>
                </c:pt>
                <c:pt idx="1139">
                  <c:v>1.46693700637175E-8</c:v>
                </c:pt>
                <c:pt idx="1140">
                  <c:v>1.46913759744011E-8</c:v>
                </c:pt>
                <c:pt idx="1141">
                  <c:v>1.47133818850847E-8</c:v>
                </c:pt>
                <c:pt idx="1142">
                  <c:v>1.47353877961084E-8</c:v>
                </c:pt>
                <c:pt idx="1143">
                  <c:v>1.4757393706792E-8</c:v>
                </c:pt>
                <c:pt idx="1144">
                  <c:v>1.47793996174756E-8</c:v>
                </c:pt>
                <c:pt idx="1145">
                  <c:v>1.48014055281591E-8</c:v>
                </c:pt>
                <c:pt idx="1146">
                  <c:v>1.48234114391829E-8</c:v>
                </c:pt>
                <c:pt idx="1147">
                  <c:v>1.48454173498665E-8</c:v>
                </c:pt>
                <c:pt idx="1148">
                  <c:v>1.486742326055E-8</c:v>
                </c:pt>
                <c:pt idx="1149">
                  <c:v>1.48894291712336E-8</c:v>
                </c:pt>
                <c:pt idx="1150">
                  <c:v>1.49114350822574E-8</c:v>
                </c:pt>
                <c:pt idx="1151">
                  <c:v>1.49334409929409E-8</c:v>
                </c:pt>
                <c:pt idx="1152">
                  <c:v>1.49554469036245E-8</c:v>
                </c:pt>
                <c:pt idx="1153">
                  <c:v>1.49774528143081E-8</c:v>
                </c:pt>
                <c:pt idx="1154">
                  <c:v>1.49994587253319E-8</c:v>
                </c:pt>
                <c:pt idx="1155">
                  <c:v>1.50214646360154E-8</c:v>
                </c:pt>
                <c:pt idx="1156">
                  <c:v>1.5043470546699E-8</c:v>
                </c:pt>
                <c:pt idx="1157">
                  <c:v>1.50654764573826E-8</c:v>
                </c:pt>
                <c:pt idx="1158">
                  <c:v>1.50874823684063E-8</c:v>
                </c:pt>
                <c:pt idx="1159">
                  <c:v>1.51094882790899E-8</c:v>
                </c:pt>
                <c:pt idx="1160">
                  <c:v>1.51314941897735E-8</c:v>
                </c:pt>
                <c:pt idx="1161">
                  <c:v>1.5153500100457E-8</c:v>
                </c:pt>
                <c:pt idx="1162">
                  <c:v>1.51755060114808E-8</c:v>
                </c:pt>
                <c:pt idx="1163">
                  <c:v>1.51975119221644E-8</c:v>
                </c:pt>
                <c:pt idx="1164">
                  <c:v>1.52195178328479E-8</c:v>
                </c:pt>
                <c:pt idx="1165">
                  <c:v>1.52415237435315E-8</c:v>
                </c:pt>
                <c:pt idx="1166">
                  <c:v>1.52635296545553E-8</c:v>
                </c:pt>
                <c:pt idx="1167">
                  <c:v>1.52855355652388E-8</c:v>
                </c:pt>
                <c:pt idx="1168">
                  <c:v>1.53075414759224E-8</c:v>
                </c:pt>
                <c:pt idx="1169">
                  <c:v>1.5329547386606E-8</c:v>
                </c:pt>
                <c:pt idx="1170">
                  <c:v>1.53515532976298E-8</c:v>
                </c:pt>
                <c:pt idx="1171">
                  <c:v>1.53735592083133E-8</c:v>
                </c:pt>
                <c:pt idx="1172">
                  <c:v>1.53955651189969E-8</c:v>
                </c:pt>
                <c:pt idx="1173">
                  <c:v>1.54175710296805E-8</c:v>
                </c:pt>
                <c:pt idx="1174">
                  <c:v>1.54395769407042E-8</c:v>
                </c:pt>
                <c:pt idx="1175">
                  <c:v>1.54615828513878E-8</c:v>
                </c:pt>
                <c:pt idx="1176">
                  <c:v>1.54835887620714E-8</c:v>
                </c:pt>
                <c:pt idx="1177">
                  <c:v>1.55055946727549E-8</c:v>
                </c:pt>
                <c:pt idx="1178">
                  <c:v>1.55276005837787E-8</c:v>
                </c:pt>
                <c:pt idx="1179">
                  <c:v>1.55496064944623E-8</c:v>
                </c:pt>
                <c:pt idx="1180">
                  <c:v>1.55716124051458E-8</c:v>
                </c:pt>
                <c:pt idx="1181">
                  <c:v>1.55936183158294E-8</c:v>
                </c:pt>
                <c:pt idx="1182">
                  <c:v>1.56156242268532E-8</c:v>
                </c:pt>
                <c:pt idx="1183">
                  <c:v>1.56376301375367E-8</c:v>
                </c:pt>
                <c:pt idx="1184">
                  <c:v>1.56596360482203E-8</c:v>
                </c:pt>
                <c:pt idx="1185">
                  <c:v>1.56816419589039E-8</c:v>
                </c:pt>
                <c:pt idx="1186">
                  <c:v>1.57036478699276E-8</c:v>
                </c:pt>
                <c:pt idx="1187">
                  <c:v>1.57256537806112E-8</c:v>
                </c:pt>
                <c:pt idx="1188">
                  <c:v>1.57476596912948E-8</c:v>
                </c:pt>
                <c:pt idx="1189">
                  <c:v>1.57696656019784E-8</c:v>
                </c:pt>
                <c:pt idx="1190">
                  <c:v>1.57916715130021E-8</c:v>
                </c:pt>
                <c:pt idx="1191">
                  <c:v>1.58136774236857E-8</c:v>
                </c:pt>
                <c:pt idx="1192">
                  <c:v>1.58356833343693E-8</c:v>
                </c:pt>
                <c:pt idx="1193">
                  <c:v>1.58576892450528E-8</c:v>
                </c:pt>
                <c:pt idx="1194">
                  <c:v>1.58796951560766E-8</c:v>
                </c:pt>
                <c:pt idx="1195">
                  <c:v>1.59017010667602E-8</c:v>
                </c:pt>
                <c:pt idx="1196">
                  <c:v>1.59237069774437E-8</c:v>
                </c:pt>
                <c:pt idx="1197">
                  <c:v>1.59457128881273E-8</c:v>
                </c:pt>
                <c:pt idx="1198">
                  <c:v>1.59677187991511E-8</c:v>
                </c:pt>
                <c:pt idx="1199">
                  <c:v>1.59897247098346E-8</c:v>
                </c:pt>
              </c:numCache>
            </c:numRef>
          </c:xVal>
          <c:yVal>
            <c:numRef>
              <c:f>'Al effect 650C'!$E$3:$E$1202</c:f>
              <c:numCache>
                <c:formatCode>General</c:formatCode>
                <c:ptCount val="1200"/>
                <c:pt idx="0">
                  <c:v>0.0001</c:v>
                </c:pt>
                <c:pt idx="1">
                  <c:v>0.0001</c:v>
                </c:pt>
                <c:pt idx="2">
                  <c:v>0.0001</c:v>
                </c:pt>
                <c:pt idx="3">
                  <c:v>0.0001</c:v>
                </c:pt>
                <c:pt idx="4">
                  <c:v>0.0001</c:v>
                </c:pt>
                <c:pt idx="5">
                  <c:v>0.0001</c:v>
                </c:pt>
                <c:pt idx="6">
                  <c:v>0.0001</c:v>
                </c:pt>
                <c:pt idx="7">
                  <c:v>0.0001</c:v>
                </c:pt>
                <c:pt idx="8">
                  <c:v>0.0001</c:v>
                </c:pt>
                <c:pt idx="9">
                  <c:v>0.0001</c:v>
                </c:pt>
                <c:pt idx="10">
                  <c:v>0.0001</c:v>
                </c:pt>
                <c:pt idx="11">
                  <c:v>0.0001</c:v>
                </c:pt>
                <c:pt idx="12">
                  <c:v>0.0001</c:v>
                </c:pt>
                <c:pt idx="13">
                  <c:v>0.0001</c:v>
                </c:pt>
                <c:pt idx="14">
                  <c:v>0.0001</c:v>
                </c:pt>
                <c:pt idx="15">
                  <c:v>0.0001</c:v>
                </c:pt>
                <c:pt idx="16">
                  <c:v>0.0001</c:v>
                </c:pt>
                <c:pt idx="17">
                  <c:v>0.0001</c:v>
                </c:pt>
                <c:pt idx="18">
                  <c:v>0.0001</c:v>
                </c:pt>
                <c:pt idx="19">
                  <c:v>0.0001</c:v>
                </c:pt>
                <c:pt idx="20">
                  <c:v>0.0001</c:v>
                </c:pt>
                <c:pt idx="21">
                  <c:v>0.0001</c:v>
                </c:pt>
                <c:pt idx="22">
                  <c:v>0.0001</c:v>
                </c:pt>
                <c:pt idx="23">
                  <c:v>0.0001</c:v>
                </c:pt>
                <c:pt idx="24">
                  <c:v>0.0001</c:v>
                </c:pt>
                <c:pt idx="25">
                  <c:v>0.0001</c:v>
                </c:pt>
                <c:pt idx="26">
                  <c:v>0.0001</c:v>
                </c:pt>
                <c:pt idx="27">
                  <c:v>0.0001</c:v>
                </c:pt>
                <c:pt idx="28">
                  <c:v>0.0001</c:v>
                </c:pt>
                <c:pt idx="29">
                  <c:v>0.0001</c:v>
                </c:pt>
                <c:pt idx="30">
                  <c:v>0.0001</c:v>
                </c:pt>
                <c:pt idx="31">
                  <c:v>0.0001</c:v>
                </c:pt>
                <c:pt idx="32">
                  <c:v>0.0001</c:v>
                </c:pt>
                <c:pt idx="33">
                  <c:v>0.0001</c:v>
                </c:pt>
                <c:pt idx="34">
                  <c:v>0.0001</c:v>
                </c:pt>
                <c:pt idx="35">
                  <c:v>0.0001</c:v>
                </c:pt>
                <c:pt idx="36">
                  <c:v>0.0001</c:v>
                </c:pt>
                <c:pt idx="37">
                  <c:v>0.0001</c:v>
                </c:pt>
                <c:pt idx="38">
                  <c:v>0.0001</c:v>
                </c:pt>
                <c:pt idx="39">
                  <c:v>0.0001</c:v>
                </c:pt>
                <c:pt idx="40">
                  <c:v>0.0001</c:v>
                </c:pt>
                <c:pt idx="41">
                  <c:v>0.0001</c:v>
                </c:pt>
                <c:pt idx="42">
                  <c:v>0.0001</c:v>
                </c:pt>
                <c:pt idx="43">
                  <c:v>0.0001</c:v>
                </c:pt>
                <c:pt idx="44">
                  <c:v>0.0001</c:v>
                </c:pt>
                <c:pt idx="45">
                  <c:v>0.0001</c:v>
                </c:pt>
                <c:pt idx="46">
                  <c:v>0.0001</c:v>
                </c:pt>
                <c:pt idx="47">
                  <c:v>0.0001</c:v>
                </c:pt>
                <c:pt idx="48">
                  <c:v>0.00010000000001</c:v>
                </c:pt>
                <c:pt idx="49">
                  <c:v>0.00010000000001</c:v>
                </c:pt>
                <c:pt idx="50">
                  <c:v>0.00010000000001</c:v>
                </c:pt>
                <c:pt idx="51">
                  <c:v>0.00010000000001</c:v>
                </c:pt>
                <c:pt idx="52">
                  <c:v>0.00010000000001</c:v>
                </c:pt>
                <c:pt idx="53">
                  <c:v>0.00010000000001</c:v>
                </c:pt>
                <c:pt idx="54">
                  <c:v>0.00010000000001</c:v>
                </c:pt>
                <c:pt idx="55">
                  <c:v>0.00010000000001</c:v>
                </c:pt>
                <c:pt idx="56">
                  <c:v>0.00010000000001</c:v>
                </c:pt>
                <c:pt idx="57">
                  <c:v>0.00010000000002</c:v>
                </c:pt>
                <c:pt idx="58">
                  <c:v>0.00010000000002</c:v>
                </c:pt>
                <c:pt idx="59">
                  <c:v>0.00010000000002</c:v>
                </c:pt>
                <c:pt idx="60">
                  <c:v>0.00010000000002</c:v>
                </c:pt>
                <c:pt idx="61">
                  <c:v>0.00010000000003</c:v>
                </c:pt>
                <c:pt idx="62">
                  <c:v>0.00010000000003</c:v>
                </c:pt>
                <c:pt idx="63">
                  <c:v>0.00010000000003</c:v>
                </c:pt>
                <c:pt idx="64">
                  <c:v>0.00010000000004</c:v>
                </c:pt>
                <c:pt idx="65">
                  <c:v>0.00010000000004</c:v>
                </c:pt>
                <c:pt idx="66">
                  <c:v>0.00010000000005</c:v>
                </c:pt>
                <c:pt idx="67">
                  <c:v>0.00010000000006</c:v>
                </c:pt>
                <c:pt idx="68">
                  <c:v>0.00010000000006</c:v>
                </c:pt>
                <c:pt idx="69">
                  <c:v>0.00010000000007</c:v>
                </c:pt>
                <c:pt idx="70">
                  <c:v>0.00010000000008</c:v>
                </c:pt>
                <c:pt idx="71">
                  <c:v>0.00010000000009</c:v>
                </c:pt>
                <c:pt idx="72">
                  <c:v>0.0001000000001</c:v>
                </c:pt>
                <c:pt idx="73">
                  <c:v>0.00010000000012</c:v>
                </c:pt>
                <c:pt idx="74">
                  <c:v>0.00010000000013</c:v>
                </c:pt>
                <c:pt idx="75">
                  <c:v>0.00010000000015</c:v>
                </c:pt>
                <c:pt idx="76">
                  <c:v>0.00010000000017</c:v>
                </c:pt>
                <c:pt idx="77">
                  <c:v>0.00010000000019</c:v>
                </c:pt>
                <c:pt idx="78">
                  <c:v>0.00010000000021</c:v>
                </c:pt>
                <c:pt idx="79">
                  <c:v>0.00010000000024</c:v>
                </c:pt>
                <c:pt idx="80">
                  <c:v>0.00010000000027</c:v>
                </c:pt>
                <c:pt idx="81">
                  <c:v>0.0001000000003</c:v>
                </c:pt>
                <c:pt idx="82">
                  <c:v>0.00010000000034</c:v>
                </c:pt>
                <c:pt idx="83">
                  <c:v>0.00010000000038</c:v>
                </c:pt>
                <c:pt idx="84">
                  <c:v>0.00010000000043</c:v>
                </c:pt>
                <c:pt idx="85">
                  <c:v>0.00010000000048</c:v>
                </c:pt>
                <c:pt idx="86">
                  <c:v>0.00010000000054</c:v>
                </c:pt>
                <c:pt idx="87">
                  <c:v>0.00010000000061</c:v>
                </c:pt>
                <c:pt idx="88">
                  <c:v>0.00010000000068</c:v>
                </c:pt>
                <c:pt idx="89">
                  <c:v>0.00010000000076</c:v>
                </c:pt>
                <c:pt idx="90">
                  <c:v>0.00010000000085</c:v>
                </c:pt>
                <c:pt idx="91">
                  <c:v>0.00010000000096</c:v>
                </c:pt>
                <c:pt idx="92">
                  <c:v>0.00010000000107</c:v>
                </c:pt>
                <c:pt idx="93">
                  <c:v>0.0001000000012</c:v>
                </c:pt>
                <c:pt idx="94">
                  <c:v>0.00010000000135</c:v>
                </c:pt>
                <c:pt idx="95">
                  <c:v>0.00010000000151</c:v>
                </c:pt>
                <c:pt idx="96">
                  <c:v>0.00010000000169</c:v>
                </c:pt>
                <c:pt idx="97">
                  <c:v>0.00010000000189</c:v>
                </c:pt>
                <c:pt idx="98">
                  <c:v>0.00010000000212</c:v>
                </c:pt>
                <c:pt idx="99">
                  <c:v>0.00010000000237</c:v>
                </c:pt>
                <c:pt idx="100">
                  <c:v>0.00010000000265</c:v>
                </c:pt>
                <c:pt idx="101">
                  <c:v>0.00010000000296</c:v>
                </c:pt>
                <c:pt idx="102">
                  <c:v>0.00010000000331</c:v>
                </c:pt>
                <c:pt idx="103">
                  <c:v>0.0001000000037</c:v>
                </c:pt>
                <c:pt idx="104">
                  <c:v>0.00010000000413</c:v>
                </c:pt>
                <c:pt idx="105">
                  <c:v>0.00010000000461</c:v>
                </c:pt>
                <c:pt idx="106">
                  <c:v>0.00010000000515</c:v>
                </c:pt>
                <c:pt idx="107">
                  <c:v>0.00010000000575</c:v>
                </c:pt>
                <c:pt idx="108">
                  <c:v>0.00010000000642</c:v>
                </c:pt>
                <c:pt idx="109">
                  <c:v>0.00010000000716</c:v>
                </c:pt>
                <c:pt idx="110">
                  <c:v>0.00010000000798</c:v>
                </c:pt>
                <c:pt idx="111">
                  <c:v>0.0001000000089</c:v>
                </c:pt>
                <c:pt idx="112">
                  <c:v>0.00010000000991</c:v>
                </c:pt>
                <c:pt idx="113">
                  <c:v>0.00010000001105</c:v>
                </c:pt>
                <c:pt idx="114">
                  <c:v>0.0001000000123</c:v>
                </c:pt>
                <c:pt idx="115">
                  <c:v>0.0001000000137</c:v>
                </c:pt>
                <c:pt idx="116">
                  <c:v>0.00010000001525</c:v>
                </c:pt>
                <c:pt idx="117">
                  <c:v>0.00010000001697</c:v>
                </c:pt>
                <c:pt idx="118">
                  <c:v>0.00010000001888</c:v>
                </c:pt>
                <c:pt idx="119">
                  <c:v>0.000100000021</c:v>
                </c:pt>
                <c:pt idx="120">
                  <c:v>0.00010000002335</c:v>
                </c:pt>
                <c:pt idx="121">
                  <c:v>0.00010000002596</c:v>
                </c:pt>
                <c:pt idx="122">
                  <c:v>0.00010000002884</c:v>
                </c:pt>
                <c:pt idx="123">
                  <c:v>0.00010000003205</c:v>
                </c:pt>
                <c:pt idx="124">
                  <c:v>0.00010000003559</c:v>
                </c:pt>
                <c:pt idx="125">
                  <c:v>0.00010000003952</c:v>
                </c:pt>
                <c:pt idx="126">
                  <c:v>0.00010000004386</c:v>
                </c:pt>
                <c:pt idx="127">
                  <c:v>0.00010000004867</c:v>
                </c:pt>
                <c:pt idx="128">
                  <c:v>0.000100000054</c:v>
                </c:pt>
                <c:pt idx="129">
                  <c:v>0.00010000005989</c:v>
                </c:pt>
                <c:pt idx="130">
                  <c:v>0.0001000000664</c:v>
                </c:pt>
                <c:pt idx="131">
                  <c:v>0.00010000007359</c:v>
                </c:pt>
                <c:pt idx="132">
                  <c:v>0.00010000008155</c:v>
                </c:pt>
                <c:pt idx="133">
                  <c:v>0.00010000009034</c:v>
                </c:pt>
                <c:pt idx="134">
                  <c:v>0.00010000010005</c:v>
                </c:pt>
                <c:pt idx="135">
                  <c:v>0.00010000011077</c:v>
                </c:pt>
                <c:pt idx="136">
                  <c:v>0.0001000001226</c:v>
                </c:pt>
                <c:pt idx="137">
                  <c:v>0.00010000013565</c:v>
                </c:pt>
                <c:pt idx="138">
                  <c:v>0.00010000015006</c:v>
                </c:pt>
                <c:pt idx="139">
                  <c:v>0.00010000016595</c:v>
                </c:pt>
                <c:pt idx="140">
                  <c:v>0.00010000018346</c:v>
                </c:pt>
                <c:pt idx="141">
                  <c:v>0.00010000020277</c:v>
                </c:pt>
                <c:pt idx="142">
                  <c:v>0.00010000022405</c:v>
                </c:pt>
                <c:pt idx="143">
                  <c:v>0.00010000024748</c:v>
                </c:pt>
                <c:pt idx="144">
                  <c:v>0.00010000027329</c:v>
                </c:pt>
                <c:pt idx="145">
                  <c:v>0.00010000030171</c:v>
                </c:pt>
                <c:pt idx="146">
                  <c:v>0.00010000033299</c:v>
                </c:pt>
                <c:pt idx="147">
                  <c:v>0.0001000003674</c:v>
                </c:pt>
                <c:pt idx="148">
                  <c:v>0.00010000040525</c:v>
                </c:pt>
                <c:pt idx="149">
                  <c:v>0.00010000044688</c:v>
                </c:pt>
                <c:pt idx="150">
                  <c:v>0.00010000049264</c:v>
                </c:pt>
                <c:pt idx="151">
                  <c:v>0.00010000054293</c:v>
                </c:pt>
                <c:pt idx="152">
                  <c:v>0.00010000059818</c:v>
                </c:pt>
                <c:pt idx="153">
                  <c:v>0.00010000065887</c:v>
                </c:pt>
                <c:pt idx="154">
                  <c:v>0.00010000072551</c:v>
                </c:pt>
                <c:pt idx="155">
                  <c:v>0.00010000079867</c:v>
                </c:pt>
                <c:pt idx="156">
                  <c:v>0.00010000087894</c:v>
                </c:pt>
                <c:pt idx="157">
                  <c:v>0.00010000096701</c:v>
                </c:pt>
                <c:pt idx="158">
                  <c:v>0.00010000106361</c:v>
                </c:pt>
                <c:pt idx="159">
                  <c:v>0.00010000116951</c:v>
                </c:pt>
                <c:pt idx="160">
                  <c:v>0.0001000012856</c:v>
                </c:pt>
                <c:pt idx="161">
                  <c:v>0.0001000014128</c:v>
                </c:pt>
                <c:pt idx="162">
                  <c:v>0.00010000155215</c:v>
                </c:pt>
                <c:pt idx="163">
                  <c:v>0.00010000170475</c:v>
                </c:pt>
                <c:pt idx="164">
                  <c:v>0.00010000187183</c:v>
                </c:pt>
                <c:pt idx="165">
                  <c:v>0.0001000020547</c:v>
                </c:pt>
                <c:pt idx="166">
                  <c:v>0.00010000225479</c:v>
                </c:pt>
                <c:pt idx="167">
                  <c:v>0.00010000247366</c:v>
                </c:pt>
                <c:pt idx="168">
                  <c:v>0.000100002713</c:v>
                </c:pt>
                <c:pt idx="169">
                  <c:v>0.00010000297466</c:v>
                </c:pt>
                <c:pt idx="170">
                  <c:v>0.00010000326062</c:v>
                </c:pt>
                <c:pt idx="171">
                  <c:v>0.00010000357305</c:v>
                </c:pt>
                <c:pt idx="172">
                  <c:v>0.00010000391431</c:v>
                </c:pt>
                <c:pt idx="173">
                  <c:v>0.00010000428695</c:v>
                </c:pt>
                <c:pt idx="174">
                  <c:v>0.00010000469372</c:v>
                </c:pt>
                <c:pt idx="175">
                  <c:v>0.00010000513763</c:v>
                </c:pt>
                <c:pt idx="176">
                  <c:v>0.00010000562193</c:v>
                </c:pt>
                <c:pt idx="177">
                  <c:v>0.00010000615012</c:v>
                </c:pt>
                <c:pt idx="178">
                  <c:v>0.00010000672604</c:v>
                </c:pt>
                <c:pt idx="179">
                  <c:v>0.00010000735379</c:v>
                </c:pt>
                <c:pt idx="180">
                  <c:v>0.00010000803785</c:v>
                </c:pt>
                <c:pt idx="181">
                  <c:v>0.00010000878305</c:v>
                </c:pt>
                <c:pt idx="182">
                  <c:v>0.00010000959462</c:v>
                </c:pt>
                <c:pt idx="183">
                  <c:v>0.0001000104782</c:v>
                </c:pt>
                <c:pt idx="184">
                  <c:v>0.0001000114399</c:v>
                </c:pt>
                <c:pt idx="185">
                  <c:v>0.00010001248633</c:v>
                </c:pt>
                <c:pt idx="186">
                  <c:v>0.00010001362461</c:v>
                </c:pt>
                <c:pt idx="187">
                  <c:v>0.00010001486245</c:v>
                </c:pt>
                <c:pt idx="188">
                  <c:v>0.00010001620815</c:v>
                </c:pt>
                <c:pt idx="189">
                  <c:v>0.00010001767069</c:v>
                </c:pt>
                <c:pt idx="190">
                  <c:v>0.00010001925974</c:v>
                </c:pt>
                <c:pt idx="191">
                  <c:v>0.00010002098574</c:v>
                </c:pt>
                <c:pt idx="192">
                  <c:v>0.00010002285995</c:v>
                </c:pt>
                <c:pt idx="193">
                  <c:v>0.00010002489449</c:v>
                </c:pt>
                <c:pt idx="194">
                  <c:v>0.00010002710243</c:v>
                </c:pt>
                <c:pt idx="195">
                  <c:v>0.00010002949786</c:v>
                </c:pt>
                <c:pt idx="196">
                  <c:v>0.00010003209591</c:v>
                </c:pt>
                <c:pt idx="197">
                  <c:v>0.00010003491292</c:v>
                </c:pt>
                <c:pt idx="198">
                  <c:v>0.00010003796643</c:v>
                </c:pt>
                <c:pt idx="199">
                  <c:v>0.00010004127533</c:v>
                </c:pt>
                <c:pt idx="200">
                  <c:v>0.00010004485993</c:v>
                </c:pt>
                <c:pt idx="201">
                  <c:v>0.00010004874206</c:v>
                </c:pt>
                <c:pt idx="202">
                  <c:v>0.0001000529452</c:v>
                </c:pt>
                <c:pt idx="203">
                  <c:v>0.00010005749453</c:v>
                </c:pt>
                <c:pt idx="204">
                  <c:v>0.00010006241714</c:v>
                </c:pt>
                <c:pt idx="205">
                  <c:v>0.00010006774209</c:v>
                </c:pt>
                <c:pt idx="206">
                  <c:v>0.00010007350058</c:v>
                </c:pt>
                <c:pt idx="207">
                  <c:v>0.00010007972607</c:v>
                </c:pt>
                <c:pt idx="208">
                  <c:v>0.00010008645448</c:v>
                </c:pt>
                <c:pt idx="209">
                  <c:v>0.00010009372429</c:v>
                </c:pt>
                <c:pt idx="210">
                  <c:v>0.00010010157676</c:v>
                </c:pt>
                <c:pt idx="211">
                  <c:v>0.0001001100561</c:v>
                </c:pt>
                <c:pt idx="212">
                  <c:v>0.00010011920968</c:v>
                </c:pt>
                <c:pt idx="213">
                  <c:v>0.00010012908821</c:v>
                </c:pt>
                <c:pt idx="214">
                  <c:v>0.00010013974599</c:v>
                </c:pt>
                <c:pt idx="215">
                  <c:v>0.0001001512411</c:v>
                </c:pt>
                <c:pt idx="216">
                  <c:v>0.0001001636357</c:v>
                </c:pt>
                <c:pt idx="217">
                  <c:v>0.00010017699627</c:v>
                </c:pt>
                <c:pt idx="218">
                  <c:v>0.00010019139385</c:v>
                </c:pt>
                <c:pt idx="219">
                  <c:v>0.00010020690439</c:v>
                </c:pt>
                <c:pt idx="220">
                  <c:v>0.00010022360902</c:v>
                </c:pt>
                <c:pt idx="221">
                  <c:v>0.0001002415944</c:v>
                </c:pt>
                <c:pt idx="222">
                  <c:v>0.00010026095305</c:v>
                </c:pt>
                <c:pt idx="223">
                  <c:v>0.00010028178372</c:v>
                </c:pt>
                <c:pt idx="224">
                  <c:v>0.00010030419178</c:v>
                </c:pt>
                <c:pt idx="225">
                  <c:v>0.00010032828959</c:v>
                </c:pt>
                <c:pt idx="226">
                  <c:v>0.00010035419698</c:v>
                </c:pt>
                <c:pt idx="227">
                  <c:v>0.00010038204169</c:v>
                </c:pt>
                <c:pt idx="228">
                  <c:v>0.00010041195981</c:v>
                </c:pt>
                <c:pt idx="229">
                  <c:v>0.00010044409631</c:v>
                </c:pt>
                <c:pt idx="230">
                  <c:v>0.00010047860555</c:v>
                </c:pt>
                <c:pt idx="231">
                  <c:v>0.00010051565189</c:v>
                </c:pt>
                <c:pt idx="232">
                  <c:v>0.00010055541017</c:v>
                </c:pt>
                <c:pt idx="233">
                  <c:v>0.00010059806641</c:v>
                </c:pt>
                <c:pt idx="234">
                  <c:v>0.00010064381846</c:v>
                </c:pt>
                <c:pt idx="235">
                  <c:v>0.0001006928766</c:v>
                </c:pt>
                <c:pt idx="236">
                  <c:v>0.0001007454643</c:v>
                </c:pt>
                <c:pt idx="237">
                  <c:v>0.000100801819</c:v>
                </c:pt>
                <c:pt idx="238">
                  <c:v>0.00010086219284</c:v>
                </c:pt>
                <c:pt idx="239">
                  <c:v>0.00010092685351</c:v>
                </c:pt>
                <c:pt idx="240">
                  <c:v>0.00010099608509</c:v>
                </c:pt>
                <c:pt idx="241">
                  <c:v>0.000101070189</c:v>
                </c:pt>
                <c:pt idx="242">
                  <c:v>0.00010114948487</c:v>
                </c:pt>
                <c:pt idx="243">
                  <c:v>0.00010123431163</c:v>
                </c:pt>
                <c:pt idx="244">
                  <c:v>0.00010132502846</c:v>
                </c:pt>
                <c:pt idx="245">
                  <c:v>0.00010142201591</c:v>
                </c:pt>
                <c:pt idx="246">
                  <c:v>0.00010152567702</c:v>
                </c:pt>
                <c:pt idx="247">
                  <c:v>0.00010163643857</c:v>
                </c:pt>
                <c:pt idx="248">
                  <c:v>0.00010175475222</c:v>
                </c:pt>
                <c:pt idx="249">
                  <c:v>0.00010188109588</c:v>
                </c:pt>
                <c:pt idx="250">
                  <c:v>0.00010201597502</c:v>
                </c:pt>
                <c:pt idx="251">
                  <c:v>0.00010215992408</c:v>
                </c:pt>
                <c:pt idx="252">
                  <c:v>0.00010231350794</c:v>
                </c:pt>
                <c:pt idx="253">
                  <c:v>0.00010247732348</c:v>
                </c:pt>
                <c:pt idx="254">
                  <c:v>0.00010265200113</c:v>
                </c:pt>
                <c:pt idx="255">
                  <c:v>0.00010283820653</c:v>
                </c:pt>
                <c:pt idx="256">
                  <c:v>0.0001030366423</c:v>
                </c:pt>
                <c:pt idx="257">
                  <c:v>0.0001032480498</c:v>
                </c:pt>
                <c:pt idx="258">
                  <c:v>0.00010347321097</c:v>
                </c:pt>
                <c:pt idx="259">
                  <c:v>0.00010371295035</c:v>
                </c:pt>
                <c:pt idx="260">
                  <c:v>0.00010396813701</c:v>
                </c:pt>
                <c:pt idx="261">
                  <c:v>0.00010423968667</c:v>
                </c:pt>
                <c:pt idx="262">
                  <c:v>0.00010452856389</c:v>
                </c:pt>
                <c:pt idx="263">
                  <c:v>0.00010483578428</c:v>
                </c:pt>
                <c:pt idx="264">
                  <c:v>0.00010516241686</c:v>
                </c:pt>
                <c:pt idx="265">
                  <c:v>0.00010550958646</c:v>
                </c:pt>
                <c:pt idx="266">
                  <c:v>0.0001058784762</c:v>
                </c:pt>
                <c:pt idx="267">
                  <c:v>0.0001062703301</c:v>
                </c:pt>
                <c:pt idx="268">
                  <c:v>0.00010668645575</c:v>
                </c:pt>
                <c:pt idx="269">
                  <c:v>0.00010712822705</c:v>
                </c:pt>
                <c:pt idx="270">
                  <c:v>0.00010759708708</c:v>
                </c:pt>
                <c:pt idx="271">
                  <c:v>0.00010809455104</c:v>
                </c:pt>
                <c:pt idx="272">
                  <c:v>0.00010862220928</c:v>
                </c:pt>
                <c:pt idx="273">
                  <c:v>0.00010918173044</c:v>
                </c:pt>
                <c:pt idx="274">
                  <c:v>0.00010977486466</c:v>
                </c:pt>
                <c:pt idx="275">
                  <c:v>0.00011040344695</c:v>
                </c:pt>
                <c:pt idx="276">
                  <c:v>0.00011106940053</c:v>
                </c:pt>
                <c:pt idx="277">
                  <c:v>0.00011177474043</c:v>
                </c:pt>
                <c:pt idx="278">
                  <c:v>0.00011252157705</c:v>
                </c:pt>
                <c:pt idx="279">
                  <c:v>0.00011331211988</c:v>
                </c:pt>
                <c:pt idx="280">
                  <c:v>0.00011414868135</c:v>
                </c:pt>
                <c:pt idx="281">
                  <c:v>0.0001150336807</c:v>
                </c:pt>
                <c:pt idx="282">
                  <c:v>0.00011596964798</c:v>
                </c:pt>
                <c:pt idx="283">
                  <c:v>0.00011695922822</c:v>
                </c:pt>
                <c:pt idx="284">
                  <c:v>0.00011800518557</c:v>
                </c:pt>
                <c:pt idx="285">
                  <c:v>0.00011911040761</c:v>
                </c:pt>
                <c:pt idx="286">
                  <c:v>0.00012027790978</c:v>
                </c:pt>
                <c:pt idx="287">
                  <c:v>0.00012151083983</c:v>
                </c:pt>
                <c:pt idx="288">
                  <c:v>0.00012281248243</c:v>
                </c:pt>
                <c:pt idx="289">
                  <c:v>0.00012418626382</c:v>
                </c:pt>
                <c:pt idx="290">
                  <c:v>0.00012563575661</c:v>
                </c:pt>
                <c:pt idx="291">
                  <c:v>0.00012716468456</c:v>
                </c:pt>
                <c:pt idx="292">
                  <c:v>0.00012877692759</c:v>
                </c:pt>
                <c:pt idx="293">
                  <c:v>0.00013047652674</c:v>
                </c:pt>
                <c:pt idx="294">
                  <c:v>0.00013226768928</c:v>
                </c:pt>
                <c:pt idx="295">
                  <c:v>0.00013415479385</c:v>
                </c:pt>
                <c:pt idx="296">
                  <c:v>0.00013614239574</c:v>
                </c:pt>
                <c:pt idx="297">
                  <c:v>0.00013823523215</c:v>
                </c:pt>
                <c:pt idx="298">
                  <c:v>0.00014043822755</c:v>
                </c:pt>
                <c:pt idx="299">
                  <c:v>0.00014275649913</c:v>
                </c:pt>
                <c:pt idx="300">
                  <c:v>0.00014519536223</c:v>
                </c:pt>
                <c:pt idx="301">
                  <c:v>0.00014776033588</c:v>
                </c:pt>
                <c:pt idx="302">
                  <c:v>0.00015045714832</c:v>
                </c:pt>
                <c:pt idx="303">
                  <c:v>0.0001532917426</c:v>
                </c:pt>
                <c:pt idx="304">
                  <c:v>0.00015627028221</c:v>
                </c:pt>
                <c:pt idx="305">
                  <c:v>0.00015939915664</c:v>
                </c:pt>
                <c:pt idx="306">
                  <c:v>0.0001626849871</c:v>
                </c:pt>
                <c:pt idx="307">
                  <c:v>0.00016613463207</c:v>
                </c:pt>
                <c:pt idx="308">
                  <c:v>0.000169755193</c:v>
                </c:pt>
                <c:pt idx="309">
                  <c:v>0.00017355401987</c:v>
                </c:pt>
                <c:pt idx="310">
                  <c:v>0.0001775387168</c:v>
                </c:pt>
                <c:pt idx="311">
                  <c:v>0.0001817171476</c:v>
                </c:pt>
                <c:pt idx="312">
                  <c:v>0.00018609744128</c:v>
                </c:pt>
                <c:pt idx="313">
                  <c:v>0.00019068799745</c:v>
                </c:pt>
                <c:pt idx="314">
                  <c:v>0.00019549749176</c:v>
                </c:pt>
                <c:pt idx="315">
                  <c:v>0.00020053488115</c:v>
                </c:pt>
                <c:pt idx="316">
                  <c:v>0.00020580940905</c:v>
                </c:pt>
                <c:pt idx="317">
                  <c:v>0.00021133061051</c:v>
                </c:pt>
                <c:pt idx="318">
                  <c:v>0.00021710831716</c:v>
                </c:pt>
                <c:pt idx="319">
                  <c:v>0.00022315266201</c:v>
                </c:pt>
                <c:pt idx="320">
                  <c:v>0.00022947408421</c:v>
                </c:pt>
                <c:pt idx="321">
                  <c:v>0.00023608333354</c:v>
                </c:pt>
                <c:pt idx="322">
                  <c:v>0.00024299147481</c:v>
                </c:pt>
                <c:pt idx="323">
                  <c:v>0.00025020989195</c:v>
                </c:pt>
                <c:pt idx="324">
                  <c:v>0.00025775029205</c:v>
                </c:pt>
                <c:pt idx="325">
                  <c:v>0.00026562470905</c:v>
                </c:pt>
                <c:pt idx="326">
                  <c:v>0.00027384550724</c:v>
                </c:pt>
                <c:pt idx="327">
                  <c:v>0.0002824253845</c:v>
                </c:pt>
                <c:pt idx="328">
                  <c:v>0.00029137737527</c:v>
                </c:pt>
                <c:pt idx="329">
                  <c:v>0.00030071485323</c:v>
                </c:pt>
                <c:pt idx="330">
                  <c:v>0.00031045153364</c:v>
                </c:pt>
                <c:pt idx="331">
                  <c:v>0.00032060147542</c:v>
                </c:pt>
                <c:pt idx="332">
                  <c:v>0.00033117908282</c:v>
                </c:pt>
                <c:pt idx="333">
                  <c:v>0.00034219910676</c:v>
                </c:pt>
                <c:pt idx="334">
                  <c:v>0.00035367664581</c:v>
                </c:pt>
                <c:pt idx="335">
                  <c:v>0.0003656271467</c:v>
                </c:pt>
                <c:pt idx="336">
                  <c:v>0.00037806640452</c:v>
                </c:pt>
                <c:pt idx="337">
                  <c:v>0.00039101056241</c:v>
                </c:pt>
                <c:pt idx="338">
                  <c:v>0.0004044761108</c:v>
                </c:pt>
                <c:pt idx="339">
                  <c:v>0.0004184798862</c:v>
                </c:pt>
                <c:pt idx="340">
                  <c:v>0.00043303906953</c:v>
                </c:pt>
                <c:pt idx="341">
                  <c:v>0.00044817118388</c:v>
                </c:pt>
                <c:pt idx="342">
                  <c:v>0.0004638940918</c:v>
                </c:pt>
                <c:pt idx="343">
                  <c:v>0.00048022599201</c:v>
                </c:pt>
                <c:pt idx="344">
                  <c:v>0.00049718541559</c:v>
                </c:pt>
                <c:pt idx="345">
                  <c:v>0.00051479122156</c:v>
                </c:pt>
                <c:pt idx="346">
                  <c:v>0.00053306259188</c:v>
                </c:pt>
                <c:pt idx="347">
                  <c:v>0.00055201902588</c:v>
                </c:pt>
                <c:pt idx="348">
                  <c:v>0.000571680334</c:v>
                </c:pt>
                <c:pt idx="349">
                  <c:v>0.00059206663097</c:v>
                </c:pt>
                <c:pt idx="350">
                  <c:v>0.00061319832828</c:v>
                </c:pt>
                <c:pt idx="351">
                  <c:v>0.00063509612598</c:v>
                </c:pt>
                <c:pt idx="352">
                  <c:v>0.00065778100392</c:v>
                </c:pt>
                <c:pt idx="353">
                  <c:v>0.00068127421214</c:v>
                </c:pt>
                <c:pt idx="354">
                  <c:v>0.00070559726067</c:v>
                </c:pt>
                <c:pt idx="355">
                  <c:v>0.00073077190862</c:v>
                </c:pt>
                <c:pt idx="356">
                  <c:v>0.00075682015248</c:v>
                </c:pt>
                <c:pt idx="357">
                  <c:v>0.00078376421382</c:v>
                </c:pt>
                <c:pt idx="358">
                  <c:v>0.00081162652614</c:v>
                </c:pt>
                <c:pt idx="359">
                  <c:v>0.00084042972106</c:v>
                </c:pt>
                <c:pt idx="360">
                  <c:v>0.00087019661375</c:v>
                </c:pt>
                <c:pt idx="361">
                  <c:v>0.00090095018765</c:v>
                </c:pt>
                <c:pt idx="362">
                  <c:v>0.00093271357841</c:v>
                </c:pt>
                <c:pt idx="363">
                  <c:v>0.0009655100571</c:v>
                </c:pt>
                <c:pt idx="364">
                  <c:v>0.00099936301273</c:v>
                </c:pt>
                <c:pt idx="365">
                  <c:v>0.001034295934</c:v>
                </c:pt>
                <c:pt idx="366">
                  <c:v>0.0010703323902</c:v>
                </c:pt>
                <c:pt idx="367">
                  <c:v>0.0011074960118</c:v>
                </c:pt>
                <c:pt idx="368">
                  <c:v>0.0011458104698</c:v>
                </c:pt>
                <c:pt idx="369">
                  <c:v>0.0011852994547</c:v>
                </c:pt>
                <c:pt idx="370">
                  <c:v>0.0012259866547</c:v>
                </c:pt>
                <c:pt idx="371">
                  <c:v>0.0012678957333</c:v>
                </c:pt>
                <c:pt idx="372">
                  <c:v>0.0013110503063</c:v>
                </c:pt>
                <c:pt idx="373">
                  <c:v>0.0013554739175</c:v>
                </c:pt>
                <c:pt idx="374">
                  <c:v>0.0014011900152</c:v>
                </c:pt>
                <c:pt idx="375">
                  <c:v>0.0014482219264</c:v>
                </c:pt>
                <c:pt idx="376">
                  <c:v>0.0014965928317</c:v>
                </c:pt>
                <c:pt idx="377">
                  <c:v>0.0015463257394</c:v>
                </c:pt>
                <c:pt idx="378">
                  <c:v>0.0015974434583</c:v>
                </c:pt>
                <c:pt idx="379">
                  <c:v>0.001649968571</c:v>
                </c:pt>
                <c:pt idx="380">
                  <c:v>0.0017039234065</c:v>
                </c:pt>
                <c:pt idx="381">
                  <c:v>0.0017593300118</c:v>
                </c:pt>
                <c:pt idx="382">
                  <c:v>0.0018162101238</c:v>
                </c:pt>
                <c:pt idx="383">
                  <c:v>0.0018745851406</c:v>
                </c:pt>
                <c:pt idx="384">
                  <c:v>0.0019344760924</c:v>
                </c:pt>
                <c:pt idx="385">
                  <c:v>0.0019959036123</c:v>
                </c:pt>
                <c:pt idx="386">
                  <c:v>0.0020588879066</c:v>
                </c:pt>
                <c:pt idx="387">
                  <c:v>0.0021234487251</c:v>
                </c:pt>
                <c:pt idx="388">
                  <c:v>0.0021896053317</c:v>
                </c:pt>
                <c:pt idx="389">
                  <c:v>0.0022573764737</c:v>
                </c:pt>
                <c:pt idx="390">
                  <c:v>0.0023267803525</c:v>
                </c:pt>
                <c:pt idx="391">
                  <c:v>0.0023978345932</c:v>
                </c:pt>
                <c:pt idx="392">
                  <c:v>0.0024705562148</c:v>
                </c:pt>
                <c:pt idx="393">
                  <c:v>0.0025449616005</c:v>
                </c:pt>
                <c:pt idx="394">
                  <c:v>0.0026210664678</c:v>
                </c:pt>
                <c:pt idx="395">
                  <c:v>0.0026988858395</c:v>
                </c:pt>
                <c:pt idx="396">
                  <c:v>0.0027784340138</c:v>
                </c:pt>
                <c:pt idx="397">
                  <c:v>0.0028597245361</c:v>
                </c:pt>
                <c:pt idx="398">
                  <c:v>0.0029427701706</c:v>
                </c:pt>
                <c:pt idx="399">
                  <c:v>0.0030275828714</c:v>
                </c:pt>
                <c:pt idx="400">
                  <c:v>0.0031141737562</c:v>
                </c:pt>
                <c:pt idx="401">
                  <c:v>0.0032025530781</c:v>
                </c:pt>
                <c:pt idx="402">
                  <c:v>0.0032927302002</c:v>
                </c:pt>
                <c:pt idx="403">
                  <c:v>0.0033847135693</c:v>
                </c:pt>
                <c:pt idx="404">
                  <c:v>0.003478510691</c:v>
                </c:pt>
                <c:pt idx="405">
                  <c:v>0.0035741281058</c:v>
                </c:pt>
                <c:pt idx="406">
                  <c:v>0.003671571365</c:v>
                </c:pt>
                <c:pt idx="407">
                  <c:v>0.003770845009</c:v>
                </c:pt>
                <c:pt idx="408">
                  <c:v>0.0038719525452</c:v>
                </c:pt>
                <c:pt idx="409">
                  <c:v>0.0039748964273</c:v>
                </c:pt>
                <c:pt idx="410">
                  <c:v>0.0040796780361</c:v>
                </c:pt>
                <c:pt idx="411">
                  <c:v>0.0041862976607</c:v>
                </c:pt>
                <c:pt idx="412">
                  <c:v>0.0042947544815</c:v>
                </c:pt>
                <c:pt idx="413">
                  <c:v>0.0044050465535</c:v>
                </c:pt>
                <c:pt idx="414">
                  <c:v>0.0045171707917</c:v>
                </c:pt>
                <c:pt idx="415">
                  <c:v>0.0046311229572</c:v>
                </c:pt>
                <c:pt idx="416">
                  <c:v>0.004746897645</c:v>
                </c:pt>
                <c:pt idx="417">
                  <c:v>0.0048644882725</c:v>
                </c:pt>
                <c:pt idx="418">
                  <c:v>0.0049838870704</c:v>
                </c:pt>
                <c:pt idx="419">
                  <c:v>0.0051050850737</c:v>
                </c:pt>
                <c:pt idx="420">
                  <c:v>0.0052280721155</c:v>
                </c:pt>
                <c:pt idx="421">
                  <c:v>0.0053528368209</c:v>
                </c:pt>
                <c:pt idx="422">
                  <c:v>0.0054793666036</c:v>
                </c:pt>
                <c:pt idx="423">
                  <c:v>0.0056076476631</c:v>
                </c:pt>
                <c:pt idx="424">
                  <c:v>0.0057376649839</c:v>
                </c:pt>
                <c:pt idx="425">
                  <c:v>0.0058694023362</c:v>
                </c:pt>
                <c:pt idx="426">
                  <c:v>0.0060028422778</c:v>
                </c:pt>
                <c:pt idx="427">
                  <c:v>0.0061379661579</c:v>
                </c:pt>
                <c:pt idx="428">
                  <c:v>0.0062747541221</c:v>
                </c:pt>
                <c:pt idx="429">
                  <c:v>0.0064131851189</c:v>
                </c:pt>
                <c:pt idx="430">
                  <c:v>0.0065532369077</c:v>
                </c:pt>
                <c:pt idx="431">
                  <c:v>0.0066948860668</c:v>
                </c:pt>
                <c:pt idx="432">
                  <c:v>0.0068381080021</c:v>
                </c:pt>
                <c:pt idx="433">
                  <c:v>0.0069828769538</c:v>
                </c:pt>
                <c:pt idx="434">
                  <c:v>0.0071291659991</c:v>
                </c:pt>
                <c:pt idx="435">
                  <c:v>0.0072769470445</c:v>
                </c:pt>
                <c:pt idx="436">
                  <c:v>0.0074261907998</c:v>
                </c:pt>
                <c:pt idx="437">
                  <c:v>0.0075768667174</c:v>
                </c:pt>
                <c:pt idx="438">
                  <c:v>0.0077289428707</c:v>
                </c:pt>
                <c:pt idx="439">
                  <c:v>0.0078823857298</c:v>
                </c:pt>
                <c:pt idx="440">
                  <c:v>0.008037159769</c:v>
                </c:pt>
                <c:pt idx="441">
                  <c:v>0.0081932268052</c:v>
                </c:pt>
                <c:pt idx="442">
                  <c:v>0.0083505449229</c:v>
                </c:pt>
                <c:pt idx="443">
                  <c:v>0.0085090667757</c:v>
                </c:pt>
                <c:pt idx="444">
                  <c:v>0.0086687369868</c:v>
                </c:pt>
                <c:pt idx="445">
                  <c:v>0.0088294882792</c:v>
                </c:pt>
                <c:pt idx="446">
                  <c:v>0.0089912358915</c:v>
                </c:pt>
                <c:pt idx="447">
                  <c:v>0.0091538697722</c:v>
                </c:pt>
                <c:pt idx="448">
                  <c:v>0.0093172440565</c:v>
                </c:pt>
                <c:pt idx="449">
                  <c:v>0.0094811634598</c:v>
                </c:pt>
                <c:pt idx="450">
                  <c:v>0.0096453665696</c:v>
                </c:pt>
                <c:pt idx="451">
                  <c:v>0.0098095066881</c:v>
                </c:pt>
                <c:pt idx="452">
                  <c:v>0.0099731319669</c:v>
                </c:pt>
                <c:pt idx="453">
                  <c:v>0.010135668102</c:v>
                </c:pt>
                <c:pt idx="454">
                  <c:v>0.01029640864</c:v>
                </c:pt>
                <c:pt idx="455">
                  <c:v>0.010454519432</c:v>
                </c:pt>
                <c:pt idx="456">
                  <c:v>0.010609063977</c:v>
                </c:pt>
                <c:pt idx="457">
                  <c:v>0.010759054103</c:v>
                </c:pt>
                <c:pt idx="458">
                  <c:v>0.01090352482</c:v>
                </c:pt>
                <c:pt idx="459">
                  <c:v>0.011041623982</c:v>
                </c:pt>
                <c:pt idx="460">
                  <c:v>0.011172699489</c:v>
                </c:pt>
                <c:pt idx="461">
                  <c:v>0.011296363513</c:v>
                </c:pt>
                <c:pt idx="462">
                  <c:v>0.011412517671</c:v>
                </c:pt>
                <c:pt idx="463">
                  <c:v>0.011521334373</c:v>
                </c:pt>
                <c:pt idx="464">
                  <c:v>0.011623202579</c:v>
                </c:pt>
                <c:pt idx="465">
                  <c:v>0.011718654787</c:v>
                </c:pt>
                <c:pt idx="466">
                  <c:v>0.011808293346</c:v>
                </c:pt>
                <c:pt idx="467">
                  <c:v>0.011892729254</c:v>
                </c:pt>
                <c:pt idx="468">
                  <c:v>0.011972539432</c:v>
                </c:pt>
                <c:pt idx="469">
                  <c:v>0.012048242321</c:v>
                </c:pt>
                <c:pt idx="470">
                  <c:v>0.012120288125</c:v>
                </c:pt>
                <c:pt idx="471">
                  <c:v>0.012189058981</c:v>
                </c:pt>
                <c:pt idx="472">
                  <c:v>0.012254874803</c:v>
                </c:pt>
                <c:pt idx="473">
                  <c:v>0.012318001649</c:v>
                </c:pt>
                <c:pt idx="474">
                  <c:v>0.012378660625</c:v>
                </c:pt>
                <c:pt idx="475">
                  <c:v>0.012437036194</c:v>
                </c:pt>
                <c:pt idx="476">
                  <c:v>0.012493283427</c:v>
                </c:pt>
                <c:pt idx="477">
                  <c:v>0.012547534041</c:v>
                </c:pt>
                <c:pt idx="478">
                  <c:v>0.012599901311</c:v>
                </c:pt>
                <c:pt idx="479">
                  <c:v>0.01265048399</c:v>
                </c:pt>
                <c:pt idx="480">
                  <c:v>0.012699369418</c:v>
                </c:pt>
                <c:pt idx="481">
                  <c:v>0.012746635975</c:v>
                </c:pt>
                <c:pt idx="482">
                  <c:v>0.012792355018</c:v>
                </c:pt>
                <c:pt idx="483">
                  <c:v>0.012836592413</c:v>
                </c:pt>
                <c:pt idx="484">
                  <c:v>0.012879409754</c:v>
                </c:pt>
                <c:pt idx="485">
                  <c:v>0.012920865335</c:v>
                </c:pt>
                <c:pt idx="486">
                  <c:v>0.012961014923</c:v>
                </c:pt>
                <c:pt idx="487">
                  <c:v>0.012999912374</c:v>
                </c:pt>
                <c:pt idx="488">
                  <c:v>0.013037610114</c:v>
                </c:pt>
                <c:pt idx="489">
                  <c:v>0.013074159521</c:v>
                </c:pt>
                <c:pt idx="490">
                  <c:v>0.013109611196</c:v>
                </c:pt>
                <c:pt idx="491">
                  <c:v>0.013144015171</c:v>
                </c:pt>
                <c:pt idx="492">
                  <c:v>0.013177421029</c:v>
                </c:pt>
                <c:pt idx="493">
                  <c:v>0.01320987797</c:v>
                </c:pt>
                <c:pt idx="494">
                  <c:v>0.01324143482</c:v>
                </c:pt>
                <c:pt idx="495">
                  <c:v>0.013272139989</c:v>
                </c:pt>
                <c:pt idx="496">
                  <c:v>0.013302041396</c:v>
                </c:pt>
                <c:pt idx="497">
                  <c:v>0.013331186353</c:v>
                </c:pt>
                <c:pt idx="498">
                  <c:v>0.013359621431</c:v>
                </c:pt>
                <c:pt idx="499">
                  <c:v>0.013387392306</c:v>
                </c:pt>
                <c:pt idx="500">
                  <c:v>0.013414543595</c:v>
                </c:pt>
                <c:pt idx="501">
                  <c:v>0.013441118691</c:v>
                </c:pt>
                <c:pt idx="502">
                  <c:v>0.013467159603</c:v>
                </c:pt>
                <c:pt idx="503">
                  <c:v>0.013492706795</c:v>
                </c:pt>
                <c:pt idx="504">
                  <c:v>0.013517799056</c:v>
                </c:pt>
                <c:pt idx="505">
                  <c:v>0.01354247337</c:v>
                </c:pt>
                <c:pt idx="506">
                  <c:v>0.013566764821</c:v>
                </c:pt>
                <c:pt idx="507">
                  <c:v>0.013590706509</c:v>
                </c:pt>
                <c:pt idx="508">
                  <c:v>0.0136143295</c:v>
                </c:pt>
                <c:pt idx="509">
                  <c:v>0.013637662791</c:v>
                </c:pt>
                <c:pt idx="510">
                  <c:v>0.013660733301</c:v>
                </c:pt>
                <c:pt idx="511">
                  <c:v>0.013683565889</c:v>
                </c:pt>
                <c:pt idx="512">
                  <c:v>0.013706183382</c:v>
                </c:pt>
                <c:pt idx="513">
                  <c:v>0.013728606631</c:v>
                </c:pt>
                <c:pt idx="514">
                  <c:v>0.013750854577</c:v>
                </c:pt>
                <c:pt idx="515">
                  <c:v>0.013772944329</c:v>
                </c:pt>
                <c:pt idx="516">
                  <c:v>0.013794891262</c:v>
                </c:pt>
                <c:pt idx="517">
                  <c:v>0.013816709107</c:v>
                </c:pt>
                <c:pt idx="518">
                  <c:v>0.013838410063</c:v>
                </c:pt>
                <c:pt idx="519">
                  <c:v>0.013860004906</c:v>
                </c:pt>
                <c:pt idx="520">
                  <c:v>0.013881503092</c:v>
                </c:pt>
                <c:pt idx="521">
                  <c:v>0.013902912874</c:v>
                </c:pt>
                <c:pt idx="522">
                  <c:v>0.013924241405</c:v>
                </c:pt>
                <c:pt idx="523">
                  <c:v>0.013945494843</c:v>
                </c:pt>
                <c:pt idx="524">
                  <c:v>0.013966678451</c:v>
                </c:pt>
                <c:pt idx="525">
                  <c:v>0.013987796693</c:v>
                </c:pt>
                <c:pt idx="526">
                  <c:v>0.01400885332</c:v>
                </c:pt>
                <c:pt idx="527">
                  <c:v>0.014029851455</c:v>
                </c:pt>
                <c:pt idx="528">
                  <c:v>0.014050793668</c:v>
                </c:pt>
                <c:pt idx="529">
                  <c:v>0.014071682045</c:v>
                </c:pt>
                <c:pt idx="530">
                  <c:v>0.014092518253</c:v>
                </c:pt>
                <c:pt idx="531">
                  <c:v>0.014113303594</c:v>
                </c:pt>
                <c:pt idx="532">
                  <c:v>0.014134039061</c:v>
                </c:pt>
                <c:pt idx="533">
                  <c:v>0.014154725379</c:v>
                </c:pt>
                <c:pt idx="534">
                  <c:v>0.014175363044</c:v>
                </c:pt>
                <c:pt idx="535">
                  <c:v>0.014195952362</c:v>
                </c:pt>
                <c:pt idx="536">
                  <c:v>0.01421649348</c:v>
                </c:pt>
                <c:pt idx="537">
                  <c:v>0.014236986406</c:v>
                </c:pt>
                <c:pt idx="538">
                  <c:v>0.01425743104</c:v>
                </c:pt>
                <c:pt idx="539">
                  <c:v>0.014277827188</c:v>
                </c:pt>
                <c:pt idx="540">
                  <c:v>0.01429817458</c:v>
                </c:pt>
                <c:pt idx="541">
                  <c:v>0.014318472887</c:v>
                </c:pt>
                <c:pt idx="542">
                  <c:v>0.014338721727</c:v>
                </c:pt>
                <c:pt idx="543">
                  <c:v>0.014358920682</c:v>
                </c:pt>
                <c:pt idx="544">
                  <c:v>0.014379069301</c:v>
                </c:pt>
                <c:pt idx="545">
                  <c:v>0.014399167109</c:v>
                </c:pt>
                <c:pt idx="546">
                  <c:v>0.014419213612</c:v>
                </c:pt>
                <c:pt idx="547">
                  <c:v>0.014439208304</c:v>
                </c:pt>
                <c:pt idx="548">
                  <c:v>0.014459150667</c:v>
                </c:pt>
                <c:pt idx="549">
                  <c:v>0.014479040177</c:v>
                </c:pt>
                <c:pt idx="550">
                  <c:v>0.014498876307</c:v>
                </c:pt>
                <c:pt idx="551">
                  <c:v>0.014518658526</c:v>
                </c:pt>
                <c:pt idx="552">
                  <c:v>0.014538386302</c:v>
                </c:pt>
                <c:pt idx="553">
                  <c:v>0.014558059105</c:v>
                </c:pt>
                <c:pt idx="554">
                  <c:v>0.014577676408</c:v>
                </c:pt>
                <c:pt idx="555">
                  <c:v>0.014597237684</c:v>
                </c:pt>
                <c:pt idx="556">
                  <c:v>0.01461674241</c:v>
                </c:pt>
                <c:pt idx="557">
                  <c:v>0.014636190068</c:v>
                </c:pt>
                <c:pt idx="558">
                  <c:v>0.014655580144</c:v>
                </c:pt>
                <c:pt idx="559">
                  <c:v>0.014674912128</c:v>
                </c:pt>
                <c:pt idx="560">
                  <c:v>0.014694185515</c:v>
                </c:pt>
                <c:pt idx="561">
                  <c:v>0.014713399805</c:v>
                </c:pt>
                <c:pt idx="562">
                  <c:v>0.014732554505</c:v>
                </c:pt>
                <c:pt idx="563">
                  <c:v>0.014751649124</c:v>
                </c:pt>
                <c:pt idx="564">
                  <c:v>0.014770683179</c:v>
                </c:pt>
                <c:pt idx="565">
                  <c:v>0.014789656193</c:v>
                </c:pt>
                <c:pt idx="566">
                  <c:v>0.014808567693</c:v>
                </c:pt>
                <c:pt idx="567">
                  <c:v>0.014827417213</c:v>
                </c:pt>
                <c:pt idx="568">
                  <c:v>0.014846204291</c:v>
                </c:pt>
                <c:pt idx="569">
                  <c:v>0.014864928474</c:v>
                </c:pt>
                <c:pt idx="570">
                  <c:v>0.014883589312</c:v>
                </c:pt>
                <c:pt idx="571">
                  <c:v>0.014902186363</c:v>
                </c:pt>
                <c:pt idx="572">
                  <c:v>0.014920719188</c:v>
                </c:pt>
                <c:pt idx="573">
                  <c:v>0.014939187358</c:v>
                </c:pt>
                <c:pt idx="574">
                  <c:v>0.014957590447</c:v>
                </c:pt>
                <c:pt idx="575">
                  <c:v>0.014975928037</c:v>
                </c:pt>
                <c:pt idx="576">
                  <c:v>0.014994199714</c:v>
                </c:pt>
                <c:pt idx="577">
                  <c:v>0.015012405072</c:v>
                </c:pt>
                <c:pt idx="578">
                  <c:v>0.01503054371</c:v>
                </c:pt>
                <c:pt idx="579">
                  <c:v>0.015048615234</c:v>
                </c:pt>
                <c:pt idx="580">
                  <c:v>0.015066619256</c:v>
                </c:pt>
                <c:pt idx="581">
                  <c:v>0.015084555393</c:v>
                </c:pt>
                <c:pt idx="582">
                  <c:v>0.01510242327</c:v>
                </c:pt>
                <c:pt idx="583">
                  <c:v>0.015120222517</c:v>
                </c:pt>
                <c:pt idx="584">
                  <c:v>0.015137952771</c:v>
                </c:pt>
                <c:pt idx="585">
                  <c:v>0.015155613674</c:v>
                </c:pt>
                <c:pt idx="586">
                  <c:v>0.015173204875</c:v>
                </c:pt>
                <c:pt idx="587">
                  <c:v>0.015190726031</c:v>
                </c:pt>
                <c:pt idx="588">
                  <c:v>0.015208176802</c:v>
                </c:pt>
                <c:pt idx="589">
                  <c:v>0.015225556857</c:v>
                </c:pt>
                <c:pt idx="590">
                  <c:v>0.015242865871</c:v>
                </c:pt>
                <c:pt idx="591">
                  <c:v>0.015260103523</c:v>
                </c:pt>
                <c:pt idx="592">
                  <c:v>0.015277269501</c:v>
                </c:pt>
                <c:pt idx="593">
                  <c:v>0.015294363498</c:v>
                </c:pt>
                <c:pt idx="594">
                  <c:v>0.015311385215</c:v>
                </c:pt>
                <c:pt idx="595">
                  <c:v>0.015328334356</c:v>
                </c:pt>
                <c:pt idx="596">
                  <c:v>0.015345210634</c:v>
                </c:pt>
                <c:pt idx="597">
                  <c:v>0.015362013769</c:v>
                </c:pt>
                <c:pt idx="598">
                  <c:v>0.015378743485</c:v>
                </c:pt>
                <c:pt idx="599">
                  <c:v>0.015395399514</c:v>
                </c:pt>
                <c:pt idx="600">
                  <c:v>0.015411981593</c:v>
                </c:pt>
                <c:pt idx="601">
                  <c:v>0.015428489468</c:v>
                </c:pt>
                <c:pt idx="602">
                  <c:v>0.015444922888</c:v>
                </c:pt>
                <c:pt idx="603">
                  <c:v>0.01546128161</c:v>
                </c:pt>
                <c:pt idx="604">
                  <c:v>0.015477565398</c:v>
                </c:pt>
                <c:pt idx="605">
                  <c:v>0.015493774022</c:v>
                </c:pt>
                <c:pt idx="606">
                  <c:v>0.015509907258</c:v>
                </c:pt>
                <c:pt idx="607">
                  <c:v>0.015525964887</c:v>
                </c:pt>
                <c:pt idx="608">
                  <c:v>0.015541946699</c:v>
                </c:pt>
                <c:pt idx="609">
                  <c:v>0.015557852489</c:v>
                </c:pt>
                <c:pt idx="610">
                  <c:v>0.015573682057</c:v>
                </c:pt>
                <c:pt idx="611">
                  <c:v>0.015589435213</c:v>
                </c:pt>
                <c:pt idx="612">
                  <c:v>0.015605111769</c:v>
                </c:pt>
                <c:pt idx="613">
                  <c:v>0.01562071144</c:v>
                </c:pt>
                <c:pt idx="614">
                  <c:v>0.015636234158</c:v>
                </c:pt>
                <c:pt idx="615">
                  <c:v>0.015651679758</c:v>
                </c:pt>
                <c:pt idx="616">
                  <c:v>0.015667048079</c:v>
                </c:pt>
                <c:pt idx="617">
                  <c:v>0.015682338966</c:v>
                </c:pt>
                <c:pt idx="618">
                  <c:v>0.01569755227</c:v>
                </c:pt>
                <c:pt idx="619">
                  <c:v>0.015712687851</c:v>
                </c:pt>
                <c:pt idx="620">
                  <c:v>0.01572774557</c:v>
                </c:pt>
                <c:pt idx="621">
                  <c:v>0.0157427253</c:v>
                </c:pt>
                <c:pt idx="622">
                  <c:v>0.015757626916</c:v>
                </c:pt>
                <c:pt idx="623">
                  <c:v>0.015772450301</c:v>
                </c:pt>
                <c:pt idx="624">
                  <c:v>0.015787195343</c:v>
                </c:pt>
                <c:pt idx="625">
                  <c:v>0.015801861937</c:v>
                </c:pt>
                <c:pt idx="626">
                  <c:v>0.015816449985</c:v>
                </c:pt>
                <c:pt idx="627">
                  <c:v>0.015830959393</c:v>
                </c:pt>
                <c:pt idx="628">
                  <c:v>0.015845390074</c:v>
                </c:pt>
                <c:pt idx="629">
                  <c:v>0.015859741947</c:v>
                </c:pt>
                <c:pt idx="630">
                  <c:v>0.015874014938</c:v>
                </c:pt>
                <c:pt idx="631">
                  <c:v>0.015888208977</c:v>
                </c:pt>
                <c:pt idx="632">
                  <c:v>0.015902324001</c:v>
                </c:pt>
                <c:pt idx="633">
                  <c:v>0.015916359954</c:v>
                </c:pt>
                <c:pt idx="634">
                  <c:v>0.015930316783</c:v>
                </c:pt>
                <c:pt idx="635">
                  <c:v>0.015944194444</c:v>
                </c:pt>
                <c:pt idx="636">
                  <c:v>0.015957992897</c:v>
                </c:pt>
                <c:pt idx="637">
                  <c:v>0.015971712109</c:v>
                </c:pt>
                <c:pt idx="638">
                  <c:v>0.015985352051</c:v>
                </c:pt>
                <c:pt idx="639">
                  <c:v>0.015998912702</c:v>
                </c:pt>
                <c:pt idx="640">
                  <c:v>0.016012394044</c:v>
                </c:pt>
                <c:pt idx="641">
                  <c:v>0.016025796068</c:v>
                </c:pt>
                <c:pt idx="642">
                  <c:v>0.016039118767</c:v>
                </c:pt>
                <c:pt idx="643">
                  <c:v>0.016052362144</c:v>
                </c:pt>
                <c:pt idx="644">
                  <c:v>0.016065526203</c:v>
                </c:pt>
                <c:pt idx="645">
                  <c:v>0.016078610956</c:v>
                </c:pt>
                <c:pt idx="646">
                  <c:v>0.016091616421</c:v>
                </c:pt>
                <c:pt idx="647">
                  <c:v>0.01610454262</c:v>
                </c:pt>
                <c:pt idx="648">
                  <c:v>0.016117389582</c:v>
                </c:pt>
                <c:pt idx="649">
                  <c:v>0.016130157339</c:v>
                </c:pt>
                <c:pt idx="650">
                  <c:v>0.016142845932</c:v>
                </c:pt>
                <c:pt idx="651">
                  <c:v>0.016155455404</c:v>
                </c:pt>
                <c:pt idx="652">
                  <c:v>0.016167985804</c:v>
                </c:pt>
                <c:pt idx="653">
                  <c:v>0.016180437188</c:v>
                </c:pt>
                <c:pt idx="654">
                  <c:v>0.016192809616</c:v>
                </c:pt>
                <c:pt idx="655">
                  <c:v>0.016205103153</c:v>
                </c:pt>
                <c:pt idx="656">
                  <c:v>0.016217317869</c:v>
                </c:pt>
                <c:pt idx="657">
                  <c:v>0.01622945384</c:v>
                </c:pt>
                <c:pt idx="658">
                  <c:v>0.016241511147</c:v>
                </c:pt>
                <c:pt idx="659">
                  <c:v>0.016253489875</c:v>
                </c:pt>
                <c:pt idx="660">
                  <c:v>0.016265390114</c:v>
                </c:pt>
                <c:pt idx="661">
                  <c:v>0.016277211962</c:v>
                </c:pt>
                <c:pt idx="662">
                  <c:v>0.016288955516</c:v>
                </c:pt>
                <c:pt idx="663">
                  <c:v>0.016300620885</c:v>
                </c:pt>
                <c:pt idx="664">
                  <c:v>0.016312208176</c:v>
                </c:pt>
                <c:pt idx="665">
                  <c:v>0.016323717505</c:v>
                </c:pt>
                <c:pt idx="666">
                  <c:v>0.016335148993</c:v>
                </c:pt>
                <c:pt idx="667">
                  <c:v>0.016346502762</c:v>
                </c:pt>
                <c:pt idx="668">
                  <c:v>0.016357778943</c:v>
                </c:pt>
                <c:pt idx="669">
                  <c:v>0.016368977669</c:v>
                </c:pt>
                <c:pt idx="670">
                  <c:v>0.016380099077</c:v>
                </c:pt>
                <c:pt idx="671">
                  <c:v>0.016391143311</c:v>
                </c:pt>
                <c:pt idx="672">
                  <c:v>0.016402110517</c:v>
                </c:pt>
                <c:pt idx="673">
                  <c:v>0.016413000847</c:v>
                </c:pt>
                <c:pt idx="674">
                  <c:v>0.016423814457</c:v>
                </c:pt>
                <c:pt idx="675">
                  <c:v>0.016434551507</c:v>
                </c:pt>
                <c:pt idx="676">
                  <c:v>0.016445212161</c:v>
                </c:pt>
                <c:pt idx="677">
                  <c:v>0.016455796589</c:v>
                </c:pt>
                <c:pt idx="678">
                  <c:v>0.016466304962</c:v>
                </c:pt>
                <c:pt idx="679">
                  <c:v>0.016476737458</c:v>
                </c:pt>
                <c:pt idx="680">
                  <c:v>0.016487094258</c:v>
                </c:pt>
                <c:pt idx="681">
                  <c:v>0.016497375547</c:v>
                </c:pt>
                <c:pt idx="682">
                  <c:v>0.016507581514</c:v>
                </c:pt>
                <c:pt idx="683">
                  <c:v>0.016517712352</c:v>
                </c:pt>
                <c:pt idx="684">
                  <c:v>0.016527768258</c:v>
                </c:pt>
                <c:pt idx="685">
                  <c:v>0.016537749432</c:v>
                </c:pt>
                <c:pt idx="686">
                  <c:v>0.016547656079</c:v>
                </c:pt>
                <c:pt idx="687">
                  <c:v>0.016557488408</c:v>
                </c:pt>
                <c:pt idx="688">
                  <c:v>0.016567246629</c:v>
                </c:pt>
                <c:pt idx="689">
                  <c:v>0.01657693096</c:v>
                </c:pt>
                <c:pt idx="690">
                  <c:v>0.016586541617</c:v>
                </c:pt>
                <c:pt idx="691">
                  <c:v>0.016596078826</c:v>
                </c:pt>
                <c:pt idx="692">
                  <c:v>0.01660554281</c:v>
                </c:pt>
                <c:pt idx="693">
                  <c:v>0.016614933801</c:v>
                </c:pt>
                <c:pt idx="694">
                  <c:v>0.016624252031</c:v>
                </c:pt>
                <c:pt idx="695">
                  <c:v>0.016633497736</c:v>
                </c:pt>
                <c:pt idx="696">
                  <c:v>0.016642671155</c:v>
                </c:pt>
                <c:pt idx="697">
                  <c:v>0.016651772532</c:v>
                </c:pt>
                <c:pt idx="698">
                  <c:v>0.016660802113</c:v>
                </c:pt>
                <c:pt idx="699">
                  <c:v>0.016669760146</c:v>
                </c:pt>
                <c:pt idx="700">
                  <c:v>0.016678646884</c:v>
                </c:pt>
                <c:pt idx="701">
                  <c:v>0.016687462582</c:v>
                </c:pt>
                <c:pt idx="702">
                  <c:v>0.016696207498</c:v>
                </c:pt>
                <c:pt idx="703">
                  <c:v>0.016704881893</c:v>
                </c:pt>
                <c:pt idx="704">
                  <c:v>0.01671348603</c:v>
                </c:pt>
                <c:pt idx="705">
                  <c:v>0.016722020178</c:v>
                </c:pt>
                <c:pt idx="706">
                  <c:v>0.016730484605</c:v>
                </c:pt>
                <c:pt idx="707">
                  <c:v>0.016738879584</c:v>
                </c:pt>
                <c:pt idx="708">
                  <c:v>0.016747205328</c:v>
                </c:pt>
                <c:pt idx="709">
                  <c:v>0.016755462206</c:v>
                </c:pt>
                <c:pt idx="710">
                  <c:v>0.016763650499</c:v>
                </c:pt>
                <c:pt idx="711">
                  <c:v>0.016771770401</c:v>
                </c:pt>
                <c:pt idx="712">
                  <c:v>0.016779822283</c:v>
                </c:pt>
                <c:pt idx="713">
                  <c:v>0.016787806433</c:v>
                </c:pt>
                <c:pt idx="714">
                  <c:v>0.016795723058</c:v>
                </c:pt>
                <c:pt idx="715">
                  <c:v>0.016803572531</c:v>
                </c:pt>
                <c:pt idx="716">
                  <c:v>0.016811355148</c:v>
                </c:pt>
                <c:pt idx="717">
                  <c:v>0.016819071125</c:v>
                </c:pt>
                <c:pt idx="718">
                  <c:v>0.016826720838</c:v>
                </c:pt>
                <c:pt idx="719">
                  <c:v>0.01683430459</c:v>
                </c:pt>
                <c:pt idx="720">
                  <c:v>0.016841822608</c:v>
                </c:pt>
                <c:pt idx="721">
                  <c:v>0.01684927527</c:v>
                </c:pt>
                <c:pt idx="722">
                  <c:v>0.016856662883</c:v>
                </c:pt>
                <c:pt idx="723">
                  <c:v>0.016863985686</c:v>
                </c:pt>
                <c:pt idx="724">
                  <c:v>0.016871244058</c:v>
                </c:pt>
                <c:pt idx="725">
                  <c:v>0.016878438313</c:v>
                </c:pt>
                <c:pt idx="726">
                  <c:v>0.016885568696</c:v>
                </c:pt>
                <c:pt idx="727">
                  <c:v>0.016892635591</c:v>
                </c:pt>
                <c:pt idx="728">
                  <c:v>0.016899639315</c:v>
                </c:pt>
                <c:pt idx="729">
                  <c:v>0.016906580123</c:v>
                </c:pt>
                <c:pt idx="730">
                  <c:v>0.016913458399</c:v>
                </c:pt>
                <c:pt idx="731">
                  <c:v>0.016920274466</c:v>
                </c:pt>
                <c:pt idx="732">
                  <c:v>0.016927028586</c:v>
                </c:pt>
                <c:pt idx="733">
                  <c:v>0.016933721144</c:v>
                </c:pt>
                <c:pt idx="734">
                  <c:v>0.016940352467</c:v>
                </c:pt>
                <c:pt idx="735">
                  <c:v>0.016946922826</c:v>
                </c:pt>
                <c:pt idx="736">
                  <c:v>0.016953432606</c:v>
                </c:pt>
                <c:pt idx="737">
                  <c:v>0.016959882138</c:v>
                </c:pt>
                <c:pt idx="738">
                  <c:v>0.016966271699</c:v>
                </c:pt>
                <c:pt idx="739">
                  <c:v>0.016972601674</c:v>
                </c:pt>
                <c:pt idx="740">
                  <c:v>0.016978872399</c:v>
                </c:pt>
                <c:pt idx="741">
                  <c:v>0.016985084157</c:v>
                </c:pt>
                <c:pt idx="742">
                  <c:v>0.016991237334</c:v>
                </c:pt>
                <c:pt idx="743">
                  <c:v>0.016997332267</c:v>
                </c:pt>
                <c:pt idx="744">
                  <c:v>0.017003369245</c:v>
                </c:pt>
                <c:pt idx="745">
                  <c:v>0.017009348655</c:v>
                </c:pt>
                <c:pt idx="746">
                  <c:v>0.017015270836</c:v>
                </c:pt>
                <c:pt idx="747">
                  <c:v>0.017021136083</c:v>
                </c:pt>
                <c:pt idx="748">
                  <c:v>0.017026944782</c:v>
                </c:pt>
                <c:pt idx="749">
                  <c:v>0.017032697275</c:v>
                </c:pt>
                <c:pt idx="750">
                  <c:v>0.017038393861</c:v>
                </c:pt>
                <c:pt idx="751">
                  <c:v>0.017044034925</c:v>
                </c:pt>
                <c:pt idx="752">
                  <c:v>0.017049620812</c:v>
                </c:pt>
                <c:pt idx="753">
                  <c:v>0.017055151823</c:v>
                </c:pt>
                <c:pt idx="754">
                  <c:v>0.017060628306</c:v>
                </c:pt>
                <c:pt idx="755">
                  <c:v>0.017066050656</c:v>
                </c:pt>
                <c:pt idx="756">
                  <c:v>0.017071419221</c:v>
                </c:pt>
                <c:pt idx="757">
                  <c:v>0.017076734294</c:v>
                </c:pt>
                <c:pt idx="758">
                  <c:v>0.017081996223</c:v>
                </c:pt>
                <c:pt idx="759">
                  <c:v>0.017087205402</c:v>
                </c:pt>
                <c:pt idx="760">
                  <c:v>0.017092362179</c:v>
                </c:pt>
                <c:pt idx="761">
                  <c:v>0.017097466852</c:v>
                </c:pt>
                <c:pt idx="762">
                  <c:v>0.017102519769</c:v>
                </c:pt>
                <c:pt idx="763">
                  <c:v>0.017107521324</c:v>
                </c:pt>
                <c:pt idx="764">
                  <c:v>0.017112471862</c:v>
                </c:pt>
                <c:pt idx="765">
                  <c:v>0.017117371688</c:v>
                </c:pt>
                <c:pt idx="766">
                  <c:v>0.017122221149</c:v>
                </c:pt>
                <c:pt idx="767">
                  <c:v>0.017127020635</c:v>
                </c:pt>
                <c:pt idx="768">
                  <c:v>0.017131770492</c:v>
                </c:pt>
                <c:pt idx="769">
                  <c:v>0.017136471028</c:v>
                </c:pt>
                <c:pt idx="770">
                  <c:v>0.017141122589</c:v>
                </c:pt>
                <c:pt idx="771">
                  <c:v>0.017145725562</c:v>
                </c:pt>
                <c:pt idx="772">
                  <c:v>0.017150280292</c:v>
                </c:pt>
                <c:pt idx="773">
                  <c:v>0.017154787089</c:v>
                </c:pt>
                <c:pt idx="774">
                  <c:v>0.0171592463</c:v>
                </c:pt>
                <c:pt idx="775">
                  <c:v>0.017163658306</c:v>
                </c:pt>
                <c:pt idx="776">
                  <c:v>0.017168023452</c:v>
                </c:pt>
                <c:pt idx="777">
                  <c:v>0.01717234205</c:v>
                </c:pt>
                <c:pt idx="778">
                  <c:v>0.017176614444</c:v>
                </c:pt>
                <c:pt idx="779">
                  <c:v>0.017180841013</c:v>
                </c:pt>
                <c:pt idx="780">
                  <c:v>0.017185022099</c:v>
                </c:pt>
                <c:pt idx="781">
                  <c:v>0.017189158013</c:v>
                </c:pt>
                <c:pt idx="782">
                  <c:v>0.017193249101</c:v>
                </c:pt>
                <c:pt idx="783">
                  <c:v>0.017197295705</c:v>
                </c:pt>
                <c:pt idx="784">
                  <c:v>0.017201298202</c:v>
                </c:pt>
                <c:pt idx="785">
                  <c:v>0.017205256935</c:v>
                </c:pt>
                <c:pt idx="786">
                  <c:v>0.017209172207</c:v>
                </c:pt>
                <c:pt idx="787">
                  <c:v>0.017213044359</c:v>
                </c:pt>
                <c:pt idx="788">
                  <c:v>0.01721687373</c:v>
                </c:pt>
                <c:pt idx="789">
                  <c:v>0.017220660691</c:v>
                </c:pt>
                <c:pt idx="790">
                  <c:v>0.017224405581</c:v>
                </c:pt>
                <c:pt idx="791">
                  <c:v>0.017228108702</c:v>
                </c:pt>
                <c:pt idx="792">
                  <c:v>0.017231770392</c:v>
                </c:pt>
                <c:pt idx="793">
                  <c:v>0.017235390987</c:v>
                </c:pt>
                <c:pt idx="794">
                  <c:v>0.017238970849</c:v>
                </c:pt>
                <c:pt idx="795">
                  <c:v>0.017242510313</c:v>
                </c:pt>
                <c:pt idx="796">
                  <c:v>0.017246009681</c:v>
                </c:pt>
                <c:pt idx="797">
                  <c:v>0.017249469286</c:v>
                </c:pt>
                <c:pt idx="798">
                  <c:v>0.017252889459</c:v>
                </c:pt>
                <c:pt idx="799">
                  <c:v>0.017256270555</c:v>
                </c:pt>
                <c:pt idx="800">
                  <c:v>0.017259612904</c:v>
                </c:pt>
                <c:pt idx="801">
                  <c:v>0.017262916807</c:v>
                </c:pt>
                <c:pt idx="802">
                  <c:v>0.01726618259</c:v>
                </c:pt>
                <c:pt idx="803">
                  <c:v>0.01726941058</c:v>
                </c:pt>
                <c:pt idx="804">
                  <c:v>0.017272601101</c:v>
                </c:pt>
                <c:pt idx="805">
                  <c:v>0.017275754503</c:v>
                </c:pt>
                <c:pt idx="806">
                  <c:v>0.01727887111</c:v>
                </c:pt>
                <c:pt idx="807">
                  <c:v>0.017281951213</c:v>
                </c:pt>
                <c:pt idx="808">
                  <c:v>0.017284995134</c:v>
                </c:pt>
                <c:pt idx="809">
                  <c:v>0.017288003191</c:v>
                </c:pt>
                <c:pt idx="810">
                  <c:v>0.017290975702</c:v>
                </c:pt>
                <c:pt idx="811">
                  <c:v>0.017293913006</c:v>
                </c:pt>
                <c:pt idx="812">
                  <c:v>0.017296815418</c:v>
                </c:pt>
                <c:pt idx="813">
                  <c:v>0.017299683227</c:v>
                </c:pt>
                <c:pt idx="814">
                  <c:v>0.017302516746</c:v>
                </c:pt>
                <c:pt idx="815">
                  <c:v>0.017305316287</c:v>
                </c:pt>
                <c:pt idx="816">
                  <c:v>0.017308082158</c:v>
                </c:pt>
                <c:pt idx="817">
                  <c:v>0.017310814668</c:v>
                </c:pt>
                <c:pt idx="818">
                  <c:v>0.017313514148</c:v>
                </c:pt>
                <c:pt idx="819">
                  <c:v>0.017316180903</c:v>
                </c:pt>
                <c:pt idx="820">
                  <c:v>0.017318815213</c:v>
                </c:pt>
                <c:pt idx="821">
                  <c:v>0.01732141738</c:v>
                </c:pt>
                <c:pt idx="822">
                  <c:v>0.017323987708</c:v>
                </c:pt>
                <c:pt idx="823">
                  <c:v>0.017326526494</c:v>
                </c:pt>
                <c:pt idx="824">
                  <c:v>0.017329034038</c:v>
                </c:pt>
                <c:pt idx="825">
                  <c:v>0.017331510657</c:v>
                </c:pt>
                <c:pt idx="826">
                  <c:v>0.017333956645</c:v>
                </c:pt>
                <c:pt idx="827">
                  <c:v>0.017336372276</c:v>
                </c:pt>
                <c:pt idx="828">
                  <c:v>0.017338757844</c:v>
                </c:pt>
                <c:pt idx="829">
                  <c:v>0.017341113638</c:v>
                </c:pt>
                <c:pt idx="830">
                  <c:v>0.017343439949</c:v>
                </c:pt>
                <c:pt idx="831">
                  <c:v>0.017345737063</c:v>
                </c:pt>
                <c:pt idx="832">
                  <c:v>0.017348005268</c:v>
                </c:pt>
                <c:pt idx="833">
                  <c:v>0.017350244866</c:v>
                </c:pt>
                <c:pt idx="834">
                  <c:v>0.017352456141</c:v>
                </c:pt>
                <c:pt idx="835">
                  <c:v>0.017354639355</c:v>
                </c:pt>
                <c:pt idx="836">
                  <c:v>0.017356794787</c:v>
                </c:pt>
                <c:pt idx="837">
                  <c:v>0.017358922717</c:v>
                </c:pt>
                <c:pt idx="838">
                  <c:v>0.017361023421</c:v>
                </c:pt>
                <c:pt idx="839">
                  <c:v>0.017363097174</c:v>
                </c:pt>
                <c:pt idx="840">
                  <c:v>0.01736514425</c:v>
                </c:pt>
                <c:pt idx="841">
                  <c:v>0.017367164919</c:v>
                </c:pt>
                <c:pt idx="842">
                  <c:v>0.01736915947</c:v>
                </c:pt>
                <c:pt idx="843">
                  <c:v>0.01737112817</c:v>
                </c:pt>
                <c:pt idx="844">
                  <c:v>0.017373071269</c:v>
                </c:pt>
                <c:pt idx="845">
                  <c:v>0.017374989033</c:v>
                </c:pt>
                <c:pt idx="846">
                  <c:v>0.017376881724</c:v>
                </c:pt>
                <c:pt idx="847">
                  <c:v>0.017378749604</c:v>
                </c:pt>
                <c:pt idx="848">
                  <c:v>0.017380592935</c:v>
                </c:pt>
                <c:pt idx="849">
                  <c:v>0.017382411973</c:v>
                </c:pt>
                <c:pt idx="850">
                  <c:v>0.017384206976</c:v>
                </c:pt>
                <c:pt idx="851">
                  <c:v>0.017385978199</c:v>
                </c:pt>
                <c:pt idx="852">
                  <c:v>0.017387725909</c:v>
                </c:pt>
                <c:pt idx="853">
                  <c:v>0.017389450358</c:v>
                </c:pt>
                <c:pt idx="854">
                  <c:v>0.017391151781</c:v>
                </c:pt>
                <c:pt idx="855">
                  <c:v>0.017392830425</c:v>
                </c:pt>
                <c:pt idx="856">
                  <c:v>0.017394486539</c:v>
                </c:pt>
                <c:pt idx="857">
                  <c:v>0.017396120365</c:v>
                </c:pt>
                <c:pt idx="858">
                  <c:v>0.017397732147</c:v>
                </c:pt>
                <c:pt idx="859">
                  <c:v>0.017399322127</c:v>
                </c:pt>
                <c:pt idx="860">
                  <c:v>0.017400890544</c:v>
                </c:pt>
                <c:pt idx="861">
                  <c:v>0.017402437635</c:v>
                </c:pt>
                <c:pt idx="862">
                  <c:v>0.017403963637</c:v>
                </c:pt>
                <c:pt idx="863">
                  <c:v>0.017405468796</c:v>
                </c:pt>
                <c:pt idx="864">
                  <c:v>0.017406953344</c:v>
                </c:pt>
                <c:pt idx="865">
                  <c:v>0.0174084175</c:v>
                </c:pt>
                <c:pt idx="866">
                  <c:v>0.017409861493</c:v>
                </c:pt>
                <c:pt idx="867">
                  <c:v>0.01741128555</c:v>
                </c:pt>
                <c:pt idx="868">
                  <c:v>0.017412689898</c:v>
                </c:pt>
                <c:pt idx="869">
                  <c:v>0.01741407476</c:v>
                </c:pt>
                <c:pt idx="870">
                  <c:v>0.017415440358</c:v>
                </c:pt>
                <c:pt idx="871">
                  <c:v>0.017416786912</c:v>
                </c:pt>
                <c:pt idx="872">
                  <c:v>0.017418114641</c:v>
                </c:pt>
                <c:pt idx="873">
                  <c:v>0.017419423762</c:v>
                </c:pt>
                <c:pt idx="874">
                  <c:v>0.01742071449</c:v>
                </c:pt>
                <c:pt idx="875">
                  <c:v>0.017421987039</c:v>
                </c:pt>
                <c:pt idx="876">
                  <c:v>0.017423241629</c:v>
                </c:pt>
                <c:pt idx="877">
                  <c:v>0.017424478472</c:v>
                </c:pt>
                <c:pt idx="878">
                  <c:v>0.017425697765</c:v>
                </c:pt>
                <c:pt idx="879">
                  <c:v>0.017426899714</c:v>
                </c:pt>
                <c:pt idx="880">
                  <c:v>0.017428084526</c:v>
                </c:pt>
                <c:pt idx="881">
                  <c:v>0.017429252402</c:v>
                </c:pt>
                <c:pt idx="882">
                  <c:v>0.017430403545</c:v>
                </c:pt>
                <c:pt idx="883">
                  <c:v>0.017431538154</c:v>
                </c:pt>
                <c:pt idx="884">
                  <c:v>0.017432656426</c:v>
                </c:pt>
                <c:pt idx="885">
                  <c:v>0.017433758559</c:v>
                </c:pt>
                <c:pt idx="886">
                  <c:v>0.017434844747</c:v>
                </c:pt>
                <c:pt idx="887">
                  <c:v>0.017435915181</c:v>
                </c:pt>
                <c:pt idx="888">
                  <c:v>0.017436970055</c:v>
                </c:pt>
                <c:pt idx="889">
                  <c:v>0.017438009556</c:v>
                </c:pt>
                <c:pt idx="890">
                  <c:v>0.017439033873</c:v>
                </c:pt>
                <c:pt idx="891">
                  <c:v>0.017440043192</c:v>
                </c:pt>
                <c:pt idx="892">
                  <c:v>0.017441037704</c:v>
                </c:pt>
                <c:pt idx="893">
                  <c:v>0.017442017594</c:v>
                </c:pt>
                <c:pt idx="894">
                  <c:v>0.017442983033</c:v>
                </c:pt>
                <c:pt idx="895">
                  <c:v>0.017443934202</c:v>
                </c:pt>
                <c:pt idx="896">
                  <c:v>0.017444871279</c:v>
                </c:pt>
                <c:pt idx="897">
                  <c:v>0.01744579444</c:v>
                </c:pt>
                <c:pt idx="898">
                  <c:v>0.017446703859</c:v>
                </c:pt>
                <c:pt idx="899">
                  <c:v>0.017447599709</c:v>
                </c:pt>
                <c:pt idx="900">
                  <c:v>0.017448482162</c:v>
                </c:pt>
                <c:pt idx="901">
                  <c:v>0.017449351388</c:v>
                </c:pt>
                <c:pt idx="902">
                  <c:v>0.017450207554</c:v>
                </c:pt>
                <c:pt idx="903">
                  <c:v>0.017451050827</c:v>
                </c:pt>
                <c:pt idx="904">
                  <c:v>0.017451881371</c:v>
                </c:pt>
                <c:pt idx="905">
                  <c:v>0.01745269935</c:v>
                </c:pt>
                <c:pt idx="906">
                  <c:v>0.017453504925</c:v>
                </c:pt>
                <c:pt idx="907">
                  <c:v>0.017454298256</c:v>
                </c:pt>
                <c:pt idx="908">
                  <c:v>0.017455079502</c:v>
                </c:pt>
                <c:pt idx="909">
                  <c:v>0.017455848819</c:v>
                </c:pt>
                <c:pt idx="910">
                  <c:v>0.017456606362</c:v>
                </c:pt>
                <c:pt idx="911">
                  <c:v>0.017457352286</c:v>
                </c:pt>
                <c:pt idx="912">
                  <c:v>0.017458086743</c:v>
                </c:pt>
                <c:pt idx="913">
                  <c:v>0.017458809888</c:v>
                </c:pt>
                <c:pt idx="914">
                  <c:v>0.017459521872</c:v>
                </c:pt>
                <c:pt idx="915">
                  <c:v>0.017460222836</c:v>
                </c:pt>
                <c:pt idx="916">
                  <c:v>0.017460912927</c:v>
                </c:pt>
                <c:pt idx="917">
                  <c:v>0.017461592289</c:v>
                </c:pt>
                <c:pt idx="918">
                  <c:v>0.017462261065</c:v>
                </c:pt>
                <c:pt idx="919">
                  <c:v>0.017462919397</c:v>
                </c:pt>
                <c:pt idx="920">
                  <c:v>0.017463567427</c:v>
                </c:pt>
                <c:pt idx="921">
                  <c:v>0.017464205291</c:v>
                </c:pt>
                <c:pt idx="922">
                  <c:v>0.017464833128</c:v>
                </c:pt>
                <c:pt idx="923">
                  <c:v>0.017465451074</c:v>
                </c:pt>
                <c:pt idx="924">
                  <c:v>0.017466059262</c:v>
                </c:pt>
                <c:pt idx="925">
                  <c:v>0.017466657827</c:v>
                </c:pt>
                <c:pt idx="926">
                  <c:v>0.017467246898</c:v>
                </c:pt>
                <c:pt idx="927">
                  <c:v>0.017467826607</c:v>
                </c:pt>
                <c:pt idx="928">
                  <c:v>0.017468397082</c:v>
                </c:pt>
                <c:pt idx="929">
                  <c:v>0.017468958449</c:v>
                </c:pt>
                <c:pt idx="930">
                  <c:v>0.017469510836</c:v>
                </c:pt>
                <c:pt idx="931">
                  <c:v>0.017470054366</c:v>
                </c:pt>
                <c:pt idx="932">
                  <c:v>0.017470589162</c:v>
                </c:pt>
                <c:pt idx="933">
                  <c:v>0.017471115347</c:v>
                </c:pt>
                <c:pt idx="934">
                  <c:v>0.01747163304</c:v>
                </c:pt>
                <c:pt idx="935">
                  <c:v>0.01747214236</c:v>
                </c:pt>
                <c:pt idx="936">
                  <c:v>0.017472643426</c:v>
                </c:pt>
                <c:pt idx="937">
                  <c:v>0.017473136353</c:v>
                </c:pt>
                <c:pt idx="938">
                  <c:v>0.017473621256</c:v>
                </c:pt>
                <c:pt idx="939">
                  <c:v>0.01747409825</c:v>
                </c:pt>
                <c:pt idx="940">
                  <c:v>0.017474567447</c:v>
                </c:pt>
                <c:pt idx="941">
                  <c:v>0.017475028957</c:v>
                </c:pt>
                <c:pt idx="942">
                  <c:v>0.017475482891</c:v>
                </c:pt>
                <c:pt idx="943">
                  <c:v>0.017475929357</c:v>
                </c:pt>
                <c:pt idx="944">
                  <c:v>0.017476368466</c:v>
                </c:pt>
                <c:pt idx="945">
                  <c:v>0.017476800324</c:v>
                </c:pt>
                <c:pt idx="946">
                  <c:v>0.017477225032</c:v>
                </c:pt>
                <c:pt idx="947">
                  <c:v>0.017477642694</c:v>
                </c:pt>
                <c:pt idx="948">
                  <c:v>0.017478053412</c:v>
                </c:pt>
                <c:pt idx="949">
                  <c:v>0.017478457288</c:v>
                </c:pt>
                <c:pt idx="950">
                  <c:v>0.017478854422</c:v>
                </c:pt>
                <c:pt idx="951">
                  <c:v>0.017479244911</c:v>
                </c:pt>
                <c:pt idx="952">
                  <c:v>0.017479628856</c:v>
                </c:pt>
                <c:pt idx="953">
                  <c:v>0.01748000635</c:v>
                </c:pt>
                <c:pt idx="954">
                  <c:v>0.01748037749</c:v>
                </c:pt>
                <c:pt idx="955">
                  <c:v>0.017480742371</c:v>
                </c:pt>
                <c:pt idx="956">
                  <c:v>0.017481101084</c:v>
                </c:pt>
                <c:pt idx="957">
                  <c:v>0.017481453721</c:v>
                </c:pt>
                <c:pt idx="958">
                  <c:v>0.017481800374</c:v>
                </c:pt>
                <c:pt idx="959">
                  <c:v>0.017482141132</c:v>
                </c:pt>
                <c:pt idx="960">
                  <c:v>0.017482476083</c:v>
                </c:pt>
                <c:pt idx="961">
                  <c:v>0.017482805315</c:v>
                </c:pt>
                <c:pt idx="962">
                  <c:v>0.017483128913</c:v>
                </c:pt>
                <c:pt idx="963">
                  <c:v>0.017483446963</c:v>
                </c:pt>
                <c:pt idx="964">
                  <c:v>0.017483759549</c:v>
                </c:pt>
                <c:pt idx="965">
                  <c:v>0.017484066753</c:v>
                </c:pt>
                <c:pt idx="966">
                  <c:v>0.017484368659</c:v>
                </c:pt>
                <c:pt idx="967">
                  <c:v>0.017484665346</c:v>
                </c:pt>
                <c:pt idx="968">
                  <c:v>0.017484956894</c:v>
                </c:pt>
                <c:pt idx="969">
                  <c:v>0.017485243383</c:v>
                </c:pt>
                <c:pt idx="970">
                  <c:v>0.017485524891</c:v>
                </c:pt>
                <c:pt idx="971">
                  <c:v>0.017485801493</c:v>
                </c:pt>
                <c:pt idx="972">
                  <c:v>0.017486073267</c:v>
                </c:pt>
                <c:pt idx="973">
                  <c:v>0.017486340286</c:v>
                </c:pt>
                <c:pt idx="974">
                  <c:v>0.017486602625</c:v>
                </c:pt>
                <c:pt idx="975">
                  <c:v>0.017486860356</c:v>
                </c:pt>
                <c:pt idx="976">
                  <c:v>0.017487113552</c:v>
                </c:pt>
                <c:pt idx="977">
                  <c:v>0.017487362284</c:v>
                </c:pt>
                <c:pt idx="978">
                  <c:v>0.017487606621</c:v>
                </c:pt>
                <c:pt idx="979">
                  <c:v>0.017487846634</c:v>
                </c:pt>
                <c:pt idx="980">
                  <c:v>0.017488082389</c:v>
                </c:pt>
                <c:pt idx="981">
                  <c:v>0.017488313955</c:v>
                </c:pt>
                <c:pt idx="982">
                  <c:v>0.017488541398</c:v>
                </c:pt>
                <c:pt idx="983">
                  <c:v>0.017488764783</c:v>
                </c:pt>
                <c:pt idx="984">
                  <c:v>0.017488984174</c:v>
                </c:pt>
                <c:pt idx="985">
                  <c:v>0.017489199637</c:v>
                </c:pt>
                <c:pt idx="986">
                  <c:v>0.017489411233</c:v>
                </c:pt>
                <c:pt idx="987">
                  <c:v>0.017489619025</c:v>
                </c:pt>
                <c:pt idx="988">
                  <c:v>0.017489823074</c:v>
                </c:pt>
                <c:pt idx="989">
                  <c:v>0.01749002344</c:v>
                </c:pt>
                <c:pt idx="990">
                  <c:v>0.017490220183</c:v>
                </c:pt>
                <c:pt idx="991">
                  <c:v>0.017490413361</c:v>
                </c:pt>
                <c:pt idx="992">
                  <c:v>0.017490603032</c:v>
                </c:pt>
                <c:pt idx="993">
                  <c:v>0.017490789253</c:v>
                </c:pt>
                <c:pt idx="994">
                  <c:v>0.017490972081</c:v>
                </c:pt>
                <c:pt idx="995">
                  <c:v>0.017491151572</c:v>
                </c:pt>
                <c:pt idx="996">
                  <c:v>0.017491327778</c:v>
                </c:pt>
                <c:pt idx="997">
                  <c:v>0.017491500756</c:v>
                </c:pt>
                <c:pt idx="998">
                  <c:v>0.017491670558</c:v>
                </c:pt>
                <c:pt idx="999">
                  <c:v>0.017491837235</c:v>
                </c:pt>
                <c:pt idx="1000">
                  <c:v>0.017492000841</c:v>
                </c:pt>
                <c:pt idx="1001">
                  <c:v>0.017492161426</c:v>
                </c:pt>
                <c:pt idx="1002">
                  <c:v>0.01749231904</c:v>
                </c:pt>
                <c:pt idx="1003">
                  <c:v>0.017492473732</c:v>
                </c:pt>
                <c:pt idx="1004">
                  <c:v>0.017492625552</c:v>
                </c:pt>
                <c:pt idx="1005">
                  <c:v>0.017492774547</c:v>
                </c:pt>
                <c:pt idx="1006">
                  <c:v>0.017492920765</c:v>
                </c:pt>
                <c:pt idx="1007">
                  <c:v>0.017493064252</c:v>
                </c:pt>
                <c:pt idx="1008">
                  <c:v>0.017493205055</c:v>
                </c:pt>
                <c:pt idx="1009">
                  <c:v>0.017493343218</c:v>
                </c:pt>
                <c:pt idx="1010">
                  <c:v>0.017493478787</c:v>
                </c:pt>
                <c:pt idx="1011">
                  <c:v>0.017493611805</c:v>
                </c:pt>
                <c:pt idx="1012">
                  <c:v>0.017493742316</c:v>
                </c:pt>
                <c:pt idx="1013">
                  <c:v>0.017493870363</c:v>
                </c:pt>
                <c:pt idx="1014">
                  <c:v>0.017493995989</c:v>
                </c:pt>
                <c:pt idx="1015">
                  <c:v>0.017494119233</c:v>
                </c:pt>
                <c:pt idx="1016">
                  <c:v>0.017494240138</c:v>
                </c:pt>
                <c:pt idx="1017">
                  <c:v>0.017494358742</c:v>
                </c:pt>
                <c:pt idx="1018">
                  <c:v>0.017494475086</c:v>
                </c:pt>
                <c:pt idx="1019">
                  <c:v>0.017494589209</c:v>
                </c:pt>
                <c:pt idx="1020">
                  <c:v>0.017494701148</c:v>
                </c:pt>
                <c:pt idx="1021">
                  <c:v>0.017494810943</c:v>
                </c:pt>
                <c:pt idx="1022">
                  <c:v>0.01749491863</c:v>
                </c:pt>
                <c:pt idx="1023">
                  <c:v>0.017495024245</c:v>
                </c:pt>
                <c:pt idx="1024">
                  <c:v>0.017495127826</c:v>
                </c:pt>
                <c:pt idx="1025">
                  <c:v>0.017495229408</c:v>
                </c:pt>
                <c:pt idx="1026">
                  <c:v>0.017495329025</c:v>
                </c:pt>
                <c:pt idx="1027">
                  <c:v>0.017495426712</c:v>
                </c:pt>
                <c:pt idx="1028">
                  <c:v>0.017495522504</c:v>
                </c:pt>
                <c:pt idx="1029">
                  <c:v>0.017495616433</c:v>
                </c:pt>
                <c:pt idx="1030">
                  <c:v>0.017495708532</c:v>
                </c:pt>
                <c:pt idx="1031">
                  <c:v>0.017495798835</c:v>
                </c:pt>
                <c:pt idx="1032">
                  <c:v>0.017495887372</c:v>
                </c:pt>
                <c:pt idx="1033">
                  <c:v>0.017495974176</c:v>
                </c:pt>
                <c:pt idx="1034">
                  <c:v>0.017496059276</c:v>
                </c:pt>
                <c:pt idx="1035">
                  <c:v>0.017496142704</c:v>
                </c:pt>
                <c:pt idx="1036">
                  <c:v>0.01749622449</c:v>
                </c:pt>
                <c:pt idx="1037">
                  <c:v>0.017496304663</c:v>
                </c:pt>
                <c:pt idx="1038">
                  <c:v>0.017496383251</c:v>
                </c:pt>
                <c:pt idx="1039">
                  <c:v>0.017496460284</c:v>
                </c:pt>
                <c:pt idx="1040">
                  <c:v>0.017496535789</c:v>
                </c:pt>
                <c:pt idx="1041">
                  <c:v>0.017496609795</c:v>
                </c:pt>
                <c:pt idx="1042">
                  <c:v>0.017496682327</c:v>
                </c:pt>
                <c:pt idx="1043">
                  <c:v>0.017496753414</c:v>
                </c:pt>
                <c:pt idx="1044">
                  <c:v>0.017496823081</c:v>
                </c:pt>
                <c:pt idx="1045">
                  <c:v>0.017496891354</c:v>
                </c:pt>
                <c:pt idx="1046">
                  <c:v>0.017496958259</c:v>
                </c:pt>
                <c:pt idx="1047">
                  <c:v>0.017497023821</c:v>
                </c:pt>
                <c:pt idx="1048">
                  <c:v>0.017497088064</c:v>
                </c:pt>
                <c:pt idx="1049">
                  <c:v>0.017497151013</c:v>
                </c:pt>
                <c:pt idx="1050">
                  <c:v>0.017497212691</c:v>
                </c:pt>
                <c:pt idx="1051">
                  <c:v>0.017497273122</c:v>
                </c:pt>
                <c:pt idx="1052">
                  <c:v>0.017497332329</c:v>
                </c:pt>
                <c:pt idx="1053">
                  <c:v>0.017497390334</c:v>
                </c:pt>
                <c:pt idx="1054">
                  <c:v>0.01749744716</c:v>
                </c:pt>
                <c:pt idx="1055">
                  <c:v>0.017497502829</c:v>
                </c:pt>
                <c:pt idx="1056">
                  <c:v>0.017497557362</c:v>
                </c:pt>
                <c:pt idx="1057">
                  <c:v>0.017497610781</c:v>
                </c:pt>
                <c:pt idx="1058">
                  <c:v>0.017497663106</c:v>
                </c:pt>
                <c:pt idx="1059">
                  <c:v>0.017497714358</c:v>
                </c:pt>
                <c:pt idx="1060">
                  <c:v>0.017497764557</c:v>
                </c:pt>
                <c:pt idx="1061">
                  <c:v>0.017497813723</c:v>
                </c:pt>
                <c:pt idx="1062">
                  <c:v>0.017497861875</c:v>
                </c:pt>
                <c:pt idx="1063">
                  <c:v>0.017497909032</c:v>
                </c:pt>
                <c:pt idx="1064">
                  <c:v>0.017497955214</c:v>
                </c:pt>
                <c:pt idx="1065">
                  <c:v>0.017498000438</c:v>
                </c:pt>
                <c:pt idx="1066">
                  <c:v>0.017498044723</c:v>
                </c:pt>
                <c:pt idx="1067">
                  <c:v>0.017498088086</c:v>
                </c:pt>
                <c:pt idx="1068">
                  <c:v>0.017498130546</c:v>
                </c:pt>
                <c:pt idx="1069">
                  <c:v>0.017498172119</c:v>
                </c:pt>
                <c:pt idx="1070">
                  <c:v>0.017498212823</c:v>
                </c:pt>
                <c:pt idx="1071">
                  <c:v>0.017498252674</c:v>
                </c:pt>
                <c:pt idx="1072">
                  <c:v>0.017498291688</c:v>
                </c:pt>
                <c:pt idx="1073">
                  <c:v>0.017498329881</c:v>
                </c:pt>
                <c:pt idx="1074">
                  <c:v>0.01749836727</c:v>
                </c:pt>
                <c:pt idx="1075">
                  <c:v>0.01749840387</c:v>
                </c:pt>
                <c:pt idx="1076">
                  <c:v>0.017498439695</c:v>
                </c:pt>
                <c:pt idx="1077">
                  <c:v>0.017498474762</c:v>
                </c:pt>
                <c:pt idx="1078">
                  <c:v>0.017498509084</c:v>
                </c:pt>
                <c:pt idx="1079">
                  <c:v>0.017498542676</c:v>
                </c:pt>
                <c:pt idx="1080">
                  <c:v>0.017498575553</c:v>
                </c:pt>
                <c:pt idx="1081">
                  <c:v>0.017498607727</c:v>
                </c:pt>
                <c:pt idx="1082">
                  <c:v>0.017498639214</c:v>
                </c:pt>
                <c:pt idx="1083">
                  <c:v>0.017498670026</c:v>
                </c:pt>
                <c:pt idx="1084">
                  <c:v>0.017498700176</c:v>
                </c:pt>
                <c:pt idx="1085">
                  <c:v>0.017498729678</c:v>
                </c:pt>
                <c:pt idx="1086">
                  <c:v>0.017498758544</c:v>
                </c:pt>
                <c:pt idx="1087">
                  <c:v>0.017498786787</c:v>
                </c:pt>
                <c:pt idx="1088">
                  <c:v>0.017498814418</c:v>
                </c:pt>
                <c:pt idx="1089">
                  <c:v>0.017498841451</c:v>
                </c:pt>
                <c:pt idx="1090">
                  <c:v>0.017498867896</c:v>
                </c:pt>
                <c:pt idx="1091">
                  <c:v>0.017498893766</c:v>
                </c:pt>
                <c:pt idx="1092">
                  <c:v>0.017498919071</c:v>
                </c:pt>
                <c:pt idx="1093">
                  <c:v>0.017498943824</c:v>
                </c:pt>
                <c:pt idx="1094">
                  <c:v>0.017498968034</c:v>
                </c:pt>
                <c:pt idx="1095">
                  <c:v>0.017498991713</c:v>
                </c:pt>
                <c:pt idx="1096">
                  <c:v>0.017499014871</c:v>
                </c:pt>
                <c:pt idx="1097">
                  <c:v>0.017499037518</c:v>
                </c:pt>
                <c:pt idx="1098">
                  <c:v>0.017499059665</c:v>
                </c:pt>
                <c:pt idx="1099">
                  <c:v>0.017499081322</c:v>
                </c:pt>
                <c:pt idx="1100">
                  <c:v>0.017499102499</c:v>
                </c:pt>
                <c:pt idx="1101">
                  <c:v>0.017499123204</c:v>
                </c:pt>
                <c:pt idx="1102">
                  <c:v>0.017499143448</c:v>
                </c:pt>
                <c:pt idx="1103">
                  <c:v>0.01749916324</c:v>
                </c:pt>
                <c:pt idx="1104">
                  <c:v>0.017499182588</c:v>
                </c:pt>
                <c:pt idx="1105">
                  <c:v>0.017499201502</c:v>
                </c:pt>
                <c:pt idx="1106">
                  <c:v>0.017499219991</c:v>
                </c:pt>
                <c:pt idx="1107">
                  <c:v>0.017499238062</c:v>
                </c:pt>
                <c:pt idx="1108">
                  <c:v>0.017499255724</c:v>
                </c:pt>
                <c:pt idx="1109">
                  <c:v>0.017499272986</c:v>
                </c:pt>
                <c:pt idx="1110">
                  <c:v>0.017499289856</c:v>
                </c:pt>
                <c:pt idx="1111">
                  <c:v>0.017499306341</c:v>
                </c:pt>
                <c:pt idx="1112">
                  <c:v>0.017499322449</c:v>
                </c:pt>
                <c:pt idx="1113">
                  <c:v>0.017499338188</c:v>
                </c:pt>
                <c:pt idx="1114">
                  <c:v>0.017499353565</c:v>
                </c:pt>
                <c:pt idx="1115">
                  <c:v>0.017499368588</c:v>
                </c:pt>
                <c:pt idx="1116">
                  <c:v>0.017499383263</c:v>
                </c:pt>
                <c:pt idx="1117">
                  <c:v>0.017499397597</c:v>
                </c:pt>
                <c:pt idx="1118">
                  <c:v>0.017499411598</c:v>
                </c:pt>
                <c:pt idx="1119">
                  <c:v>0.017499425273</c:v>
                </c:pt>
                <c:pt idx="1120">
                  <c:v>0.017499438627</c:v>
                </c:pt>
                <c:pt idx="1121">
                  <c:v>0.017499451667</c:v>
                </c:pt>
                <c:pt idx="1122">
                  <c:v>0.017499464399</c:v>
                </c:pt>
                <c:pt idx="1123">
                  <c:v>0.017499476831</c:v>
                </c:pt>
                <c:pt idx="1124">
                  <c:v>0.017499488967</c:v>
                </c:pt>
                <c:pt idx="1125">
                  <c:v>0.017499500813</c:v>
                </c:pt>
                <c:pt idx="1126">
                  <c:v>0.017499512376</c:v>
                </c:pt>
                <c:pt idx="1127">
                  <c:v>0.017499523661</c:v>
                </c:pt>
                <c:pt idx="1128">
                  <c:v>0.017499534674</c:v>
                </c:pt>
                <c:pt idx="1129">
                  <c:v>0.01749954542</c:v>
                </c:pt>
                <c:pt idx="1130">
                  <c:v>0.017499555904</c:v>
                </c:pt>
                <c:pt idx="1131">
                  <c:v>0.017499566132</c:v>
                </c:pt>
                <c:pt idx="1132">
                  <c:v>0.017499576109</c:v>
                </c:pt>
                <c:pt idx="1133">
                  <c:v>0.017499585839</c:v>
                </c:pt>
                <c:pt idx="1134">
                  <c:v>0.017499595327</c:v>
                </c:pt>
                <c:pt idx="1135">
                  <c:v>0.017499604579</c:v>
                </c:pt>
                <c:pt idx="1136">
                  <c:v>0.017499613599</c:v>
                </c:pt>
                <c:pt idx="1137">
                  <c:v>0.017499622392</c:v>
                </c:pt>
                <c:pt idx="1138">
                  <c:v>0.017499630961</c:v>
                </c:pt>
                <c:pt idx="1139">
                  <c:v>0.017499639311</c:v>
                </c:pt>
                <c:pt idx="1140">
                  <c:v>0.017499647448</c:v>
                </c:pt>
                <c:pt idx="1141">
                  <c:v>0.017499655373</c:v>
                </c:pt>
                <c:pt idx="1142">
                  <c:v>0.017499663093</c:v>
                </c:pt>
                <c:pt idx="1143">
                  <c:v>0.01749967061</c:v>
                </c:pt>
                <c:pt idx="1144">
                  <c:v>0.017499677929</c:v>
                </c:pt>
                <c:pt idx="1145">
                  <c:v>0.017499685052</c:v>
                </c:pt>
                <c:pt idx="1146">
                  <c:v>0.017499691985</c:v>
                </c:pt>
                <c:pt idx="1147">
                  <c:v>0.017499698731</c:v>
                </c:pt>
                <c:pt idx="1148">
                  <c:v>0.017499705292</c:v>
                </c:pt>
                <c:pt idx="1149">
                  <c:v>0.017499711673</c:v>
                </c:pt>
                <c:pt idx="1150">
                  <c:v>0.017499717877</c:v>
                </c:pt>
                <c:pt idx="1151">
                  <c:v>0.017499723906</c:v>
                </c:pt>
                <c:pt idx="1152">
                  <c:v>0.017499729765</c:v>
                </c:pt>
                <c:pt idx="1153">
                  <c:v>0.017499735456</c:v>
                </c:pt>
                <c:pt idx="1154">
                  <c:v>0.017499740982</c:v>
                </c:pt>
                <c:pt idx="1155">
                  <c:v>0.017499746346</c:v>
                </c:pt>
                <c:pt idx="1156">
                  <c:v>0.017499751551</c:v>
                </c:pt>
                <c:pt idx="1157">
                  <c:v>0.0174997566</c:v>
                </c:pt>
                <c:pt idx="1158">
                  <c:v>0.017499761495</c:v>
                </c:pt>
                <c:pt idx="1159">
                  <c:v>0.01749976624</c:v>
                </c:pt>
                <c:pt idx="1160">
                  <c:v>0.017499770835</c:v>
                </c:pt>
                <c:pt idx="1161">
                  <c:v>0.017499775285</c:v>
                </c:pt>
                <c:pt idx="1162">
                  <c:v>0.01749977959</c:v>
                </c:pt>
                <c:pt idx="1163">
                  <c:v>0.017499783755</c:v>
                </c:pt>
                <c:pt idx="1164">
                  <c:v>0.01749978778</c:v>
                </c:pt>
                <c:pt idx="1165">
                  <c:v>0.017499791668</c:v>
                </c:pt>
                <c:pt idx="1166">
                  <c:v>0.017499795421</c:v>
                </c:pt>
                <c:pt idx="1167">
                  <c:v>0.017499799041</c:v>
                </c:pt>
                <c:pt idx="1168">
                  <c:v>0.017499802531</c:v>
                </c:pt>
                <c:pt idx="1169">
                  <c:v>0.017499805891</c:v>
                </c:pt>
                <c:pt idx="1170">
                  <c:v>0.017499809124</c:v>
                </c:pt>
                <c:pt idx="1171">
                  <c:v>0.017499812231</c:v>
                </c:pt>
                <c:pt idx="1172">
                  <c:v>0.017499815214</c:v>
                </c:pt>
                <c:pt idx="1173">
                  <c:v>0.017499818075</c:v>
                </c:pt>
                <c:pt idx="1174">
                  <c:v>0.017499820816</c:v>
                </c:pt>
                <c:pt idx="1175">
                  <c:v>0.017499823437</c:v>
                </c:pt>
                <c:pt idx="1176">
                  <c:v>0.017499825941</c:v>
                </c:pt>
                <c:pt idx="1177">
                  <c:v>0.017499828328</c:v>
                </c:pt>
                <c:pt idx="1178">
                  <c:v>0.0174998306</c:v>
                </c:pt>
                <c:pt idx="1179">
                  <c:v>0.017499832758</c:v>
                </c:pt>
                <c:pt idx="1180">
                  <c:v>0.017499834804</c:v>
                </c:pt>
                <c:pt idx="1181">
                  <c:v>0.017499836738</c:v>
                </c:pt>
                <c:pt idx="1182">
                  <c:v>0.017499838561</c:v>
                </c:pt>
                <c:pt idx="1183">
                  <c:v>0.017499840275</c:v>
                </c:pt>
                <c:pt idx="1184">
                  <c:v>0.017499841881</c:v>
                </c:pt>
                <c:pt idx="1185">
                  <c:v>0.017499843378</c:v>
                </c:pt>
                <c:pt idx="1186">
                  <c:v>0.017499844769</c:v>
                </c:pt>
                <c:pt idx="1187">
                  <c:v>0.017499846054</c:v>
                </c:pt>
                <c:pt idx="1188">
                  <c:v>0.017499847234</c:v>
                </c:pt>
                <c:pt idx="1189">
                  <c:v>0.017499848308</c:v>
                </c:pt>
                <c:pt idx="1190">
                  <c:v>0.017499849279</c:v>
                </c:pt>
                <c:pt idx="1191">
                  <c:v>0.017499850146</c:v>
                </c:pt>
                <c:pt idx="1192">
                  <c:v>0.01749985091</c:v>
                </c:pt>
                <c:pt idx="1193">
                  <c:v>0.017499851571</c:v>
                </c:pt>
                <c:pt idx="1194">
                  <c:v>0.01749985213</c:v>
                </c:pt>
                <c:pt idx="1195">
                  <c:v>0.017499852587</c:v>
                </c:pt>
                <c:pt idx="1196">
                  <c:v>0.017499852942</c:v>
                </c:pt>
                <c:pt idx="1197">
                  <c:v>0.017499853195</c:v>
                </c:pt>
                <c:pt idx="1198">
                  <c:v>0.017499853347</c:v>
                </c:pt>
                <c:pt idx="1199">
                  <c:v>0.017499853398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8D7-4C9F-AC4F-014B219A4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9985352"/>
        <c:axId val="2139991128"/>
      </c:scatterChart>
      <c:scatterChart>
        <c:scatterStyle val="lineMarker"/>
        <c:varyColors val="0"/>
        <c:ser>
          <c:idx val="3"/>
          <c:order val="2"/>
          <c:tx>
            <c:v>V AB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 effect 650C'!$J$3:$J$257</c:f>
              <c:numCache>
                <c:formatCode>General</c:formatCode>
                <c:ptCount val="255"/>
                <c:pt idx="0">
                  <c:v>-1.74166559480893E-8</c:v>
                </c:pt>
                <c:pt idx="1">
                  <c:v>-1.72248705127508E-8</c:v>
                </c:pt>
                <c:pt idx="2">
                  <c:v>-1.68697300012215E-8</c:v>
                </c:pt>
                <c:pt idx="3">
                  <c:v>-1.67362421306495E-8</c:v>
                </c:pt>
                <c:pt idx="4">
                  <c:v>-1.6544456695311E-8</c:v>
                </c:pt>
                <c:pt idx="5">
                  <c:v>-1.63260589889931E-8</c:v>
                </c:pt>
                <c:pt idx="6">
                  <c:v>-1.61893161837817E-8</c:v>
                </c:pt>
                <c:pt idx="7">
                  <c:v>-1.60558283132098E-8</c:v>
                </c:pt>
                <c:pt idx="8">
                  <c:v>-1.60200619498798E-8</c:v>
                </c:pt>
                <c:pt idx="9">
                  <c:v>-1.58640428778712E-8</c:v>
                </c:pt>
                <c:pt idx="10">
                  <c:v>-1.56456451715533E-8</c:v>
                </c:pt>
                <c:pt idx="11">
                  <c:v>-1.55089023663419E-8</c:v>
                </c:pt>
                <c:pt idx="12">
                  <c:v>-1.537541449577E-8</c:v>
                </c:pt>
                <c:pt idx="13">
                  <c:v>-1.533964813244E-8</c:v>
                </c:pt>
                <c:pt idx="14">
                  <c:v>-1.51836290604315E-8</c:v>
                </c:pt>
                <c:pt idx="15">
                  <c:v>-1.49652313541135E-8</c:v>
                </c:pt>
                <c:pt idx="16">
                  <c:v>-1.48284885489022E-8</c:v>
                </c:pt>
                <c:pt idx="17">
                  <c:v>-1.46950006783302E-8</c:v>
                </c:pt>
                <c:pt idx="18">
                  <c:v>-1.46592343150003E-8</c:v>
                </c:pt>
                <c:pt idx="19">
                  <c:v>-1.45032152429917E-8</c:v>
                </c:pt>
                <c:pt idx="20">
                  <c:v>-1.42848175366738E-8</c:v>
                </c:pt>
                <c:pt idx="21">
                  <c:v>-1.41480747314624E-8</c:v>
                </c:pt>
                <c:pt idx="22">
                  <c:v>-1.40145868608905E-8</c:v>
                </c:pt>
                <c:pt idx="23">
                  <c:v>-1.39788204975605E-8</c:v>
                </c:pt>
                <c:pt idx="24">
                  <c:v>-1.38228014255519E-8</c:v>
                </c:pt>
                <c:pt idx="25">
                  <c:v>-1.3604403719234E-8</c:v>
                </c:pt>
                <c:pt idx="26">
                  <c:v>-1.34676609140226E-8</c:v>
                </c:pt>
                <c:pt idx="27">
                  <c:v>-1.33341730434507E-8</c:v>
                </c:pt>
                <c:pt idx="28">
                  <c:v>-1.32984066801207E-8</c:v>
                </c:pt>
                <c:pt idx="29">
                  <c:v>-1.31423876081121E-8</c:v>
                </c:pt>
                <c:pt idx="30">
                  <c:v>-1.29239899017942E-8</c:v>
                </c:pt>
                <c:pt idx="31">
                  <c:v>-1.27872470965828E-8</c:v>
                </c:pt>
                <c:pt idx="32">
                  <c:v>-1.26537592260109E-8</c:v>
                </c:pt>
                <c:pt idx="33">
                  <c:v>-1.26179928626809E-8</c:v>
                </c:pt>
                <c:pt idx="34">
                  <c:v>-1.24619737906724E-8</c:v>
                </c:pt>
                <c:pt idx="35">
                  <c:v>-1.22435760843545E-8</c:v>
                </c:pt>
                <c:pt idx="36">
                  <c:v>-1.21068332791431E-8</c:v>
                </c:pt>
                <c:pt idx="37">
                  <c:v>-1.19733454085712E-8</c:v>
                </c:pt>
                <c:pt idx="38">
                  <c:v>-1.19375790452412E-8</c:v>
                </c:pt>
                <c:pt idx="39">
                  <c:v>-1.17815599732326E-8</c:v>
                </c:pt>
                <c:pt idx="40">
                  <c:v>-1.15631622669147E-8</c:v>
                </c:pt>
                <c:pt idx="41">
                  <c:v>-1.14264194617033E-8</c:v>
                </c:pt>
                <c:pt idx="42">
                  <c:v>-1.12929315911314E-8</c:v>
                </c:pt>
                <c:pt idx="43">
                  <c:v>-1.12571652278014E-8</c:v>
                </c:pt>
                <c:pt idx="44">
                  <c:v>-1.11011461557928E-8</c:v>
                </c:pt>
                <c:pt idx="45">
                  <c:v>-1.08827484494749E-8</c:v>
                </c:pt>
                <c:pt idx="46">
                  <c:v>-1.07460056442635E-8</c:v>
                </c:pt>
                <c:pt idx="47">
                  <c:v>-1.06125177736916E-8</c:v>
                </c:pt>
                <c:pt idx="48">
                  <c:v>-1.05767514103616E-8</c:v>
                </c:pt>
                <c:pt idx="49">
                  <c:v>-1.04207323383531E-8</c:v>
                </c:pt>
                <c:pt idx="50">
                  <c:v>-1.02023346320351E-8</c:v>
                </c:pt>
                <c:pt idx="51">
                  <c:v>-1.00655918268238E-8</c:v>
                </c:pt>
                <c:pt idx="52">
                  <c:v>-9.93210395625183E-9</c:v>
                </c:pt>
                <c:pt idx="53">
                  <c:v>-9.89633759292186E-9</c:v>
                </c:pt>
                <c:pt idx="54">
                  <c:v>-9.74031852091327E-9</c:v>
                </c:pt>
                <c:pt idx="55">
                  <c:v>-9.52192081459537E-9</c:v>
                </c:pt>
                <c:pt idx="56">
                  <c:v>-9.38517800938398E-9</c:v>
                </c:pt>
                <c:pt idx="57">
                  <c:v>-9.25169013881206E-9</c:v>
                </c:pt>
                <c:pt idx="58">
                  <c:v>-9.21592377548208E-9</c:v>
                </c:pt>
                <c:pt idx="59">
                  <c:v>-9.0599047034735E-9</c:v>
                </c:pt>
                <c:pt idx="60">
                  <c:v>-8.84150699715559E-9</c:v>
                </c:pt>
                <c:pt idx="61">
                  <c:v>-8.70476419194421E-9</c:v>
                </c:pt>
                <c:pt idx="62">
                  <c:v>-8.57127632137229E-9</c:v>
                </c:pt>
                <c:pt idx="63">
                  <c:v>-8.53550995804232E-9</c:v>
                </c:pt>
                <c:pt idx="64">
                  <c:v>-8.37949088603374E-9</c:v>
                </c:pt>
                <c:pt idx="65">
                  <c:v>-8.16109317971582E-9</c:v>
                </c:pt>
                <c:pt idx="66">
                  <c:v>-8.02435037450444E-9</c:v>
                </c:pt>
                <c:pt idx="67">
                  <c:v>-7.89086250393252E-9</c:v>
                </c:pt>
                <c:pt idx="68">
                  <c:v>-7.85509614060254E-9</c:v>
                </c:pt>
                <c:pt idx="69">
                  <c:v>-7.69907706859396E-9</c:v>
                </c:pt>
                <c:pt idx="70">
                  <c:v>-7.48067936227605E-9</c:v>
                </c:pt>
                <c:pt idx="71">
                  <c:v>-7.34393655706467E-9</c:v>
                </c:pt>
                <c:pt idx="72">
                  <c:v>-7.21044868649275E-9</c:v>
                </c:pt>
                <c:pt idx="73">
                  <c:v>-7.17468232316277E-9</c:v>
                </c:pt>
                <c:pt idx="74">
                  <c:v>-7.0186632511542E-9</c:v>
                </c:pt>
                <c:pt idx="75">
                  <c:v>-6.80026554483628E-9</c:v>
                </c:pt>
                <c:pt idx="76">
                  <c:v>-6.6635227396249E-9</c:v>
                </c:pt>
                <c:pt idx="77">
                  <c:v>-6.53003486905297E-9</c:v>
                </c:pt>
                <c:pt idx="78">
                  <c:v>-6.494268505723E-9</c:v>
                </c:pt>
                <c:pt idx="79">
                  <c:v>-6.33824943371442E-9</c:v>
                </c:pt>
                <c:pt idx="80">
                  <c:v>-6.11985172739651E-9</c:v>
                </c:pt>
                <c:pt idx="81">
                  <c:v>-5.98310892218513E-9</c:v>
                </c:pt>
                <c:pt idx="82">
                  <c:v>-5.8496210516132E-9</c:v>
                </c:pt>
                <c:pt idx="83">
                  <c:v>-5.81385468828322E-9</c:v>
                </c:pt>
                <c:pt idx="84">
                  <c:v>-5.65783561627464E-9</c:v>
                </c:pt>
                <c:pt idx="85">
                  <c:v>-5.43943790995673E-9</c:v>
                </c:pt>
                <c:pt idx="86">
                  <c:v>-5.30269510474535E-9</c:v>
                </c:pt>
                <c:pt idx="87">
                  <c:v>-5.16920723417343E-9</c:v>
                </c:pt>
                <c:pt idx="88">
                  <c:v>-5.13344087084345E-9</c:v>
                </c:pt>
                <c:pt idx="89">
                  <c:v>-4.97742179883488E-9</c:v>
                </c:pt>
                <c:pt idx="90">
                  <c:v>-4.75902409251696E-9</c:v>
                </c:pt>
                <c:pt idx="91">
                  <c:v>-4.62228128730558E-9</c:v>
                </c:pt>
                <c:pt idx="92">
                  <c:v>-4.48879341673366E-9</c:v>
                </c:pt>
                <c:pt idx="93">
                  <c:v>-4.45302705340368E-9</c:v>
                </c:pt>
                <c:pt idx="94">
                  <c:v>-4.2970079813951E-9</c:v>
                </c:pt>
                <c:pt idx="95">
                  <c:v>-4.07861027507719E-9</c:v>
                </c:pt>
                <c:pt idx="96">
                  <c:v>-3.94186746986581E-9</c:v>
                </c:pt>
                <c:pt idx="97">
                  <c:v>-3.80837959929389E-9</c:v>
                </c:pt>
                <c:pt idx="98">
                  <c:v>-3.77261323596391E-9</c:v>
                </c:pt>
                <c:pt idx="99">
                  <c:v>-3.61659416395533E-9</c:v>
                </c:pt>
                <c:pt idx="100">
                  <c:v>-3.39819645763742E-9</c:v>
                </c:pt>
                <c:pt idx="101">
                  <c:v>-3.26145365242604E-9</c:v>
                </c:pt>
                <c:pt idx="102">
                  <c:v>-3.12796578185412E-9</c:v>
                </c:pt>
                <c:pt idx="103">
                  <c:v>-3.09219941852414E-9</c:v>
                </c:pt>
                <c:pt idx="104">
                  <c:v>-2.93618034651556E-9</c:v>
                </c:pt>
                <c:pt idx="105">
                  <c:v>-2.71778264019765E-9</c:v>
                </c:pt>
                <c:pt idx="106">
                  <c:v>-2.58103983498627E-9</c:v>
                </c:pt>
                <c:pt idx="107">
                  <c:v>-2.44755196441434E-9</c:v>
                </c:pt>
                <c:pt idx="108">
                  <c:v>-2.41178560108436E-9</c:v>
                </c:pt>
                <c:pt idx="109">
                  <c:v>-2.25576652907579E-9</c:v>
                </c:pt>
                <c:pt idx="110">
                  <c:v>-2.03736882275787E-9</c:v>
                </c:pt>
                <c:pt idx="111">
                  <c:v>-1.90062601754649E-9</c:v>
                </c:pt>
                <c:pt idx="112">
                  <c:v>-1.76713814697457E-9</c:v>
                </c:pt>
                <c:pt idx="113">
                  <c:v>-1.73137178364459E-9</c:v>
                </c:pt>
                <c:pt idx="114">
                  <c:v>-1.57535271163602E-9</c:v>
                </c:pt>
                <c:pt idx="115">
                  <c:v>-1.3569550053181E-9</c:v>
                </c:pt>
                <c:pt idx="116">
                  <c:v>-1.22021220010672E-9</c:v>
                </c:pt>
                <c:pt idx="117">
                  <c:v>-1.0867243295348E-9</c:v>
                </c:pt>
                <c:pt idx="118">
                  <c:v>-1.05095796620482E-9</c:v>
                </c:pt>
                <c:pt idx="119">
                  <c:v>-8.94938894196243E-10</c:v>
                </c:pt>
                <c:pt idx="120">
                  <c:v>-6.76541187878331E-10</c:v>
                </c:pt>
                <c:pt idx="121">
                  <c:v>-5.3979838266695E-10</c:v>
                </c:pt>
                <c:pt idx="122">
                  <c:v>-4.06310512095028E-10</c:v>
                </c:pt>
                <c:pt idx="123">
                  <c:v>-3.7054414876505E-10</c:v>
                </c:pt>
                <c:pt idx="124">
                  <c:v>-2.14525076756471E-10</c:v>
                </c:pt>
                <c:pt idx="125">
                  <c:v>3.8726295614413E-12</c:v>
                </c:pt>
                <c:pt idx="126">
                  <c:v>1.40615434772822E-10</c:v>
                </c:pt>
                <c:pt idx="127">
                  <c:v>2.74103305344744E-10</c:v>
                </c:pt>
                <c:pt idx="128">
                  <c:v>3.09869668674722E-10</c:v>
                </c:pt>
                <c:pt idx="129">
                  <c:v>4.65888740683301E-10</c:v>
                </c:pt>
                <c:pt idx="130">
                  <c:v>6.84286447001213E-10</c:v>
                </c:pt>
                <c:pt idx="131">
                  <c:v>8.21029252212593E-10</c:v>
                </c:pt>
                <c:pt idx="132">
                  <c:v>9.54517122784516E-10</c:v>
                </c:pt>
                <c:pt idx="133">
                  <c:v>9.90283486114497E-10</c:v>
                </c:pt>
                <c:pt idx="134">
                  <c:v>1.14630255812307E-9</c:v>
                </c:pt>
                <c:pt idx="135">
                  <c:v>1.36470026444099E-9</c:v>
                </c:pt>
                <c:pt idx="136">
                  <c:v>1.50144306965237E-9</c:v>
                </c:pt>
                <c:pt idx="137">
                  <c:v>1.63493094022429E-9</c:v>
                </c:pt>
                <c:pt idx="138">
                  <c:v>1.67069730355427E-9</c:v>
                </c:pt>
                <c:pt idx="139">
                  <c:v>1.82671637556284E-9</c:v>
                </c:pt>
                <c:pt idx="140">
                  <c:v>2.04511408188076E-9</c:v>
                </c:pt>
                <c:pt idx="141">
                  <c:v>2.18185688709214E-9</c:v>
                </c:pt>
                <c:pt idx="142">
                  <c:v>2.31534475766406E-9</c:v>
                </c:pt>
                <c:pt idx="143">
                  <c:v>2.35111112099404E-9</c:v>
                </c:pt>
                <c:pt idx="144">
                  <c:v>2.50713019300262E-9</c:v>
                </c:pt>
                <c:pt idx="145">
                  <c:v>2.72552789932053E-9</c:v>
                </c:pt>
                <c:pt idx="146">
                  <c:v>2.86227070453191E-9</c:v>
                </c:pt>
                <c:pt idx="147">
                  <c:v>2.99575857510383E-9</c:v>
                </c:pt>
                <c:pt idx="148">
                  <c:v>3.03152493843381E-9</c:v>
                </c:pt>
                <c:pt idx="149">
                  <c:v>3.18754401044239E-9</c:v>
                </c:pt>
                <c:pt idx="150">
                  <c:v>3.4059417167603E-9</c:v>
                </c:pt>
                <c:pt idx="151">
                  <c:v>3.54268452197168E-9</c:v>
                </c:pt>
                <c:pt idx="152">
                  <c:v>3.6761723925436E-9</c:v>
                </c:pt>
                <c:pt idx="153">
                  <c:v>3.71193875587358E-9</c:v>
                </c:pt>
                <c:pt idx="154">
                  <c:v>3.86795782788216E-9</c:v>
                </c:pt>
                <c:pt idx="155">
                  <c:v>4.08635553420007E-9</c:v>
                </c:pt>
                <c:pt idx="156">
                  <c:v>4.22309833941145E-9</c:v>
                </c:pt>
                <c:pt idx="157">
                  <c:v>4.35658620998338E-9</c:v>
                </c:pt>
                <c:pt idx="158">
                  <c:v>4.39235257331335E-9</c:v>
                </c:pt>
                <c:pt idx="159">
                  <c:v>4.54837164532193E-9</c:v>
                </c:pt>
                <c:pt idx="160">
                  <c:v>4.76676935163984E-9</c:v>
                </c:pt>
                <c:pt idx="161">
                  <c:v>4.90351215685122E-9</c:v>
                </c:pt>
                <c:pt idx="162">
                  <c:v>5.03700002742315E-9</c:v>
                </c:pt>
                <c:pt idx="163">
                  <c:v>5.07276639075313E-9</c:v>
                </c:pt>
                <c:pt idx="164">
                  <c:v>5.2287854627617E-9</c:v>
                </c:pt>
                <c:pt idx="165">
                  <c:v>5.44718316907962E-9</c:v>
                </c:pt>
                <c:pt idx="166">
                  <c:v>5.583925974291E-9</c:v>
                </c:pt>
                <c:pt idx="167">
                  <c:v>5.71741384486292E-9</c:v>
                </c:pt>
                <c:pt idx="168">
                  <c:v>5.7531802081929E-9</c:v>
                </c:pt>
                <c:pt idx="169">
                  <c:v>5.90919928020148E-9</c:v>
                </c:pt>
                <c:pt idx="170">
                  <c:v>6.12759698651939E-9</c:v>
                </c:pt>
                <c:pt idx="171">
                  <c:v>6.26433979173077E-9</c:v>
                </c:pt>
                <c:pt idx="172">
                  <c:v>6.39782766230269E-9</c:v>
                </c:pt>
                <c:pt idx="173">
                  <c:v>6.43359402563267E-9</c:v>
                </c:pt>
                <c:pt idx="174">
                  <c:v>6.58961309764125E-9</c:v>
                </c:pt>
                <c:pt idx="175">
                  <c:v>6.80801080395916E-9</c:v>
                </c:pt>
                <c:pt idx="176">
                  <c:v>6.94475360917054E-9</c:v>
                </c:pt>
                <c:pt idx="177">
                  <c:v>7.07824147974246E-9</c:v>
                </c:pt>
                <c:pt idx="178">
                  <c:v>7.11400784307244E-9</c:v>
                </c:pt>
                <c:pt idx="179">
                  <c:v>7.27002691508102E-9</c:v>
                </c:pt>
                <c:pt idx="180">
                  <c:v>7.48842462139893E-9</c:v>
                </c:pt>
                <c:pt idx="181">
                  <c:v>7.62516742661031E-9</c:v>
                </c:pt>
                <c:pt idx="182">
                  <c:v>7.75865529718223E-9</c:v>
                </c:pt>
                <c:pt idx="183">
                  <c:v>7.79442166051221E-9</c:v>
                </c:pt>
                <c:pt idx="184">
                  <c:v>7.9504407325208E-9</c:v>
                </c:pt>
                <c:pt idx="185">
                  <c:v>8.1688384388387E-9</c:v>
                </c:pt>
                <c:pt idx="186">
                  <c:v>8.30558124405009E-9</c:v>
                </c:pt>
                <c:pt idx="187">
                  <c:v>8.43906911462201E-9</c:v>
                </c:pt>
                <c:pt idx="188">
                  <c:v>8.47483547795198E-9</c:v>
                </c:pt>
                <c:pt idx="189">
                  <c:v>8.63085454996056E-9</c:v>
                </c:pt>
                <c:pt idx="190">
                  <c:v>8.84925225627848E-9</c:v>
                </c:pt>
                <c:pt idx="191">
                  <c:v>8.98599506148986E-9</c:v>
                </c:pt>
                <c:pt idx="192">
                  <c:v>9.11948293206178E-9</c:v>
                </c:pt>
                <c:pt idx="193">
                  <c:v>9.15524929539176E-9</c:v>
                </c:pt>
                <c:pt idx="194">
                  <c:v>9.31126836740033E-9</c:v>
                </c:pt>
                <c:pt idx="195">
                  <c:v>9.52966607371825E-9</c:v>
                </c:pt>
                <c:pt idx="196">
                  <c:v>9.66640887892965E-9</c:v>
                </c:pt>
                <c:pt idx="197">
                  <c:v>9.79989674950155E-9</c:v>
                </c:pt>
                <c:pt idx="198">
                  <c:v>9.83566311283153E-9</c:v>
                </c:pt>
                <c:pt idx="199">
                  <c:v>9.9916821848401E-9</c:v>
                </c:pt>
                <c:pt idx="200">
                  <c:v>1.0210079891158E-8</c:v>
                </c:pt>
                <c:pt idx="201">
                  <c:v>1.03468226963694E-8</c:v>
                </c:pt>
                <c:pt idx="202">
                  <c:v>1.04803105669413E-8</c:v>
                </c:pt>
                <c:pt idx="203">
                  <c:v>1.05160769302713E-8</c:v>
                </c:pt>
                <c:pt idx="204">
                  <c:v>1.06720960022799E-8</c:v>
                </c:pt>
                <c:pt idx="205">
                  <c:v>1.08904937085978E-8</c:v>
                </c:pt>
                <c:pt idx="206">
                  <c:v>1.10272365138092E-8</c:v>
                </c:pt>
                <c:pt idx="207">
                  <c:v>1.11607243843811E-8</c:v>
                </c:pt>
                <c:pt idx="208">
                  <c:v>1.11964907477111E-8</c:v>
                </c:pt>
                <c:pt idx="209">
                  <c:v>1.13525098197197E-8</c:v>
                </c:pt>
                <c:pt idx="210">
                  <c:v>1.15709075260376E-8</c:v>
                </c:pt>
                <c:pt idx="211">
                  <c:v>1.17076503312489E-8</c:v>
                </c:pt>
                <c:pt idx="212">
                  <c:v>1.18411382018209E-8</c:v>
                </c:pt>
                <c:pt idx="213">
                  <c:v>1.18769045651508E-8</c:v>
                </c:pt>
                <c:pt idx="214">
                  <c:v>1.20329236371594E-8</c:v>
                </c:pt>
                <c:pt idx="215">
                  <c:v>1.22513213434773E-8</c:v>
                </c:pt>
                <c:pt idx="216">
                  <c:v>1.23880641486887E-8</c:v>
                </c:pt>
                <c:pt idx="217">
                  <c:v>1.25215520192606E-8</c:v>
                </c:pt>
                <c:pt idx="218">
                  <c:v>1.25573183825906E-8</c:v>
                </c:pt>
                <c:pt idx="219">
                  <c:v>1.27133374545992E-8</c:v>
                </c:pt>
                <c:pt idx="220">
                  <c:v>1.29317351609171E-8</c:v>
                </c:pt>
                <c:pt idx="221">
                  <c:v>1.30684779661285E-8</c:v>
                </c:pt>
                <c:pt idx="222">
                  <c:v>1.32019658367004E-8</c:v>
                </c:pt>
                <c:pt idx="223">
                  <c:v>1.32377322000304E-8</c:v>
                </c:pt>
                <c:pt idx="224">
                  <c:v>1.3393751272039E-8</c:v>
                </c:pt>
                <c:pt idx="225">
                  <c:v>1.36121489783569E-8</c:v>
                </c:pt>
                <c:pt idx="226">
                  <c:v>1.37488917835683E-8</c:v>
                </c:pt>
                <c:pt idx="227">
                  <c:v>1.38823796541402E-8</c:v>
                </c:pt>
                <c:pt idx="228">
                  <c:v>1.39181460174702E-8</c:v>
                </c:pt>
                <c:pt idx="229">
                  <c:v>1.40741650894787E-8</c:v>
                </c:pt>
                <c:pt idx="230">
                  <c:v>1.42925627957967E-8</c:v>
                </c:pt>
                <c:pt idx="231">
                  <c:v>1.4429305601008E-8</c:v>
                </c:pt>
                <c:pt idx="232">
                  <c:v>1.456279347158E-8</c:v>
                </c:pt>
                <c:pt idx="233">
                  <c:v>1.45985598349099E-8</c:v>
                </c:pt>
                <c:pt idx="234">
                  <c:v>1.47545789069185E-8</c:v>
                </c:pt>
                <c:pt idx="235">
                  <c:v>1.49729766132364E-8</c:v>
                </c:pt>
                <c:pt idx="236">
                  <c:v>1.51097194184478E-8</c:v>
                </c:pt>
                <c:pt idx="237">
                  <c:v>1.52432072890197E-8</c:v>
                </c:pt>
                <c:pt idx="238">
                  <c:v>1.52789736523497E-8</c:v>
                </c:pt>
                <c:pt idx="239">
                  <c:v>1.54349927243583E-8</c:v>
                </c:pt>
                <c:pt idx="240">
                  <c:v>1.56533904306762E-8</c:v>
                </c:pt>
                <c:pt idx="241">
                  <c:v>1.57901332358876E-8</c:v>
                </c:pt>
                <c:pt idx="242">
                  <c:v>1.59236211064595E-8</c:v>
                </c:pt>
                <c:pt idx="243">
                  <c:v>1.59593874697895E-8</c:v>
                </c:pt>
                <c:pt idx="244">
                  <c:v>1.61154065417981E-8</c:v>
                </c:pt>
                <c:pt idx="245">
                  <c:v>1.6333804248116E-8</c:v>
                </c:pt>
                <c:pt idx="246">
                  <c:v>1.64705470533273E-8</c:v>
                </c:pt>
                <c:pt idx="247">
                  <c:v>1.66040349238993E-8</c:v>
                </c:pt>
                <c:pt idx="248">
                  <c:v>1.66398012872293E-8</c:v>
                </c:pt>
                <c:pt idx="249">
                  <c:v>1.67958203592378E-8</c:v>
                </c:pt>
                <c:pt idx="250">
                  <c:v>1.70142180655557E-8</c:v>
                </c:pt>
                <c:pt idx="251">
                  <c:v>1.71509608707671E-8</c:v>
                </c:pt>
                <c:pt idx="252">
                  <c:v>1.7320215104669E-8</c:v>
                </c:pt>
                <c:pt idx="253">
                  <c:v>1.76946318829955E-8</c:v>
                </c:pt>
                <c:pt idx="254">
                  <c:v>1.80006289221088E-8</c:v>
                </c:pt>
              </c:numCache>
            </c:numRef>
          </c:xVal>
          <c:yVal>
            <c:numRef>
              <c:f>'Al effect 650C'!$K$3:$K$257</c:f>
              <c:numCache>
                <c:formatCode>General</c:formatCode>
                <c:ptCount val="255"/>
                <c:pt idx="0">
                  <c:v>0.0004</c:v>
                </c:pt>
                <c:pt idx="1">
                  <c:v>0.0</c:v>
                </c:pt>
                <c:pt idx="2">
                  <c:v>0.0</c:v>
                </c:pt>
                <c:pt idx="3">
                  <c:v>0.0003</c:v>
                </c:pt>
                <c:pt idx="4">
                  <c:v>0.0007</c:v>
                </c:pt>
                <c:pt idx="5">
                  <c:v>0.0005</c:v>
                </c:pt>
                <c:pt idx="6">
                  <c:v>0.0008</c:v>
                </c:pt>
                <c:pt idx="7">
                  <c:v>0.001</c:v>
                </c:pt>
                <c:pt idx="8">
                  <c:v>0.0</c:v>
                </c:pt>
                <c:pt idx="9">
                  <c:v>0.0008</c:v>
                </c:pt>
                <c:pt idx="10">
                  <c:v>0.0002</c:v>
                </c:pt>
                <c:pt idx="11">
                  <c:v>0.0007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0.0003</c:v>
                </c:pt>
                <c:pt idx="17">
                  <c:v>0.0</c:v>
                </c:pt>
                <c:pt idx="18">
                  <c:v>0.0</c:v>
                </c:pt>
                <c:pt idx="19">
                  <c:v>0.0005</c:v>
                </c:pt>
                <c:pt idx="20">
                  <c:v>0.0</c:v>
                </c:pt>
                <c:pt idx="21">
                  <c:v>0.0</c:v>
                </c:pt>
                <c:pt idx="22">
                  <c:v>0.0004</c:v>
                </c:pt>
                <c:pt idx="23">
                  <c:v>0.0</c:v>
                </c:pt>
                <c:pt idx="24">
                  <c:v>0.0</c:v>
                </c:pt>
                <c:pt idx="25">
                  <c:v>0.0001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0.0001</c:v>
                </c:pt>
                <c:pt idx="31">
                  <c:v>0.0</c:v>
                </c:pt>
                <c:pt idx="32">
                  <c:v>0.0008</c:v>
                </c:pt>
                <c:pt idx="33">
                  <c:v>0.0</c:v>
                </c:pt>
                <c:pt idx="34">
                  <c:v>0.0003</c:v>
                </c:pt>
                <c:pt idx="35">
                  <c:v>0.0011</c:v>
                </c:pt>
                <c:pt idx="36">
                  <c:v>0.0003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0.0006</c:v>
                </c:pt>
                <c:pt idx="41">
                  <c:v>0.0012</c:v>
                </c:pt>
                <c:pt idx="42">
                  <c:v>0.0</c:v>
                </c:pt>
                <c:pt idx="43">
                  <c:v>0.0003</c:v>
                </c:pt>
                <c:pt idx="44">
                  <c:v>0.0003</c:v>
                </c:pt>
                <c:pt idx="45">
                  <c:v>0.0008</c:v>
                </c:pt>
                <c:pt idx="46">
                  <c:v>0.0003</c:v>
                </c:pt>
                <c:pt idx="47">
                  <c:v>0.0005</c:v>
                </c:pt>
                <c:pt idx="48">
                  <c:v>0.0005</c:v>
                </c:pt>
                <c:pt idx="49">
                  <c:v>0.0</c:v>
                </c:pt>
                <c:pt idx="50">
                  <c:v>0.0</c:v>
                </c:pt>
                <c:pt idx="51">
                  <c:v>0.0001</c:v>
                </c:pt>
                <c:pt idx="52">
                  <c:v>0.0001</c:v>
                </c:pt>
                <c:pt idx="53">
                  <c:v>0.0005</c:v>
                </c:pt>
                <c:pt idx="54">
                  <c:v>0.0001</c:v>
                </c:pt>
                <c:pt idx="55">
                  <c:v>0.0001</c:v>
                </c:pt>
                <c:pt idx="56">
                  <c:v>0.0</c:v>
                </c:pt>
                <c:pt idx="57">
                  <c:v>0.0006</c:v>
                </c:pt>
                <c:pt idx="58">
                  <c:v>0.0</c:v>
                </c:pt>
                <c:pt idx="59">
                  <c:v>0.0</c:v>
                </c:pt>
                <c:pt idx="60">
                  <c:v>0.0006</c:v>
                </c:pt>
                <c:pt idx="61">
                  <c:v>0.0008</c:v>
                </c:pt>
                <c:pt idx="62">
                  <c:v>0.0001</c:v>
                </c:pt>
                <c:pt idx="63">
                  <c:v>0.0013</c:v>
                </c:pt>
                <c:pt idx="64">
                  <c:v>0.0002</c:v>
                </c:pt>
                <c:pt idx="65">
                  <c:v>0.0005</c:v>
                </c:pt>
                <c:pt idx="66">
                  <c:v>0.0</c:v>
                </c:pt>
                <c:pt idx="67">
                  <c:v>0.0006</c:v>
                </c:pt>
                <c:pt idx="68">
                  <c:v>0.0008</c:v>
                </c:pt>
                <c:pt idx="69">
                  <c:v>0.0005</c:v>
                </c:pt>
                <c:pt idx="70">
                  <c:v>0.0</c:v>
                </c:pt>
                <c:pt idx="71">
                  <c:v>0.0001</c:v>
                </c:pt>
                <c:pt idx="72">
                  <c:v>0.0004</c:v>
                </c:pt>
                <c:pt idx="73">
                  <c:v>0.0</c:v>
                </c:pt>
                <c:pt idx="74">
                  <c:v>0.0</c:v>
                </c:pt>
                <c:pt idx="75">
                  <c:v>0.0019</c:v>
                </c:pt>
                <c:pt idx="76">
                  <c:v>0.0009</c:v>
                </c:pt>
                <c:pt idx="77">
                  <c:v>0.0005</c:v>
                </c:pt>
                <c:pt idx="78">
                  <c:v>0.0006</c:v>
                </c:pt>
                <c:pt idx="79">
                  <c:v>0.0004</c:v>
                </c:pt>
                <c:pt idx="80">
                  <c:v>0.0011</c:v>
                </c:pt>
                <c:pt idx="81">
                  <c:v>0.0015</c:v>
                </c:pt>
                <c:pt idx="82">
                  <c:v>0.0009</c:v>
                </c:pt>
                <c:pt idx="83">
                  <c:v>0.0003</c:v>
                </c:pt>
                <c:pt idx="84">
                  <c:v>0.0017</c:v>
                </c:pt>
                <c:pt idx="85">
                  <c:v>0.0012</c:v>
                </c:pt>
                <c:pt idx="86">
                  <c:v>0.0018</c:v>
                </c:pt>
                <c:pt idx="87">
                  <c:v>0.0011</c:v>
                </c:pt>
                <c:pt idx="88">
                  <c:v>0.0018</c:v>
                </c:pt>
                <c:pt idx="89">
                  <c:v>0.0023</c:v>
                </c:pt>
                <c:pt idx="90">
                  <c:v>0.0027</c:v>
                </c:pt>
                <c:pt idx="91">
                  <c:v>0.0019</c:v>
                </c:pt>
                <c:pt idx="92">
                  <c:v>0.0021</c:v>
                </c:pt>
                <c:pt idx="93">
                  <c:v>0.0022</c:v>
                </c:pt>
                <c:pt idx="94">
                  <c:v>0.0031</c:v>
                </c:pt>
                <c:pt idx="95">
                  <c:v>0.0032</c:v>
                </c:pt>
                <c:pt idx="96">
                  <c:v>0.0035</c:v>
                </c:pt>
                <c:pt idx="97">
                  <c:v>0.0031</c:v>
                </c:pt>
                <c:pt idx="98">
                  <c:v>0.0026</c:v>
                </c:pt>
                <c:pt idx="99">
                  <c:v>0.0048</c:v>
                </c:pt>
                <c:pt idx="100">
                  <c:v>0.0051</c:v>
                </c:pt>
                <c:pt idx="101">
                  <c:v>0.0039</c:v>
                </c:pt>
                <c:pt idx="102">
                  <c:v>0.0037</c:v>
                </c:pt>
                <c:pt idx="103">
                  <c:v>0.0037</c:v>
                </c:pt>
                <c:pt idx="104">
                  <c:v>0.0046</c:v>
                </c:pt>
                <c:pt idx="105">
                  <c:v>0.0054</c:v>
                </c:pt>
                <c:pt idx="106">
                  <c:v>0.0047</c:v>
                </c:pt>
                <c:pt idx="107">
                  <c:v>0.0055</c:v>
                </c:pt>
                <c:pt idx="108">
                  <c:v>0.0051</c:v>
                </c:pt>
                <c:pt idx="109">
                  <c:v>0.0052</c:v>
                </c:pt>
                <c:pt idx="110">
                  <c:v>0.0065</c:v>
                </c:pt>
                <c:pt idx="111">
                  <c:v>0.007</c:v>
                </c:pt>
                <c:pt idx="112">
                  <c:v>0.0067</c:v>
                </c:pt>
                <c:pt idx="113">
                  <c:v>0.0057</c:v>
                </c:pt>
                <c:pt idx="114">
                  <c:v>0.0076</c:v>
                </c:pt>
                <c:pt idx="115">
                  <c:v>0.0075</c:v>
                </c:pt>
                <c:pt idx="116">
                  <c:v>0.0074</c:v>
                </c:pt>
                <c:pt idx="117">
                  <c:v>0.0084</c:v>
                </c:pt>
                <c:pt idx="118">
                  <c:v>0.0078</c:v>
                </c:pt>
                <c:pt idx="119">
                  <c:v>0.0082</c:v>
                </c:pt>
                <c:pt idx="120">
                  <c:v>0.0093</c:v>
                </c:pt>
                <c:pt idx="121">
                  <c:v>0.0092</c:v>
                </c:pt>
                <c:pt idx="122">
                  <c:v>0.0084</c:v>
                </c:pt>
                <c:pt idx="123">
                  <c:v>0.0085</c:v>
                </c:pt>
                <c:pt idx="124">
                  <c:v>0.0073</c:v>
                </c:pt>
                <c:pt idx="125">
                  <c:v>0.0097</c:v>
                </c:pt>
                <c:pt idx="126">
                  <c:v>0.0107</c:v>
                </c:pt>
                <c:pt idx="127">
                  <c:v>0.011</c:v>
                </c:pt>
                <c:pt idx="128">
                  <c:v>0.011</c:v>
                </c:pt>
                <c:pt idx="129">
                  <c:v>0.0112</c:v>
                </c:pt>
                <c:pt idx="130">
                  <c:v>0.0104</c:v>
                </c:pt>
                <c:pt idx="131">
                  <c:v>0.0114</c:v>
                </c:pt>
                <c:pt idx="132">
                  <c:v>0.0103</c:v>
                </c:pt>
                <c:pt idx="133">
                  <c:v>0.0119</c:v>
                </c:pt>
                <c:pt idx="134">
                  <c:v>0.0125</c:v>
                </c:pt>
                <c:pt idx="135">
                  <c:v>0.0121</c:v>
                </c:pt>
                <c:pt idx="136">
                  <c:v>0.012</c:v>
                </c:pt>
                <c:pt idx="137">
                  <c:v>0.0132</c:v>
                </c:pt>
                <c:pt idx="138">
                  <c:v>0.0119</c:v>
                </c:pt>
                <c:pt idx="139">
                  <c:v>0.0127</c:v>
                </c:pt>
                <c:pt idx="140">
                  <c:v>0.0143</c:v>
                </c:pt>
                <c:pt idx="141">
                  <c:v>0.0131</c:v>
                </c:pt>
                <c:pt idx="142">
                  <c:v>0.0144</c:v>
                </c:pt>
                <c:pt idx="143">
                  <c:v>0.0132</c:v>
                </c:pt>
                <c:pt idx="144">
                  <c:v>0.0141</c:v>
                </c:pt>
                <c:pt idx="145">
                  <c:v>0.0134</c:v>
                </c:pt>
                <c:pt idx="146">
                  <c:v>0.0144</c:v>
                </c:pt>
                <c:pt idx="147">
                  <c:v>0.0152</c:v>
                </c:pt>
                <c:pt idx="148">
                  <c:v>0.014</c:v>
                </c:pt>
                <c:pt idx="149">
                  <c:v>0.0149</c:v>
                </c:pt>
                <c:pt idx="150">
                  <c:v>0.0148</c:v>
                </c:pt>
                <c:pt idx="151">
                  <c:v>0.0148</c:v>
                </c:pt>
                <c:pt idx="152">
                  <c:v>0.0157</c:v>
                </c:pt>
                <c:pt idx="153">
                  <c:v>0.0149</c:v>
                </c:pt>
                <c:pt idx="154">
                  <c:v>0.0157</c:v>
                </c:pt>
                <c:pt idx="155">
                  <c:v>0.015</c:v>
                </c:pt>
                <c:pt idx="156">
                  <c:v>0.0158</c:v>
                </c:pt>
                <c:pt idx="157">
                  <c:v>0.0161</c:v>
                </c:pt>
                <c:pt idx="158">
                  <c:v>0.0151</c:v>
                </c:pt>
                <c:pt idx="159">
                  <c:v>0.0157</c:v>
                </c:pt>
                <c:pt idx="160">
                  <c:v>0.016</c:v>
                </c:pt>
                <c:pt idx="161">
                  <c:v>0.0157</c:v>
                </c:pt>
                <c:pt idx="162">
                  <c:v>0.0166</c:v>
                </c:pt>
                <c:pt idx="163">
                  <c:v>0.0159</c:v>
                </c:pt>
                <c:pt idx="164">
                  <c:v>0.0158</c:v>
                </c:pt>
                <c:pt idx="165">
                  <c:v>0.0163</c:v>
                </c:pt>
                <c:pt idx="166">
                  <c:v>0.0157</c:v>
                </c:pt>
                <c:pt idx="167">
                  <c:v>0.016</c:v>
                </c:pt>
                <c:pt idx="168">
                  <c:v>0.0164</c:v>
                </c:pt>
                <c:pt idx="169">
                  <c:v>0.0173</c:v>
                </c:pt>
                <c:pt idx="170">
                  <c:v>0.016</c:v>
                </c:pt>
                <c:pt idx="171">
                  <c:v>0.0171</c:v>
                </c:pt>
                <c:pt idx="172">
                  <c:v>0.0174</c:v>
                </c:pt>
                <c:pt idx="173">
                  <c:v>0.017</c:v>
                </c:pt>
                <c:pt idx="174">
                  <c:v>0.0174</c:v>
                </c:pt>
                <c:pt idx="175">
                  <c:v>0.0162</c:v>
                </c:pt>
                <c:pt idx="176">
                  <c:v>0.0165</c:v>
                </c:pt>
                <c:pt idx="177">
                  <c:v>0.0174</c:v>
                </c:pt>
                <c:pt idx="178">
                  <c:v>0.0166</c:v>
                </c:pt>
                <c:pt idx="179">
                  <c:v>0.0177</c:v>
                </c:pt>
                <c:pt idx="180">
                  <c:v>0.0176</c:v>
                </c:pt>
                <c:pt idx="181">
                  <c:v>0.0176</c:v>
                </c:pt>
                <c:pt idx="182">
                  <c:v>0.0178</c:v>
                </c:pt>
                <c:pt idx="183">
                  <c:v>0.0162</c:v>
                </c:pt>
                <c:pt idx="184">
                  <c:v>0.0173</c:v>
                </c:pt>
                <c:pt idx="185">
                  <c:v>0.0165</c:v>
                </c:pt>
                <c:pt idx="186">
                  <c:v>0.0172</c:v>
                </c:pt>
                <c:pt idx="187">
                  <c:v>0.018</c:v>
                </c:pt>
                <c:pt idx="188">
                  <c:v>0.0175</c:v>
                </c:pt>
                <c:pt idx="189">
                  <c:v>0.0172</c:v>
                </c:pt>
                <c:pt idx="190">
                  <c:v>0.0182</c:v>
                </c:pt>
                <c:pt idx="191">
                  <c:v>0.0174</c:v>
                </c:pt>
                <c:pt idx="192">
                  <c:v>0.0185</c:v>
                </c:pt>
                <c:pt idx="193">
                  <c:v>0.0174</c:v>
                </c:pt>
                <c:pt idx="194">
                  <c:v>0.0184</c:v>
                </c:pt>
                <c:pt idx="195">
                  <c:v>0.0174</c:v>
                </c:pt>
                <c:pt idx="196">
                  <c:v>0.0181</c:v>
                </c:pt>
                <c:pt idx="197">
                  <c:v>0.0183</c:v>
                </c:pt>
                <c:pt idx="198">
                  <c:v>0.0187</c:v>
                </c:pt>
                <c:pt idx="199">
                  <c:v>0.018</c:v>
                </c:pt>
                <c:pt idx="200">
                  <c:v>0.0176</c:v>
                </c:pt>
                <c:pt idx="201">
                  <c:v>0.018</c:v>
                </c:pt>
                <c:pt idx="202">
                  <c:v>0.0177</c:v>
                </c:pt>
                <c:pt idx="203">
                  <c:v>0.017</c:v>
                </c:pt>
                <c:pt idx="204">
                  <c:v>0.0177</c:v>
                </c:pt>
                <c:pt idx="205">
                  <c:v>0.0183</c:v>
                </c:pt>
                <c:pt idx="206">
                  <c:v>0.0182</c:v>
                </c:pt>
                <c:pt idx="207">
                  <c:v>0.0186</c:v>
                </c:pt>
                <c:pt idx="208">
                  <c:v>0.0187</c:v>
                </c:pt>
                <c:pt idx="209">
                  <c:v>0.0181</c:v>
                </c:pt>
                <c:pt idx="210">
                  <c:v>0.0174</c:v>
                </c:pt>
                <c:pt idx="211">
                  <c:v>0.0176</c:v>
                </c:pt>
                <c:pt idx="212">
                  <c:v>0.0176</c:v>
                </c:pt>
                <c:pt idx="213">
                  <c:v>0.0192</c:v>
                </c:pt>
                <c:pt idx="214">
                  <c:v>0.0187</c:v>
                </c:pt>
                <c:pt idx="215">
                  <c:v>0.0174</c:v>
                </c:pt>
                <c:pt idx="216">
                  <c:v>0.0187</c:v>
                </c:pt>
                <c:pt idx="217">
                  <c:v>0.018</c:v>
                </c:pt>
                <c:pt idx="218">
                  <c:v>0.0177</c:v>
                </c:pt>
                <c:pt idx="219">
                  <c:v>0.0179</c:v>
                </c:pt>
                <c:pt idx="220">
                  <c:v>0.0186</c:v>
                </c:pt>
                <c:pt idx="221">
                  <c:v>0.0188</c:v>
                </c:pt>
                <c:pt idx="222">
                  <c:v>0.0173</c:v>
                </c:pt>
                <c:pt idx="223">
                  <c:v>0.0184</c:v>
                </c:pt>
                <c:pt idx="224">
                  <c:v>0.0174</c:v>
                </c:pt>
                <c:pt idx="225">
                  <c:v>0.0176</c:v>
                </c:pt>
                <c:pt idx="226">
                  <c:v>0.0178</c:v>
                </c:pt>
                <c:pt idx="227">
                  <c:v>0.0184</c:v>
                </c:pt>
                <c:pt idx="228">
                  <c:v>0.0175</c:v>
                </c:pt>
                <c:pt idx="229">
                  <c:v>0.0176</c:v>
                </c:pt>
                <c:pt idx="230">
                  <c:v>0.018</c:v>
                </c:pt>
                <c:pt idx="231">
                  <c:v>0.0177</c:v>
                </c:pt>
                <c:pt idx="232">
                  <c:v>0.0179</c:v>
                </c:pt>
                <c:pt idx="233">
                  <c:v>0.0174</c:v>
                </c:pt>
                <c:pt idx="234">
                  <c:v>0.0191</c:v>
                </c:pt>
                <c:pt idx="235">
                  <c:v>0.018</c:v>
                </c:pt>
                <c:pt idx="236">
                  <c:v>0.0184</c:v>
                </c:pt>
                <c:pt idx="237">
                  <c:v>0.0177</c:v>
                </c:pt>
                <c:pt idx="238">
                  <c:v>0.0176</c:v>
                </c:pt>
                <c:pt idx="239">
                  <c:v>0.0183</c:v>
                </c:pt>
                <c:pt idx="240">
                  <c:v>0.0178</c:v>
                </c:pt>
                <c:pt idx="241">
                  <c:v>0.0174</c:v>
                </c:pt>
                <c:pt idx="242">
                  <c:v>0.019</c:v>
                </c:pt>
                <c:pt idx="243">
                  <c:v>0.018</c:v>
                </c:pt>
                <c:pt idx="244">
                  <c:v>0.0183</c:v>
                </c:pt>
                <c:pt idx="245">
                  <c:v>0.0179</c:v>
                </c:pt>
                <c:pt idx="246">
                  <c:v>0.018</c:v>
                </c:pt>
                <c:pt idx="247">
                  <c:v>0.0187</c:v>
                </c:pt>
                <c:pt idx="248">
                  <c:v>0.0181</c:v>
                </c:pt>
                <c:pt idx="249">
                  <c:v>0.0186</c:v>
                </c:pt>
                <c:pt idx="250">
                  <c:v>0.0183</c:v>
                </c:pt>
                <c:pt idx="251">
                  <c:v>0.0182</c:v>
                </c:pt>
                <c:pt idx="252">
                  <c:v>0.0171</c:v>
                </c:pt>
                <c:pt idx="253">
                  <c:v>0.0181</c:v>
                </c:pt>
                <c:pt idx="254">
                  <c:v>0.0186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8D7-4C9F-AC4F-014B219A4254}"/>
            </c:ext>
          </c:extLst>
        </c:ser>
        <c:ser>
          <c:idx val="4"/>
          <c:order val="3"/>
          <c:tx>
            <c:v>V EB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79646"/>
                </a:solidFill>
              </a:ln>
              <a:effectLst/>
            </c:spPr>
          </c:marker>
          <c:xVal>
            <c:numRef>
              <c:f>'Al effect 650C'!$N$3:$N$367</c:f>
              <c:numCache>
                <c:formatCode>General</c:formatCode>
                <c:ptCount val="365"/>
                <c:pt idx="0">
                  <c:v>-1.08570230779777E-8</c:v>
                </c:pt>
                <c:pt idx="1">
                  <c:v>-1.05168127671887E-8</c:v>
                </c:pt>
                <c:pt idx="2">
                  <c:v>-1.01766058584689E-8</c:v>
                </c:pt>
                <c:pt idx="3">
                  <c:v>-9.87539006355736E-9</c:v>
                </c:pt>
                <c:pt idx="4">
                  <c:v>-9.84092710370404E-9</c:v>
                </c:pt>
                <c:pt idx="5">
                  <c:v>-9.83640235181806E-9</c:v>
                </c:pt>
                <c:pt idx="6">
                  <c:v>-9.61622044049455E-9</c:v>
                </c:pt>
                <c:pt idx="7">
                  <c:v>-9.53518315483747E-9</c:v>
                </c:pt>
                <c:pt idx="8">
                  <c:v>-9.50072019498415E-9</c:v>
                </c:pt>
                <c:pt idx="9">
                  <c:v>-9.49619544309817E-9</c:v>
                </c:pt>
                <c:pt idx="10">
                  <c:v>-9.27601353177467E-9</c:v>
                </c:pt>
                <c:pt idx="11">
                  <c:v>-9.19497624611759E-9</c:v>
                </c:pt>
                <c:pt idx="12">
                  <c:v>-9.16051328626427E-9</c:v>
                </c:pt>
                <c:pt idx="13">
                  <c:v>-9.1559885343783E-9</c:v>
                </c:pt>
                <c:pt idx="14">
                  <c:v>-8.96696957589352E-9</c:v>
                </c:pt>
                <c:pt idx="15">
                  <c:v>-8.93580662305478E-9</c:v>
                </c:pt>
                <c:pt idx="16">
                  <c:v>-8.8547693373977E-9</c:v>
                </c:pt>
                <c:pt idx="17">
                  <c:v>-8.82030637754438E-9</c:v>
                </c:pt>
                <c:pt idx="18">
                  <c:v>-8.8157816256584E-9</c:v>
                </c:pt>
                <c:pt idx="19">
                  <c:v>-8.62676266717363E-9</c:v>
                </c:pt>
                <c:pt idx="20">
                  <c:v>-8.5955997143349E-9</c:v>
                </c:pt>
                <c:pt idx="21">
                  <c:v>-8.51456242867781E-9</c:v>
                </c:pt>
                <c:pt idx="22">
                  <c:v>-8.48009946882449E-9</c:v>
                </c:pt>
                <c:pt idx="23">
                  <c:v>-8.47557471693852E-9</c:v>
                </c:pt>
                <c:pt idx="24">
                  <c:v>-8.28655575845375E-9</c:v>
                </c:pt>
                <c:pt idx="25">
                  <c:v>-8.25539280561501E-9</c:v>
                </c:pt>
                <c:pt idx="26">
                  <c:v>-8.17435551995793E-9</c:v>
                </c:pt>
                <c:pt idx="27">
                  <c:v>-8.13989256010461E-9</c:v>
                </c:pt>
                <c:pt idx="28">
                  <c:v>-8.13536780821863E-9</c:v>
                </c:pt>
                <c:pt idx="29">
                  <c:v>-7.94634884973386E-9</c:v>
                </c:pt>
                <c:pt idx="30">
                  <c:v>-7.91518589689512E-9</c:v>
                </c:pt>
                <c:pt idx="31">
                  <c:v>-7.83414861123804E-9</c:v>
                </c:pt>
                <c:pt idx="32">
                  <c:v>-7.79968565138472E-9</c:v>
                </c:pt>
                <c:pt idx="33">
                  <c:v>-7.79516089949874E-9</c:v>
                </c:pt>
                <c:pt idx="34">
                  <c:v>-7.60614194101398E-9</c:v>
                </c:pt>
                <c:pt idx="35">
                  <c:v>-7.57497898817523E-9</c:v>
                </c:pt>
                <c:pt idx="36">
                  <c:v>-7.49394170251816E-9</c:v>
                </c:pt>
                <c:pt idx="37">
                  <c:v>-7.45947874266484E-9</c:v>
                </c:pt>
                <c:pt idx="38">
                  <c:v>-7.45495399077886E-9</c:v>
                </c:pt>
                <c:pt idx="39">
                  <c:v>-7.26593503229409E-9</c:v>
                </c:pt>
                <c:pt idx="40">
                  <c:v>-7.23477207945535E-9</c:v>
                </c:pt>
                <c:pt idx="41">
                  <c:v>-7.15373479379827E-9</c:v>
                </c:pt>
                <c:pt idx="42">
                  <c:v>-7.11927183394495E-9</c:v>
                </c:pt>
                <c:pt idx="43">
                  <c:v>-7.11474708205897E-9</c:v>
                </c:pt>
                <c:pt idx="44">
                  <c:v>-6.92559204081072E-9</c:v>
                </c:pt>
                <c:pt idx="45">
                  <c:v>-6.89463321211721E-9</c:v>
                </c:pt>
                <c:pt idx="46">
                  <c:v>-6.81366396784188E-9</c:v>
                </c:pt>
                <c:pt idx="47">
                  <c:v>-6.77896286315245E-9</c:v>
                </c:pt>
                <c:pt idx="48">
                  <c:v>-6.77454017333909E-9</c:v>
                </c:pt>
                <c:pt idx="49">
                  <c:v>-6.58538513209083E-9</c:v>
                </c:pt>
                <c:pt idx="50">
                  <c:v>-6.55442630339732E-9</c:v>
                </c:pt>
                <c:pt idx="51">
                  <c:v>-6.47345705912199E-9</c:v>
                </c:pt>
                <c:pt idx="52">
                  <c:v>-6.43875595443256E-9</c:v>
                </c:pt>
                <c:pt idx="53">
                  <c:v>-6.4343332646192E-9</c:v>
                </c:pt>
                <c:pt idx="54">
                  <c:v>-6.24517822337094E-9</c:v>
                </c:pt>
                <c:pt idx="55">
                  <c:v>-6.21421939467744E-9</c:v>
                </c:pt>
                <c:pt idx="56">
                  <c:v>-6.1332501504021E-9</c:v>
                </c:pt>
                <c:pt idx="57">
                  <c:v>-6.09854904571267E-9</c:v>
                </c:pt>
                <c:pt idx="58">
                  <c:v>-6.09412635589932E-9</c:v>
                </c:pt>
                <c:pt idx="59">
                  <c:v>-5.90497131465106E-9</c:v>
                </c:pt>
                <c:pt idx="60">
                  <c:v>-5.87401248595755E-9</c:v>
                </c:pt>
                <c:pt idx="61">
                  <c:v>-5.79304324168222E-9</c:v>
                </c:pt>
                <c:pt idx="62">
                  <c:v>-5.75834213699279E-9</c:v>
                </c:pt>
                <c:pt idx="63">
                  <c:v>-5.75391944717943E-9</c:v>
                </c:pt>
                <c:pt idx="64">
                  <c:v>-5.56476440593117E-9</c:v>
                </c:pt>
                <c:pt idx="65">
                  <c:v>-5.53380557723766E-9</c:v>
                </c:pt>
                <c:pt idx="66">
                  <c:v>-5.45283633296233E-9</c:v>
                </c:pt>
                <c:pt idx="67">
                  <c:v>-5.4181352282729E-9</c:v>
                </c:pt>
                <c:pt idx="68">
                  <c:v>-5.41371253845954E-9</c:v>
                </c:pt>
                <c:pt idx="69">
                  <c:v>-5.22455749721129E-9</c:v>
                </c:pt>
                <c:pt idx="70">
                  <c:v>-5.19359866851778E-9</c:v>
                </c:pt>
                <c:pt idx="71">
                  <c:v>-5.11262942424244E-9</c:v>
                </c:pt>
                <c:pt idx="72">
                  <c:v>-5.07792831955302E-9</c:v>
                </c:pt>
                <c:pt idx="73">
                  <c:v>-5.07350562973966E-9</c:v>
                </c:pt>
                <c:pt idx="74">
                  <c:v>-4.8843505884914E-9</c:v>
                </c:pt>
                <c:pt idx="75">
                  <c:v>-4.85339175979789E-9</c:v>
                </c:pt>
                <c:pt idx="76">
                  <c:v>-4.77242251552256E-9</c:v>
                </c:pt>
                <c:pt idx="77">
                  <c:v>-4.73772141083313E-9</c:v>
                </c:pt>
                <c:pt idx="78">
                  <c:v>-4.73329872101977E-9</c:v>
                </c:pt>
                <c:pt idx="79">
                  <c:v>-4.54414367977152E-9</c:v>
                </c:pt>
                <c:pt idx="80">
                  <c:v>-4.51318485107801E-9</c:v>
                </c:pt>
                <c:pt idx="81">
                  <c:v>-4.43221560680267E-9</c:v>
                </c:pt>
                <c:pt idx="82">
                  <c:v>-4.39751450211324E-9</c:v>
                </c:pt>
                <c:pt idx="83">
                  <c:v>-4.39309181229989E-9</c:v>
                </c:pt>
                <c:pt idx="84">
                  <c:v>-4.20393677105163E-9</c:v>
                </c:pt>
                <c:pt idx="85">
                  <c:v>-4.17297794235812E-9</c:v>
                </c:pt>
                <c:pt idx="86">
                  <c:v>-4.09200869808279E-9</c:v>
                </c:pt>
                <c:pt idx="87">
                  <c:v>-4.05730759339336E-9</c:v>
                </c:pt>
                <c:pt idx="88">
                  <c:v>-4.05288490358E-9</c:v>
                </c:pt>
                <c:pt idx="89">
                  <c:v>-3.86372986233174E-9</c:v>
                </c:pt>
                <c:pt idx="90">
                  <c:v>-3.83277103363823E-9</c:v>
                </c:pt>
                <c:pt idx="91">
                  <c:v>-3.7518017893629E-9</c:v>
                </c:pt>
                <c:pt idx="92">
                  <c:v>-3.71710068467347E-9</c:v>
                </c:pt>
                <c:pt idx="93">
                  <c:v>-3.71267799486011E-9</c:v>
                </c:pt>
                <c:pt idx="94">
                  <c:v>-3.52352295361186E-9</c:v>
                </c:pt>
                <c:pt idx="95">
                  <c:v>-3.49256412491835E-9</c:v>
                </c:pt>
                <c:pt idx="96">
                  <c:v>-3.41159488064302E-9</c:v>
                </c:pt>
                <c:pt idx="97">
                  <c:v>-3.37689377595359E-9</c:v>
                </c:pt>
                <c:pt idx="98">
                  <c:v>-3.37247108614023E-9</c:v>
                </c:pt>
                <c:pt idx="99">
                  <c:v>-3.18331604489197E-9</c:v>
                </c:pt>
                <c:pt idx="100">
                  <c:v>-3.15235721619846E-9</c:v>
                </c:pt>
                <c:pt idx="101">
                  <c:v>-3.07138797192313E-9</c:v>
                </c:pt>
                <c:pt idx="102">
                  <c:v>-3.0366868672337E-9</c:v>
                </c:pt>
                <c:pt idx="103">
                  <c:v>-3.03226417742034E-9</c:v>
                </c:pt>
                <c:pt idx="104">
                  <c:v>-2.84310913617209E-9</c:v>
                </c:pt>
                <c:pt idx="105">
                  <c:v>-2.81215030747858E-9</c:v>
                </c:pt>
                <c:pt idx="106">
                  <c:v>-2.73118106320324E-9</c:v>
                </c:pt>
                <c:pt idx="107">
                  <c:v>-2.69647995851381E-9</c:v>
                </c:pt>
                <c:pt idx="108">
                  <c:v>-2.69205726870046E-9</c:v>
                </c:pt>
                <c:pt idx="109">
                  <c:v>-2.5029022274522E-9</c:v>
                </c:pt>
                <c:pt idx="110">
                  <c:v>-2.47194339875869E-9</c:v>
                </c:pt>
                <c:pt idx="111">
                  <c:v>-2.39097415448336E-9</c:v>
                </c:pt>
                <c:pt idx="112">
                  <c:v>-2.35627304979393E-9</c:v>
                </c:pt>
                <c:pt idx="113">
                  <c:v>-2.35185035998057E-9</c:v>
                </c:pt>
                <c:pt idx="114">
                  <c:v>-2.16269531873231E-9</c:v>
                </c:pt>
                <c:pt idx="115">
                  <c:v>-2.1317364900388E-9</c:v>
                </c:pt>
                <c:pt idx="116">
                  <c:v>-2.05076724576347E-9</c:v>
                </c:pt>
                <c:pt idx="117">
                  <c:v>-2.01606614107404E-9</c:v>
                </c:pt>
                <c:pt idx="118">
                  <c:v>-2.01164345126068E-9</c:v>
                </c:pt>
                <c:pt idx="119">
                  <c:v>-1.82248841001243E-9</c:v>
                </c:pt>
                <c:pt idx="120">
                  <c:v>-1.79152958131892E-9</c:v>
                </c:pt>
                <c:pt idx="121">
                  <c:v>-1.71056033704359E-9</c:v>
                </c:pt>
                <c:pt idx="122">
                  <c:v>-1.67585923235416E-9</c:v>
                </c:pt>
                <c:pt idx="123">
                  <c:v>-1.6714365425408E-9</c:v>
                </c:pt>
                <c:pt idx="124">
                  <c:v>-1.48228150129254E-9</c:v>
                </c:pt>
                <c:pt idx="125">
                  <c:v>-1.45132267259903E-9</c:v>
                </c:pt>
                <c:pt idx="126">
                  <c:v>-1.3703534283237E-9</c:v>
                </c:pt>
                <c:pt idx="127">
                  <c:v>-1.33565232363427E-9</c:v>
                </c:pt>
                <c:pt idx="128">
                  <c:v>-1.33122963382091E-9</c:v>
                </c:pt>
                <c:pt idx="129">
                  <c:v>-1.14207459257266E-9</c:v>
                </c:pt>
                <c:pt idx="130">
                  <c:v>-1.11111576387915E-9</c:v>
                </c:pt>
                <c:pt idx="131">
                  <c:v>-1.03014651960381E-9</c:v>
                </c:pt>
                <c:pt idx="132">
                  <c:v>-9.95445414914385E-10</c:v>
                </c:pt>
                <c:pt idx="133">
                  <c:v>-9.91022725101027E-10</c:v>
                </c:pt>
                <c:pt idx="134">
                  <c:v>-8.01867683852771E-10</c:v>
                </c:pt>
                <c:pt idx="135">
                  <c:v>-7.70908855159261E-10</c:v>
                </c:pt>
                <c:pt idx="136">
                  <c:v>-6.89939610883928E-10</c:v>
                </c:pt>
                <c:pt idx="137">
                  <c:v>-6.552385061945E-10</c:v>
                </c:pt>
                <c:pt idx="138">
                  <c:v>-6.50815816381141E-10</c:v>
                </c:pt>
                <c:pt idx="139">
                  <c:v>-4.61660775132884E-10</c:v>
                </c:pt>
                <c:pt idx="140">
                  <c:v>-4.30701946439375E-10</c:v>
                </c:pt>
                <c:pt idx="141">
                  <c:v>-3.49732702164042E-10</c:v>
                </c:pt>
                <c:pt idx="142">
                  <c:v>-3.15031597474614E-10</c:v>
                </c:pt>
                <c:pt idx="143">
                  <c:v>-3.10608907661255E-10</c:v>
                </c:pt>
                <c:pt idx="144">
                  <c:v>-1.21453866412998E-10</c:v>
                </c:pt>
                <c:pt idx="145">
                  <c:v>-9.04950377194887E-11</c:v>
                </c:pt>
                <c:pt idx="146">
                  <c:v>-9.52579344415464E-12</c:v>
                </c:pt>
                <c:pt idx="147">
                  <c:v>2.51753112452738E-11</c:v>
                </c:pt>
                <c:pt idx="148">
                  <c:v>2.95980010586304E-11</c:v>
                </c:pt>
                <c:pt idx="149">
                  <c:v>2.18753042306887E-10</c:v>
                </c:pt>
                <c:pt idx="150">
                  <c:v>2.49711871000398E-10</c:v>
                </c:pt>
                <c:pt idx="151">
                  <c:v>3.3068111527573E-10</c:v>
                </c:pt>
                <c:pt idx="152">
                  <c:v>3.65382219965159E-10</c:v>
                </c:pt>
                <c:pt idx="153">
                  <c:v>3.69804909778518E-10</c:v>
                </c:pt>
                <c:pt idx="154">
                  <c:v>5.58959951026774E-10</c:v>
                </c:pt>
                <c:pt idx="155">
                  <c:v>5.89918779720283E-10</c:v>
                </c:pt>
                <c:pt idx="156">
                  <c:v>6.70888023995615E-10</c:v>
                </c:pt>
                <c:pt idx="157">
                  <c:v>7.05589128685044E-10</c:v>
                </c:pt>
                <c:pt idx="158">
                  <c:v>7.10011818498403E-10</c:v>
                </c:pt>
                <c:pt idx="159">
                  <c:v>8.9916685974666E-10</c:v>
                </c:pt>
                <c:pt idx="160">
                  <c:v>9.3012568844017E-10</c:v>
                </c:pt>
                <c:pt idx="161">
                  <c:v>1.0110949327155E-9</c:v>
                </c:pt>
                <c:pt idx="162">
                  <c:v>1.04579603740493E-9</c:v>
                </c:pt>
                <c:pt idx="163">
                  <c:v>1.05021872721829E-9</c:v>
                </c:pt>
                <c:pt idx="164">
                  <c:v>1.23937376846655E-9</c:v>
                </c:pt>
                <c:pt idx="165">
                  <c:v>1.27033259716005E-9</c:v>
                </c:pt>
                <c:pt idx="166">
                  <c:v>1.35130184143539E-9</c:v>
                </c:pt>
                <c:pt idx="167">
                  <c:v>1.38600294612482E-9</c:v>
                </c:pt>
                <c:pt idx="168">
                  <c:v>1.39042563593817E-9</c:v>
                </c:pt>
                <c:pt idx="169">
                  <c:v>1.57958067718643E-9</c:v>
                </c:pt>
                <c:pt idx="170">
                  <c:v>1.61053950587994E-9</c:v>
                </c:pt>
                <c:pt idx="171">
                  <c:v>1.69150875015527E-9</c:v>
                </c:pt>
                <c:pt idx="172">
                  <c:v>1.7262098548447E-9</c:v>
                </c:pt>
                <c:pt idx="173">
                  <c:v>1.73063254465806E-9</c:v>
                </c:pt>
                <c:pt idx="174">
                  <c:v>1.91978758590632E-9</c:v>
                </c:pt>
                <c:pt idx="175">
                  <c:v>1.95074641459983E-9</c:v>
                </c:pt>
                <c:pt idx="176">
                  <c:v>2.03171565887516E-9</c:v>
                </c:pt>
                <c:pt idx="177">
                  <c:v>2.06641676356459E-9</c:v>
                </c:pt>
                <c:pt idx="178">
                  <c:v>2.07083945337795E-9</c:v>
                </c:pt>
                <c:pt idx="179">
                  <c:v>2.2599944946262E-9</c:v>
                </c:pt>
                <c:pt idx="180">
                  <c:v>2.29095332331971E-9</c:v>
                </c:pt>
                <c:pt idx="181">
                  <c:v>2.37192256759504E-9</c:v>
                </c:pt>
                <c:pt idx="182">
                  <c:v>2.40662367228447E-9</c:v>
                </c:pt>
                <c:pt idx="183">
                  <c:v>2.41104636209783E-9</c:v>
                </c:pt>
                <c:pt idx="184">
                  <c:v>2.60020140334609E-9</c:v>
                </c:pt>
                <c:pt idx="185">
                  <c:v>2.6311602320396E-9</c:v>
                </c:pt>
                <c:pt idx="186">
                  <c:v>2.71212947631493E-9</c:v>
                </c:pt>
                <c:pt idx="187">
                  <c:v>2.74683058100436E-9</c:v>
                </c:pt>
                <c:pt idx="188">
                  <c:v>2.75125327081772E-9</c:v>
                </c:pt>
                <c:pt idx="189">
                  <c:v>2.94040831206598E-9</c:v>
                </c:pt>
                <c:pt idx="190">
                  <c:v>2.97136714075948E-9</c:v>
                </c:pt>
                <c:pt idx="191">
                  <c:v>3.05233638503482E-9</c:v>
                </c:pt>
                <c:pt idx="192">
                  <c:v>3.08703748972425E-9</c:v>
                </c:pt>
                <c:pt idx="193">
                  <c:v>3.0914601795376E-9</c:v>
                </c:pt>
                <c:pt idx="194">
                  <c:v>3.28061522078586E-9</c:v>
                </c:pt>
                <c:pt idx="195">
                  <c:v>3.31157404947937E-9</c:v>
                </c:pt>
                <c:pt idx="196">
                  <c:v>3.3925432937547E-9</c:v>
                </c:pt>
                <c:pt idx="197">
                  <c:v>3.42724439844413E-9</c:v>
                </c:pt>
                <c:pt idx="198">
                  <c:v>3.43166708825749E-9</c:v>
                </c:pt>
                <c:pt idx="199">
                  <c:v>3.62082212950575E-9</c:v>
                </c:pt>
                <c:pt idx="200">
                  <c:v>3.65178095819926E-9</c:v>
                </c:pt>
                <c:pt idx="201">
                  <c:v>3.73275020247459E-9</c:v>
                </c:pt>
                <c:pt idx="202">
                  <c:v>3.76745130716402E-9</c:v>
                </c:pt>
                <c:pt idx="203">
                  <c:v>3.77187399697738E-9</c:v>
                </c:pt>
                <c:pt idx="204">
                  <c:v>3.96102903822563E-9</c:v>
                </c:pt>
                <c:pt idx="205">
                  <c:v>3.99198786691914E-9</c:v>
                </c:pt>
                <c:pt idx="206">
                  <c:v>4.07295711119447E-9</c:v>
                </c:pt>
                <c:pt idx="207">
                  <c:v>4.1076582158839E-9</c:v>
                </c:pt>
                <c:pt idx="208">
                  <c:v>4.11208090569726E-9</c:v>
                </c:pt>
                <c:pt idx="209">
                  <c:v>4.30123594694552E-9</c:v>
                </c:pt>
                <c:pt idx="210">
                  <c:v>4.33219477563903E-9</c:v>
                </c:pt>
                <c:pt idx="211">
                  <c:v>4.41316401991436E-9</c:v>
                </c:pt>
                <c:pt idx="212">
                  <c:v>4.44786512460379E-9</c:v>
                </c:pt>
                <c:pt idx="213">
                  <c:v>4.45228781441715E-9</c:v>
                </c:pt>
                <c:pt idx="214">
                  <c:v>4.6414428556654E-9</c:v>
                </c:pt>
                <c:pt idx="215">
                  <c:v>4.67240168435891E-9</c:v>
                </c:pt>
                <c:pt idx="216">
                  <c:v>4.75337092863425E-9</c:v>
                </c:pt>
                <c:pt idx="217">
                  <c:v>4.78807203332368E-9</c:v>
                </c:pt>
                <c:pt idx="218">
                  <c:v>4.79249472313703E-9</c:v>
                </c:pt>
                <c:pt idx="219">
                  <c:v>4.9816497643853E-9</c:v>
                </c:pt>
                <c:pt idx="220">
                  <c:v>5.0126085930788E-9</c:v>
                </c:pt>
                <c:pt idx="221">
                  <c:v>5.09357783735413E-9</c:v>
                </c:pt>
                <c:pt idx="222">
                  <c:v>5.12827894204356E-9</c:v>
                </c:pt>
                <c:pt idx="223">
                  <c:v>5.13270163185692E-9</c:v>
                </c:pt>
                <c:pt idx="224">
                  <c:v>5.32185667310518E-9</c:v>
                </c:pt>
                <c:pt idx="225">
                  <c:v>5.35281550179868E-9</c:v>
                </c:pt>
                <c:pt idx="226">
                  <c:v>5.43378474607402E-9</c:v>
                </c:pt>
                <c:pt idx="227">
                  <c:v>5.46848585076345E-9</c:v>
                </c:pt>
                <c:pt idx="228">
                  <c:v>5.47290854057681E-9</c:v>
                </c:pt>
                <c:pt idx="229">
                  <c:v>5.66206358182506E-9</c:v>
                </c:pt>
                <c:pt idx="230">
                  <c:v>5.69302241051857E-9</c:v>
                </c:pt>
                <c:pt idx="231">
                  <c:v>5.77399165479391E-9</c:v>
                </c:pt>
                <c:pt idx="232">
                  <c:v>5.80869275948334E-9</c:v>
                </c:pt>
                <c:pt idx="233">
                  <c:v>5.81311544929669E-9</c:v>
                </c:pt>
                <c:pt idx="234">
                  <c:v>6.00227049054495E-9</c:v>
                </c:pt>
                <c:pt idx="235">
                  <c:v>6.03322931923846E-9</c:v>
                </c:pt>
                <c:pt idx="236">
                  <c:v>6.11419856351379E-9</c:v>
                </c:pt>
                <c:pt idx="237">
                  <c:v>6.14889966820322E-9</c:v>
                </c:pt>
                <c:pt idx="238">
                  <c:v>6.15332235801658E-9</c:v>
                </c:pt>
                <c:pt idx="239">
                  <c:v>6.34247739926484E-9</c:v>
                </c:pt>
                <c:pt idx="240">
                  <c:v>6.37343622795834E-9</c:v>
                </c:pt>
                <c:pt idx="241">
                  <c:v>6.45440547223368E-9</c:v>
                </c:pt>
                <c:pt idx="242">
                  <c:v>6.4891065769231E-9</c:v>
                </c:pt>
                <c:pt idx="243">
                  <c:v>6.49352926673646E-9</c:v>
                </c:pt>
                <c:pt idx="244">
                  <c:v>6.68268430798472E-9</c:v>
                </c:pt>
                <c:pt idx="245">
                  <c:v>6.71364313667823E-9</c:v>
                </c:pt>
                <c:pt idx="246">
                  <c:v>6.79461238095356E-9</c:v>
                </c:pt>
                <c:pt idx="247">
                  <c:v>6.82931348564299E-9</c:v>
                </c:pt>
                <c:pt idx="248">
                  <c:v>6.83373617545635E-9</c:v>
                </c:pt>
                <c:pt idx="249">
                  <c:v>7.02289121670461E-9</c:v>
                </c:pt>
                <c:pt idx="250">
                  <c:v>7.05385004539812E-9</c:v>
                </c:pt>
                <c:pt idx="251">
                  <c:v>7.13481928967345E-9</c:v>
                </c:pt>
                <c:pt idx="252">
                  <c:v>7.16952039436288E-9</c:v>
                </c:pt>
                <c:pt idx="253">
                  <c:v>7.17394308417624E-9</c:v>
                </c:pt>
                <c:pt idx="254">
                  <c:v>7.36309812542449E-9</c:v>
                </c:pt>
                <c:pt idx="255">
                  <c:v>7.394056954118E-9</c:v>
                </c:pt>
                <c:pt idx="256">
                  <c:v>7.47502619839334E-9</c:v>
                </c:pt>
                <c:pt idx="257">
                  <c:v>7.50972730308277E-9</c:v>
                </c:pt>
                <c:pt idx="258">
                  <c:v>7.51414999289612E-9</c:v>
                </c:pt>
                <c:pt idx="259">
                  <c:v>7.70330503414438E-9</c:v>
                </c:pt>
                <c:pt idx="260">
                  <c:v>7.73426386283789E-9</c:v>
                </c:pt>
                <c:pt idx="261">
                  <c:v>7.81523310711322E-9</c:v>
                </c:pt>
                <c:pt idx="262">
                  <c:v>7.84993421180265E-9</c:v>
                </c:pt>
                <c:pt idx="263">
                  <c:v>7.85435690161601E-9</c:v>
                </c:pt>
                <c:pt idx="264">
                  <c:v>8.04351194286427E-9</c:v>
                </c:pt>
                <c:pt idx="265">
                  <c:v>8.07447077155777E-9</c:v>
                </c:pt>
                <c:pt idx="266">
                  <c:v>8.15544001583311E-9</c:v>
                </c:pt>
                <c:pt idx="267">
                  <c:v>8.19014112052253E-9</c:v>
                </c:pt>
                <c:pt idx="268">
                  <c:v>8.19456381033589E-9</c:v>
                </c:pt>
                <c:pt idx="269">
                  <c:v>8.38371885158415E-9</c:v>
                </c:pt>
                <c:pt idx="270">
                  <c:v>8.41467768027766E-9</c:v>
                </c:pt>
                <c:pt idx="271">
                  <c:v>8.49564692455299E-9</c:v>
                </c:pt>
                <c:pt idx="272">
                  <c:v>8.53034802924242E-9</c:v>
                </c:pt>
                <c:pt idx="273">
                  <c:v>8.53477071905578E-9</c:v>
                </c:pt>
                <c:pt idx="274">
                  <c:v>8.72392576030403E-9</c:v>
                </c:pt>
                <c:pt idx="275">
                  <c:v>8.75488458899755E-9</c:v>
                </c:pt>
                <c:pt idx="276">
                  <c:v>8.83585383327288E-9</c:v>
                </c:pt>
                <c:pt idx="277">
                  <c:v>8.87055493796232E-9</c:v>
                </c:pt>
                <c:pt idx="278">
                  <c:v>8.87497762777567E-9</c:v>
                </c:pt>
                <c:pt idx="279">
                  <c:v>9.06413266902392E-9</c:v>
                </c:pt>
                <c:pt idx="280">
                  <c:v>9.09509149771743E-9</c:v>
                </c:pt>
                <c:pt idx="281">
                  <c:v>9.17606074199276E-9</c:v>
                </c:pt>
                <c:pt idx="282">
                  <c:v>9.21076184668219E-9</c:v>
                </c:pt>
                <c:pt idx="283">
                  <c:v>9.21518453649555E-9</c:v>
                </c:pt>
                <c:pt idx="284">
                  <c:v>9.40433957774381E-9</c:v>
                </c:pt>
                <c:pt idx="285">
                  <c:v>9.43529840643732E-9</c:v>
                </c:pt>
                <c:pt idx="286">
                  <c:v>9.51626765071265E-9</c:v>
                </c:pt>
                <c:pt idx="287">
                  <c:v>9.55096875540208E-9</c:v>
                </c:pt>
                <c:pt idx="288">
                  <c:v>9.55539144521544E-9</c:v>
                </c:pt>
                <c:pt idx="289">
                  <c:v>9.74454648646369E-9</c:v>
                </c:pt>
                <c:pt idx="290">
                  <c:v>9.77550531515721E-9</c:v>
                </c:pt>
                <c:pt idx="291">
                  <c:v>9.85647455943255E-9</c:v>
                </c:pt>
                <c:pt idx="292">
                  <c:v>9.89117566412196E-9</c:v>
                </c:pt>
                <c:pt idx="293">
                  <c:v>9.89559835393532E-9</c:v>
                </c:pt>
                <c:pt idx="294">
                  <c:v>1.00847533951836E-8</c:v>
                </c:pt>
                <c:pt idx="295">
                  <c:v>1.01157122238771E-8</c:v>
                </c:pt>
                <c:pt idx="296">
                  <c:v>1.01966814681524E-8</c:v>
                </c:pt>
                <c:pt idx="297">
                  <c:v>1.02313825728418E-8</c:v>
                </c:pt>
                <c:pt idx="298">
                  <c:v>1.02358052626552E-8</c:v>
                </c:pt>
                <c:pt idx="299">
                  <c:v>1.04249603039035E-8</c:v>
                </c:pt>
                <c:pt idx="300">
                  <c:v>1.0455919132597E-8</c:v>
                </c:pt>
                <c:pt idx="301">
                  <c:v>1.05368883768723E-8</c:v>
                </c:pt>
                <c:pt idx="302">
                  <c:v>1.05715894815617E-8</c:v>
                </c:pt>
                <c:pt idx="303">
                  <c:v>1.05760121713751E-8</c:v>
                </c:pt>
                <c:pt idx="304">
                  <c:v>1.07651672126234E-8</c:v>
                </c:pt>
                <c:pt idx="305">
                  <c:v>1.07961260413169E-8</c:v>
                </c:pt>
                <c:pt idx="306">
                  <c:v>1.08770952855922E-8</c:v>
                </c:pt>
                <c:pt idx="307">
                  <c:v>1.09117963902816E-8</c:v>
                </c:pt>
                <c:pt idx="308">
                  <c:v>1.0916219080095E-8</c:v>
                </c:pt>
                <c:pt idx="309">
                  <c:v>1.11053741213432E-8</c:v>
                </c:pt>
                <c:pt idx="310">
                  <c:v>1.11363329500367E-8</c:v>
                </c:pt>
                <c:pt idx="311">
                  <c:v>1.12173021943121E-8</c:v>
                </c:pt>
                <c:pt idx="312">
                  <c:v>1.12520032990015E-8</c:v>
                </c:pt>
                <c:pt idx="313">
                  <c:v>1.12564259888149E-8</c:v>
                </c:pt>
                <c:pt idx="314">
                  <c:v>1.14455810300631E-8</c:v>
                </c:pt>
                <c:pt idx="315">
                  <c:v>1.14765398587566E-8</c:v>
                </c:pt>
                <c:pt idx="316">
                  <c:v>1.1557509103032E-8</c:v>
                </c:pt>
                <c:pt idx="317">
                  <c:v>1.15922102077214E-8</c:v>
                </c:pt>
                <c:pt idx="318">
                  <c:v>1.15966328975348E-8</c:v>
                </c:pt>
                <c:pt idx="319">
                  <c:v>1.1785787938783E-8</c:v>
                </c:pt>
                <c:pt idx="320">
                  <c:v>1.18167467674765E-8</c:v>
                </c:pt>
                <c:pt idx="321">
                  <c:v>1.18977160117519E-8</c:v>
                </c:pt>
                <c:pt idx="322">
                  <c:v>1.19324171164413E-8</c:v>
                </c:pt>
                <c:pt idx="323">
                  <c:v>1.19368398062546E-8</c:v>
                </c:pt>
                <c:pt idx="324">
                  <c:v>1.21259948475029E-8</c:v>
                </c:pt>
                <c:pt idx="325">
                  <c:v>1.21569536761964E-8</c:v>
                </c:pt>
                <c:pt idx="326">
                  <c:v>1.22379229204717E-8</c:v>
                </c:pt>
                <c:pt idx="327">
                  <c:v>1.22726240251612E-8</c:v>
                </c:pt>
                <c:pt idx="328">
                  <c:v>1.22770467149745E-8</c:v>
                </c:pt>
                <c:pt idx="329">
                  <c:v>1.24662017562228E-8</c:v>
                </c:pt>
                <c:pt idx="330">
                  <c:v>1.24971605849163E-8</c:v>
                </c:pt>
                <c:pt idx="331">
                  <c:v>1.25781298291916E-8</c:v>
                </c:pt>
                <c:pt idx="332">
                  <c:v>1.26128309338811E-8</c:v>
                </c:pt>
                <c:pt idx="333">
                  <c:v>1.26172536236944E-8</c:v>
                </c:pt>
                <c:pt idx="334">
                  <c:v>1.28064086649427E-8</c:v>
                </c:pt>
                <c:pt idx="335">
                  <c:v>1.28373674936362E-8</c:v>
                </c:pt>
                <c:pt idx="336">
                  <c:v>1.29183367379115E-8</c:v>
                </c:pt>
                <c:pt idx="337">
                  <c:v>1.29530378426009E-8</c:v>
                </c:pt>
                <c:pt idx="338">
                  <c:v>1.29574605324143E-8</c:v>
                </c:pt>
                <c:pt idx="339">
                  <c:v>1.31466155736626E-8</c:v>
                </c:pt>
                <c:pt idx="340">
                  <c:v>1.31775744023561E-8</c:v>
                </c:pt>
                <c:pt idx="341">
                  <c:v>1.32585436466314E-8</c:v>
                </c:pt>
                <c:pt idx="342">
                  <c:v>1.32932447513208E-8</c:v>
                </c:pt>
                <c:pt idx="343">
                  <c:v>1.32976674411342E-8</c:v>
                </c:pt>
                <c:pt idx="344">
                  <c:v>1.34868224823824E-8</c:v>
                </c:pt>
                <c:pt idx="345">
                  <c:v>1.3517781311076E-8</c:v>
                </c:pt>
                <c:pt idx="346">
                  <c:v>1.35987505553513E-8</c:v>
                </c:pt>
                <c:pt idx="347">
                  <c:v>1.36334516600407E-8</c:v>
                </c:pt>
                <c:pt idx="348">
                  <c:v>1.36378743498541E-8</c:v>
                </c:pt>
                <c:pt idx="349">
                  <c:v>1.38270293911023E-8</c:v>
                </c:pt>
                <c:pt idx="350">
                  <c:v>1.38579882197958E-8</c:v>
                </c:pt>
                <c:pt idx="351">
                  <c:v>1.39389574640712E-8</c:v>
                </c:pt>
                <c:pt idx="352">
                  <c:v>1.39389574640712E-8</c:v>
                </c:pt>
                <c:pt idx="353">
                  <c:v>1.39736585687606E-8</c:v>
                </c:pt>
                <c:pt idx="354">
                  <c:v>1.41672362998222E-8</c:v>
                </c:pt>
                <c:pt idx="355">
                  <c:v>1.41981951285157E-8</c:v>
                </c:pt>
                <c:pt idx="356">
                  <c:v>1.42791643727911E-8</c:v>
                </c:pt>
                <c:pt idx="357">
                  <c:v>1.43138654774805E-8</c:v>
                </c:pt>
                <c:pt idx="358">
                  <c:v>1.45074432085421E-8</c:v>
                </c:pt>
                <c:pt idx="359">
                  <c:v>1.45384020372356E-8</c:v>
                </c:pt>
                <c:pt idx="360">
                  <c:v>1.46540723862004E-8</c:v>
                </c:pt>
                <c:pt idx="361">
                  <c:v>1.4847650117262E-8</c:v>
                </c:pt>
                <c:pt idx="362">
                  <c:v>1.48786089459555E-8</c:v>
                </c:pt>
                <c:pt idx="363">
                  <c:v>1.51878570259819E-8</c:v>
                </c:pt>
                <c:pt idx="364">
                  <c:v>1.55280639347018E-8</c:v>
                </c:pt>
              </c:numCache>
            </c:numRef>
          </c:xVal>
          <c:yVal>
            <c:numRef>
              <c:f>'Al effect 650C'!$O$3:$O$367</c:f>
              <c:numCache>
                <c:formatCode>General</c:formatCode>
                <c:ptCount val="3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0.0001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0.0002</c:v>
                </c:pt>
                <c:pt idx="94">
                  <c:v>0.0</c:v>
                </c:pt>
                <c:pt idx="95">
                  <c:v>9.999E-5</c:v>
                </c:pt>
                <c:pt idx="96">
                  <c:v>0.0</c:v>
                </c:pt>
                <c:pt idx="97">
                  <c:v>0.00019998</c:v>
                </c:pt>
                <c:pt idx="98">
                  <c:v>0.0001</c:v>
                </c:pt>
                <c:pt idx="99">
                  <c:v>0.0</c:v>
                </c:pt>
                <c:pt idx="100">
                  <c:v>0.0002</c:v>
                </c:pt>
                <c:pt idx="101">
                  <c:v>0.0003</c:v>
                </c:pt>
                <c:pt idx="102">
                  <c:v>0.0015</c:v>
                </c:pt>
                <c:pt idx="103">
                  <c:v>0.00050005</c:v>
                </c:pt>
                <c:pt idx="104">
                  <c:v>0.0001</c:v>
                </c:pt>
                <c:pt idx="105">
                  <c:v>0.00069993</c:v>
                </c:pt>
                <c:pt idx="106">
                  <c:v>0.00080008</c:v>
                </c:pt>
                <c:pt idx="107">
                  <c:v>0.0018</c:v>
                </c:pt>
                <c:pt idx="108">
                  <c:v>0.0004</c:v>
                </c:pt>
                <c:pt idx="109">
                  <c:v>0.0009</c:v>
                </c:pt>
                <c:pt idx="110">
                  <c:v>0.0009</c:v>
                </c:pt>
                <c:pt idx="111">
                  <c:v>0.0011</c:v>
                </c:pt>
                <c:pt idx="112">
                  <c:v>0.00070007</c:v>
                </c:pt>
                <c:pt idx="113">
                  <c:v>0.0019</c:v>
                </c:pt>
                <c:pt idx="114">
                  <c:v>0.0020002</c:v>
                </c:pt>
                <c:pt idx="115">
                  <c:v>0.0015</c:v>
                </c:pt>
                <c:pt idx="116">
                  <c:v>0.0019</c:v>
                </c:pt>
                <c:pt idx="117">
                  <c:v>0.00320032</c:v>
                </c:pt>
                <c:pt idx="118">
                  <c:v>0.00280028</c:v>
                </c:pt>
                <c:pt idx="119">
                  <c:v>0.003</c:v>
                </c:pt>
                <c:pt idx="120">
                  <c:v>0.0024</c:v>
                </c:pt>
                <c:pt idx="121">
                  <c:v>0.0031</c:v>
                </c:pt>
                <c:pt idx="122">
                  <c:v>0.0034</c:v>
                </c:pt>
                <c:pt idx="123">
                  <c:v>0.0038</c:v>
                </c:pt>
                <c:pt idx="124">
                  <c:v>0.0049</c:v>
                </c:pt>
                <c:pt idx="125">
                  <c:v>0.0047</c:v>
                </c:pt>
                <c:pt idx="126">
                  <c:v>0.0043</c:v>
                </c:pt>
                <c:pt idx="127">
                  <c:v>0.0059</c:v>
                </c:pt>
                <c:pt idx="128">
                  <c:v>0.0061</c:v>
                </c:pt>
                <c:pt idx="129">
                  <c:v>0.0057</c:v>
                </c:pt>
                <c:pt idx="130">
                  <c:v>0.0061</c:v>
                </c:pt>
                <c:pt idx="131">
                  <c:v>0.0058</c:v>
                </c:pt>
                <c:pt idx="132">
                  <c:v>0.00610061</c:v>
                </c:pt>
                <c:pt idx="133">
                  <c:v>0.007</c:v>
                </c:pt>
                <c:pt idx="134">
                  <c:v>0.00760076</c:v>
                </c:pt>
                <c:pt idx="135">
                  <c:v>0.0071</c:v>
                </c:pt>
                <c:pt idx="136">
                  <c:v>0.00729927</c:v>
                </c:pt>
                <c:pt idx="137">
                  <c:v>0.0075</c:v>
                </c:pt>
                <c:pt idx="138">
                  <c:v>0.00889911</c:v>
                </c:pt>
                <c:pt idx="139">
                  <c:v>0.00949905</c:v>
                </c:pt>
                <c:pt idx="140">
                  <c:v>0.0092</c:v>
                </c:pt>
                <c:pt idx="141">
                  <c:v>0.0083</c:v>
                </c:pt>
                <c:pt idx="142">
                  <c:v>0.0092</c:v>
                </c:pt>
                <c:pt idx="143">
                  <c:v>0.0099</c:v>
                </c:pt>
                <c:pt idx="144">
                  <c:v>0.0098</c:v>
                </c:pt>
                <c:pt idx="145">
                  <c:v>0.0108</c:v>
                </c:pt>
                <c:pt idx="146">
                  <c:v>0.0111</c:v>
                </c:pt>
                <c:pt idx="147">
                  <c:v>0.0107</c:v>
                </c:pt>
                <c:pt idx="148">
                  <c:v>0.01120112</c:v>
                </c:pt>
                <c:pt idx="149">
                  <c:v>0.0115</c:v>
                </c:pt>
                <c:pt idx="150">
                  <c:v>0.01070107</c:v>
                </c:pt>
                <c:pt idx="151">
                  <c:v>0.01070107</c:v>
                </c:pt>
                <c:pt idx="152">
                  <c:v>0.011</c:v>
                </c:pt>
                <c:pt idx="153">
                  <c:v>0.012</c:v>
                </c:pt>
                <c:pt idx="154">
                  <c:v>0.011</c:v>
                </c:pt>
                <c:pt idx="155">
                  <c:v>0.0112</c:v>
                </c:pt>
                <c:pt idx="156">
                  <c:v>0.0124</c:v>
                </c:pt>
                <c:pt idx="157">
                  <c:v>0.0118</c:v>
                </c:pt>
                <c:pt idx="158">
                  <c:v>0.0121</c:v>
                </c:pt>
                <c:pt idx="159">
                  <c:v>0.0126</c:v>
                </c:pt>
                <c:pt idx="160">
                  <c:v>0.0128</c:v>
                </c:pt>
                <c:pt idx="161">
                  <c:v>0.0122</c:v>
                </c:pt>
                <c:pt idx="162">
                  <c:v>0.0129</c:v>
                </c:pt>
                <c:pt idx="163">
                  <c:v>0.013</c:v>
                </c:pt>
                <c:pt idx="164">
                  <c:v>0.0131</c:v>
                </c:pt>
                <c:pt idx="165">
                  <c:v>0.0128</c:v>
                </c:pt>
                <c:pt idx="166">
                  <c:v>0.0117</c:v>
                </c:pt>
                <c:pt idx="167">
                  <c:v>0.0128</c:v>
                </c:pt>
                <c:pt idx="168">
                  <c:v>0.01350135</c:v>
                </c:pt>
                <c:pt idx="169">
                  <c:v>0.0127</c:v>
                </c:pt>
                <c:pt idx="170">
                  <c:v>0.0134</c:v>
                </c:pt>
                <c:pt idx="171">
                  <c:v>0.0131</c:v>
                </c:pt>
                <c:pt idx="172">
                  <c:v>0.0135</c:v>
                </c:pt>
                <c:pt idx="173">
                  <c:v>0.0135</c:v>
                </c:pt>
                <c:pt idx="174">
                  <c:v>0.0136</c:v>
                </c:pt>
                <c:pt idx="175">
                  <c:v>0.01359864</c:v>
                </c:pt>
                <c:pt idx="176">
                  <c:v>0.0139</c:v>
                </c:pt>
                <c:pt idx="177">
                  <c:v>0.01329867</c:v>
                </c:pt>
                <c:pt idx="178">
                  <c:v>0.0141</c:v>
                </c:pt>
                <c:pt idx="179">
                  <c:v>0.0139</c:v>
                </c:pt>
                <c:pt idx="180">
                  <c:v>0.0138</c:v>
                </c:pt>
                <c:pt idx="181">
                  <c:v>0.0143</c:v>
                </c:pt>
                <c:pt idx="182">
                  <c:v>0.0142</c:v>
                </c:pt>
                <c:pt idx="183">
                  <c:v>0.0143</c:v>
                </c:pt>
                <c:pt idx="184">
                  <c:v>0.01480148</c:v>
                </c:pt>
                <c:pt idx="185">
                  <c:v>0.01450145</c:v>
                </c:pt>
                <c:pt idx="186">
                  <c:v>0.0144</c:v>
                </c:pt>
                <c:pt idx="187">
                  <c:v>0.0144</c:v>
                </c:pt>
                <c:pt idx="188">
                  <c:v>0.0139</c:v>
                </c:pt>
                <c:pt idx="189">
                  <c:v>0.0145</c:v>
                </c:pt>
                <c:pt idx="190">
                  <c:v>0.01520152</c:v>
                </c:pt>
                <c:pt idx="191">
                  <c:v>0.0142</c:v>
                </c:pt>
                <c:pt idx="192">
                  <c:v>0.0143</c:v>
                </c:pt>
                <c:pt idx="193">
                  <c:v>0.0149</c:v>
                </c:pt>
                <c:pt idx="194">
                  <c:v>0.0145</c:v>
                </c:pt>
                <c:pt idx="195">
                  <c:v>0.0146</c:v>
                </c:pt>
                <c:pt idx="196">
                  <c:v>0.01429857</c:v>
                </c:pt>
                <c:pt idx="197">
                  <c:v>0.0154</c:v>
                </c:pt>
                <c:pt idx="198">
                  <c:v>0.0144</c:v>
                </c:pt>
                <c:pt idx="199">
                  <c:v>0.0151</c:v>
                </c:pt>
                <c:pt idx="200">
                  <c:v>0.0153</c:v>
                </c:pt>
                <c:pt idx="201">
                  <c:v>0.0148</c:v>
                </c:pt>
                <c:pt idx="202">
                  <c:v>0.0149</c:v>
                </c:pt>
                <c:pt idx="203">
                  <c:v>0.0154</c:v>
                </c:pt>
                <c:pt idx="204">
                  <c:v>0.0148</c:v>
                </c:pt>
                <c:pt idx="205">
                  <c:v>0.0153</c:v>
                </c:pt>
                <c:pt idx="206">
                  <c:v>0.0158</c:v>
                </c:pt>
                <c:pt idx="207">
                  <c:v>0.0151</c:v>
                </c:pt>
                <c:pt idx="208">
                  <c:v>0.01550155</c:v>
                </c:pt>
                <c:pt idx="209">
                  <c:v>0.0156</c:v>
                </c:pt>
                <c:pt idx="210">
                  <c:v>0.0158</c:v>
                </c:pt>
                <c:pt idx="211">
                  <c:v>0.01589841</c:v>
                </c:pt>
                <c:pt idx="212">
                  <c:v>0.0168</c:v>
                </c:pt>
                <c:pt idx="213">
                  <c:v>0.01569843</c:v>
                </c:pt>
                <c:pt idx="214">
                  <c:v>0.0153</c:v>
                </c:pt>
                <c:pt idx="215">
                  <c:v>0.0156</c:v>
                </c:pt>
                <c:pt idx="216">
                  <c:v>0.0159984</c:v>
                </c:pt>
                <c:pt idx="217">
                  <c:v>0.0162</c:v>
                </c:pt>
                <c:pt idx="218">
                  <c:v>0.0163</c:v>
                </c:pt>
                <c:pt idx="219">
                  <c:v>0.0162</c:v>
                </c:pt>
                <c:pt idx="220">
                  <c:v>0.01520152</c:v>
                </c:pt>
                <c:pt idx="221">
                  <c:v>0.0156</c:v>
                </c:pt>
                <c:pt idx="222">
                  <c:v>0.0163</c:v>
                </c:pt>
                <c:pt idx="223">
                  <c:v>0.01629837</c:v>
                </c:pt>
                <c:pt idx="224">
                  <c:v>0.0158</c:v>
                </c:pt>
                <c:pt idx="225">
                  <c:v>0.0158</c:v>
                </c:pt>
                <c:pt idx="226">
                  <c:v>0.0162</c:v>
                </c:pt>
                <c:pt idx="227">
                  <c:v>0.0158</c:v>
                </c:pt>
                <c:pt idx="228">
                  <c:v>0.01609839</c:v>
                </c:pt>
                <c:pt idx="229">
                  <c:v>0.016</c:v>
                </c:pt>
                <c:pt idx="230">
                  <c:v>0.0171</c:v>
                </c:pt>
                <c:pt idx="231">
                  <c:v>0.0164</c:v>
                </c:pt>
                <c:pt idx="232">
                  <c:v>0.0154</c:v>
                </c:pt>
                <c:pt idx="233">
                  <c:v>0.0166</c:v>
                </c:pt>
                <c:pt idx="234">
                  <c:v>0.01659834</c:v>
                </c:pt>
                <c:pt idx="235">
                  <c:v>0.0169</c:v>
                </c:pt>
                <c:pt idx="236">
                  <c:v>0.0168</c:v>
                </c:pt>
                <c:pt idx="237">
                  <c:v>0.0171</c:v>
                </c:pt>
                <c:pt idx="238">
                  <c:v>0.0155</c:v>
                </c:pt>
                <c:pt idx="239">
                  <c:v>0.01649835</c:v>
                </c:pt>
                <c:pt idx="240">
                  <c:v>0.0162</c:v>
                </c:pt>
                <c:pt idx="241">
                  <c:v>0.0175</c:v>
                </c:pt>
                <c:pt idx="242">
                  <c:v>0.01609839</c:v>
                </c:pt>
                <c:pt idx="243">
                  <c:v>0.0162</c:v>
                </c:pt>
                <c:pt idx="244">
                  <c:v>0.0169</c:v>
                </c:pt>
                <c:pt idx="245">
                  <c:v>0.0169</c:v>
                </c:pt>
                <c:pt idx="246">
                  <c:v>0.0171</c:v>
                </c:pt>
                <c:pt idx="247">
                  <c:v>0.0169</c:v>
                </c:pt>
                <c:pt idx="248">
                  <c:v>0.0162</c:v>
                </c:pt>
                <c:pt idx="249">
                  <c:v>0.0175</c:v>
                </c:pt>
                <c:pt idx="250">
                  <c:v>0.0169</c:v>
                </c:pt>
                <c:pt idx="251">
                  <c:v>0.0173</c:v>
                </c:pt>
                <c:pt idx="252">
                  <c:v>0.0168</c:v>
                </c:pt>
                <c:pt idx="253">
                  <c:v>0.0172</c:v>
                </c:pt>
                <c:pt idx="254">
                  <c:v>0.0175</c:v>
                </c:pt>
                <c:pt idx="255">
                  <c:v>0.0171</c:v>
                </c:pt>
                <c:pt idx="256">
                  <c:v>0.0167</c:v>
                </c:pt>
                <c:pt idx="257">
                  <c:v>0.0176</c:v>
                </c:pt>
                <c:pt idx="258">
                  <c:v>0.0169</c:v>
                </c:pt>
                <c:pt idx="259">
                  <c:v>0.0172</c:v>
                </c:pt>
                <c:pt idx="260">
                  <c:v>0.0166</c:v>
                </c:pt>
                <c:pt idx="261">
                  <c:v>0.01630163</c:v>
                </c:pt>
                <c:pt idx="262">
                  <c:v>0.0180018</c:v>
                </c:pt>
                <c:pt idx="263">
                  <c:v>0.017</c:v>
                </c:pt>
                <c:pt idx="264">
                  <c:v>0.0172</c:v>
                </c:pt>
                <c:pt idx="265">
                  <c:v>0.0163</c:v>
                </c:pt>
                <c:pt idx="266">
                  <c:v>0.01720172</c:v>
                </c:pt>
                <c:pt idx="267">
                  <c:v>0.0171</c:v>
                </c:pt>
                <c:pt idx="268">
                  <c:v>0.01659834</c:v>
                </c:pt>
                <c:pt idx="269">
                  <c:v>0.01650165</c:v>
                </c:pt>
                <c:pt idx="270">
                  <c:v>0.0168</c:v>
                </c:pt>
                <c:pt idx="271">
                  <c:v>0.0173</c:v>
                </c:pt>
                <c:pt idx="272">
                  <c:v>0.0168</c:v>
                </c:pt>
                <c:pt idx="273">
                  <c:v>0.0178</c:v>
                </c:pt>
                <c:pt idx="274">
                  <c:v>0.01719828</c:v>
                </c:pt>
                <c:pt idx="275">
                  <c:v>0.0172</c:v>
                </c:pt>
                <c:pt idx="276">
                  <c:v>0.01759824</c:v>
                </c:pt>
                <c:pt idx="277">
                  <c:v>0.01760176</c:v>
                </c:pt>
                <c:pt idx="278">
                  <c:v>0.0175</c:v>
                </c:pt>
                <c:pt idx="279">
                  <c:v>0.0168</c:v>
                </c:pt>
                <c:pt idx="280">
                  <c:v>0.0173</c:v>
                </c:pt>
                <c:pt idx="281">
                  <c:v>0.01769823</c:v>
                </c:pt>
                <c:pt idx="282">
                  <c:v>0.0172</c:v>
                </c:pt>
                <c:pt idx="283">
                  <c:v>0.0178</c:v>
                </c:pt>
                <c:pt idx="284">
                  <c:v>0.0178</c:v>
                </c:pt>
                <c:pt idx="285">
                  <c:v>0.0166</c:v>
                </c:pt>
                <c:pt idx="286">
                  <c:v>0.0173</c:v>
                </c:pt>
                <c:pt idx="287">
                  <c:v>0.0183</c:v>
                </c:pt>
                <c:pt idx="288">
                  <c:v>0.0175</c:v>
                </c:pt>
                <c:pt idx="289">
                  <c:v>0.0172</c:v>
                </c:pt>
                <c:pt idx="290">
                  <c:v>0.0174</c:v>
                </c:pt>
                <c:pt idx="291">
                  <c:v>0.0175</c:v>
                </c:pt>
                <c:pt idx="292">
                  <c:v>0.0181</c:v>
                </c:pt>
                <c:pt idx="293">
                  <c:v>0.01750175</c:v>
                </c:pt>
                <c:pt idx="294">
                  <c:v>0.0179</c:v>
                </c:pt>
                <c:pt idx="295">
                  <c:v>0.0173</c:v>
                </c:pt>
                <c:pt idx="296">
                  <c:v>0.0174</c:v>
                </c:pt>
                <c:pt idx="297">
                  <c:v>0.0169</c:v>
                </c:pt>
                <c:pt idx="298">
                  <c:v>0.0175</c:v>
                </c:pt>
                <c:pt idx="299">
                  <c:v>0.0185</c:v>
                </c:pt>
                <c:pt idx="300">
                  <c:v>0.0173</c:v>
                </c:pt>
                <c:pt idx="301">
                  <c:v>0.0171</c:v>
                </c:pt>
                <c:pt idx="302">
                  <c:v>0.017</c:v>
                </c:pt>
                <c:pt idx="303">
                  <c:v>0.0179982</c:v>
                </c:pt>
                <c:pt idx="304">
                  <c:v>0.01839816</c:v>
                </c:pt>
                <c:pt idx="305">
                  <c:v>0.01769823</c:v>
                </c:pt>
                <c:pt idx="306">
                  <c:v>0.01780178</c:v>
                </c:pt>
                <c:pt idx="307">
                  <c:v>0.0174</c:v>
                </c:pt>
                <c:pt idx="308">
                  <c:v>0.017</c:v>
                </c:pt>
                <c:pt idx="309">
                  <c:v>0.0176</c:v>
                </c:pt>
                <c:pt idx="310">
                  <c:v>0.0174</c:v>
                </c:pt>
                <c:pt idx="311">
                  <c:v>0.0174</c:v>
                </c:pt>
                <c:pt idx="312">
                  <c:v>0.0181</c:v>
                </c:pt>
                <c:pt idx="313">
                  <c:v>0.01810181</c:v>
                </c:pt>
                <c:pt idx="314">
                  <c:v>0.0185</c:v>
                </c:pt>
                <c:pt idx="315">
                  <c:v>0.01760176</c:v>
                </c:pt>
                <c:pt idx="316">
                  <c:v>0.0177</c:v>
                </c:pt>
                <c:pt idx="317">
                  <c:v>0.0174</c:v>
                </c:pt>
                <c:pt idx="318">
                  <c:v>0.01770177</c:v>
                </c:pt>
                <c:pt idx="319">
                  <c:v>0.0175</c:v>
                </c:pt>
                <c:pt idx="320">
                  <c:v>0.018</c:v>
                </c:pt>
                <c:pt idx="321">
                  <c:v>0.0171</c:v>
                </c:pt>
                <c:pt idx="322">
                  <c:v>0.0176</c:v>
                </c:pt>
                <c:pt idx="323">
                  <c:v>0.01789821</c:v>
                </c:pt>
                <c:pt idx="324">
                  <c:v>0.0175</c:v>
                </c:pt>
                <c:pt idx="325">
                  <c:v>0.0167</c:v>
                </c:pt>
                <c:pt idx="326">
                  <c:v>0.0176</c:v>
                </c:pt>
                <c:pt idx="327">
                  <c:v>0.01769823</c:v>
                </c:pt>
                <c:pt idx="328">
                  <c:v>0.0183</c:v>
                </c:pt>
                <c:pt idx="329">
                  <c:v>0.0177</c:v>
                </c:pt>
                <c:pt idx="330">
                  <c:v>0.0171</c:v>
                </c:pt>
                <c:pt idx="331">
                  <c:v>0.01790179</c:v>
                </c:pt>
                <c:pt idx="332">
                  <c:v>0.0182</c:v>
                </c:pt>
                <c:pt idx="333">
                  <c:v>0.01889811</c:v>
                </c:pt>
                <c:pt idx="334">
                  <c:v>0.01689831</c:v>
                </c:pt>
                <c:pt idx="335">
                  <c:v>0.01749825</c:v>
                </c:pt>
                <c:pt idx="336">
                  <c:v>0.0183</c:v>
                </c:pt>
                <c:pt idx="337">
                  <c:v>0.017</c:v>
                </c:pt>
                <c:pt idx="338">
                  <c:v>0.01819818</c:v>
                </c:pt>
                <c:pt idx="339">
                  <c:v>0.0172</c:v>
                </c:pt>
                <c:pt idx="340">
                  <c:v>0.0174</c:v>
                </c:pt>
                <c:pt idx="341">
                  <c:v>0.0183</c:v>
                </c:pt>
                <c:pt idx="342">
                  <c:v>0.0176</c:v>
                </c:pt>
                <c:pt idx="343">
                  <c:v>0.01790179</c:v>
                </c:pt>
                <c:pt idx="344">
                  <c:v>0.01790179</c:v>
                </c:pt>
                <c:pt idx="345">
                  <c:v>0.017</c:v>
                </c:pt>
                <c:pt idx="346">
                  <c:v>0.01720172</c:v>
                </c:pt>
                <c:pt idx="347">
                  <c:v>0.0174</c:v>
                </c:pt>
                <c:pt idx="348">
                  <c:v>0.0181</c:v>
                </c:pt>
                <c:pt idx="349">
                  <c:v>0.0181</c:v>
                </c:pt>
                <c:pt idx="350">
                  <c:v>0.0175</c:v>
                </c:pt>
                <c:pt idx="351">
                  <c:v>0.017</c:v>
                </c:pt>
                <c:pt idx="352">
                  <c:v>0.017</c:v>
                </c:pt>
                <c:pt idx="353">
                  <c:v>0.01759824</c:v>
                </c:pt>
                <c:pt idx="354">
                  <c:v>0.01770177</c:v>
                </c:pt>
                <c:pt idx="355">
                  <c:v>0.0186</c:v>
                </c:pt>
                <c:pt idx="356">
                  <c:v>0.017</c:v>
                </c:pt>
                <c:pt idx="357">
                  <c:v>0.0179</c:v>
                </c:pt>
                <c:pt idx="358">
                  <c:v>0.0171</c:v>
                </c:pt>
                <c:pt idx="359">
                  <c:v>0.0175</c:v>
                </c:pt>
                <c:pt idx="360">
                  <c:v>0.0172</c:v>
                </c:pt>
                <c:pt idx="361">
                  <c:v>0.01779822</c:v>
                </c:pt>
                <c:pt idx="362">
                  <c:v>0.017</c:v>
                </c:pt>
                <c:pt idx="363">
                  <c:v>0.0175</c:v>
                </c:pt>
                <c:pt idx="364">
                  <c:v>0.0175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8D7-4C9F-AC4F-014B219A4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9985352"/>
        <c:axId val="2139991128"/>
      </c:scatterChart>
      <c:valAx>
        <c:axId val="2139985352"/>
        <c:scaling>
          <c:orientation val="minMax"/>
          <c:max val="1.0E-8"/>
          <c:min val="-1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991128"/>
        <c:crosses val="autoZero"/>
        <c:crossBetween val="midCat"/>
      </c:valAx>
      <c:valAx>
        <c:axId val="2139991128"/>
        <c:scaling>
          <c:orientation val="minMax"/>
          <c:max val="0.0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985352"/>
        <c:crossesAt val="-1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BA 750C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'Al effect 750C'!$A$3:$A$1202</c:f>
              <c:numCache>
                <c:formatCode>General</c:formatCode>
                <c:ptCount val="1200"/>
                <c:pt idx="0" formatCode="0.00E+00">
                  <c:v>-7.43828385225159E-8</c:v>
                </c:pt>
                <c:pt idx="1">
                  <c:v>-7.42428741614987E-8</c:v>
                </c:pt>
                <c:pt idx="2">
                  <c:v>-7.41029098140899E-8</c:v>
                </c:pt>
                <c:pt idx="3">
                  <c:v>-7.39629454530727E-8</c:v>
                </c:pt>
                <c:pt idx="4">
                  <c:v>-7.38229810920556E-8</c:v>
                </c:pt>
                <c:pt idx="5">
                  <c:v>-7.36830167446468E-8</c:v>
                </c:pt>
                <c:pt idx="6">
                  <c:v>-7.35430523836296E-8</c:v>
                </c:pt>
                <c:pt idx="7">
                  <c:v>-7.34030880226125E-8</c:v>
                </c:pt>
                <c:pt idx="8">
                  <c:v>-7.32631236615954E-8</c:v>
                </c:pt>
                <c:pt idx="9">
                  <c:v>-7.31231593141865E-8</c:v>
                </c:pt>
                <c:pt idx="10">
                  <c:v>-7.29831949531694E-8</c:v>
                </c:pt>
                <c:pt idx="11">
                  <c:v>-7.28432305921522E-8</c:v>
                </c:pt>
                <c:pt idx="12">
                  <c:v>-7.27032662447434E-8</c:v>
                </c:pt>
                <c:pt idx="13">
                  <c:v>-7.25633018837263E-8</c:v>
                </c:pt>
                <c:pt idx="14">
                  <c:v>-7.24233375227091E-8</c:v>
                </c:pt>
                <c:pt idx="15">
                  <c:v>-7.22833731753003E-8</c:v>
                </c:pt>
                <c:pt idx="16">
                  <c:v>-7.21434088142831E-8</c:v>
                </c:pt>
                <c:pt idx="17">
                  <c:v>-7.2003444453266E-8</c:v>
                </c:pt>
                <c:pt idx="18">
                  <c:v>-7.18634800922489E-8</c:v>
                </c:pt>
                <c:pt idx="19">
                  <c:v>-7.172351574484E-8</c:v>
                </c:pt>
                <c:pt idx="20">
                  <c:v>-7.15835513838229E-8</c:v>
                </c:pt>
                <c:pt idx="21">
                  <c:v>-7.14435870228058E-8</c:v>
                </c:pt>
                <c:pt idx="22">
                  <c:v>-7.13036226753969E-8</c:v>
                </c:pt>
                <c:pt idx="23">
                  <c:v>-7.11636583143798E-8</c:v>
                </c:pt>
                <c:pt idx="24">
                  <c:v>-7.10236939533626E-8</c:v>
                </c:pt>
                <c:pt idx="25">
                  <c:v>-7.08837296059538E-8</c:v>
                </c:pt>
                <c:pt idx="26">
                  <c:v>-7.07437652449367E-8</c:v>
                </c:pt>
                <c:pt idx="27">
                  <c:v>-7.06038008839195E-8</c:v>
                </c:pt>
                <c:pt idx="28">
                  <c:v>-7.04638365229024E-8</c:v>
                </c:pt>
                <c:pt idx="29">
                  <c:v>-7.03238721754935E-8</c:v>
                </c:pt>
                <c:pt idx="30">
                  <c:v>-7.01839078144764E-8</c:v>
                </c:pt>
                <c:pt idx="31">
                  <c:v>-7.00439434534593E-8</c:v>
                </c:pt>
                <c:pt idx="32">
                  <c:v>-6.99039791060504E-8</c:v>
                </c:pt>
                <c:pt idx="33">
                  <c:v>-6.97640147450333E-8</c:v>
                </c:pt>
                <c:pt idx="34">
                  <c:v>-6.96240503840161E-8</c:v>
                </c:pt>
                <c:pt idx="35">
                  <c:v>-6.94840860366073E-8</c:v>
                </c:pt>
                <c:pt idx="36">
                  <c:v>-6.93441216755901E-8</c:v>
                </c:pt>
                <c:pt idx="37">
                  <c:v>-6.9204157314573E-8</c:v>
                </c:pt>
                <c:pt idx="38">
                  <c:v>-6.9064192953556E-8</c:v>
                </c:pt>
                <c:pt idx="39">
                  <c:v>-6.8924228606147E-8</c:v>
                </c:pt>
                <c:pt idx="40">
                  <c:v>-6.87842642451299E-8</c:v>
                </c:pt>
                <c:pt idx="41">
                  <c:v>-6.86442998841128E-8</c:v>
                </c:pt>
                <c:pt idx="42">
                  <c:v>-6.85043355367039E-8</c:v>
                </c:pt>
                <c:pt idx="43">
                  <c:v>-6.83643711756868E-8</c:v>
                </c:pt>
                <c:pt idx="44">
                  <c:v>-6.82244068146696E-8</c:v>
                </c:pt>
                <c:pt idx="45">
                  <c:v>-6.80844424672608E-8</c:v>
                </c:pt>
                <c:pt idx="46">
                  <c:v>-6.79444781062437E-8</c:v>
                </c:pt>
                <c:pt idx="47">
                  <c:v>-6.78045137452265E-8</c:v>
                </c:pt>
                <c:pt idx="48">
                  <c:v>-6.76645493842094E-8</c:v>
                </c:pt>
                <c:pt idx="49">
                  <c:v>-6.75245850368005E-8</c:v>
                </c:pt>
                <c:pt idx="50">
                  <c:v>-6.73846206757834E-8</c:v>
                </c:pt>
                <c:pt idx="51">
                  <c:v>-6.72446563147663E-8</c:v>
                </c:pt>
                <c:pt idx="52">
                  <c:v>-6.71046919673574E-8</c:v>
                </c:pt>
                <c:pt idx="53">
                  <c:v>-6.69647276063403E-8</c:v>
                </c:pt>
                <c:pt idx="54">
                  <c:v>-6.68247632453232E-8</c:v>
                </c:pt>
                <c:pt idx="55">
                  <c:v>-6.66847988979143E-8</c:v>
                </c:pt>
                <c:pt idx="56">
                  <c:v>-6.65448345368972E-8</c:v>
                </c:pt>
                <c:pt idx="57">
                  <c:v>-6.640487017588E-8</c:v>
                </c:pt>
                <c:pt idx="58">
                  <c:v>-6.62649058284712E-8</c:v>
                </c:pt>
                <c:pt idx="59">
                  <c:v>-6.6124941467454E-8</c:v>
                </c:pt>
                <c:pt idx="60">
                  <c:v>-6.59849771064369E-8</c:v>
                </c:pt>
                <c:pt idx="61">
                  <c:v>-6.58450127454198E-8</c:v>
                </c:pt>
                <c:pt idx="62">
                  <c:v>-6.57050483980109E-8</c:v>
                </c:pt>
                <c:pt idx="63">
                  <c:v>-6.55650840369938E-8</c:v>
                </c:pt>
                <c:pt idx="64">
                  <c:v>-6.54251196759767E-8</c:v>
                </c:pt>
                <c:pt idx="65">
                  <c:v>-6.52851553285678E-8</c:v>
                </c:pt>
                <c:pt idx="66">
                  <c:v>-6.51451909675507E-8</c:v>
                </c:pt>
                <c:pt idx="67">
                  <c:v>-6.50052266065336E-8</c:v>
                </c:pt>
                <c:pt idx="68">
                  <c:v>-6.48652622591247E-8</c:v>
                </c:pt>
                <c:pt idx="69">
                  <c:v>-6.47252978981076E-8</c:v>
                </c:pt>
                <c:pt idx="70">
                  <c:v>-6.45853335370904E-8</c:v>
                </c:pt>
                <c:pt idx="71">
                  <c:v>-6.44453691760733E-8</c:v>
                </c:pt>
                <c:pt idx="72">
                  <c:v>-6.43054048286645E-8</c:v>
                </c:pt>
                <c:pt idx="73">
                  <c:v>-6.41654404676473E-8</c:v>
                </c:pt>
                <c:pt idx="74">
                  <c:v>-6.40254761066302E-8</c:v>
                </c:pt>
                <c:pt idx="75">
                  <c:v>-6.38855117592213E-8</c:v>
                </c:pt>
                <c:pt idx="76">
                  <c:v>-6.37455473982042E-8</c:v>
                </c:pt>
                <c:pt idx="77">
                  <c:v>-6.36055830371871E-8</c:v>
                </c:pt>
                <c:pt idx="78">
                  <c:v>-6.34656186897782E-8</c:v>
                </c:pt>
                <c:pt idx="79">
                  <c:v>-6.33256543287611E-8</c:v>
                </c:pt>
                <c:pt idx="80">
                  <c:v>-6.31856899677439E-8</c:v>
                </c:pt>
                <c:pt idx="81">
                  <c:v>-6.30457256067268E-8</c:v>
                </c:pt>
                <c:pt idx="82">
                  <c:v>-6.29057612593179E-8</c:v>
                </c:pt>
                <c:pt idx="83">
                  <c:v>-6.27657968983008E-8</c:v>
                </c:pt>
                <c:pt idx="84">
                  <c:v>-6.26258325372837E-8</c:v>
                </c:pt>
                <c:pt idx="85">
                  <c:v>-6.24858681898748E-8</c:v>
                </c:pt>
                <c:pt idx="86">
                  <c:v>-6.23459038288577E-8</c:v>
                </c:pt>
                <c:pt idx="87">
                  <c:v>-6.22059394678406E-8</c:v>
                </c:pt>
                <c:pt idx="88">
                  <c:v>-6.20659751204317E-8</c:v>
                </c:pt>
                <c:pt idx="89">
                  <c:v>-6.19260107594146E-8</c:v>
                </c:pt>
                <c:pt idx="90">
                  <c:v>-6.17860463983974E-8</c:v>
                </c:pt>
                <c:pt idx="91">
                  <c:v>-6.16460820373803E-8</c:v>
                </c:pt>
                <c:pt idx="92">
                  <c:v>-6.15061176899714E-8</c:v>
                </c:pt>
                <c:pt idx="93">
                  <c:v>-6.13661533289543E-8</c:v>
                </c:pt>
                <c:pt idx="94">
                  <c:v>-6.12261889679372E-8</c:v>
                </c:pt>
                <c:pt idx="95">
                  <c:v>-6.10862246205283E-8</c:v>
                </c:pt>
                <c:pt idx="96">
                  <c:v>-6.09462602595112E-8</c:v>
                </c:pt>
                <c:pt idx="97">
                  <c:v>-6.08062958984941E-8</c:v>
                </c:pt>
                <c:pt idx="98">
                  <c:v>-6.06663315510852E-8</c:v>
                </c:pt>
                <c:pt idx="99">
                  <c:v>-6.05263671900681E-8</c:v>
                </c:pt>
                <c:pt idx="100">
                  <c:v>-6.0386402829051E-8</c:v>
                </c:pt>
                <c:pt idx="101">
                  <c:v>-6.02464384680338E-8</c:v>
                </c:pt>
                <c:pt idx="102">
                  <c:v>-6.0106474120625E-8</c:v>
                </c:pt>
                <c:pt idx="103">
                  <c:v>-5.99665097596078E-8</c:v>
                </c:pt>
                <c:pt idx="104">
                  <c:v>-5.98265453985907E-8</c:v>
                </c:pt>
                <c:pt idx="105">
                  <c:v>-5.96865810511818E-8</c:v>
                </c:pt>
                <c:pt idx="106">
                  <c:v>-5.95466166901647E-8</c:v>
                </c:pt>
                <c:pt idx="107">
                  <c:v>-5.94066523291476E-8</c:v>
                </c:pt>
                <c:pt idx="108">
                  <c:v>-5.92666879817387E-8</c:v>
                </c:pt>
                <c:pt idx="109">
                  <c:v>-5.91267236207216E-8</c:v>
                </c:pt>
                <c:pt idx="110">
                  <c:v>-5.89867592597045E-8</c:v>
                </c:pt>
                <c:pt idx="111">
                  <c:v>-5.88467949122956E-8</c:v>
                </c:pt>
                <c:pt idx="112">
                  <c:v>-5.87068305512785E-8</c:v>
                </c:pt>
                <c:pt idx="113">
                  <c:v>-5.85668661902613E-8</c:v>
                </c:pt>
                <c:pt idx="114">
                  <c:v>-5.84269018292442E-8</c:v>
                </c:pt>
                <c:pt idx="115">
                  <c:v>-5.82869374818354E-8</c:v>
                </c:pt>
                <c:pt idx="116">
                  <c:v>-5.81469731208182E-8</c:v>
                </c:pt>
                <c:pt idx="117">
                  <c:v>-5.80070087598011E-8</c:v>
                </c:pt>
                <c:pt idx="118">
                  <c:v>-5.78670444123922E-8</c:v>
                </c:pt>
                <c:pt idx="119">
                  <c:v>-5.77270800513751E-8</c:v>
                </c:pt>
                <c:pt idx="120">
                  <c:v>-5.7587115690358E-8</c:v>
                </c:pt>
                <c:pt idx="121">
                  <c:v>-5.74471513429491E-8</c:v>
                </c:pt>
                <c:pt idx="122">
                  <c:v>-5.7307186981932E-8</c:v>
                </c:pt>
                <c:pt idx="123">
                  <c:v>-5.71672226209149E-8</c:v>
                </c:pt>
                <c:pt idx="124">
                  <c:v>-5.70272582598977E-8</c:v>
                </c:pt>
                <c:pt idx="125">
                  <c:v>-5.68872939124889E-8</c:v>
                </c:pt>
                <c:pt idx="126">
                  <c:v>-5.67473295514717E-8</c:v>
                </c:pt>
                <c:pt idx="127">
                  <c:v>-5.66073651904546E-8</c:v>
                </c:pt>
                <c:pt idx="128">
                  <c:v>-5.64674008430458E-8</c:v>
                </c:pt>
                <c:pt idx="129">
                  <c:v>-5.63274364820286E-8</c:v>
                </c:pt>
                <c:pt idx="130">
                  <c:v>-5.61874721210115E-8</c:v>
                </c:pt>
                <c:pt idx="131">
                  <c:v>-5.60475077736026E-8</c:v>
                </c:pt>
                <c:pt idx="132">
                  <c:v>-5.59075434125855E-8</c:v>
                </c:pt>
                <c:pt idx="133">
                  <c:v>-5.57675790515684E-8</c:v>
                </c:pt>
                <c:pt idx="134">
                  <c:v>-5.56276146905512E-8</c:v>
                </c:pt>
                <c:pt idx="135">
                  <c:v>-5.54876503431424E-8</c:v>
                </c:pt>
                <c:pt idx="136">
                  <c:v>-5.53476859821252E-8</c:v>
                </c:pt>
                <c:pt idx="137">
                  <c:v>-5.52077216211081E-8</c:v>
                </c:pt>
                <c:pt idx="138">
                  <c:v>-5.50677572736992E-8</c:v>
                </c:pt>
                <c:pt idx="139">
                  <c:v>-5.49277929126821E-8</c:v>
                </c:pt>
                <c:pt idx="140">
                  <c:v>-5.4787828551665E-8</c:v>
                </c:pt>
                <c:pt idx="141">
                  <c:v>-5.46478642042561E-8</c:v>
                </c:pt>
                <c:pt idx="142">
                  <c:v>-5.4507899843239E-8</c:v>
                </c:pt>
                <c:pt idx="143">
                  <c:v>-5.43679354822219E-8</c:v>
                </c:pt>
                <c:pt idx="144">
                  <c:v>-5.42279711212047E-8</c:v>
                </c:pt>
                <c:pt idx="145">
                  <c:v>-5.40880067737959E-8</c:v>
                </c:pt>
                <c:pt idx="146">
                  <c:v>-5.39480424127787E-8</c:v>
                </c:pt>
                <c:pt idx="147">
                  <c:v>-5.38080780517616E-8</c:v>
                </c:pt>
                <c:pt idx="148">
                  <c:v>-5.36681137043528E-8</c:v>
                </c:pt>
                <c:pt idx="149">
                  <c:v>-5.35281493433356E-8</c:v>
                </c:pt>
                <c:pt idx="150">
                  <c:v>-5.33881849823185E-8</c:v>
                </c:pt>
                <c:pt idx="151">
                  <c:v>-5.32482206349096E-8</c:v>
                </c:pt>
                <c:pt idx="152">
                  <c:v>-5.31082562738925E-8</c:v>
                </c:pt>
                <c:pt idx="153">
                  <c:v>-5.29682919128754E-8</c:v>
                </c:pt>
                <c:pt idx="154">
                  <c:v>-5.28283275518582E-8</c:v>
                </c:pt>
                <c:pt idx="155">
                  <c:v>-5.26883632044494E-8</c:v>
                </c:pt>
                <c:pt idx="156">
                  <c:v>-5.25483988434323E-8</c:v>
                </c:pt>
                <c:pt idx="157">
                  <c:v>-5.24084344824151E-8</c:v>
                </c:pt>
                <c:pt idx="158">
                  <c:v>-5.22684701350063E-8</c:v>
                </c:pt>
                <c:pt idx="159">
                  <c:v>-5.21285057739891E-8</c:v>
                </c:pt>
                <c:pt idx="160">
                  <c:v>-5.1988541412972E-8</c:v>
                </c:pt>
                <c:pt idx="161">
                  <c:v>-5.18485770655631E-8</c:v>
                </c:pt>
                <c:pt idx="162">
                  <c:v>-5.1708612704546E-8</c:v>
                </c:pt>
                <c:pt idx="163">
                  <c:v>-5.15686483435289E-8</c:v>
                </c:pt>
                <c:pt idx="164">
                  <c:v>-5.142868399612E-8</c:v>
                </c:pt>
                <c:pt idx="165">
                  <c:v>-5.12887196351029E-8</c:v>
                </c:pt>
                <c:pt idx="166">
                  <c:v>-5.11487552740858E-8</c:v>
                </c:pt>
                <c:pt idx="167">
                  <c:v>-5.10087909130686E-8</c:v>
                </c:pt>
                <c:pt idx="168">
                  <c:v>-5.08688265656598E-8</c:v>
                </c:pt>
                <c:pt idx="169">
                  <c:v>-5.07288622046426E-8</c:v>
                </c:pt>
                <c:pt idx="170">
                  <c:v>-5.05888978436255E-8</c:v>
                </c:pt>
                <c:pt idx="171">
                  <c:v>-5.04489334962167E-8</c:v>
                </c:pt>
                <c:pt idx="172">
                  <c:v>-5.03089691351995E-8</c:v>
                </c:pt>
                <c:pt idx="173">
                  <c:v>-5.01690047741824E-8</c:v>
                </c:pt>
                <c:pt idx="174">
                  <c:v>-5.00290404267735E-8</c:v>
                </c:pt>
                <c:pt idx="175">
                  <c:v>-4.98890760657564E-8</c:v>
                </c:pt>
                <c:pt idx="176">
                  <c:v>-4.97491117047393E-8</c:v>
                </c:pt>
                <c:pt idx="177">
                  <c:v>-4.96091473437221E-8</c:v>
                </c:pt>
                <c:pt idx="178">
                  <c:v>-4.94691829963133E-8</c:v>
                </c:pt>
                <c:pt idx="179">
                  <c:v>-4.93292186352961E-8</c:v>
                </c:pt>
                <c:pt idx="180">
                  <c:v>-4.9189254274279E-8</c:v>
                </c:pt>
                <c:pt idx="181">
                  <c:v>-4.90492899268702E-8</c:v>
                </c:pt>
                <c:pt idx="182">
                  <c:v>-4.8909325565853E-8</c:v>
                </c:pt>
                <c:pt idx="183">
                  <c:v>-4.87693612048359E-8</c:v>
                </c:pt>
                <c:pt idx="184">
                  <c:v>-4.8629396857427E-8</c:v>
                </c:pt>
                <c:pt idx="185">
                  <c:v>-4.84894324964099E-8</c:v>
                </c:pt>
                <c:pt idx="186">
                  <c:v>-4.83494681353928E-8</c:v>
                </c:pt>
                <c:pt idx="187">
                  <c:v>-4.82095037743756E-8</c:v>
                </c:pt>
                <c:pt idx="188">
                  <c:v>-4.80695394269668E-8</c:v>
                </c:pt>
                <c:pt idx="189">
                  <c:v>-4.79295750659496E-8</c:v>
                </c:pt>
                <c:pt idx="190">
                  <c:v>-4.77896107049325E-8</c:v>
                </c:pt>
                <c:pt idx="191">
                  <c:v>-4.76496463575237E-8</c:v>
                </c:pt>
                <c:pt idx="192">
                  <c:v>-4.75096819965065E-8</c:v>
                </c:pt>
                <c:pt idx="193">
                  <c:v>-4.73697176354894E-8</c:v>
                </c:pt>
                <c:pt idx="194">
                  <c:v>-4.72297532880806E-8</c:v>
                </c:pt>
                <c:pt idx="195">
                  <c:v>-4.70897889270634E-8</c:v>
                </c:pt>
                <c:pt idx="196">
                  <c:v>-4.69498245660463E-8</c:v>
                </c:pt>
                <c:pt idx="197">
                  <c:v>-4.68098602050291E-8</c:v>
                </c:pt>
                <c:pt idx="198">
                  <c:v>-4.66698958576203E-8</c:v>
                </c:pt>
                <c:pt idx="199">
                  <c:v>-4.65299314966032E-8</c:v>
                </c:pt>
                <c:pt idx="200">
                  <c:v>-4.6389967135586E-8</c:v>
                </c:pt>
                <c:pt idx="201">
                  <c:v>-4.62500027881772E-8</c:v>
                </c:pt>
                <c:pt idx="202">
                  <c:v>-4.611003842716E-8</c:v>
                </c:pt>
                <c:pt idx="203">
                  <c:v>-4.59700740661429E-8</c:v>
                </c:pt>
                <c:pt idx="204">
                  <c:v>-4.58301097187341E-8</c:v>
                </c:pt>
                <c:pt idx="205">
                  <c:v>-4.56901453577169E-8</c:v>
                </c:pt>
                <c:pt idx="206">
                  <c:v>-4.55501809966998E-8</c:v>
                </c:pt>
                <c:pt idx="207">
                  <c:v>-4.54102166356827E-8</c:v>
                </c:pt>
                <c:pt idx="208">
                  <c:v>-4.52702522882738E-8</c:v>
                </c:pt>
                <c:pt idx="209">
                  <c:v>-4.51302879272567E-8</c:v>
                </c:pt>
                <c:pt idx="210">
                  <c:v>-4.49903235662395E-8</c:v>
                </c:pt>
                <c:pt idx="211">
                  <c:v>-4.48503592188307E-8</c:v>
                </c:pt>
                <c:pt idx="212">
                  <c:v>-4.47103948578136E-8</c:v>
                </c:pt>
                <c:pt idx="213">
                  <c:v>-4.45704304967964E-8</c:v>
                </c:pt>
                <c:pt idx="214">
                  <c:v>-4.44304661493876E-8</c:v>
                </c:pt>
                <c:pt idx="215">
                  <c:v>-4.42905017883704E-8</c:v>
                </c:pt>
                <c:pt idx="216">
                  <c:v>-4.41505374273533E-8</c:v>
                </c:pt>
                <c:pt idx="217">
                  <c:v>-4.40105730799444E-8</c:v>
                </c:pt>
                <c:pt idx="218">
                  <c:v>-4.38706087189273E-8</c:v>
                </c:pt>
                <c:pt idx="219">
                  <c:v>-4.37306443579102E-8</c:v>
                </c:pt>
                <c:pt idx="220">
                  <c:v>-4.35906799968931E-8</c:v>
                </c:pt>
                <c:pt idx="221">
                  <c:v>-4.34507156494842E-8</c:v>
                </c:pt>
                <c:pt idx="222">
                  <c:v>-4.33107512884671E-8</c:v>
                </c:pt>
                <c:pt idx="223">
                  <c:v>-4.31707869274499E-8</c:v>
                </c:pt>
                <c:pt idx="224">
                  <c:v>-4.30308225800411E-8</c:v>
                </c:pt>
                <c:pt idx="225">
                  <c:v>-4.28908582190239E-8</c:v>
                </c:pt>
                <c:pt idx="226">
                  <c:v>-4.27508938580068E-8</c:v>
                </c:pt>
                <c:pt idx="227">
                  <c:v>-4.26109295037938E-8</c:v>
                </c:pt>
                <c:pt idx="228">
                  <c:v>-4.24709651468592E-8</c:v>
                </c:pt>
                <c:pt idx="229">
                  <c:v>-4.23310007899245E-8</c:v>
                </c:pt>
                <c:pt idx="230">
                  <c:v>-4.21910364329899E-8</c:v>
                </c:pt>
                <c:pt idx="231">
                  <c:v>-4.20510720760552E-8</c:v>
                </c:pt>
                <c:pt idx="232">
                  <c:v>-4.19111077191206E-8</c:v>
                </c:pt>
                <c:pt idx="233">
                  <c:v>-4.17711433621859E-8</c:v>
                </c:pt>
                <c:pt idx="234">
                  <c:v>-4.16311790052513E-8</c:v>
                </c:pt>
                <c:pt idx="235">
                  <c:v>-4.14912146496774E-8</c:v>
                </c:pt>
                <c:pt idx="236">
                  <c:v>-4.13512502927428E-8</c:v>
                </c:pt>
                <c:pt idx="237">
                  <c:v>-4.12112859358082E-8</c:v>
                </c:pt>
                <c:pt idx="238">
                  <c:v>-4.10713215788735E-8</c:v>
                </c:pt>
                <c:pt idx="239">
                  <c:v>-4.09313572219388E-8</c:v>
                </c:pt>
                <c:pt idx="240">
                  <c:v>-4.07913928650042E-8</c:v>
                </c:pt>
                <c:pt idx="241">
                  <c:v>-4.06514285080695E-8</c:v>
                </c:pt>
                <c:pt idx="242">
                  <c:v>-4.05114641511349E-8</c:v>
                </c:pt>
                <c:pt idx="243">
                  <c:v>-4.03714997942003E-8</c:v>
                </c:pt>
                <c:pt idx="244">
                  <c:v>-4.02315354372656E-8</c:v>
                </c:pt>
                <c:pt idx="245">
                  <c:v>-4.0091571080331E-8</c:v>
                </c:pt>
                <c:pt idx="246">
                  <c:v>-3.99516067233963E-8</c:v>
                </c:pt>
                <c:pt idx="247">
                  <c:v>-3.98116423664617E-8</c:v>
                </c:pt>
                <c:pt idx="248">
                  <c:v>-3.9671678009527E-8</c:v>
                </c:pt>
                <c:pt idx="249">
                  <c:v>-3.95317136525924E-8</c:v>
                </c:pt>
                <c:pt idx="250">
                  <c:v>-3.93917492956577E-8</c:v>
                </c:pt>
                <c:pt idx="251">
                  <c:v>-3.92517849387231E-8</c:v>
                </c:pt>
                <c:pt idx="252">
                  <c:v>-3.91118205817884E-8</c:v>
                </c:pt>
                <c:pt idx="253">
                  <c:v>-3.89718562248538E-8</c:v>
                </c:pt>
                <c:pt idx="254">
                  <c:v>-3.88318918679191E-8</c:v>
                </c:pt>
                <c:pt idx="255">
                  <c:v>-3.86919275109845E-8</c:v>
                </c:pt>
                <c:pt idx="256">
                  <c:v>-3.85519631540498E-8</c:v>
                </c:pt>
                <c:pt idx="257">
                  <c:v>-3.84119987971152E-8</c:v>
                </c:pt>
                <c:pt idx="258">
                  <c:v>-3.82720344401805E-8</c:v>
                </c:pt>
                <c:pt idx="259">
                  <c:v>-3.81320700832459E-8</c:v>
                </c:pt>
                <c:pt idx="260">
                  <c:v>-3.79921057263112E-8</c:v>
                </c:pt>
                <c:pt idx="261">
                  <c:v>-3.78521413693766E-8</c:v>
                </c:pt>
                <c:pt idx="262">
                  <c:v>-3.77121770124419E-8</c:v>
                </c:pt>
                <c:pt idx="263">
                  <c:v>-3.75722126555073E-8</c:v>
                </c:pt>
                <c:pt idx="264">
                  <c:v>-3.74322482985726E-8</c:v>
                </c:pt>
                <c:pt idx="265">
                  <c:v>-3.7292283941638E-8</c:v>
                </c:pt>
                <c:pt idx="266">
                  <c:v>-3.71523195847033E-8</c:v>
                </c:pt>
                <c:pt idx="267">
                  <c:v>-3.70123552277687E-8</c:v>
                </c:pt>
                <c:pt idx="268">
                  <c:v>-3.6872390870834E-8</c:v>
                </c:pt>
                <c:pt idx="269">
                  <c:v>-3.67324265138994E-8</c:v>
                </c:pt>
                <c:pt idx="270">
                  <c:v>-3.65924621569647E-8</c:v>
                </c:pt>
                <c:pt idx="271">
                  <c:v>-3.64524978000301E-8</c:v>
                </c:pt>
                <c:pt idx="272">
                  <c:v>-3.63125334430954E-8</c:v>
                </c:pt>
                <c:pt idx="273">
                  <c:v>-3.61725690861608E-8</c:v>
                </c:pt>
                <c:pt idx="274">
                  <c:v>-3.60326047292261E-8</c:v>
                </c:pt>
                <c:pt idx="275">
                  <c:v>-3.58926403722915E-8</c:v>
                </c:pt>
                <c:pt idx="276">
                  <c:v>-3.57526760153568E-8</c:v>
                </c:pt>
                <c:pt idx="277">
                  <c:v>-3.56127116584222E-8</c:v>
                </c:pt>
                <c:pt idx="278">
                  <c:v>-3.54727473014875E-8</c:v>
                </c:pt>
                <c:pt idx="279">
                  <c:v>-3.53327829445529E-8</c:v>
                </c:pt>
                <c:pt idx="280">
                  <c:v>-3.51928185876182E-8</c:v>
                </c:pt>
                <c:pt idx="281">
                  <c:v>-3.50528542306836E-8</c:v>
                </c:pt>
                <c:pt idx="282">
                  <c:v>-3.49128898737489E-8</c:v>
                </c:pt>
                <c:pt idx="283">
                  <c:v>-3.47729255168143E-8</c:v>
                </c:pt>
                <c:pt idx="284">
                  <c:v>-3.46329611598796E-8</c:v>
                </c:pt>
                <c:pt idx="285">
                  <c:v>-3.4492996802945E-8</c:v>
                </c:pt>
                <c:pt idx="286">
                  <c:v>-3.43530324460103E-8</c:v>
                </c:pt>
                <c:pt idx="287">
                  <c:v>-3.42130680904365E-8</c:v>
                </c:pt>
                <c:pt idx="288">
                  <c:v>-3.40731037335019E-8</c:v>
                </c:pt>
                <c:pt idx="289">
                  <c:v>-3.39331393765672E-8</c:v>
                </c:pt>
                <c:pt idx="290">
                  <c:v>-3.37931750196326E-8</c:v>
                </c:pt>
                <c:pt idx="291">
                  <c:v>-3.36532106626979E-8</c:v>
                </c:pt>
                <c:pt idx="292">
                  <c:v>-3.35132463057633E-8</c:v>
                </c:pt>
                <c:pt idx="293">
                  <c:v>-3.33732819488286E-8</c:v>
                </c:pt>
                <c:pt idx="294">
                  <c:v>-3.3233317591894E-8</c:v>
                </c:pt>
                <c:pt idx="295">
                  <c:v>-3.30933532349593E-8</c:v>
                </c:pt>
                <c:pt idx="296">
                  <c:v>-3.29533888780247E-8</c:v>
                </c:pt>
                <c:pt idx="297">
                  <c:v>-3.281342452109E-8</c:v>
                </c:pt>
                <c:pt idx="298">
                  <c:v>-3.26734601641554E-8</c:v>
                </c:pt>
                <c:pt idx="299">
                  <c:v>-3.25334958072207E-8</c:v>
                </c:pt>
                <c:pt idx="300">
                  <c:v>-3.23935314502861E-8</c:v>
                </c:pt>
                <c:pt idx="301">
                  <c:v>-3.22535670933514E-8</c:v>
                </c:pt>
                <c:pt idx="302">
                  <c:v>-3.21136027364168E-8</c:v>
                </c:pt>
                <c:pt idx="303">
                  <c:v>-3.19736383794821E-8</c:v>
                </c:pt>
                <c:pt idx="304">
                  <c:v>-3.18336740225475E-8</c:v>
                </c:pt>
                <c:pt idx="305">
                  <c:v>-3.16937096656128E-8</c:v>
                </c:pt>
                <c:pt idx="306">
                  <c:v>-3.15537453086782E-8</c:v>
                </c:pt>
                <c:pt idx="307">
                  <c:v>-3.14137809517435E-8</c:v>
                </c:pt>
                <c:pt idx="308">
                  <c:v>-3.12738165948089E-8</c:v>
                </c:pt>
                <c:pt idx="309">
                  <c:v>-3.11338522378742E-8</c:v>
                </c:pt>
                <c:pt idx="310">
                  <c:v>-3.09938878809396E-8</c:v>
                </c:pt>
                <c:pt idx="311">
                  <c:v>-3.08539235240049E-8</c:v>
                </c:pt>
                <c:pt idx="312">
                  <c:v>-3.07139591670703E-8</c:v>
                </c:pt>
                <c:pt idx="313">
                  <c:v>-3.05739948101356E-8</c:v>
                </c:pt>
                <c:pt idx="314">
                  <c:v>-3.0434030453201E-8</c:v>
                </c:pt>
                <c:pt idx="315">
                  <c:v>-3.02940660962663E-8</c:v>
                </c:pt>
                <c:pt idx="316">
                  <c:v>-3.01541017393317E-8</c:v>
                </c:pt>
                <c:pt idx="317">
                  <c:v>-3.0014137382397E-8</c:v>
                </c:pt>
                <c:pt idx="318">
                  <c:v>-2.98741730254624E-8</c:v>
                </c:pt>
                <c:pt idx="319">
                  <c:v>-2.97342086685277E-8</c:v>
                </c:pt>
                <c:pt idx="320">
                  <c:v>-2.95942443115931E-8</c:v>
                </c:pt>
                <c:pt idx="321">
                  <c:v>-2.94542799546584E-8</c:v>
                </c:pt>
                <c:pt idx="322">
                  <c:v>-2.93143155977238E-8</c:v>
                </c:pt>
                <c:pt idx="323">
                  <c:v>-2.91743512407891E-8</c:v>
                </c:pt>
                <c:pt idx="324">
                  <c:v>-2.90343868838545E-8</c:v>
                </c:pt>
                <c:pt idx="325">
                  <c:v>-2.88944225269199E-8</c:v>
                </c:pt>
                <c:pt idx="326">
                  <c:v>-2.87544581699852E-8</c:v>
                </c:pt>
                <c:pt idx="327">
                  <c:v>-2.86144938130505E-8</c:v>
                </c:pt>
                <c:pt idx="328">
                  <c:v>-2.84745294561159E-8</c:v>
                </c:pt>
                <c:pt idx="329">
                  <c:v>-2.83345650991812E-8</c:v>
                </c:pt>
                <c:pt idx="330">
                  <c:v>-2.81946007422466E-8</c:v>
                </c:pt>
                <c:pt idx="331">
                  <c:v>-2.8054636385312E-8</c:v>
                </c:pt>
                <c:pt idx="332">
                  <c:v>-2.79146720283773E-8</c:v>
                </c:pt>
                <c:pt idx="333">
                  <c:v>-2.77747076714427E-8</c:v>
                </c:pt>
                <c:pt idx="334">
                  <c:v>-2.7634743314508E-8</c:v>
                </c:pt>
                <c:pt idx="335">
                  <c:v>-2.74947789575734E-8</c:v>
                </c:pt>
                <c:pt idx="336">
                  <c:v>-2.73548146006387E-8</c:v>
                </c:pt>
                <c:pt idx="337">
                  <c:v>-2.72148502437041E-8</c:v>
                </c:pt>
                <c:pt idx="338">
                  <c:v>-2.70748858867694E-8</c:v>
                </c:pt>
                <c:pt idx="339">
                  <c:v>-2.69349215311956E-8</c:v>
                </c:pt>
                <c:pt idx="340">
                  <c:v>-2.67949571742609E-8</c:v>
                </c:pt>
                <c:pt idx="341">
                  <c:v>-2.66549928173263E-8</c:v>
                </c:pt>
                <c:pt idx="342">
                  <c:v>-2.65150284603916E-8</c:v>
                </c:pt>
                <c:pt idx="343">
                  <c:v>-2.6375064103457E-8</c:v>
                </c:pt>
                <c:pt idx="344">
                  <c:v>-2.62350997465223E-8</c:v>
                </c:pt>
                <c:pt idx="345">
                  <c:v>-2.60951353895877E-8</c:v>
                </c:pt>
                <c:pt idx="346">
                  <c:v>-2.5955171032653E-8</c:v>
                </c:pt>
                <c:pt idx="347">
                  <c:v>-2.58152066757184E-8</c:v>
                </c:pt>
                <c:pt idx="348">
                  <c:v>-2.56752423187838E-8</c:v>
                </c:pt>
                <c:pt idx="349">
                  <c:v>-2.55352779618491E-8</c:v>
                </c:pt>
                <c:pt idx="350">
                  <c:v>-2.53953136049145E-8</c:v>
                </c:pt>
                <c:pt idx="351">
                  <c:v>-2.52553492479798E-8</c:v>
                </c:pt>
                <c:pt idx="352">
                  <c:v>-2.51153848910451E-8</c:v>
                </c:pt>
                <c:pt idx="353">
                  <c:v>-2.49754205341105E-8</c:v>
                </c:pt>
                <c:pt idx="354">
                  <c:v>-2.48354561771759E-8</c:v>
                </c:pt>
                <c:pt idx="355">
                  <c:v>-2.46954918202412E-8</c:v>
                </c:pt>
                <c:pt idx="356">
                  <c:v>-2.45555274633066E-8</c:v>
                </c:pt>
                <c:pt idx="357">
                  <c:v>-2.44155631063719E-8</c:v>
                </c:pt>
                <c:pt idx="358">
                  <c:v>-2.42755987494373E-8</c:v>
                </c:pt>
                <c:pt idx="359">
                  <c:v>-2.41356343925026E-8</c:v>
                </c:pt>
                <c:pt idx="360">
                  <c:v>-2.3995670035568E-8</c:v>
                </c:pt>
                <c:pt idx="361">
                  <c:v>-2.38557056786333E-8</c:v>
                </c:pt>
                <c:pt idx="362">
                  <c:v>-2.37157413216986E-8</c:v>
                </c:pt>
                <c:pt idx="363">
                  <c:v>-2.3575776964764E-8</c:v>
                </c:pt>
                <c:pt idx="364">
                  <c:v>-2.34358126078294E-8</c:v>
                </c:pt>
                <c:pt idx="365">
                  <c:v>-2.32958482508947E-8</c:v>
                </c:pt>
                <c:pt idx="366">
                  <c:v>-2.315588389396E-8</c:v>
                </c:pt>
                <c:pt idx="367">
                  <c:v>-2.30159195370254E-8</c:v>
                </c:pt>
                <c:pt idx="368">
                  <c:v>-2.28759551800908E-8</c:v>
                </c:pt>
                <c:pt idx="369">
                  <c:v>-2.27359908231561E-8</c:v>
                </c:pt>
                <c:pt idx="370">
                  <c:v>-2.25960264662215E-8</c:v>
                </c:pt>
                <c:pt idx="371">
                  <c:v>-2.24560621092868E-8</c:v>
                </c:pt>
                <c:pt idx="372">
                  <c:v>-2.23160977523522E-8</c:v>
                </c:pt>
                <c:pt idx="373">
                  <c:v>-2.21761333954175E-8</c:v>
                </c:pt>
                <c:pt idx="374">
                  <c:v>-2.20361690384829E-8</c:v>
                </c:pt>
                <c:pt idx="375">
                  <c:v>-2.18962046815482E-8</c:v>
                </c:pt>
                <c:pt idx="376">
                  <c:v>-2.17562403246136E-8</c:v>
                </c:pt>
                <c:pt idx="377">
                  <c:v>-2.16162759676789E-8</c:v>
                </c:pt>
                <c:pt idx="378">
                  <c:v>-2.14763116107443E-8</c:v>
                </c:pt>
                <c:pt idx="379">
                  <c:v>-2.13363472538096E-8</c:v>
                </c:pt>
                <c:pt idx="380">
                  <c:v>-2.1196382896875E-8</c:v>
                </c:pt>
                <c:pt idx="381">
                  <c:v>-2.10564185399403E-8</c:v>
                </c:pt>
                <c:pt idx="382">
                  <c:v>-2.09164541830057E-8</c:v>
                </c:pt>
                <c:pt idx="383">
                  <c:v>-2.0776489826071E-8</c:v>
                </c:pt>
                <c:pt idx="384">
                  <c:v>-2.06365254691364E-8</c:v>
                </c:pt>
                <c:pt idx="385">
                  <c:v>-2.04965611122017E-8</c:v>
                </c:pt>
                <c:pt idx="386">
                  <c:v>-2.03565967552671E-8</c:v>
                </c:pt>
                <c:pt idx="387">
                  <c:v>-2.02166323983324E-8</c:v>
                </c:pt>
                <c:pt idx="388">
                  <c:v>-2.00766680413978E-8</c:v>
                </c:pt>
                <c:pt idx="389">
                  <c:v>-1.99367036844631E-8</c:v>
                </c:pt>
                <c:pt idx="390">
                  <c:v>-1.97967393275285E-8</c:v>
                </c:pt>
                <c:pt idx="391">
                  <c:v>-1.96567749719546E-8</c:v>
                </c:pt>
                <c:pt idx="392">
                  <c:v>-1.951681061502E-8</c:v>
                </c:pt>
                <c:pt idx="393">
                  <c:v>-1.93768462580854E-8</c:v>
                </c:pt>
                <c:pt idx="394">
                  <c:v>-1.92368819011507E-8</c:v>
                </c:pt>
                <c:pt idx="395">
                  <c:v>-1.90969175442161E-8</c:v>
                </c:pt>
                <c:pt idx="396">
                  <c:v>-1.89569531872814E-8</c:v>
                </c:pt>
                <c:pt idx="397">
                  <c:v>-1.88169888303468E-8</c:v>
                </c:pt>
                <c:pt idx="398">
                  <c:v>-1.86770244734121E-8</c:v>
                </c:pt>
                <c:pt idx="399">
                  <c:v>-1.85370601164775E-8</c:v>
                </c:pt>
                <c:pt idx="400">
                  <c:v>-1.83970957595428E-8</c:v>
                </c:pt>
                <c:pt idx="401">
                  <c:v>-1.82571314026082E-8</c:v>
                </c:pt>
                <c:pt idx="402">
                  <c:v>-1.81171670456735E-8</c:v>
                </c:pt>
                <c:pt idx="403">
                  <c:v>-1.79772026887389E-8</c:v>
                </c:pt>
                <c:pt idx="404">
                  <c:v>-1.78372383318042E-8</c:v>
                </c:pt>
                <c:pt idx="405">
                  <c:v>-1.76972739748696E-8</c:v>
                </c:pt>
                <c:pt idx="406">
                  <c:v>-1.75573096179349E-8</c:v>
                </c:pt>
                <c:pt idx="407">
                  <c:v>-1.74173452610003E-8</c:v>
                </c:pt>
                <c:pt idx="408">
                  <c:v>-1.72773809040656E-8</c:v>
                </c:pt>
                <c:pt idx="409">
                  <c:v>-1.7137416547131E-8</c:v>
                </c:pt>
                <c:pt idx="410">
                  <c:v>-1.69974521901963E-8</c:v>
                </c:pt>
                <c:pt idx="411">
                  <c:v>-1.68574878332617E-8</c:v>
                </c:pt>
                <c:pt idx="412">
                  <c:v>-1.6717523476327E-8</c:v>
                </c:pt>
                <c:pt idx="413">
                  <c:v>-1.65775591193924E-8</c:v>
                </c:pt>
                <c:pt idx="414">
                  <c:v>-1.64375947624577E-8</c:v>
                </c:pt>
                <c:pt idx="415">
                  <c:v>-1.62976304055231E-8</c:v>
                </c:pt>
                <c:pt idx="416">
                  <c:v>-1.61576660485884E-8</c:v>
                </c:pt>
                <c:pt idx="417">
                  <c:v>-1.60177016916538E-8</c:v>
                </c:pt>
                <c:pt idx="418">
                  <c:v>-1.58777373347191E-8</c:v>
                </c:pt>
                <c:pt idx="419">
                  <c:v>-1.57377729777845E-8</c:v>
                </c:pt>
                <c:pt idx="420">
                  <c:v>-1.55978086208498E-8</c:v>
                </c:pt>
                <c:pt idx="421">
                  <c:v>-1.54578442639152E-8</c:v>
                </c:pt>
                <c:pt idx="422">
                  <c:v>-1.53178799069805E-8</c:v>
                </c:pt>
                <c:pt idx="423">
                  <c:v>-1.51779155500459E-8</c:v>
                </c:pt>
                <c:pt idx="424">
                  <c:v>-1.50379511931112E-8</c:v>
                </c:pt>
                <c:pt idx="425">
                  <c:v>-1.48979868361766E-8</c:v>
                </c:pt>
                <c:pt idx="426">
                  <c:v>-1.47580224792419E-8</c:v>
                </c:pt>
                <c:pt idx="427">
                  <c:v>-1.46180581223073E-8</c:v>
                </c:pt>
                <c:pt idx="428">
                  <c:v>-1.44780937653726E-8</c:v>
                </c:pt>
                <c:pt idx="429">
                  <c:v>-1.4338129408438E-8</c:v>
                </c:pt>
                <c:pt idx="430">
                  <c:v>-1.41981650515033E-8</c:v>
                </c:pt>
                <c:pt idx="431">
                  <c:v>-1.40582006945687E-8</c:v>
                </c:pt>
                <c:pt idx="432">
                  <c:v>-1.3918236337634E-8</c:v>
                </c:pt>
                <c:pt idx="433">
                  <c:v>-1.37782719806994E-8</c:v>
                </c:pt>
                <c:pt idx="434">
                  <c:v>-1.36383076237647E-8</c:v>
                </c:pt>
                <c:pt idx="435">
                  <c:v>-1.34983432668301E-8</c:v>
                </c:pt>
                <c:pt idx="436">
                  <c:v>-1.33583789098954E-8</c:v>
                </c:pt>
                <c:pt idx="437">
                  <c:v>-1.32184145529608E-8</c:v>
                </c:pt>
                <c:pt idx="438">
                  <c:v>-1.30784501960262E-8</c:v>
                </c:pt>
                <c:pt idx="439">
                  <c:v>-1.29384858390915E-8</c:v>
                </c:pt>
                <c:pt idx="440">
                  <c:v>-1.27985214821568E-8</c:v>
                </c:pt>
                <c:pt idx="441">
                  <c:v>-1.26585571252222E-8</c:v>
                </c:pt>
                <c:pt idx="442">
                  <c:v>-1.25185927682875E-8</c:v>
                </c:pt>
                <c:pt idx="443">
                  <c:v>-1.23786284113529E-8</c:v>
                </c:pt>
                <c:pt idx="444">
                  <c:v>-1.22386640557791E-8</c:v>
                </c:pt>
                <c:pt idx="445">
                  <c:v>-1.20986996988444E-8</c:v>
                </c:pt>
                <c:pt idx="446">
                  <c:v>-1.19587353419098E-8</c:v>
                </c:pt>
                <c:pt idx="447">
                  <c:v>-1.18187709849751E-8</c:v>
                </c:pt>
                <c:pt idx="448">
                  <c:v>-1.16788066280405E-8</c:v>
                </c:pt>
                <c:pt idx="449">
                  <c:v>-1.15388422711058E-8</c:v>
                </c:pt>
                <c:pt idx="450">
                  <c:v>-1.13988779141712E-8</c:v>
                </c:pt>
                <c:pt idx="451">
                  <c:v>-1.12589135572365E-8</c:v>
                </c:pt>
                <c:pt idx="452">
                  <c:v>-1.11189492003019E-8</c:v>
                </c:pt>
                <c:pt idx="453">
                  <c:v>-1.09789848433672E-8</c:v>
                </c:pt>
                <c:pt idx="454">
                  <c:v>-1.08390204864326E-8</c:v>
                </c:pt>
                <c:pt idx="455">
                  <c:v>-1.06990561294979E-8</c:v>
                </c:pt>
                <c:pt idx="456">
                  <c:v>-1.05590917725633E-8</c:v>
                </c:pt>
                <c:pt idx="457">
                  <c:v>-1.04191274156286E-8</c:v>
                </c:pt>
                <c:pt idx="458">
                  <c:v>-1.0279163058694E-8</c:v>
                </c:pt>
                <c:pt idx="459">
                  <c:v>-1.01391987017593E-8</c:v>
                </c:pt>
                <c:pt idx="460">
                  <c:v>-9.9992343448247E-9</c:v>
                </c:pt>
                <c:pt idx="461">
                  <c:v>-9.85926998789004E-9</c:v>
                </c:pt>
                <c:pt idx="462">
                  <c:v>-9.71930563095539E-9</c:v>
                </c:pt>
                <c:pt idx="463">
                  <c:v>-9.57934127402073E-9</c:v>
                </c:pt>
                <c:pt idx="464">
                  <c:v>-9.4393769170861E-9</c:v>
                </c:pt>
                <c:pt idx="465">
                  <c:v>-9.29941256015145E-9</c:v>
                </c:pt>
                <c:pt idx="466">
                  <c:v>-9.1594482032168E-9</c:v>
                </c:pt>
                <c:pt idx="467">
                  <c:v>-9.01948384628214E-9</c:v>
                </c:pt>
                <c:pt idx="468">
                  <c:v>-8.8795194893475E-9</c:v>
                </c:pt>
                <c:pt idx="469">
                  <c:v>-8.73955513241285E-9</c:v>
                </c:pt>
                <c:pt idx="470">
                  <c:v>-8.5995907754782E-9</c:v>
                </c:pt>
                <c:pt idx="471">
                  <c:v>-8.45962641854355E-9</c:v>
                </c:pt>
                <c:pt idx="472">
                  <c:v>-8.31966206160891E-9</c:v>
                </c:pt>
                <c:pt idx="473">
                  <c:v>-8.17969770467425E-9</c:v>
                </c:pt>
                <c:pt idx="474">
                  <c:v>-8.0397333477396E-9</c:v>
                </c:pt>
                <c:pt idx="475">
                  <c:v>-7.89976899080495E-9</c:v>
                </c:pt>
                <c:pt idx="476">
                  <c:v>-7.75980463387031E-9</c:v>
                </c:pt>
                <c:pt idx="477">
                  <c:v>-7.61984027693566E-9</c:v>
                </c:pt>
                <c:pt idx="478">
                  <c:v>-7.479875920001E-9</c:v>
                </c:pt>
                <c:pt idx="479">
                  <c:v>-7.33991156306635E-9</c:v>
                </c:pt>
                <c:pt idx="480">
                  <c:v>-7.1999472061317E-9</c:v>
                </c:pt>
                <c:pt idx="481">
                  <c:v>-7.05998284919706E-9</c:v>
                </c:pt>
                <c:pt idx="482">
                  <c:v>-6.92001849226241E-9</c:v>
                </c:pt>
                <c:pt idx="483">
                  <c:v>-6.78005413532776E-9</c:v>
                </c:pt>
                <c:pt idx="484">
                  <c:v>-6.6400897783931E-9</c:v>
                </c:pt>
                <c:pt idx="485">
                  <c:v>-6.50012542145847E-9</c:v>
                </c:pt>
                <c:pt idx="486">
                  <c:v>-6.36016106452381E-9</c:v>
                </c:pt>
                <c:pt idx="487">
                  <c:v>-6.22019670758916E-9</c:v>
                </c:pt>
                <c:pt idx="488">
                  <c:v>-6.08023235065451E-9</c:v>
                </c:pt>
                <c:pt idx="489">
                  <c:v>-5.94026799371987E-9</c:v>
                </c:pt>
                <c:pt idx="490">
                  <c:v>-5.80030363678522E-9</c:v>
                </c:pt>
                <c:pt idx="491">
                  <c:v>-5.66033927985056E-9</c:v>
                </c:pt>
                <c:pt idx="492">
                  <c:v>-5.52037492291591E-9</c:v>
                </c:pt>
                <c:pt idx="493">
                  <c:v>-5.38041056598127E-9</c:v>
                </c:pt>
                <c:pt idx="494">
                  <c:v>-5.24044620904662E-9</c:v>
                </c:pt>
                <c:pt idx="495">
                  <c:v>-5.10048185211197E-9</c:v>
                </c:pt>
                <c:pt idx="496">
                  <c:v>-4.96051749653814E-9</c:v>
                </c:pt>
                <c:pt idx="497">
                  <c:v>-4.82055313960349E-9</c:v>
                </c:pt>
                <c:pt idx="498">
                  <c:v>-4.68058878266885E-9</c:v>
                </c:pt>
                <c:pt idx="499">
                  <c:v>-4.5406244257342E-9</c:v>
                </c:pt>
                <c:pt idx="500">
                  <c:v>-4.40066006879955E-9</c:v>
                </c:pt>
                <c:pt idx="501">
                  <c:v>-4.26069571186489E-9</c:v>
                </c:pt>
                <c:pt idx="502">
                  <c:v>-4.12073135493026E-9</c:v>
                </c:pt>
                <c:pt idx="503">
                  <c:v>-3.9807669979956E-9</c:v>
                </c:pt>
                <c:pt idx="504">
                  <c:v>-3.84080264106095E-9</c:v>
                </c:pt>
                <c:pt idx="505">
                  <c:v>-3.7008382841263E-9</c:v>
                </c:pt>
                <c:pt idx="506">
                  <c:v>-3.56087392719166E-9</c:v>
                </c:pt>
                <c:pt idx="507">
                  <c:v>-3.42090957025701E-9</c:v>
                </c:pt>
                <c:pt idx="508">
                  <c:v>-3.28094521332236E-9</c:v>
                </c:pt>
                <c:pt idx="509">
                  <c:v>-3.1409808563877E-9</c:v>
                </c:pt>
                <c:pt idx="510">
                  <c:v>-3.00101649945307E-9</c:v>
                </c:pt>
                <c:pt idx="511">
                  <c:v>-2.86105214251841E-9</c:v>
                </c:pt>
                <c:pt idx="512">
                  <c:v>-2.72108778558376E-9</c:v>
                </c:pt>
                <c:pt idx="513">
                  <c:v>-2.58112342864911E-9</c:v>
                </c:pt>
                <c:pt idx="514">
                  <c:v>-2.44115907171447E-9</c:v>
                </c:pt>
                <c:pt idx="515">
                  <c:v>-2.30119471477982E-9</c:v>
                </c:pt>
                <c:pt idx="516">
                  <c:v>-2.16123035784516E-9</c:v>
                </c:pt>
                <c:pt idx="517">
                  <c:v>-2.02126600091051E-9</c:v>
                </c:pt>
                <c:pt idx="518">
                  <c:v>-1.88130164397586E-9</c:v>
                </c:pt>
                <c:pt idx="519">
                  <c:v>-1.74133728704122E-9</c:v>
                </c:pt>
                <c:pt idx="520">
                  <c:v>-1.60137293010657E-9</c:v>
                </c:pt>
                <c:pt idx="521">
                  <c:v>-1.46140857317191E-9</c:v>
                </c:pt>
                <c:pt idx="522">
                  <c:v>-1.32144421623726E-9</c:v>
                </c:pt>
                <c:pt idx="523">
                  <c:v>-1.18147985930263E-9</c:v>
                </c:pt>
                <c:pt idx="524">
                  <c:v>-1.04151550236797E-9</c:v>
                </c:pt>
                <c:pt idx="525">
                  <c:v>-9.01551145433318E-10</c:v>
                </c:pt>
                <c:pt idx="526">
                  <c:v>-7.61586788498665E-10</c:v>
                </c:pt>
                <c:pt idx="527">
                  <c:v>-6.2162243156403E-10</c:v>
                </c:pt>
                <c:pt idx="528">
                  <c:v>-4.81658074629376E-10</c:v>
                </c:pt>
                <c:pt idx="529">
                  <c:v>-3.41693717694723E-10</c:v>
                </c:pt>
                <c:pt idx="530">
                  <c:v>-2.01729360760069E-10</c:v>
                </c:pt>
                <c:pt idx="531">
                  <c:v>-6.17650038254341E-11</c:v>
                </c:pt>
                <c:pt idx="532">
                  <c:v>7.81993531092195E-11</c:v>
                </c:pt>
                <c:pt idx="533">
                  <c:v>2.18163710043873E-10</c:v>
                </c:pt>
                <c:pt idx="534">
                  <c:v>3.58128066978527E-10</c:v>
                </c:pt>
                <c:pt idx="535">
                  <c:v>4.98092423913162E-10</c:v>
                </c:pt>
                <c:pt idx="536">
                  <c:v>6.38056780847815E-10</c:v>
                </c:pt>
                <c:pt idx="537">
                  <c:v>7.7802113778247E-10</c:v>
                </c:pt>
                <c:pt idx="538">
                  <c:v>9.17985494717122E-10</c:v>
                </c:pt>
                <c:pt idx="539">
                  <c:v>1.05794985165178E-9</c:v>
                </c:pt>
                <c:pt idx="540">
                  <c:v>1.19791420858641E-9</c:v>
                </c:pt>
                <c:pt idx="541">
                  <c:v>1.33787856552106E-9</c:v>
                </c:pt>
                <c:pt idx="542">
                  <c:v>1.47784292245572E-9</c:v>
                </c:pt>
                <c:pt idx="543">
                  <c:v>1.61780727939037E-9</c:v>
                </c:pt>
                <c:pt idx="544">
                  <c:v>1.75777163632501E-9</c:v>
                </c:pt>
                <c:pt idx="545">
                  <c:v>1.89773599325966E-9</c:v>
                </c:pt>
                <c:pt idx="546">
                  <c:v>2.03770035019431E-9</c:v>
                </c:pt>
                <c:pt idx="547">
                  <c:v>2.17766470712897E-9</c:v>
                </c:pt>
                <c:pt idx="548">
                  <c:v>2.31762906270277E-9</c:v>
                </c:pt>
                <c:pt idx="549">
                  <c:v>2.45759341963743E-9</c:v>
                </c:pt>
                <c:pt idx="550">
                  <c:v>2.59755777657208E-9</c:v>
                </c:pt>
                <c:pt idx="551">
                  <c:v>2.73752213350674E-9</c:v>
                </c:pt>
                <c:pt idx="552">
                  <c:v>2.87748649044137E-9</c:v>
                </c:pt>
                <c:pt idx="553">
                  <c:v>3.01745084737602E-9</c:v>
                </c:pt>
                <c:pt idx="554">
                  <c:v>3.15741520431068E-9</c:v>
                </c:pt>
                <c:pt idx="555">
                  <c:v>3.29737956124533E-9</c:v>
                </c:pt>
                <c:pt idx="556">
                  <c:v>3.43734391817998E-9</c:v>
                </c:pt>
                <c:pt idx="557">
                  <c:v>3.57730827511462E-9</c:v>
                </c:pt>
                <c:pt idx="558">
                  <c:v>3.71727263204927E-9</c:v>
                </c:pt>
                <c:pt idx="559">
                  <c:v>3.85723698898393E-9</c:v>
                </c:pt>
                <c:pt idx="560">
                  <c:v>3.99720134591858E-9</c:v>
                </c:pt>
                <c:pt idx="561">
                  <c:v>4.13716570285322E-9</c:v>
                </c:pt>
                <c:pt idx="562">
                  <c:v>4.27713005978787E-9</c:v>
                </c:pt>
                <c:pt idx="563">
                  <c:v>4.41709441672252E-9</c:v>
                </c:pt>
                <c:pt idx="564">
                  <c:v>4.55705877365718E-9</c:v>
                </c:pt>
                <c:pt idx="565">
                  <c:v>4.69702313059181E-9</c:v>
                </c:pt>
                <c:pt idx="566">
                  <c:v>4.83698748752647E-9</c:v>
                </c:pt>
                <c:pt idx="567">
                  <c:v>4.97695184446112E-9</c:v>
                </c:pt>
                <c:pt idx="568">
                  <c:v>5.11691620139577E-9</c:v>
                </c:pt>
                <c:pt idx="569">
                  <c:v>5.25688055833041E-9</c:v>
                </c:pt>
                <c:pt idx="570">
                  <c:v>5.39684491526506E-9</c:v>
                </c:pt>
                <c:pt idx="571">
                  <c:v>5.53680927219971E-9</c:v>
                </c:pt>
                <c:pt idx="572">
                  <c:v>5.67677362913437E-9</c:v>
                </c:pt>
                <c:pt idx="573">
                  <c:v>5.816737986069E-9</c:v>
                </c:pt>
                <c:pt idx="574">
                  <c:v>5.95670234300366E-9</c:v>
                </c:pt>
                <c:pt idx="575">
                  <c:v>6.09666669993831E-9</c:v>
                </c:pt>
                <c:pt idx="576">
                  <c:v>6.23663105687296E-9</c:v>
                </c:pt>
                <c:pt idx="577">
                  <c:v>6.37659541380762E-9</c:v>
                </c:pt>
                <c:pt idx="578">
                  <c:v>6.51655977074225E-9</c:v>
                </c:pt>
                <c:pt idx="579">
                  <c:v>6.6565241276769E-9</c:v>
                </c:pt>
                <c:pt idx="580">
                  <c:v>6.79648848461156E-9</c:v>
                </c:pt>
                <c:pt idx="581">
                  <c:v>6.93645284154621E-9</c:v>
                </c:pt>
                <c:pt idx="582">
                  <c:v>7.07641719848085E-9</c:v>
                </c:pt>
                <c:pt idx="583">
                  <c:v>7.2163815554155E-9</c:v>
                </c:pt>
                <c:pt idx="584">
                  <c:v>7.35634591235016E-9</c:v>
                </c:pt>
                <c:pt idx="585">
                  <c:v>7.49631026928481E-9</c:v>
                </c:pt>
                <c:pt idx="586">
                  <c:v>7.63627462621944E-9</c:v>
                </c:pt>
                <c:pt idx="587">
                  <c:v>7.7762389831541E-9</c:v>
                </c:pt>
                <c:pt idx="588">
                  <c:v>7.91620334008875E-9</c:v>
                </c:pt>
                <c:pt idx="589">
                  <c:v>8.05616769702341E-9</c:v>
                </c:pt>
                <c:pt idx="590">
                  <c:v>8.19613205395804E-9</c:v>
                </c:pt>
                <c:pt idx="591">
                  <c:v>8.3360964108927E-9</c:v>
                </c:pt>
                <c:pt idx="592">
                  <c:v>8.47606076782735E-9</c:v>
                </c:pt>
                <c:pt idx="593">
                  <c:v>8.616025124762E-9</c:v>
                </c:pt>
                <c:pt idx="594">
                  <c:v>8.75598948169664E-9</c:v>
                </c:pt>
                <c:pt idx="595">
                  <c:v>8.8959538386313E-9</c:v>
                </c:pt>
                <c:pt idx="596">
                  <c:v>9.03591819556594E-9</c:v>
                </c:pt>
                <c:pt idx="597">
                  <c:v>9.1758825525006E-9</c:v>
                </c:pt>
                <c:pt idx="598">
                  <c:v>9.31584690943525E-9</c:v>
                </c:pt>
                <c:pt idx="599">
                  <c:v>9.45581126636989E-9</c:v>
                </c:pt>
                <c:pt idx="600">
                  <c:v>9.59577562194371E-9</c:v>
                </c:pt>
                <c:pt idx="601">
                  <c:v>9.73573997887837E-9</c:v>
                </c:pt>
                <c:pt idx="602">
                  <c:v>9.87570433581302E-9</c:v>
                </c:pt>
                <c:pt idx="603">
                  <c:v>1.00156686927477E-8</c:v>
                </c:pt>
                <c:pt idx="604">
                  <c:v>1.01556330496823E-8</c:v>
                </c:pt>
                <c:pt idx="605">
                  <c:v>1.0295597406617E-8</c:v>
                </c:pt>
                <c:pt idx="606">
                  <c:v>1.04355617635516E-8</c:v>
                </c:pt>
                <c:pt idx="607">
                  <c:v>1.05755261204863E-8</c:v>
                </c:pt>
                <c:pt idx="608">
                  <c:v>1.07154904774209E-8</c:v>
                </c:pt>
                <c:pt idx="609">
                  <c:v>1.08554548343556E-8</c:v>
                </c:pt>
                <c:pt idx="610">
                  <c:v>1.09954191912902E-8</c:v>
                </c:pt>
                <c:pt idx="611">
                  <c:v>1.11353835482249E-8</c:v>
                </c:pt>
                <c:pt idx="612">
                  <c:v>1.12753479051595E-8</c:v>
                </c:pt>
                <c:pt idx="613">
                  <c:v>1.14153122620942E-8</c:v>
                </c:pt>
                <c:pt idx="614">
                  <c:v>1.15552766190288E-8</c:v>
                </c:pt>
                <c:pt idx="615">
                  <c:v>1.16952409759634E-8</c:v>
                </c:pt>
                <c:pt idx="616">
                  <c:v>1.18352053328981E-8</c:v>
                </c:pt>
                <c:pt idx="617">
                  <c:v>1.19751696898328E-8</c:v>
                </c:pt>
                <c:pt idx="618">
                  <c:v>1.21151340467674E-8</c:v>
                </c:pt>
                <c:pt idx="619">
                  <c:v>1.2255098403702E-8</c:v>
                </c:pt>
                <c:pt idx="620">
                  <c:v>1.23950627606367E-8</c:v>
                </c:pt>
                <c:pt idx="621">
                  <c:v>1.25350271175713E-8</c:v>
                </c:pt>
                <c:pt idx="622">
                  <c:v>1.2674991474506E-8</c:v>
                </c:pt>
                <c:pt idx="623">
                  <c:v>1.28149558314406E-8</c:v>
                </c:pt>
                <c:pt idx="624">
                  <c:v>1.29549201883753E-8</c:v>
                </c:pt>
                <c:pt idx="625">
                  <c:v>1.30948845453099E-8</c:v>
                </c:pt>
                <c:pt idx="626">
                  <c:v>1.32348489022446E-8</c:v>
                </c:pt>
                <c:pt idx="627">
                  <c:v>1.33748132591792E-8</c:v>
                </c:pt>
                <c:pt idx="628">
                  <c:v>1.35147776161139E-8</c:v>
                </c:pt>
                <c:pt idx="629">
                  <c:v>1.36547419730485E-8</c:v>
                </c:pt>
                <c:pt idx="630">
                  <c:v>1.37947063299832E-8</c:v>
                </c:pt>
                <c:pt idx="631">
                  <c:v>1.39346706869178E-8</c:v>
                </c:pt>
                <c:pt idx="632">
                  <c:v>1.40746350438525E-8</c:v>
                </c:pt>
                <c:pt idx="633">
                  <c:v>1.42145994007871E-8</c:v>
                </c:pt>
                <c:pt idx="634">
                  <c:v>1.43545637577218E-8</c:v>
                </c:pt>
                <c:pt idx="635">
                  <c:v>1.44945281146564E-8</c:v>
                </c:pt>
                <c:pt idx="636">
                  <c:v>1.46344924715911E-8</c:v>
                </c:pt>
                <c:pt idx="637">
                  <c:v>1.47744568285257E-8</c:v>
                </c:pt>
                <c:pt idx="638">
                  <c:v>1.49144211854604E-8</c:v>
                </c:pt>
                <c:pt idx="639">
                  <c:v>1.5054385542395E-8</c:v>
                </c:pt>
                <c:pt idx="640">
                  <c:v>1.51943498993297E-8</c:v>
                </c:pt>
                <c:pt idx="641">
                  <c:v>1.53343142562643E-8</c:v>
                </c:pt>
                <c:pt idx="642">
                  <c:v>1.5474278613199E-8</c:v>
                </c:pt>
                <c:pt idx="643">
                  <c:v>1.56142429701336E-8</c:v>
                </c:pt>
                <c:pt idx="644">
                  <c:v>1.57542073270683E-8</c:v>
                </c:pt>
                <c:pt idx="645">
                  <c:v>1.58941716840029E-8</c:v>
                </c:pt>
                <c:pt idx="646">
                  <c:v>1.60341360409376E-8</c:v>
                </c:pt>
                <c:pt idx="647">
                  <c:v>1.61741003978722E-8</c:v>
                </c:pt>
                <c:pt idx="648">
                  <c:v>1.63140647548069E-8</c:v>
                </c:pt>
                <c:pt idx="649">
                  <c:v>1.64540291117415E-8</c:v>
                </c:pt>
                <c:pt idx="650">
                  <c:v>1.65939934686762E-8</c:v>
                </c:pt>
                <c:pt idx="651">
                  <c:v>1.67339578256108E-8</c:v>
                </c:pt>
                <c:pt idx="652">
                  <c:v>1.68739221811846E-8</c:v>
                </c:pt>
                <c:pt idx="653">
                  <c:v>1.70138865381193E-8</c:v>
                </c:pt>
                <c:pt idx="654">
                  <c:v>1.71538508950539E-8</c:v>
                </c:pt>
                <c:pt idx="655">
                  <c:v>1.72938152519886E-8</c:v>
                </c:pt>
                <c:pt idx="656">
                  <c:v>1.74337796089232E-8</c:v>
                </c:pt>
                <c:pt idx="657">
                  <c:v>1.75737439658579E-8</c:v>
                </c:pt>
                <c:pt idx="658">
                  <c:v>1.77137083227925E-8</c:v>
                </c:pt>
                <c:pt idx="659">
                  <c:v>1.78536726797272E-8</c:v>
                </c:pt>
                <c:pt idx="660">
                  <c:v>1.79936370366618E-8</c:v>
                </c:pt>
                <c:pt idx="661">
                  <c:v>1.81336013935965E-8</c:v>
                </c:pt>
                <c:pt idx="662">
                  <c:v>1.82735657505311E-8</c:v>
                </c:pt>
                <c:pt idx="663">
                  <c:v>1.84135301074658E-8</c:v>
                </c:pt>
                <c:pt idx="664">
                  <c:v>1.85534944644004E-8</c:v>
                </c:pt>
                <c:pt idx="665">
                  <c:v>1.86934588213351E-8</c:v>
                </c:pt>
                <c:pt idx="666">
                  <c:v>1.88334231782697E-8</c:v>
                </c:pt>
                <c:pt idx="667">
                  <c:v>1.89733875352044E-8</c:v>
                </c:pt>
                <c:pt idx="668">
                  <c:v>1.9113351892139E-8</c:v>
                </c:pt>
                <c:pt idx="669">
                  <c:v>1.92533162490737E-8</c:v>
                </c:pt>
                <c:pt idx="670">
                  <c:v>1.93932806060083E-8</c:v>
                </c:pt>
                <c:pt idx="671">
                  <c:v>1.9533244962943E-8</c:v>
                </c:pt>
                <c:pt idx="672">
                  <c:v>1.96732093198776E-8</c:v>
                </c:pt>
                <c:pt idx="673">
                  <c:v>1.98131736768123E-8</c:v>
                </c:pt>
                <c:pt idx="674">
                  <c:v>1.99531380337469E-8</c:v>
                </c:pt>
                <c:pt idx="675">
                  <c:v>2.00931023906816E-8</c:v>
                </c:pt>
                <c:pt idx="676">
                  <c:v>2.02330667476162E-8</c:v>
                </c:pt>
                <c:pt idx="677">
                  <c:v>2.03730311045509E-8</c:v>
                </c:pt>
                <c:pt idx="678">
                  <c:v>2.05129954614855E-8</c:v>
                </c:pt>
                <c:pt idx="679">
                  <c:v>2.06529598184202E-8</c:v>
                </c:pt>
                <c:pt idx="680">
                  <c:v>2.07929241753548E-8</c:v>
                </c:pt>
                <c:pt idx="681">
                  <c:v>2.09328885322895E-8</c:v>
                </c:pt>
                <c:pt idx="682">
                  <c:v>2.10728528892241E-8</c:v>
                </c:pt>
                <c:pt idx="683">
                  <c:v>2.12128172461588E-8</c:v>
                </c:pt>
                <c:pt idx="684">
                  <c:v>2.13527816030934E-8</c:v>
                </c:pt>
                <c:pt idx="685">
                  <c:v>2.14927459600281E-8</c:v>
                </c:pt>
                <c:pt idx="686">
                  <c:v>2.16327103169627E-8</c:v>
                </c:pt>
                <c:pt idx="687">
                  <c:v>2.17726746738974E-8</c:v>
                </c:pt>
                <c:pt idx="688">
                  <c:v>2.1912639030832E-8</c:v>
                </c:pt>
                <c:pt idx="689">
                  <c:v>2.20526033877667E-8</c:v>
                </c:pt>
                <c:pt idx="690">
                  <c:v>2.21925677447013E-8</c:v>
                </c:pt>
                <c:pt idx="691">
                  <c:v>2.2332532101636E-8</c:v>
                </c:pt>
                <c:pt idx="692">
                  <c:v>2.24724964585706E-8</c:v>
                </c:pt>
                <c:pt idx="693">
                  <c:v>2.26124608155053E-8</c:v>
                </c:pt>
                <c:pt idx="694">
                  <c:v>2.27524251724399E-8</c:v>
                </c:pt>
                <c:pt idx="695">
                  <c:v>2.28923895293746E-8</c:v>
                </c:pt>
                <c:pt idx="696">
                  <c:v>2.30323538863092E-8</c:v>
                </c:pt>
                <c:pt idx="697">
                  <c:v>2.31723182432439E-8</c:v>
                </c:pt>
                <c:pt idx="698">
                  <c:v>2.33122826001785E-8</c:v>
                </c:pt>
                <c:pt idx="699">
                  <c:v>2.34522469571132E-8</c:v>
                </c:pt>
                <c:pt idx="700">
                  <c:v>2.35922113140478E-8</c:v>
                </c:pt>
                <c:pt idx="701">
                  <c:v>2.37321756709825E-8</c:v>
                </c:pt>
                <c:pt idx="702">
                  <c:v>2.38721400279171E-8</c:v>
                </c:pt>
                <c:pt idx="703">
                  <c:v>2.40121043848518E-8</c:v>
                </c:pt>
                <c:pt idx="704">
                  <c:v>2.41520687404256E-8</c:v>
                </c:pt>
                <c:pt idx="705">
                  <c:v>2.42920330973602E-8</c:v>
                </c:pt>
                <c:pt idx="706">
                  <c:v>2.44319974542949E-8</c:v>
                </c:pt>
                <c:pt idx="707">
                  <c:v>2.45719618112295E-8</c:v>
                </c:pt>
                <c:pt idx="708">
                  <c:v>2.47119261681642E-8</c:v>
                </c:pt>
                <c:pt idx="709">
                  <c:v>2.48518905250988E-8</c:v>
                </c:pt>
                <c:pt idx="710">
                  <c:v>2.49918548820335E-8</c:v>
                </c:pt>
                <c:pt idx="711">
                  <c:v>2.51318192389681E-8</c:v>
                </c:pt>
                <c:pt idx="712">
                  <c:v>2.52717835959028E-8</c:v>
                </c:pt>
                <c:pt idx="713">
                  <c:v>2.54117479528374E-8</c:v>
                </c:pt>
                <c:pt idx="714">
                  <c:v>2.55517123097721E-8</c:v>
                </c:pt>
                <c:pt idx="715">
                  <c:v>2.56916766667067E-8</c:v>
                </c:pt>
                <c:pt idx="716">
                  <c:v>2.58316410236414E-8</c:v>
                </c:pt>
                <c:pt idx="717">
                  <c:v>2.5971605380576E-8</c:v>
                </c:pt>
                <c:pt idx="718">
                  <c:v>2.61115697375107E-8</c:v>
                </c:pt>
                <c:pt idx="719">
                  <c:v>2.62515340944453E-8</c:v>
                </c:pt>
                <c:pt idx="720">
                  <c:v>2.639149845138E-8</c:v>
                </c:pt>
                <c:pt idx="721">
                  <c:v>2.65314628083146E-8</c:v>
                </c:pt>
                <c:pt idx="722">
                  <c:v>2.66714271652493E-8</c:v>
                </c:pt>
                <c:pt idx="723">
                  <c:v>2.68113915221839E-8</c:v>
                </c:pt>
                <c:pt idx="724">
                  <c:v>2.69513558791186E-8</c:v>
                </c:pt>
                <c:pt idx="725">
                  <c:v>2.70913202360532E-8</c:v>
                </c:pt>
                <c:pt idx="726">
                  <c:v>2.72312845929879E-8</c:v>
                </c:pt>
                <c:pt idx="727">
                  <c:v>2.73712489499225E-8</c:v>
                </c:pt>
                <c:pt idx="728">
                  <c:v>2.75112133068572E-8</c:v>
                </c:pt>
                <c:pt idx="729">
                  <c:v>2.76511776637918E-8</c:v>
                </c:pt>
                <c:pt idx="730">
                  <c:v>2.77911420207265E-8</c:v>
                </c:pt>
                <c:pt idx="731">
                  <c:v>2.79311063776611E-8</c:v>
                </c:pt>
                <c:pt idx="732">
                  <c:v>2.80710707345958E-8</c:v>
                </c:pt>
                <c:pt idx="733">
                  <c:v>2.82110350915304E-8</c:v>
                </c:pt>
                <c:pt idx="734">
                  <c:v>2.83509994484651E-8</c:v>
                </c:pt>
                <c:pt idx="735">
                  <c:v>2.84909638053997E-8</c:v>
                </c:pt>
                <c:pt idx="736">
                  <c:v>2.86309281623344E-8</c:v>
                </c:pt>
                <c:pt idx="737">
                  <c:v>2.8770892519269E-8</c:v>
                </c:pt>
                <c:pt idx="738">
                  <c:v>2.89108568762036E-8</c:v>
                </c:pt>
                <c:pt idx="739">
                  <c:v>2.90508212331383E-8</c:v>
                </c:pt>
                <c:pt idx="740">
                  <c:v>2.91907855900729E-8</c:v>
                </c:pt>
                <c:pt idx="741">
                  <c:v>2.93307499470076E-8</c:v>
                </c:pt>
                <c:pt idx="742">
                  <c:v>2.94707143039422E-8</c:v>
                </c:pt>
                <c:pt idx="743">
                  <c:v>2.96106786608769E-8</c:v>
                </c:pt>
                <c:pt idx="744">
                  <c:v>2.97506430178115E-8</c:v>
                </c:pt>
                <c:pt idx="745">
                  <c:v>2.98906073747462E-8</c:v>
                </c:pt>
                <c:pt idx="746">
                  <c:v>3.00305717316808E-8</c:v>
                </c:pt>
                <c:pt idx="747">
                  <c:v>3.01705360886155E-8</c:v>
                </c:pt>
                <c:pt idx="748">
                  <c:v>3.03105004455501E-8</c:v>
                </c:pt>
                <c:pt idx="749">
                  <c:v>3.04504648024848E-8</c:v>
                </c:pt>
                <c:pt idx="750">
                  <c:v>3.05904291594194E-8</c:v>
                </c:pt>
                <c:pt idx="751">
                  <c:v>3.07303935163541E-8</c:v>
                </c:pt>
                <c:pt idx="752">
                  <c:v>3.08703578732887E-8</c:v>
                </c:pt>
                <c:pt idx="753">
                  <c:v>3.10103222302234E-8</c:v>
                </c:pt>
                <c:pt idx="754">
                  <c:v>3.1150286587158E-8</c:v>
                </c:pt>
                <c:pt idx="755">
                  <c:v>3.12902509440927E-8</c:v>
                </c:pt>
                <c:pt idx="756">
                  <c:v>3.14302152996665E-8</c:v>
                </c:pt>
                <c:pt idx="757">
                  <c:v>3.15701796566012E-8</c:v>
                </c:pt>
                <c:pt idx="758">
                  <c:v>3.17101440135358E-8</c:v>
                </c:pt>
                <c:pt idx="759">
                  <c:v>3.18501083704705E-8</c:v>
                </c:pt>
                <c:pt idx="760">
                  <c:v>3.19900727274051E-8</c:v>
                </c:pt>
                <c:pt idx="761">
                  <c:v>3.21300370843398E-8</c:v>
                </c:pt>
                <c:pt idx="762">
                  <c:v>3.22700014412744E-8</c:v>
                </c:pt>
                <c:pt idx="763">
                  <c:v>3.24099657982091E-8</c:v>
                </c:pt>
                <c:pt idx="764">
                  <c:v>3.25499301551437E-8</c:v>
                </c:pt>
                <c:pt idx="765">
                  <c:v>3.26898945120784E-8</c:v>
                </c:pt>
                <c:pt idx="766">
                  <c:v>3.2829858869013E-8</c:v>
                </c:pt>
                <c:pt idx="767">
                  <c:v>3.29698232259476E-8</c:v>
                </c:pt>
                <c:pt idx="768">
                  <c:v>3.31097875828823E-8</c:v>
                </c:pt>
                <c:pt idx="769">
                  <c:v>3.32497519398169E-8</c:v>
                </c:pt>
                <c:pt idx="770">
                  <c:v>3.33897162967516E-8</c:v>
                </c:pt>
                <c:pt idx="771">
                  <c:v>3.35296806536862E-8</c:v>
                </c:pt>
                <c:pt idx="772">
                  <c:v>3.36696450106209E-8</c:v>
                </c:pt>
                <c:pt idx="773">
                  <c:v>3.38096093675555E-8</c:v>
                </c:pt>
                <c:pt idx="774">
                  <c:v>3.39495737244902E-8</c:v>
                </c:pt>
                <c:pt idx="775">
                  <c:v>3.40895380814248E-8</c:v>
                </c:pt>
                <c:pt idx="776">
                  <c:v>3.42295024383595E-8</c:v>
                </c:pt>
                <c:pt idx="777">
                  <c:v>3.43694667952941E-8</c:v>
                </c:pt>
                <c:pt idx="778">
                  <c:v>3.45094311522288E-8</c:v>
                </c:pt>
                <c:pt idx="779">
                  <c:v>3.46493955091634E-8</c:v>
                </c:pt>
                <c:pt idx="780">
                  <c:v>3.47893598660981E-8</c:v>
                </c:pt>
                <c:pt idx="781">
                  <c:v>3.49293242230327E-8</c:v>
                </c:pt>
                <c:pt idx="782">
                  <c:v>3.50692885799674E-8</c:v>
                </c:pt>
                <c:pt idx="783">
                  <c:v>3.5209252936902E-8</c:v>
                </c:pt>
                <c:pt idx="784">
                  <c:v>3.53492172938367E-8</c:v>
                </c:pt>
                <c:pt idx="785">
                  <c:v>3.54891816507713E-8</c:v>
                </c:pt>
                <c:pt idx="786">
                  <c:v>3.5629146007706E-8</c:v>
                </c:pt>
                <c:pt idx="787">
                  <c:v>3.57691103646406E-8</c:v>
                </c:pt>
                <c:pt idx="788">
                  <c:v>3.59090747215753E-8</c:v>
                </c:pt>
                <c:pt idx="789">
                  <c:v>3.60490390785099E-8</c:v>
                </c:pt>
                <c:pt idx="790">
                  <c:v>3.61890034354446E-8</c:v>
                </c:pt>
                <c:pt idx="791">
                  <c:v>3.63289677923792E-8</c:v>
                </c:pt>
                <c:pt idx="792">
                  <c:v>3.64689321493139E-8</c:v>
                </c:pt>
                <c:pt idx="793">
                  <c:v>3.66088965062485E-8</c:v>
                </c:pt>
                <c:pt idx="794">
                  <c:v>3.67488608631832E-8</c:v>
                </c:pt>
                <c:pt idx="795">
                  <c:v>3.68888252201178E-8</c:v>
                </c:pt>
                <c:pt idx="796">
                  <c:v>3.70287895770525E-8</c:v>
                </c:pt>
                <c:pt idx="797">
                  <c:v>3.71687539339871E-8</c:v>
                </c:pt>
                <c:pt idx="798">
                  <c:v>3.73087182909218E-8</c:v>
                </c:pt>
                <c:pt idx="799">
                  <c:v>3.74486826478564E-8</c:v>
                </c:pt>
                <c:pt idx="800">
                  <c:v>3.75886470047911E-8</c:v>
                </c:pt>
                <c:pt idx="801">
                  <c:v>3.77286113617257E-8</c:v>
                </c:pt>
                <c:pt idx="802">
                  <c:v>3.78685757186604E-8</c:v>
                </c:pt>
                <c:pt idx="803">
                  <c:v>3.8008540075595E-8</c:v>
                </c:pt>
                <c:pt idx="804">
                  <c:v>3.81485044325297E-8</c:v>
                </c:pt>
                <c:pt idx="805">
                  <c:v>3.82884687894643E-8</c:v>
                </c:pt>
                <c:pt idx="806">
                  <c:v>3.8428433146399E-8</c:v>
                </c:pt>
                <c:pt idx="807">
                  <c:v>3.85683975033336E-8</c:v>
                </c:pt>
                <c:pt idx="808">
                  <c:v>3.87083618602683E-8</c:v>
                </c:pt>
                <c:pt idx="809">
                  <c:v>3.88483262158421E-8</c:v>
                </c:pt>
                <c:pt idx="810">
                  <c:v>3.89882905727767E-8</c:v>
                </c:pt>
                <c:pt idx="811">
                  <c:v>3.91282549297114E-8</c:v>
                </c:pt>
                <c:pt idx="812">
                  <c:v>3.9268219286646E-8</c:v>
                </c:pt>
                <c:pt idx="813">
                  <c:v>3.94081836435807E-8</c:v>
                </c:pt>
                <c:pt idx="814">
                  <c:v>3.95481480005153E-8</c:v>
                </c:pt>
                <c:pt idx="815">
                  <c:v>3.968811235745E-8</c:v>
                </c:pt>
                <c:pt idx="816">
                  <c:v>3.98280767143846E-8</c:v>
                </c:pt>
                <c:pt idx="817">
                  <c:v>3.99680410713193E-8</c:v>
                </c:pt>
                <c:pt idx="818">
                  <c:v>4.01080054282539E-8</c:v>
                </c:pt>
                <c:pt idx="819">
                  <c:v>4.02479697851886E-8</c:v>
                </c:pt>
                <c:pt idx="820">
                  <c:v>4.03879341421233E-8</c:v>
                </c:pt>
                <c:pt idx="821">
                  <c:v>4.05278984990579E-8</c:v>
                </c:pt>
                <c:pt idx="822">
                  <c:v>4.06678628559925E-8</c:v>
                </c:pt>
                <c:pt idx="823">
                  <c:v>4.08078272129272E-8</c:v>
                </c:pt>
                <c:pt idx="824">
                  <c:v>4.09477915698618E-8</c:v>
                </c:pt>
                <c:pt idx="825">
                  <c:v>4.10877559267965E-8</c:v>
                </c:pt>
                <c:pt idx="826">
                  <c:v>4.12277202837311E-8</c:v>
                </c:pt>
                <c:pt idx="827">
                  <c:v>4.13676846406658E-8</c:v>
                </c:pt>
                <c:pt idx="828">
                  <c:v>4.15076489976004E-8</c:v>
                </c:pt>
                <c:pt idx="829">
                  <c:v>4.16476133545351E-8</c:v>
                </c:pt>
                <c:pt idx="830">
                  <c:v>4.17875777114697E-8</c:v>
                </c:pt>
                <c:pt idx="831">
                  <c:v>4.19275420684044E-8</c:v>
                </c:pt>
                <c:pt idx="832">
                  <c:v>4.2067506425339E-8</c:v>
                </c:pt>
                <c:pt idx="833">
                  <c:v>4.22074707822737E-8</c:v>
                </c:pt>
                <c:pt idx="834">
                  <c:v>4.23474351392083E-8</c:v>
                </c:pt>
                <c:pt idx="835">
                  <c:v>4.2487399496143E-8</c:v>
                </c:pt>
                <c:pt idx="836">
                  <c:v>4.26273638530776E-8</c:v>
                </c:pt>
                <c:pt idx="837">
                  <c:v>4.27673282100123E-8</c:v>
                </c:pt>
                <c:pt idx="838">
                  <c:v>4.29072925669469E-8</c:v>
                </c:pt>
                <c:pt idx="839">
                  <c:v>4.30472569238816E-8</c:v>
                </c:pt>
                <c:pt idx="840">
                  <c:v>4.31872212808162E-8</c:v>
                </c:pt>
                <c:pt idx="841">
                  <c:v>4.33271856377509E-8</c:v>
                </c:pt>
                <c:pt idx="842">
                  <c:v>4.34671499946855E-8</c:v>
                </c:pt>
                <c:pt idx="843">
                  <c:v>4.36071143516202E-8</c:v>
                </c:pt>
                <c:pt idx="844">
                  <c:v>4.37470787085548E-8</c:v>
                </c:pt>
                <c:pt idx="845">
                  <c:v>4.38870430654894E-8</c:v>
                </c:pt>
                <c:pt idx="846">
                  <c:v>4.40270074224241E-8</c:v>
                </c:pt>
                <c:pt idx="847">
                  <c:v>4.41669717793588E-8</c:v>
                </c:pt>
                <c:pt idx="848">
                  <c:v>4.43069361362934E-8</c:v>
                </c:pt>
                <c:pt idx="849">
                  <c:v>4.44469004932281E-8</c:v>
                </c:pt>
                <c:pt idx="850">
                  <c:v>4.45868648501627E-8</c:v>
                </c:pt>
                <c:pt idx="851">
                  <c:v>4.47268292070973E-8</c:v>
                </c:pt>
                <c:pt idx="852">
                  <c:v>4.4866793564032E-8</c:v>
                </c:pt>
                <c:pt idx="853">
                  <c:v>4.50067579209666E-8</c:v>
                </c:pt>
                <c:pt idx="854">
                  <c:v>4.51467222779013E-8</c:v>
                </c:pt>
                <c:pt idx="855">
                  <c:v>4.52866866348359E-8</c:v>
                </c:pt>
                <c:pt idx="856">
                  <c:v>4.54266509917706E-8</c:v>
                </c:pt>
                <c:pt idx="857">
                  <c:v>4.55666153487052E-8</c:v>
                </c:pt>
                <c:pt idx="858">
                  <c:v>4.57065797056399E-8</c:v>
                </c:pt>
                <c:pt idx="859">
                  <c:v>4.58465440625745E-8</c:v>
                </c:pt>
                <c:pt idx="860">
                  <c:v>4.59865084195092E-8</c:v>
                </c:pt>
                <c:pt idx="861">
                  <c:v>4.6126472775083E-8</c:v>
                </c:pt>
                <c:pt idx="862">
                  <c:v>4.62664371320177E-8</c:v>
                </c:pt>
                <c:pt idx="863">
                  <c:v>4.64064014889523E-8</c:v>
                </c:pt>
                <c:pt idx="864">
                  <c:v>4.6546365845887E-8</c:v>
                </c:pt>
                <c:pt idx="865">
                  <c:v>4.66863302028216E-8</c:v>
                </c:pt>
                <c:pt idx="866">
                  <c:v>4.68262945597563E-8</c:v>
                </c:pt>
                <c:pt idx="867">
                  <c:v>4.69662589166909E-8</c:v>
                </c:pt>
                <c:pt idx="868">
                  <c:v>4.71062232736256E-8</c:v>
                </c:pt>
                <c:pt idx="869">
                  <c:v>4.72461876305602E-8</c:v>
                </c:pt>
                <c:pt idx="870">
                  <c:v>4.73861519874949E-8</c:v>
                </c:pt>
                <c:pt idx="871">
                  <c:v>4.75261163444295E-8</c:v>
                </c:pt>
                <c:pt idx="872">
                  <c:v>4.76660807013642E-8</c:v>
                </c:pt>
                <c:pt idx="873">
                  <c:v>4.78060450582988E-8</c:v>
                </c:pt>
                <c:pt idx="874">
                  <c:v>4.79460094152335E-8</c:v>
                </c:pt>
                <c:pt idx="875">
                  <c:v>4.80859737721681E-8</c:v>
                </c:pt>
                <c:pt idx="876">
                  <c:v>4.82259381291027E-8</c:v>
                </c:pt>
                <c:pt idx="877">
                  <c:v>4.83659024860374E-8</c:v>
                </c:pt>
                <c:pt idx="878">
                  <c:v>4.8505866842972E-8</c:v>
                </c:pt>
                <c:pt idx="879">
                  <c:v>4.86458311999067E-8</c:v>
                </c:pt>
                <c:pt idx="880">
                  <c:v>4.87857955568414E-8</c:v>
                </c:pt>
                <c:pt idx="881">
                  <c:v>4.8925759913776E-8</c:v>
                </c:pt>
                <c:pt idx="882">
                  <c:v>4.90657242707107E-8</c:v>
                </c:pt>
                <c:pt idx="883">
                  <c:v>4.92056886276453E-8</c:v>
                </c:pt>
                <c:pt idx="884">
                  <c:v>4.93456529845799E-8</c:v>
                </c:pt>
                <c:pt idx="885">
                  <c:v>4.94856173415146E-8</c:v>
                </c:pt>
                <c:pt idx="886">
                  <c:v>4.96255816984492E-8</c:v>
                </c:pt>
                <c:pt idx="887">
                  <c:v>4.9765546055384E-8</c:v>
                </c:pt>
                <c:pt idx="888">
                  <c:v>4.99055104123185E-8</c:v>
                </c:pt>
                <c:pt idx="889">
                  <c:v>5.00454747692532E-8</c:v>
                </c:pt>
                <c:pt idx="890">
                  <c:v>5.01854391261878E-8</c:v>
                </c:pt>
                <c:pt idx="891">
                  <c:v>5.03254034831225E-8</c:v>
                </c:pt>
                <c:pt idx="892">
                  <c:v>5.04653678400571E-8</c:v>
                </c:pt>
                <c:pt idx="893">
                  <c:v>5.06053321969918E-8</c:v>
                </c:pt>
                <c:pt idx="894">
                  <c:v>5.07452965539264E-8</c:v>
                </c:pt>
                <c:pt idx="895">
                  <c:v>5.08852609108611E-8</c:v>
                </c:pt>
                <c:pt idx="896">
                  <c:v>5.10252252677957E-8</c:v>
                </c:pt>
                <c:pt idx="897">
                  <c:v>5.11651896247304E-8</c:v>
                </c:pt>
                <c:pt idx="898">
                  <c:v>5.1305153981665E-8</c:v>
                </c:pt>
                <c:pt idx="899">
                  <c:v>5.14451183385997E-8</c:v>
                </c:pt>
                <c:pt idx="900">
                  <c:v>5.15850826955343E-8</c:v>
                </c:pt>
                <c:pt idx="901">
                  <c:v>5.1725047052469E-8</c:v>
                </c:pt>
                <c:pt idx="902">
                  <c:v>5.18650114094036E-8</c:v>
                </c:pt>
                <c:pt idx="903">
                  <c:v>5.20049757663383E-8</c:v>
                </c:pt>
                <c:pt idx="904">
                  <c:v>5.21449401232729E-8</c:v>
                </c:pt>
                <c:pt idx="905">
                  <c:v>5.22849044802076E-8</c:v>
                </c:pt>
                <c:pt idx="906">
                  <c:v>5.24248688371422E-8</c:v>
                </c:pt>
                <c:pt idx="907">
                  <c:v>5.25648331940769E-8</c:v>
                </c:pt>
                <c:pt idx="908">
                  <c:v>5.27047975510115E-8</c:v>
                </c:pt>
                <c:pt idx="909">
                  <c:v>5.28447619079462E-8</c:v>
                </c:pt>
                <c:pt idx="910">
                  <c:v>5.29847262648808E-8</c:v>
                </c:pt>
                <c:pt idx="911">
                  <c:v>5.31246906218155E-8</c:v>
                </c:pt>
                <c:pt idx="912">
                  <c:v>5.32646549787501E-8</c:v>
                </c:pt>
                <c:pt idx="913">
                  <c:v>5.34046193343239E-8</c:v>
                </c:pt>
                <c:pt idx="914">
                  <c:v>5.35445836912586E-8</c:v>
                </c:pt>
                <c:pt idx="915">
                  <c:v>5.36845480481932E-8</c:v>
                </c:pt>
                <c:pt idx="916">
                  <c:v>5.38245124051279E-8</c:v>
                </c:pt>
                <c:pt idx="917">
                  <c:v>5.39644767620625E-8</c:v>
                </c:pt>
                <c:pt idx="918">
                  <c:v>5.41044411189972E-8</c:v>
                </c:pt>
                <c:pt idx="919">
                  <c:v>5.42444054759318E-8</c:v>
                </c:pt>
                <c:pt idx="920">
                  <c:v>5.43843698328665E-8</c:v>
                </c:pt>
                <c:pt idx="921">
                  <c:v>5.45243341898011E-8</c:v>
                </c:pt>
                <c:pt idx="922">
                  <c:v>5.46642985467358E-8</c:v>
                </c:pt>
                <c:pt idx="923">
                  <c:v>5.48042629036704E-8</c:v>
                </c:pt>
                <c:pt idx="924">
                  <c:v>5.49442272606051E-8</c:v>
                </c:pt>
                <c:pt idx="925">
                  <c:v>5.50841916175397E-8</c:v>
                </c:pt>
                <c:pt idx="926">
                  <c:v>5.52241559744744E-8</c:v>
                </c:pt>
                <c:pt idx="927">
                  <c:v>5.5364120331409E-8</c:v>
                </c:pt>
                <c:pt idx="928">
                  <c:v>5.55040846883437E-8</c:v>
                </c:pt>
                <c:pt idx="929">
                  <c:v>5.56440490452783E-8</c:v>
                </c:pt>
                <c:pt idx="930">
                  <c:v>5.5784013402213E-8</c:v>
                </c:pt>
                <c:pt idx="931">
                  <c:v>5.59239777591476E-8</c:v>
                </c:pt>
                <c:pt idx="932">
                  <c:v>5.60639421160823E-8</c:v>
                </c:pt>
                <c:pt idx="933">
                  <c:v>5.62039064730169E-8</c:v>
                </c:pt>
                <c:pt idx="934">
                  <c:v>5.63438708299516E-8</c:v>
                </c:pt>
                <c:pt idx="935">
                  <c:v>5.64838351868862E-8</c:v>
                </c:pt>
                <c:pt idx="936">
                  <c:v>5.66237995438209E-8</c:v>
                </c:pt>
                <c:pt idx="937">
                  <c:v>5.67637639007555E-8</c:v>
                </c:pt>
                <c:pt idx="938">
                  <c:v>5.69037282576902E-8</c:v>
                </c:pt>
                <c:pt idx="939">
                  <c:v>5.70436926146248E-8</c:v>
                </c:pt>
                <c:pt idx="940">
                  <c:v>5.71836569715595E-8</c:v>
                </c:pt>
                <c:pt idx="941">
                  <c:v>5.73236213284941E-8</c:v>
                </c:pt>
                <c:pt idx="942">
                  <c:v>5.74635856854288E-8</c:v>
                </c:pt>
                <c:pt idx="943">
                  <c:v>5.76035500423634E-8</c:v>
                </c:pt>
                <c:pt idx="944">
                  <c:v>5.77435143992981E-8</c:v>
                </c:pt>
                <c:pt idx="945">
                  <c:v>5.78834787562327E-8</c:v>
                </c:pt>
                <c:pt idx="946">
                  <c:v>5.80234431131674E-8</c:v>
                </c:pt>
                <c:pt idx="947">
                  <c:v>5.8163407470102E-8</c:v>
                </c:pt>
                <c:pt idx="948">
                  <c:v>5.83033718270367E-8</c:v>
                </c:pt>
                <c:pt idx="949">
                  <c:v>5.84433361839713E-8</c:v>
                </c:pt>
                <c:pt idx="950">
                  <c:v>5.8583300540906E-8</c:v>
                </c:pt>
                <c:pt idx="951">
                  <c:v>5.87232648978406E-8</c:v>
                </c:pt>
                <c:pt idx="952">
                  <c:v>5.88632292547753E-8</c:v>
                </c:pt>
                <c:pt idx="953">
                  <c:v>5.90031936117099E-8</c:v>
                </c:pt>
                <c:pt idx="954">
                  <c:v>5.91431579686446E-8</c:v>
                </c:pt>
                <c:pt idx="955">
                  <c:v>5.92831223255792E-8</c:v>
                </c:pt>
                <c:pt idx="956">
                  <c:v>5.94230866825139E-8</c:v>
                </c:pt>
                <c:pt idx="957">
                  <c:v>5.95630510394485E-8</c:v>
                </c:pt>
                <c:pt idx="958">
                  <c:v>5.97030153963832E-8</c:v>
                </c:pt>
                <c:pt idx="959">
                  <c:v>5.98429797533178E-8</c:v>
                </c:pt>
                <c:pt idx="960">
                  <c:v>5.99829441102525E-8</c:v>
                </c:pt>
                <c:pt idx="961">
                  <c:v>6.01229084671871E-8</c:v>
                </c:pt>
                <c:pt idx="962">
                  <c:v>6.02628728241218E-8</c:v>
                </c:pt>
                <c:pt idx="963">
                  <c:v>6.04028371810564E-8</c:v>
                </c:pt>
                <c:pt idx="964">
                  <c:v>6.05428015379911E-8</c:v>
                </c:pt>
                <c:pt idx="965">
                  <c:v>6.06827658935649E-8</c:v>
                </c:pt>
                <c:pt idx="966">
                  <c:v>6.08227302504995E-8</c:v>
                </c:pt>
                <c:pt idx="967">
                  <c:v>6.09626946074342E-8</c:v>
                </c:pt>
                <c:pt idx="968">
                  <c:v>6.11026589643688E-8</c:v>
                </c:pt>
                <c:pt idx="969">
                  <c:v>6.12426233213035E-8</c:v>
                </c:pt>
                <c:pt idx="970">
                  <c:v>6.13825876782381E-8</c:v>
                </c:pt>
                <c:pt idx="971">
                  <c:v>6.15225520351728E-8</c:v>
                </c:pt>
                <c:pt idx="972">
                  <c:v>6.16625163921074E-8</c:v>
                </c:pt>
                <c:pt idx="973">
                  <c:v>6.18024807490421E-8</c:v>
                </c:pt>
                <c:pt idx="974">
                  <c:v>6.19424451059767E-8</c:v>
                </c:pt>
                <c:pt idx="975">
                  <c:v>6.20824094629114E-8</c:v>
                </c:pt>
                <c:pt idx="976">
                  <c:v>6.2222373819846E-8</c:v>
                </c:pt>
                <c:pt idx="977">
                  <c:v>6.23623381767807E-8</c:v>
                </c:pt>
                <c:pt idx="978">
                  <c:v>6.25023025337153E-8</c:v>
                </c:pt>
                <c:pt idx="979">
                  <c:v>6.264226689065E-8</c:v>
                </c:pt>
                <c:pt idx="980">
                  <c:v>6.27822312475846E-8</c:v>
                </c:pt>
                <c:pt idx="981">
                  <c:v>6.29221956045193E-8</c:v>
                </c:pt>
                <c:pt idx="982">
                  <c:v>6.30621599614539E-8</c:v>
                </c:pt>
                <c:pt idx="983">
                  <c:v>6.32021243183886E-8</c:v>
                </c:pt>
                <c:pt idx="984">
                  <c:v>6.33420886753232E-8</c:v>
                </c:pt>
                <c:pt idx="985">
                  <c:v>6.34820530322579E-8</c:v>
                </c:pt>
                <c:pt idx="986">
                  <c:v>6.36220173891925E-8</c:v>
                </c:pt>
                <c:pt idx="987">
                  <c:v>6.37619817461272E-8</c:v>
                </c:pt>
                <c:pt idx="988">
                  <c:v>6.39019461030618E-8</c:v>
                </c:pt>
                <c:pt idx="989">
                  <c:v>6.40419104599965E-8</c:v>
                </c:pt>
                <c:pt idx="990">
                  <c:v>6.41818748169311E-8</c:v>
                </c:pt>
                <c:pt idx="991">
                  <c:v>6.43218391738657E-8</c:v>
                </c:pt>
                <c:pt idx="992">
                  <c:v>6.44618035308004E-8</c:v>
                </c:pt>
                <c:pt idx="993">
                  <c:v>6.46017678877351E-8</c:v>
                </c:pt>
                <c:pt idx="994">
                  <c:v>6.47417322446697E-8</c:v>
                </c:pt>
                <c:pt idx="995">
                  <c:v>6.48816966016044E-8</c:v>
                </c:pt>
                <c:pt idx="996">
                  <c:v>6.5021660958539E-8</c:v>
                </c:pt>
                <c:pt idx="997">
                  <c:v>6.51616253154737E-8</c:v>
                </c:pt>
                <c:pt idx="998">
                  <c:v>6.53015896724083E-8</c:v>
                </c:pt>
                <c:pt idx="999">
                  <c:v>6.54415540293429E-8</c:v>
                </c:pt>
                <c:pt idx="1000">
                  <c:v>6.55815183862776E-8</c:v>
                </c:pt>
                <c:pt idx="1001">
                  <c:v>6.57214827432123E-8</c:v>
                </c:pt>
                <c:pt idx="1002">
                  <c:v>6.5861447100147E-8</c:v>
                </c:pt>
                <c:pt idx="1003">
                  <c:v>6.60014114570815E-8</c:v>
                </c:pt>
                <c:pt idx="1004">
                  <c:v>6.61413758140162E-8</c:v>
                </c:pt>
                <c:pt idx="1005">
                  <c:v>6.62813401709508E-8</c:v>
                </c:pt>
                <c:pt idx="1006">
                  <c:v>6.64213045278855E-8</c:v>
                </c:pt>
                <c:pt idx="1007">
                  <c:v>6.65612688848201E-8</c:v>
                </c:pt>
                <c:pt idx="1008">
                  <c:v>6.67012332417548E-8</c:v>
                </c:pt>
                <c:pt idx="1009">
                  <c:v>6.68411975986894E-8</c:v>
                </c:pt>
                <c:pt idx="1010">
                  <c:v>6.69811619556241E-8</c:v>
                </c:pt>
                <c:pt idx="1011">
                  <c:v>6.71211263125587E-8</c:v>
                </c:pt>
                <c:pt idx="1012">
                  <c:v>6.72610906694934E-8</c:v>
                </c:pt>
                <c:pt idx="1013">
                  <c:v>6.7401055026428E-8</c:v>
                </c:pt>
                <c:pt idx="1014">
                  <c:v>6.75410193833627E-8</c:v>
                </c:pt>
                <c:pt idx="1015">
                  <c:v>6.76809837402973E-8</c:v>
                </c:pt>
                <c:pt idx="1016">
                  <c:v>6.7820948097232E-8</c:v>
                </c:pt>
                <c:pt idx="1017">
                  <c:v>6.79609124528058E-8</c:v>
                </c:pt>
                <c:pt idx="1018">
                  <c:v>6.81008768097405E-8</c:v>
                </c:pt>
                <c:pt idx="1019">
                  <c:v>6.82408411666751E-8</c:v>
                </c:pt>
                <c:pt idx="1020">
                  <c:v>6.83808055236098E-8</c:v>
                </c:pt>
                <c:pt idx="1021">
                  <c:v>6.85207698805444E-8</c:v>
                </c:pt>
                <c:pt idx="1022">
                  <c:v>6.86607342374791E-8</c:v>
                </c:pt>
                <c:pt idx="1023">
                  <c:v>6.88006985944137E-8</c:v>
                </c:pt>
                <c:pt idx="1024">
                  <c:v>6.89406629513484E-8</c:v>
                </c:pt>
                <c:pt idx="1025">
                  <c:v>6.9080627308283E-8</c:v>
                </c:pt>
                <c:pt idx="1026">
                  <c:v>6.92205916652176E-8</c:v>
                </c:pt>
                <c:pt idx="1027">
                  <c:v>6.93605560221523E-8</c:v>
                </c:pt>
                <c:pt idx="1028">
                  <c:v>6.95005203790869E-8</c:v>
                </c:pt>
                <c:pt idx="1029">
                  <c:v>6.96404847360216E-8</c:v>
                </c:pt>
                <c:pt idx="1030">
                  <c:v>6.97804490929563E-8</c:v>
                </c:pt>
                <c:pt idx="1031">
                  <c:v>6.9920413449891E-8</c:v>
                </c:pt>
                <c:pt idx="1032">
                  <c:v>7.00603778068256E-8</c:v>
                </c:pt>
                <c:pt idx="1033">
                  <c:v>7.02003421637602E-8</c:v>
                </c:pt>
                <c:pt idx="1034">
                  <c:v>7.03403065206948E-8</c:v>
                </c:pt>
                <c:pt idx="1035">
                  <c:v>7.04802708776295E-8</c:v>
                </c:pt>
                <c:pt idx="1036">
                  <c:v>7.06202352345641E-8</c:v>
                </c:pt>
                <c:pt idx="1037">
                  <c:v>7.07601995914988E-8</c:v>
                </c:pt>
                <c:pt idx="1038">
                  <c:v>7.09001639484334E-8</c:v>
                </c:pt>
                <c:pt idx="1039">
                  <c:v>7.10401283053681E-8</c:v>
                </c:pt>
                <c:pt idx="1040">
                  <c:v>7.11800926623027E-8</c:v>
                </c:pt>
                <c:pt idx="1041">
                  <c:v>7.13200570192374E-8</c:v>
                </c:pt>
                <c:pt idx="1042">
                  <c:v>7.1460021376172E-8</c:v>
                </c:pt>
                <c:pt idx="1043">
                  <c:v>7.15999857331067E-8</c:v>
                </c:pt>
                <c:pt idx="1044">
                  <c:v>7.17399500900413E-8</c:v>
                </c:pt>
                <c:pt idx="1045">
                  <c:v>7.1879914446976E-8</c:v>
                </c:pt>
                <c:pt idx="1046">
                  <c:v>7.20198788039106E-8</c:v>
                </c:pt>
                <c:pt idx="1047">
                  <c:v>7.21598431608453E-8</c:v>
                </c:pt>
                <c:pt idx="1048">
                  <c:v>7.22998075177799E-8</c:v>
                </c:pt>
                <c:pt idx="1049">
                  <c:v>7.24397718747146E-8</c:v>
                </c:pt>
                <c:pt idx="1050">
                  <c:v>7.25797362316492E-8</c:v>
                </c:pt>
                <c:pt idx="1051">
                  <c:v>7.27197005885839E-8</c:v>
                </c:pt>
                <c:pt idx="1052">
                  <c:v>7.28596649455185E-8</c:v>
                </c:pt>
                <c:pt idx="1053">
                  <c:v>7.29996293024532E-8</c:v>
                </c:pt>
                <c:pt idx="1054">
                  <c:v>7.31395936593878E-8</c:v>
                </c:pt>
                <c:pt idx="1055">
                  <c:v>7.32795580163225E-8</c:v>
                </c:pt>
                <c:pt idx="1056">
                  <c:v>7.34195223732571E-8</c:v>
                </c:pt>
                <c:pt idx="1057">
                  <c:v>7.35594867301918E-8</c:v>
                </c:pt>
                <c:pt idx="1058">
                  <c:v>7.36994510871264E-8</c:v>
                </c:pt>
                <c:pt idx="1059">
                  <c:v>7.38394154440611E-8</c:v>
                </c:pt>
                <c:pt idx="1060">
                  <c:v>7.39793798009957E-8</c:v>
                </c:pt>
                <c:pt idx="1061">
                  <c:v>7.41193441579304E-8</c:v>
                </c:pt>
                <c:pt idx="1062">
                  <c:v>7.4259308514865E-8</c:v>
                </c:pt>
                <c:pt idx="1063">
                  <c:v>7.43992728717997E-8</c:v>
                </c:pt>
                <c:pt idx="1064">
                  <c:v>7.45392372287343E-8</c:v>
                </c:pt>
                <c:pt idx="1065">
                  <c:v>7.4679201585669E-8</c:v>
                </c:pt>
                <c:pt idx="1066">
                  <c:v>7.48191659426036E-8</c:v>
                </c:pt>
                <c:pt idx="1067">
                  <c:v>7.49591302995383E-8</c:v>
                </c:pt>
                <c:pt idx="1068">
                  <c:v>7.50990946564729E-8</c:v>
                </c:pt>
                <c:pt idx="1069">
                  <c:v>7.52390590120467E-8</c:v>
                </c:pt>
                <c:pt idx="1070">
                  <c:v>7.53790233689814E-8</c:v>
                </c:pt>
                <c:pt idx="1071">
                  <c:v>7.55189877259161E-8</c:v>
                </c:pt>
                <c:pt idx="1072">
                  <c:v>7.56589520828507E-8</c:v>
                </c:pt>
                <c:pt idx="1073">
                  <c:v>7.57989164397854E-8</c:v>
                </c:pt>
                <c:pt idx="1074">
                  <c:v>7.593888079672E-8</c:v>
                </c:pt>
                <c:pt idx="1075">
                  <c:v>7.60788451536546E-8</c:v>
                </c:pt>
                <c:pt idx="1076">
                  <c:v>7.62188095105893E-8</c:v>
                </c:pt>
                <c:pt idx="1077">
                  <c:v>7.63587738675239E-8</c:v>
                </c:pt>
                <c:pt idx="1078">
                  <c:v>7.64987382244586E-8</c:v>
                </c:pt>
                <c:pt idx="1079">
                  <c:v>7.66387025813932E-8</c:v>
                </c:pt>
                <c:pt idx="1080">
                  <c:v>7.67786669383279E-8</c:v>
                </c:pt>
                <c:pt idx="1081">
                  <c:v>7.69186312952625E-8</c:v>
                </c:pt>
                <c:pt idx="1082">
                  <c:v>7.70585956521972E-8</c:v>
                </c:pt>
                <c:pt idx="1083">
                  <c:v>7.71985600091318E-8</c:v>
                </c:pt>
                <c:pt idx="1084">
                  <c:v>7.73385243660665E-8</c:v>
                </c:pt>
                <c:pt idx="1085">
                  <c:v>7.74784887230011E-8</c:v>
                </c:pt>
                <c:pt idx="1086">
                  <c:v>7.76184530799358E-8</c:v>
                </c:pt>
                <c:pt idx="1087">
                  <c:v>7.77584174368704E-8</c:v>
                </c:pt>
                <c:pt idx="1088">
                  <c:v>7.78983817938051E-8</c:v>
                </c:pt>
                <c:pt idx="1089">
                  <c:v>7.80383461507397E-8</c:v>
                </c:pt>
                <c:pt idx="1090">
                  <c:v>7.81783105076744E-8</c:v>
                </c:pt>
                <c:pt idx="1091">
                  <c:v>7.8318274864609E-8</c:v>
                </c:pt>
                <c:pt idx="1092">
                  <c:v>7.84582392215437E-8</c:v>
                </c:pt>
                <c:pt idx="1093">
                  <c:v>7.85982035784783E-8</c:v>
                </c:pt>
                <c:pt idx="1094">
                  <c:v>7.8738167935413E-8</c:v>
                </c:pt>
                <c:pt idx="1095">
                  <c:v>7.88781322923476E-8</c:v>
                </c:pt>
                <c:pt idx="1096">
                  <c:v>7.90180966492823E-8</c:v>
                </c:pt>
                <c:pt idx="1097">
                  <c:v>7.91580610062169E-8</c:v>
                </c:pt>
                <c:pt idx="1098">
                  <c:v>7.92980253631516E-8</c:v>
                </c:pt>
                <c:pt idx="1099">
                  <c:v>7.94379897200862E-8</c:v>
                </c:pt>
                <c:pt idx="1100">
                  <c:v>7.95779540770209E-8</c:v>
                </c:pt>
                <c:pt idx="1101">
                  <c:v>7.97179184339555E-8</c:v>
                </c:pt>
                <c:pt idx="1102">
                  <c:v>7.98578827907541E-8</c:v>
                </c:pt>
                <c:pt idx="1103">
                  <c:v>7.99978471475526E-8</c:v>
                </c:pt>
                <c:pt idx="1104">
                  <c:v>8.01378115044873E-8</c:v>
                </c:pt>
                <c:pt idx="1105">
                  <c:v>8.02777758614219E-8</c:v>
                </c:pt>
                <c:pt idx="1106">
                  <c:v>8.04177402183566E-8</c:v>
                </c:pt>
                <c:pt idx="1107">
                  <c:v>8.05577045752913E-8</c:v>
                </c:pt>
                <c:pt idx="1108">
                  <c:v>8.06976689320904E-8</c:v>
                </c:pt>
                <c:pt idx="1109">
                  <c:v>8.08376332890245E-8</c:v>
                </c:pt>
                <c:pt idx="1110">
                  <c:v>8.09775976459591E-8</c:v>
                </c:pt>
                <c:pt idx="1111">
                  <c:v>8.11175620028938E-8</c:v>
                </c:pt>
                <c:pt idx="1112">
                  <c:v>8.12575263598285E-8</c:v>
                </c:pt>
                <c:pt idx="1113">
                  <c:v>8.1397490716627E-8</c:v>
                </c:pt>
                <c:pt idx="1114">
                  <c:v>8.15374550735616E-8</c:v>
                </c:pt>
                <c:pt idx="1115">
                  <c:v>8.16774194304963E-8</c:v>
                </c:pt>
                <c:pt idx="1116">
                  <c:v>8.18173837874309E-8</c:v>
                </c:pt>
                <c:pt idx="1117">
                  <c:v>8.19573481443656E-8</c:v>
                </c:pt>
                <c:pt idx="1118">
                  <c:v>8.20973125013002E-8</c:v>
                </c:pt>
                <c:pt idx="1119">
                  <c:v>8.22372768580988E-8</c:v>
                </c:pt>
                <c:pt idx="1120">
                  <c:v>8.23772412150334E-8</c:v>
                </c:pt>
                <c:pt idx="1121">
                  <c:v>8.25172055719681E-8</c:v>
                </c:pt>
                <c:pt idx="1122">
                  <c:v>8.26571699289027E-8</c:v>
                </c:pt>
                <c:pt idx="1123">
                  <c:v>8.27971342858374E-8</c:v>
                </c:pt>
                <c:pt idx="1124">
                  <c:v>8.2937098642636E-8</c:v>
                </c:pt>
                <c:pt idx="1125">
                  <c:v>8.30770629995706E-8</c:v>
                </c:pt>
                <c:pt idx="1126">
                  <c:v>8.32170273565052E-8</c:v>
                </c:pt>
                <c:pt idx="1127">
                  <c:v>8.33569917134399E-8</c:v>
                </c:pt>
                <c:pt idx="1128">
                  <c:v>8.34969560703746E-8</c:v>
                </c:pt>
                <c:pt idx="1129">
                  <c:v>8.36369204271731E-8</c:v>
                </c:pt>
                <c:pt idx="1130">
                  <c:v>8.37768847841078E-8</c:v>
                </c:pt>
                <c:pt idx="1131">
                  <c:v>8.39168491410427E-8</c:v>
                </c:pt>
                <c:pt idx="1132">
                  <c:v>8.40568134979771E-8</c:v>
                </c:pt>
                <c:pt idx="1133">
                  <c:v>8.41967778549117E-8</c:v>
                </c:pt>
                <c:pt idx="1134">
                  <c:v>8.43367422117103E-8</c:v>
                </c:pt>
                <c:pt idx="1135">
                  <c:v>8.44767065686449E-8</c:v>
                </c:pt>
                <c:pt idx="1136">
                  <c:v>8.46166709255797E-8</c:v>
                </c:pt>
                <c:pt idx="1137">
                  <c:v>8.47566352825142E-8</c:v>
                </c:pt>
                <c:pt idx="1138">
                  <c:v>8.48965996394492E-8</c:v>
                </c:pt>
                <c:pt idx="1139">
                  <c:v>8.50365639963837E-8</c:v>
                </c:pt>
                <c:pt idx="1140">
                  <c:v>8.51765283531821E-8</c:v>
                </c:pt>
                <c:pt idx="1141">
                  <c:v>8.53164927101167E-8</c:v>
                </c:pt>
                <c:pt idx="1142">
                  <c:v>8.54564570670514E-8</c:v>
                </c:pt>
                <c:pt idx="1143">
                  <c:v>8.55964214239862E-8</c:v>
                </c:pt>
                <c:pt idx="1144">
                  <c:v>8.57363857809207E-8</c:v>
                </c:pt>
                <c:pt idx="1145">
                  <c:v>8.58763501377193E-8</c:v>
                </c:pt>
                <c:pt idx="1146">
                  <c:v>8.60163144946539E-8</c:v>
                </c:pt>
                <c:pt idx="1147">
                  <c:v>8.61562788515885E-8</c:v>
                </c:pt>
                <c:pt idx="1148">
                  <c:v>8.62962432085232E-8</c:v>
                </c:pt>
                <c:pt idx="1149">
                  <c:v>8.64362075654578E-8</c:v>
                </c:pt>
                <c:pt idx="1150">
                  <c:v>8.65761719222565E-8</c:v>
                </c:pt>
                <c:pt idx="1151">
                  <c:v>8.67161362791911E-8</c:v>
                </c:pt>
                <c:pt idx="1152">
                  <c:v>8.68561006361257E-8</c:v>
                </c:pt>
                <c:pt idx="1153">
                  <c:v>8.69960649930607E-8</c:v>
                </c:pt>
                <c:pt idx="1154">
                  <c:v>8.7136029349995E-8</c:v>
                </c:pt>
                <c:pt idx="1155">
                  <c:v>8.72759937067936E-8</c:v>
                </c:pt>
                <c:pt idx="1156">
                  <c:v>8.74159580637282E-8</c:v>
                </c:pt>
                <c:pt idx="1157">
                  <c:v>8.7555922420663E-8</c:v>
                </c:pt>
                <c:pt idx="1158">
                  <c:v>8.76958867775975E-8</c:v>
                </c:pt>
                <c:pt idx="1159">
                  <c:v>8.78358511345322E-8</c:v>
                </c:pt>
                <c:pt idx="1160">
                  <c:v>8.79758154913307E-8</c:v>
                </c:pt>
                <c:pt idx="1161">
                  <c:v>8.81157798482654E-8</c:v>
                </c:pt>
                <c:pt idx="1162">
                  <c:v>8.82557442052001E-8</c:v>
                </c:pt>
                <c:pt idx="1163">
                  <c:v>8.83957085621347E-8</c:v>
                </c:pt>
                <c:pt idx="1164">
                  <c:v>8.85356729190697E-8</c:v>
                </c:pt>
                <c:pt idx="1165">
                  <c:v>8.8675637276004E-8</c:v>
                </c:pt>
                <c:pt idx="1166">
                  <c:v>8.88156016328026E-8</c:v>
                </c:pt>
                <c:pt idx="1167">
                  <c:v>8.89555659897378E-8</c:v>
                </c:pt>
                <c:pt idx="1168">
                  <c:v>8.90955303466724E-8</c:v>
                </c:pt>
                <c:pt idx="1169">
                  <c:v>8.92354947036065E-8</c:v>
                </c:pt>
                <c:pt idx="1170">
                  <c:v>8.93754590605412E-8</c:v>
                </c:pt>
                <c:pt idx="1171">
                  <c:v>8.95154234173397E-8</c:v>
                </c:pt>
                <c:pt idx="1172">
                  <c:v>8.96553877742745E-8</c:v>
                </c:pt>
                <c:pt idx="1173">
                  <c:v>8.97953521312095E-8</c:v>
                </c:pt>
                <c:pt idx="1174">
                  <c:v>8.99353164881437E-8</c:v>
                </c:pt>
                <c:pt idx="1175">
                  <c:v>9.00752808450783E-8</c:v>
                </c:pt>
                <c:pt idx="1176">
                  <c:v>9.02152452018769E-8</c:v>
                </c:pt>
                <c:pt idx="1177">
                  <c:v>9.03552095588115E-8</c:v>
                </c:pt>
                <c:pt idx="1178">
                  <c:v>9.04951739157462E-8</c:v>
                </c:pt>
                <c:pt idx="1179">
                  <c:v>9.0635138272681E-8</c:v>
                </c:pt>
                <c:pt idx="1180">
                  <c:v>9.07751026296155E-8</c:v>
                </c:pt>
                <c:pt idx="1181">
                  <c:v>9.09150669864142E-8</c:v>
                </c:pt>
                <c:pt idx="1182">
                  <c:v>9.10550313433487E-8</c:v>
                </c:pt>
                <c:pt idx="1183">
                  <c:v>9.11949957002839E-8</c:v>
                </c:pt>
                <c:pt idx="1184">
                  <c:v>9.1334960057218E-8</c:v>
                </c:pt>
                <c:pt idx="1185">
                  <c:v>9.14749244141526E-8</c:v>
                </c:pt>
                <c:pt idx="1186">
                  <c:v>9.16148887709512E-8</c:v>
                </c:pt>
                <c:pt idx="1187">
                  <c:v>9.17548531278864E-8</c:v>
                </c:pt>
                <c:pt idx="1188">
                  <c:v>9.18948174848205E-8</c:v>
                </c:pt>
                <c:pt idx="1189">
                  <c:v>9.20347818417551E-8</c:v>
                </c:pt>
                <c:pt idx="1190">
                  <c:v>9.2174746198649E-8</c:v>
                </c:pt>
                <c:pt idx="1191">
                  <c:v>9.23147105555564E-8</c:v>
                </c:pt>
                <c:pt idx="1192">
                  <c:v>9.24546749124639E-8</c:v>
                </c:pt>
                <c:pt idx="1193">
                  <c:v>9.25946392693849E-8</c:v>
                </c:pt>
                <c:pt idx="1194">
                  <c:v>9.27346036262925E-8</c:v>
                </c:pt>
                <c:pt idx="1195">
                  <c:v>9.28745679831998E-8</c:v>
                </c:pt>
                <c:pt idx="1196">
                  <c:v>9.30145323401072E-8</c:v>
                </c:pt>
                <c:pt idx="1197">
                  <c:v>9.31544966970151E-8</c:v>
                </c:pt>
                <c:pt idx="1198">
                  <c:v>9.32944610539226E-8</c:v>
                </c:pt>
                <c:pt idx="1199">
                  <c:v>9.343442541083E-8</c:v>
                </c:pt>
              </c:numCache>
            </c:numRef>
          </c:xVal>
          <c:yVal>
            <c:numRef>
              <c:f>'Al effect 750C'!$B$3:$B$1202</c:f>
              <c:numCache>
                <c:formatCode>General</c:formatCode>
                <c:ptCount val="1200"/>
                <c:pt idx="0" formatCode="0.00E+00">
                  <c:v>1.920444645E-6</c:v>
                </c:pt>
                <c:pt idx="1">
                  <c:v>1.9208902533E-6</c:v>
                </c:pt>
                <c:pt idx="2">
                  <c:v>1.9222274108E-6</c:v>
                </c:pt>
                <c:pt idx="3">
                  <c:v>1.9244571147E-6</c:v>
                </c:pt>
                <c:pt idx="4">
                  <c:v>1.9275810281E-6</c:v>
                </c:pt>
                <c:pt idx="5">
                  <c:v>1.9316014802E-6</c:v>
                </c:pt>
                <c:pt idx="6">
                  <c:v>1.9365214676E-6</c:v>
                </c:pt>
                <c:pt idx="7">
                  <c:v>1.942344656E-6</c:v>
                </c:pt>
                <c:pt idx="8">
                  <c:v>1.9490753818E-6</c:v>
                </c:pt>
                <c:pt idx="9">
                  <c:v>1.9567186541E-6</c:v>
                </c:pt>
                <c:pt idx="10">
                  <c:v>1.9652801575E-6</c:v>
                </c:pt>
                <c:pt idx="11">
                  <c:v>1.9747662546E-6</c:v>
                </c:pt>
                <c:pt idx="12">
                  <c:v>1.9851839892E-6</c:v>
                </c:pt>
                <c:pt idx="13">
                  <c:v>1.9965410899E-6</c:v>
                </c:pt>
                <c:pt idx="14">
                  <c:v>2.0088459737E-6</c:v>
                </c:pt>
                <c:pt idx="15">
                  <c:v>2.0221077499E-6</c:v>
                </c:pt>
                <c:pt idx="16">
                  <c:v>2.0363362251E-6</c:v>
                </c:pt>
                <c:pt idx="17">
                  <c:v>2.0515419075E-6</c:v>
                </c:pt>
                <c:pt idx="18">
                  <c:v>2.0677360122E-6</c:v>
                </c:pt>
                <c:pt idx="19">
                  <c:v>2.0849304665E-6</c:v>
                </c:pt>
                <c:pt idx="20">
                  <c:v>2.1031379159E-6</c:v>
                </c:pt>
                <c:pt idx="21">
                  <c:v>2.1223717298E-6</c:v>
                </c:pt>
                <c:pt idx="22">
                  <c:v>2.1426460086E-6</c:v>
                </c:pt>
                <c:pt idx="23">
                  <c:v>2.1639755897E-6</c:v>
                </c:pt>
                <c:pt idx="24">
                  <c:v>2.1863760553E-6</c:v>
                </c:pt>
                <c:pt idx="25">
                  <c:v>2.2098637393E-6</c:v>
                </c:pt>
                <c:pt idx="26">
                  <c:v>2.2344557355E-6</c:v>
                </c:pt>
                <c:pt idx="27">
                  <c:v>2.2601699056E-6</c:v>
                </c:pt>
                <c:pt idx="28">
                  <c:v>2.2870248876E-6</c:v>
                </c:pt>
                <c:pt idx="29">
                  <c:v>2.3150401047E-6</c:v>
                </c:pt>
                <c:pt idx="30">
                  <c:v>2.3442357746E-6</c:v>
                </c:pt>
                <c:pt idx="31">
                  <c:v>2.3746329187E-6</c:v>
                </c:pt>
                <c:pt idx="32">
                  <c:v>2.4062533723E-6</c:v>
                </c:pt>
                <c:pt idx="33">
                  <c:v>2.4391197945E-6</c:v>
                </c:pt>
                <c:pt idx="34">
                  <c:v>2.473255679E-6</c:v>
                </c:pt>
                <c:pt idx="35">
                  <c:v>2.508685365E-6</c:v>
                </c:pt>
                <c:pt idx="36">
                  <c:v>2.5454340483E-6</c:v>
                </c:pt>
                <c:pt idx="37">
                  <c:v>2.5835277931E-6</c:v>
                </c:pt>
                <c:pt idx="38">
                  <c:v>2.6229935438E-6</c:v>
                </c:pt>
                <c:pt idx="39">
                  <c:v>2.6638591376E-6</c:v>
                </c:pt>
                <c:pt idx="40">
                  <c:v>2.7061533169E-6</c:v>
                </c:pt>
                <c:pt idx="41">
                  <c:v>2.7499057426E-6</c:v>
                </c:pt>
                <c:pt idx="42">
                  <c:v>2.7951470074E-6</c:v>
                </c:pt>
                <c:pt idx="43">
                  <c:v>2.8419086494E-6</c:v>
                </c:pt>
                <c:pt idx="44">
                  <c:v>2.8902231668E-6</c:v>
                </c:pt>
                <c:pt idx="45">
                  <c:v>2.9401240317E-6</c:v>
                </c:pt>
                <c:pt idx="46">
                  <c:v>2.9916457057E-6</c:v>
                </c:pt>
                <c:pt idx="47">
                  <c:v>3.0448236545E-6</c:v>
                </c:pt>
                <c:pt idx="48">
                  <c:v>3.099694364E-6</c:v>
                </c:pt>
                <c:pt idx="49">
                  <c:v>3.1562953561E-6</c:v>
                </c:pt>
                <c:pt idx="50">
                  <c:v>3.2146652051E-6</c:v>
                </c:pt>
                <c:pt idx="51">
                  <c:v>3.2748435546E-6</c:v>
                </c:pt>
                <c:pt idx="52">
                  <c:v>3.3368711342E-6</c:v>
                </c:pt>
                <c:pt idx="53">
                  <c:v>3.4007897777E-6</c:v>
                </c:pt>
                <c:pt idx="54">
                  <c:v>3.4666424404E-6</c:v>
                </c:pt>
                <c:pt idx="55">
                  <c:v>3.5344732176E-6</c:v>
                </c:pt>
                <c:pt idx="56">
                  <c:v>3.6043273634E-6</c:v>
                </c:pt>
                <c:pt idx="57">
                  <c:v>3.6762513095E-6</c:v>
                </c:pt>
                <c:pt idx="58">
                  <c:v>3.7502926849E-6</c:v>
                </c:pt>
                <c:pt idx="59">
                  <c:v>3.8265003355E-6</c:v>
                </c:pt>
                <c:pt idx="60">
                  <c:v>3.9049243446E-6</c:v>
                </c:pt>
                <c:pt idx="61">
                  <c:v>3.9856160532E-6</c:v>
                </c:pt>
                <c:pt idx="62">
                  <c:v>4.0686280813E-6</c:v>
                </c:pt>
                <c:pt idx="63">
                  <c:v>4.1540143492E-6</c:v>
                </c:pt>
                <c:pt idx="64">
                  <c:v>4.2418300994E-6</c:v>
                </c:pt>
                <c:pt idx="65">
                  <c:v>4.3321319186E-6</c:v>
                </c:pt>
                <c:pt idx="66">
                  <c:v>4.4249777605E-6</c:v>
                </c:pt>
                <c:pt idx="67">
                  <c:v>4.5204269691E-6</c:v>
                </c:pt>
                <c:pt idx="68">
                  <c:v>4.6185403013E-6</c:v>
                </c:pt>
                <c:pt idx="69">
                  <c:v>4.7193799518E-6</c:v>
                </c:pt>
                <c:pt idx="70">
                  <c:v>4.8230095764E-6</c:v>
                </c:pt>
                <c:pt idx="71">
                  <c:v>4.9294943172E-6</c:v>
                </c:pt>
                <c:pt idx="72">
                  <c:v>5.0389008278E-6</c:v>
                </c:pt>
                <c:pt idx="73">
                  <c:v>5.151297298E-6</c:v>
                </c:pt>
                <c:pt idx="74">
                  <c:v>5.2667534807E-6</c:v>
                </c:pt>
                <c:pt idx="75">
                  <c:v>5.3853407174E-6</c:v>
                </c:pt>
                <c:pt idx="76">
                  <c:v>5.5071319653E-6</c:v>
                </c:pt>
                <c:pt idx="77">
                  <c:v>5.6322018245E-6</c:v>
                </c:pt>
                <c:pt idx="78">
                  <c:v>5.7606265651E-6</c:v>
                </c:pt>
                <c:pt idx="79">
                  <c:v>5.8924841557E-6</c:v>
                </c:pt>
                <c:pt idx="80">
                  <c:v>6.0278542918E-6</c:v>
                </c:pt>
                <c:pt idx="81">
                  <c:v>6.1668184239E-6</c:v>
                </c:pt>
                <c:pt idx="82">
                  <c:v>6.3094597876E-6</c:v>
                </c:pt>
                <c:pt idx="83">
                  <c:v>6.4558634328E-6</c:v>
                </c:pt>
                <c:pt idx="84">
                  <c:v>6.6061162537E-6</c:v>
                </c:pt>
                <c:pt idx="85">
                  <c:v>6.7603070196E-6</c:v>
                </c:pt>
                <c:pt idx="86">
                  <c:v>6.9185264056E-6</c:v>
                </c:pt>
                <c:pt idx="87">
                  <c:v>7.080867024E-6</c:v>
                </c:pt>
                <c:pt idx="88">
                  <c:v>7.2474234561E-6</c:v>
                </c:pt>
                <c:pt idx="89">
                  <c:v>7.4182922843E-6</c:v>
                </c:pt>
                <c:pt idx="90">
                  <c:v>7.5935721249E-6</c:v>
                </c:pt>
                <c:pt idx="91">
                  <c:v>7.7733636607E-6</c:v>
                </c:pt>
                <c:pt idx="92">
                  <c:v>7.9577696751E-6</c:v>
                </c:pt>
                <c:pt idx="93">
                  <c:v>8.1468950853E-6</c:v>
                </c:pt>
                <c:pt idx="94">
                  <c:v>8.3408469771E-6</c:v>
                </c:pt>
                <c:pt idx="95">
                  <c:v>8.5397346393E-6</c:v>
                </c:pt>
                <c:pt idx="96">
                  <c:v>8.7436695991E-6</c:v>
                </c:pt>
                <c:pt idx="97">
                  <c:v>8.9527656574E-6</c:v>
                </c:pt>
                <c:pt idx="98">
                  <c:v>9.1671389249E-6</c:v>
                </c:pt>
                <c:pt idx="99">
                  <c:v>9.3869078585E-6</c:v>
                </c:pt>
                <c:pt idx="100">
                  <c:v>9.6121932981E-6</c:v>
                </c:pt>
                <c:pt idx="101">
                  <c:v>9.8431185037E-6</c:v>
                </c:pt>
                <c:pt idx="102">
                  <c:v>1.0079809193E-5</c:v>
                </c:pt>
                <c:pt idx="103">
                  <c:v>1.032239358E-5</c:v>
                </c:pt>
                <c:pt idx="104">
                  <c:v>1.0571002413E-5</c:v>
                </c:pt>
                <c:pt idx="105">
                  <c:v>1.0825769012E-5</c:v>
                </c:pt>
                <c:pt idx="106">
                  <c:v>1.1086829313E-5</c:v>
                </c:pt>
                <c:pt idx="107">
                  <c:v>1.1354321899E-5</c:v>
                </c:pt>
                <c:pt idx="108">
                  <c:v>1.1628388049E-5</c:v>
                </c:pt>
                <c:pt idx="109">
                  <c:v>1.1909171773E-5</c:v>
                </c:pt>
                <c:pt idx="110">
                  <c:v>1.2196819856E-5</c:v>
                </c:pt>
                <c:pt idx="111">
                  <c:v>1.2491481895E-5</c:v>
                </c:pt>
                <c:pt idx="112">
                  <c:v>1.2793310346E-5</c:v>
                </c:pt>
                <c:pt idx="113">
                  <c:v>1.3102460562E-5</c:v>
                </c:pt>
                <c:pt idx="114">
                  <c:v>1.3419090837E-5</c:v>
                </c:pt>
                <c:pt idx="115">
                  <c:v>1.3743362447E-5</c:v>
                </c:pt>
                <c:pt idx="116">
                  <c:v>1.4075439697E-5</c:v>
                </c:pt>
                <c:pt idx="117">
                  <c:v>1.4415489961E-5</c:v>
                </c:pt>
                <c:pt idx="118">
                  <c:v>1.4763683727E-5</c:v>
                </c:pt>
                <c:pt idx="119">
                  <c:v>1.5120194641E-5</c:v>
                </c:pt>
                <c:pt idx="120">
                  <c:v>1.5485199552E-5</c:v>
                </c:pt>
                <c:pt idx="121">
                  <c:v>1.5858878556E-5</c:v>
                </c:pt>
                <c:pt idx="122">
                  <c:v>1.6241415045E-5</c:v>
                </c:pt>
                <c:pt idx="123">
                  <c:v>1.6632995745E-5</c:v>
                </c:pt>
                <c:pt idx="124">
                  <c:v>1.703381077E-5</c:v>
                </c:pt>
                <c:pt idx="125">
                  <c:v>1.7444053664E-5</c:v>
                </c:pt>
                <c:pt idx="126">
                  <c:v>1.7863921446E-5</c:v>
                </c:pt>
                <c:pt idx="127">
                  <c:v>1.8293614664E-5</c:v>
                </c:pt>
                <c:pt idx="128">
                  <c:v>1.8733337433E-5</c:v>
                </c:pt>
                <c:pt idx="129">
                  <c:v>1.9183297489E-5</c:v>
                </c:pt>
                <c:pt idx="130">
                  <c:v>1.9643706236E-5</c:v>
                </c:pt>
                <c:pt idx="131">
                  <c:v>2.0114778789E-5</c:v>
                </c:pt>
                <c:pt idx="132">
                  <c:v>2.0596734031E-5</c:v>
                </c:pt>
                <c:pt idx="133">
                  <c:v>2.1089794654E-5</c:v>
                </c:pt>
                <c:pt idx="134">
                  <c:v>2.1594187211E-5</c:v>
                </c:pt>
                <c:pt idx="135">
                  <c:v>2.2110142165E-5</c:v>
                </c:pt>
                <c:pt idx="136">
                  <c:v>2.2637893939E-5</c:v>
                </c:pt>
                <c:pt idx="137">
                  <c:v>2.3177680963E-5</c:v>
                </c:pt>
                <c:pt idx="138">
                  <c:v>2.3729745728E-5</c:v>
                </c:pt>
                <c:pt idx="139">
                  <c:v>2.4294334833E-5</c:v>
                </c:pt>
                <c:pt idx="140">
                  <c:v>2.4871699036E-5</c:v>
                </c:pt>
                <c:pt idx="141">
                  <c:v>2.5462093303E-5</c:v>
                </c:pt>
                <c:pt idx="142">
                  <c:v>2.6065776862E-5</c:v>
                </c:pt>
                <c:pt idx="143">
                  <c:v>2.6683013251E-5</c:v>
                </c:pt>
                <c:pt idx="144">
                  <c:v>2.731407037E-5</c:v>
                </c:pt>
                <c:pt idx="145">
                  <c:v>2.7959220532E-5</c:v>
                </c:pt>
                <c:pt idx="146">
                  <c:v>2.8618740515E-5</c:v>
                </c:pt>
                <c:pt idx="147">
                  <c:v>2.9292911611E-5</c:v>
                </c:pt>
                <c:pt idx="148">
                  <c:v>2.9982019681E-5</c:v>
                </c:pt>
                <c:pt idx="149">
                  <c:v>3.0686355203E-5</c:v>
                </c:pt>
                <c:pt idx="150">
                  <c:v>3.1406213326E-5</c:v>
                </c:pt>
                <c:pt idx="151">
                  <c:v>3.2141893922E-5</c:v>
                </c:pt>
                <c:pt idx="152">
                  <c:v>3.2893701636E-5</c:v>
                </c:pt>
                <c:pt idx="153">
                  <c:v>3.3661945939E-5</c:v>
                </c:pt>
                <c:pt idx="154">
                  <c:v>3.4446941182E-5</c:v>
                </c:pt>
                <c:pt idx="155">
                  <c:v>3.5249006641E-5</c:v>
                </c:pt>
                <c:pt idx="156">
                  <c:v>3.6068466578E-5</c:v>
                </c:pt>
                <c:pt idx="157">
                  <c:v>3.6905650287E-5</c:v>
                </c:pt>
                <c:pt idx="158">
                  <c:v>3.7760892147E-5</c:v>
                </c:pt>
                <c:pt idx="159">
                  <c:v>3.8634531676E-5</c:v>
                </c:pt>
                <c:pt idx="160">
                  <c:v>3.9526913579E-5</c:v>
                </c:pt>
                <c:pt idx="161">
                  <c:v>4.0438387803E-5</c:v>
                </c:pt>
                <c:pt idx="162">
                  <c:v>4.1369309588E-5</c:v>
                </c:pt>
                <c:pt idx="163">
                  <c:v>4.2320039518E-5</c:v>
                </c:pt>
                <c:pt idx="164">
                  <c:v>4.329094357E-5</c:v>
                </c:pt>
                <c:pt idx="165">
                  <c:v>4.4282393171E-5</c:v>
                </c:pt>
                <c:pt idx="166">
                  <c:v>4.5294765245E-5</c:v>
                </c:pt>
                <c:pt idx="167">
                  <c:v>4.6328442263E-5</c:v>
                </c:pt>
                <c:pt idx="168">
                  <c:v>4.7383812298E-5</c:v>
                </c:pt>
                <c:pt idx="169">
                  <c:v>4.8461269071E-5</c:v>
                </c:pt>
                <c:pt idx="170">
                  <c:v>4.9561212004E-5</c:v>
                </c:pt>
                <c:pt idx="171">
                  <c:v>5.068404627E-5</c:v>
                </c:pt>
                <c:pt idx="172">
                  <c:v>5.1830182841E-5</c:v>
                </c:pt>
                <c:pt idx="173">
                  <c:v>5.3000038538E-5</c:v>
                </c:pt>
                <c:pt idx="174">
                  <c:v>5.4194036083E-5</c:v>
                </c:pt>
                <c:pt idx="175">
                  <c:v>5.5412604143E-5</c:v>
                </c:pt>
                <c:pt idx="176">
                  <c:v>5.6656177382E-5</c:v>
                </c:pt>
                <c:pt idx="177">
                  <c:v>5.7925196509E-5</c:v>
                </c:pt>
                <c:pt idx="178">
                  <c:v>5.9220108322E-5</c:v>
                </c:pt>
                <c:pt idx="179">
                  <c:v>6.0541365759E-5</c:v>
                </c:pt>
                <c:pt idx="180">
                  <c:v>6.1889427946E-5</c:v>
                </c:pt>
                <c:pt idx="181">
                  <c:v>6.3264760238E-5</c:v>
                </c:pt>
                <c:pt idx="182">
                  <c:v>6.4667834269E-5</c:v>
                </c:pt>
                <c:pt idx="183">
                  <c:v>6.6099127995E-5</c:v>
                </c:pt>
                <c:pt idx="184">
                  <c:v>6.7559125743E-5</c:v>
                </c:pt>
                <c:pt idx="185">
                  <c:v>6.904831825E-5</c:v>
                </c:pt>
                <c:pt idx="186">
                  <c:v>7.0567202708E-5</c:v>
                </c:pt>
                <c:pt idx="187">
                  <c:v>7.2116282811E-5</c:v>
                </c:pt>
                <c:pt idx="188">
                  <c:v>7.3696068791E-5</c:v>
                </c:pt>
                <c:pt idx="189">
                  <c:v>7.5307077466E-5</c:v>
                </c:pt>
                <c:pt idx="190">
                  <c:v>7.6949832276E-5</c:v>
                </c:pt>
                <c:pt idx="191">
                  <c:v>7.8624863325E-5</c:v>
                </c:pt>
                <c:pt idx="192">
                  <c:v>8.0332707425E-5</c:v>
                </c:pt>
                <c:pt idx="193">
                  <c:v>8.2073908127E-5</c:v>
                </c:pt>
                <c:pt idx="194">
                  <c:v>8.38490157650001E-5</c:v>
                </c:pt>
                <c:pt idx="195">
                  <c:v>8.5658587491E-5</c:v>
                </c:pt>
                <c:pt idx="196">
                  <c:v>8.7503187311E-5</c:v>
                </c:pt>
                <c:pt idx="197">
                  <c:v>8.9383386123E-5</c:v>
                </c:pt>
                <c:pt idx="198">
                  <c:v>9.1299761749E-5</c:v>
                </c:pt>
                <c:pt idx="199">
                  <c:v>9.32528989690006E-5</c:v>
                </c:pt>
                <c:pt idx="200">
                  <c:v>9.5243389556E-5</c:v>
                </c:pt>
                <c:pt idx="201">
                  <c:v>9.7271832306E-5</c:v>
                </c:pt>
                <c:pt idx="202">
                  <c:v>9.9338833068E-5</c:v>
                </c:pt>
                <c:pt idx="203">
                  <c:v>0.00010144500478</c:v>
                </c:pt>
                <c:pt idx="204">
                  <c:v>0.00010359096748</c:v>
                </c:pt>
                <c:pt idx="205">
                  <c:v>0.00010577734837</c:v>
                </c:pt>
                <c:pt idx="206">
                  <c:v>0.00010800478178</c:v>
                </c:pt>
                <c:pt idx="207">
                  <c:v>0.00011027390928</c:v>
                </c:pt>
                <c:pt idx="208">
                  <c:v>0.00011258537963</c:v>
                </c:pt>
                <c:pt idx="209">
                  <c:v>0.00011493984882</c:v>
                </c:pt>
                <c:pt idx="210">
                  <c:v>0.00011733798012</c:v>
                </c:pt>
                <c:pt idx="211">
                  <c:v>0.00011978044408</c:v>
                </c:pt>
                <c:pt idx="212">
                  <c:v>0.00012226791853</c:v>
                </c:pt>
                <c:pt idx="213">
                  <c:v>0.00012480108866</c:v>
                </c:pt>
                <c:pt idx="214">
                  <c:v>0.00012738064695</c:v>
                </c:pt>
                <c:pt idx="215">
                  <c:v>0.00013000729327</c:v>
                </c:pt>
                <c:pt idx="216">
                  <c:v>0.00013268173482</c:v>
                </c:pt>
                <c:pt idx="217">
                  <c:v>0.00013540468619</c:v>
                </c:pt>
                <c:pt idx="218">
                  <c:v>0.00013817686938</c:v>
                </c:pt>
                <c:pt idx="219">
                  <c:v>0.00014099901375</c:v>
                </c:pt>
                <c:pt idx="220">
                  <c:v>0.00014387185609</c:v>
                </c:pt>
                <c:pt idx="221">
                  <c:v>0.00014679614058</c:v>
                </c:pt>
                <c:pt idx="222">
                  <c:v>0.00014977261885</c:v>
                </c:pt>
                <c:pt idx="223">
                  <c:v>0.00015280204992</c:v>
                </c:pt>
                <c:pt idx="224">
                  <c:v>0.00015588520022</c:v>
                </c:pt>
                <c:pt idx="225">
                  <c:v>0.00015902284364</c:v>
                </c:pt>
                <c:pt idx="226">
                  <c:v>0.00016221576146</c:v>
                </c:pt>
                <c:pt idx="227">
                  <c:v>0.00016546474238</c:v>
                </c:pt>
                <c:pt idx="228">
                  <c:v>0.0001687705825</c:v>
                </c:pt>
                <c:pt idx="229">
                  <c:v>0.00017213408534</c:v>
                </c:pt>
                <c:pt idx="230">
                  <c:v>0.0001755560618</c:v>
                </c:pt>
                <c:pt idx="231">
                  <c:v>0.00017903733016</c:v>
                </c:pt>
                <c:pt idx="232">
                  <c:v>0.00018257871609</c:v>
                </c:pt>
                <c:pt idx="233">
                  <c:v>0.00018618105258</c:v>
                </c:pt>
                <c:pt idx="234">
                  <c:v>0.00018984517998</c:v>
                </c:pt>
                <c:pt idx="235">
                  <c:v>0.00019357194596</c:v>
                </c:pt>
                <c:pt idx="236">
                  <c:v>0.00019736220548</c:v>
                </c:pt>
                <c:pt idx="237">
                  <c:v>0.00020121682077</c:v>
                </c:pt>
                <c:pt idx="238">
                  <c:v>0.00020513666132</c:v>
                </c:pt>
                <c:pt idx="239">
                  <c:v>0.00020912260385</c:v>
                </c:pt>
                <c:pt idx="240">
                  <c:v>0.00021317553226</c:v>
                </c:pt>
                <c:pt idx="241">
                  <c:v>0.00021729633763</c:v>
                </c:pt>
                <c:pt idx="242">
                  <c:v>0.00022148591815</c:v>
                </c:pt>
                <c:pt idx="243">
                  <c:v>0.00022574517913</c:v>
                </c:pt>
                <c:pt idx="244">
                  <c:v>0.00023007503292</c:v>
                </c:pt>
                <c:pt idx="245">
                  <c:v>0.00023447639889</c:v>
                </c:pt>
                <c:pt idx="246">
                  <c:v>0.00023895020339</c:v>
                </c:pt>
                <c:pt idx="247">
                  <c:v>0.0002434973797</c:v>
                </c:pt>
                <c:pt idx="248">
                  <c:v>0.000248118868</c:v>
                </c:pt>
                <c:pt idx="249">
                  <c:v>0.00025281561527</c:v>
                </c:pt>
                <c:pt idx="250">
                  <c:v>0.00025758857531</c:v>
                </c:pt>
                <c:pt idx="251">
                  <c:v>0.00026243870864</c:v>
                </c:pt>
                <c:pt idx="252">
                  <c:v>0.00026736698243</c:v>
                </c:pt>
                <c:pt idx="253">
                  <c:v>0.0002723743705</c:v>
                </c:pt>
                <c:pt idx="254">
                  <c:v>0.00027746185321</c:v>
                </c:pt>
                <c:pt idx="255">
                  <c:v>0.00028263041741</c:v>
                </c:pt>
                <c:pt idx="256">
                  <c:v>0.00028788105637</c:v>
                </c:pt>
                <c:pt idx="257">
                  <c:v>0.00029321476973</c:v>
                </c:pt>
                <c:pt idx="258">
                  <c:v>0.00029863256339</c:v>
                </c:pt>
                <c:pt idx="259">
                  <c:v>0.0003041354495</c:v>
                </c:pt>
                <c:pt idx="260">
                  <c:v>0.0003097244463</c:v>
                </c:pt>
                <c:pt idx="261">
                  <c:v>0.00031540057811</c:v>
                </c:pt>
                <c:pt idx="262">
                  <c:v>0.00032116487524</c:v>
                </c:pt>
                <c:pt idx="263">
                  <c:v>0.00032701837385</c:v>
                </c:pt>
                <c:pt idx="264">
                  <c:v>0.00033296211594</c:v>
                </c:pt>
                <c:pt idx="265">
                  <c:v>0.00033899714919</c:v>
                </c:pt>
                <c:pt idx="266">
                  <c:v>0.00034512452693</c:v>
                </c:pt>
                <c:pt idx="267">
                  <c:v>0.00035134530801</c:v>
                </c:pt>
                <c:pt idx="268">
                  <c:v>0.00035766055669</c:v>
                </c:pt>
                <c:pt idx="269">
                  <c:v>0.00036407134259</c:v>
                </c:pt>
                <c:pt idx="270">
                  <c:v>0.00037057874052</c:v>
                </c:pt>
                <c:pt idx="271">
                  <c:v>0.00037718383043</c:v>
                </c:pt>
                <c:pt idx="272">
                  <c:v>0.00038388769729</c:v>
                </c:pt>
                <c:pt idx="273">
                  <c:v>0.00039069143094</c:v>
                </c:pt>
                <c:pt idx="274">
                  <c:v>0.00039759612603</c:v>
                </c:pt>
                <c:pt idx="275">
                  <c:v>0.00040460288187</c:v>
                </c:pt>
                <c:pt idx="276">
                  <c:v>0.00041171280231</c:v>
                </c:pt>
                <c:pt idx="277">
                  <c:v>0.00041892699565</c:v>
                </c:pt>
                <c:pt idx="278">
                  <c:v>0.00042624657446</c:v>
                </c:pt>
                <c:pt idx="279">
                  <c:v>0.0004336726555</c:v>
                </c:pt>
                <c:pt idx="280">
                  <c:v>0.00044120635956</c:v>
                </c:pt>
                <c:pt idx="281">
                  <c:v>0.00044884881135</c:v>
                </c:pt>
                <c:pt idx="282">
                  <c:v>0.00045660113935</c:v>
                </c:pt>
                <c:pt idx="283">
                  <c:v>0.00046446447566</c:v>
                </c:pt>
                <c:pt idx="284">
                  <c:v>0.00047243995587</c:v>
                </c:pt>
                <c:pt idx="285">
                  <c:v>0.00048052871892</c:v>
                </c:pt>
                <c:pt idx="286">
                  <c:v>0.00048873190693</c:v>
                </c:pt>
                <c:pt idx="287">
                  <c:v>0.00049705066509</c:v>
                </c:pt>
                <c:pt idx="288">
                  <c:v>0.00050548614146</c:v>
                </c:pt>
                <c:pt idx="289">
                  <c:v>0.00051403948684</c:v>
                </c:pt>
                <c:pt idx="290">
                  <c:v>0.0005227118546</c:v>
                </c:pt>
                <c:pt idx="291">
                  <c:v>0.00053150440052</c:v>
                </c:pt>
                <c:pt idx="292">
                  <c:v>0.00054041828265</c:v>
                </c:pt>
                <c:pt idx="293">
                  <c:v>0.00054945466109</c:v>
                </c:pt>
                <c:pt idx="294">
                  <c:v>0.00055861469786</c:v>
                </c:pt>
                <c:pt idx="295">
                  <c:v>0.00056789955673</c:v>
                </c:pt>
                <c:pt idx="296">
                  <c:v>0.000577310403</c:v>
                </c:pt>
                <c:pt idx="297">
                  <c:v>0.00058684840337</c:v>
                </c:pt>
                <c:pt idx="298">
                  <c:v>0.00059651472574</c:v>
                </c:pt>
                <c:pt idx="299">
                  <c:v>0.00060631053902</c:v>
                </c:pt>
                <c:pt idx="300">
                  <c:v>0.00061623701294</c:v>
                </c:pt>
                <c:pt idx="301">
                  <c:v>0.00062629531787</c:v>
                </c:pt>
                <c:pt idx="302">
                  <c:v>0.00063648662464</c:v>
                </c:pt>
                <c:pt idx="303">
                  <c:v>0.00064681210432</c:v>
                </c:pt>
                <c:pt idx="304">
                  <c:v>0.00065727292803</c:v>
                </c:pt>
                <c:pt idx="305">
                  <c:v>0.00066787026673</c:v>
                </c:pt>
                <c:pt idx="306">
                  <c:v>0.00067860529106</c:v>
                </c:pt>
                <c:pt idx="307">
                  <c:v>0.00068947917107</c:v>
                </c:pt>
                <c:pt idx="308">
                  <c:v>0.00070049307608</c:v>
                </c:pt>
                <c:pt idx="309">
                  <c:v>0.0007116481744</c:v>
                </c:pt>
                <c:pt idx="310">
                  <c:v>0.00072294563317</c:v>
                </c:pt>
                <c:pt idx="311">
                  <c:v>0.00073438661814</c:v>
                </c:pt>
                <c:pt idx="312">
                  <c:v>0.0007459722934</c:v>
                </c:pt>
                <c:pt idx="313">
                  <c:v>0.00075770382123</c:v>
                </c:pt>
                <c:pt idx="314">
                  <c:v>0.00076958236184</c:v>
                </c:pt>
                <c:pt idx="315">
                  <c:v>0.00078160907315</c:v>
                </c:pt>
                <c:pt idx="316">
                  <c:v>0.00079378511055</c:v>
                </c:pt>
                <c:pt idx="317">
                  <c:v>0.00080611162669</c:v>
                </c:pt>
                <c:pt idx="318">
                  <c:v>0.00081858977126</c:v>
                </c:pt>
                <c:pt idx="319">
                  <c:v>0.00083122069071</c:v>
                </c:pt>
                <c:pt idx="320">
                  <c:v>0.00084400552805</c:v>
                </c:pt>
                <c:pt idx="321">
                  <c:v>0.00085694542262</c:v>
                </c:pt>
                <c:pt idx="322">
                  <c:v>0.00087004150982</c:v>
                </c:pt>
                <c:pt idx="323">
                  <c:v>0.00088329492086</c:v>
                </c:pt>
                <c:pt idx="324">
                  <c:v>0.00089670678258</c:v>
                </c:pt>
                <c:pt idx="325">
                  <c:v>0.00091027821713</c:v>
                </c:pt>
                <c:pt idx="326">
                  <c:v>0.00092401034176</c:v>
                </c:pt>
                <c:pt idx="327">
                  <c:v>0.00093790426855</c:v>
                </c:pt>
                <c:pt idx="328">
                  <c:v>0.0009519611042</c:v>
                </c:pt>
                <c:pt idx="329">
                  <c:v>0.00096618194972</c:v>
                </c:pt>
                <c:pt idx="330">
                  <c:v>0.00098056790022</c:v>
                </c:pt>
                <c:pt idx="331">
                  <c:v>0.00099512004461</c:v>
                </c:pt>
                <c:pt idx="332">
                  <c:v>0.0010098394654</c:v>
                </c:pt>
                <c:pt idx="333">
                  <c:v>0.0010247272384</c:v>
                </c:pt>
                <c:pt idx="334">
                  <c:v>0.0010397844324</c:v>
                </c:pt>
                <c:pt idx="335">
                  <c:v>0.0010550121091</c:v>
                </c:pt>
                <c:pt idx="336">
                  <c:v>0.0010704113226</c:v>
                </c:pt>
                <c:pt idx="337">
                  <c:v>0.0010859831193</c:v>
                </c:pt>
                <c:pt idx="338">
                  <c:v>0.0011017285377</c:v>
                </c:pt>
                <c:pt idx="339">
                  <c:v>0.0011176486078</c:v>
                </c:pt>
                <c:pt idx="340">
                  <c:v>0.0011337443511</c:v>
                </c:pt>
                <c:pt idx="341">
                  <c:v>0.0011500167805</c:v>
                </c:pt>
                <c:pt idx="342">
                  <c:v>0.0011664668996</c:v>
                </c:pt>
                <c:pt idx="343">
                  <c:v>0.0011830957026</c:v>
                </c:pt>
                <c:pt idx="344">
                  <c:v>0.0011999041743</c:v>
                </c:pt>
                <c:pt idx="345">
                  <c:v>0.0012168932893</c:v>
                </c:pt>
                <c:pt idx="346">
                  <c:v>0.0012340640123</c:v>
                </c:pt>
                <c:pt idx="347">
                  <c:v>0.0012514172973</c:v>
                </c:pt>
                <c:pt idx="348">
                  <c:v>0.0012689540878</c:v>
                </c:pt>
                <c:pt idx="349">
                  <c:v>0.0012866753161</c:v>
                </c:pt>
                <c:pt idx="350">
                  <c:v>0.0013045819033</c:v>
                </c:pt>
                <c:pt idx="351">
                  <c:v>0.001322674759</c:v>
                </c:pt>
                <c:pt idx="352">
                  <c:v>0.0013409547808</c:v>
                </c:pt>
                <c:pt idx="353">
                  <c:v>0.0013594228544</c:v>
                </c:pt>
                <c:pt idx="354">
                  <c:v>0.0013780798529</c:v>
                </c:pt>
                <c:pt idx="355">
                  <c:v>0.0013969266369</c:v>
                </c:pt>
                <c:pt idx="356">
                  <c:v>0.0014159640539</c:v>
                </c:pt>
                <c:pt idx="357">
                  <c:v>0.0014351929384</c:v>
                </c:pt>
                <c:pt idx="358">
                  <c:v>0.0014546141111</c:v>
                </c:pt>
                <c:pt idx="359">
                  <c:v>0.0014742283793</c:v>
                </c:pt>
                <c:pt idx="360">
                  <c:v>0.001494036536</c:v>
                </c:pt>
                <c:pt idx="361">
                  <c:v>0.0015140393598</c:v>
                </c:pt>
                <c:pt idx="362">
                  <c:v>0.001534237615</c:v>
                </c:pt>
                <c:pt idx="363">
                  <c:v>0.0015546320508</c:v>
                </c:pt>
                <c:pt idx="364">
                  <c:v>0.0015752234013</c:v>
                </c:pt>
                <c:pt idx="365">
                  <c:v>0.0015960123852</c:v>
                </c:pt>
                <c:pt idx="366">
                  <c:v>0.0016169997056</c:v>
                </c:pt>
                <c:pt idx="367">
                  <c:v>0.0016381860494</c:v>
                </c:pt>
                <c:pt idx="368">
                  <c:v>0.0016595720874</c:v>
                </c:pt>
                <c:pt idx="369">
                  <c:v>0.0016811584741</c:v>
                </c:pt>
                <c:pt idx="370">
                  <c:v>0.0017029458469</c:v>
                </c:pt>
                <c:pt idx="371">
                  <c:v>0.0017249348264</c:v>
                </c:pt>
                <c:pt idx="372">
                  <c:v>0.0017471260157</c:v>
                </c:pt>
                <c:pt idx="373">
                  <c:v>0.0017695200005</c:v>
                </c:pt>
                <c:pt idx="374">
                  <c:v>0.0017921173488</c:v>
                </c:pt>
                <c:pt idx="375">
                  <c:v>0.0018149186101</c:v>
                </c:pt>
                <c:pt idx="376">
                  <c:v>0.0018379243159</c:v>
                </c:pt>
                <c:pt idx="377">
                  <c:v>0.0018611349791</c:v>
                </c:pt>
                <c:pt idx="378">
                  <c:v>0.0018845510935</c:v>
                </c:pt>
                <c:pt idx="379">
                  <c:v>0.0019081731341</c:v>
                </c:pt>
                <c:pt idx="380">
                  <c:v>0.0019320015563</c:v>
                </c:pt>
                <c:pt idx="381">
                  <c:v>0.0019560367961</c:v>
                </c:pt>
                <c:pt idx="382">
                  <c:v>0.0019802792695</c:v>
                </c:pt>
                <c:pt idx="383">
                  <c:v>0.0020047293723</c:v>
                </c:pt>
                <c:pt idx="384">
                  <c:v>0.0020293874804</c:v>
                </c:pt>
                <c:pt idx="385">
                  <c:v>0.0020542539487</c:v>
                </c:pt>
                <c:pt idx="386">
                  <c:v>0.0020793291114</c:v>
                </c:pt>
                <c:pt idx="387">
                  <c:v>0.0021046132818</c:v>
                </c:pt>
                <c:pt idx="388">
                  <c:v>0.0021301067518</c:v>
                </c:pt>
                <c:pt idx="389">
                  <c:v>0.0021558097918</c:v>
                </c:pt>
                <c:pt idx="390">
                  <c:v>0.0021817226506</c:v>
                </c:pt>
                <c:pt idx="391">
                  <c:v>0.0022078455549</c:v>
                </c:pt>
                <c:pt idx="392">
                  <c:v>0.0022341787094</c:v>
                </c:pt>
                <c:pt idx="393">
                  <c:v>0.0022607222962</c:v>
                </c:pt>
                <c:pt idx="394">
                  <c:v>0.002287476475</c:v>
                </c:pt>
                <c:pt idx="395">
                  <c:v>0.0023144413827</c:v>
                </c:pt>
                <c:pt idx="396">
                  <c:v>0.0023416171331</c:v>
                </c:pt>
                <c:pt idx="397">
                  <c:v>0.002369003817</c:v>
                </c:pt>
                <c:pt idx="398">
                  <c:v>0.0023966015015</c:v>
                </c:pt>
                <c:pt idx="399">
                  <c:v>0.0024244102302</c:v>
                </c:pt>
                <c:pt idx="400">
                  <c:v>0.0024524300233</c:v>
                </c:pt>
                <c:pt idx="401">
                  <c:v>0.0024806608764</c:v>
                </c:pt>
                <c:pt idx="402">
                  <c:v>0.0025091027615</c:v>
                </c:pt>
                <c:pt idx="403">
                  <c:v>0.0025377556259</c:v>
                </c:pt>
                <c:pt idx="404">
                  <c:v>0.0025666193927</c:v>
                </c:pt>
                <c:pt idx="405">
                  <c:v>0.0025956939602</c:v>
                </c:pt>
                <c:pt idx="406">
                  <c:v>0.0026249792017</c:v>
                </c:pt>
                <c:pt idx="407">
                  <c:v>0.0026544749659</c:v>
                </c:pt>
                <c:pt idx="408">
                  <c:v>0.002684181076</c:v>
                </c:pt>
                <c:pt idx="409">
                  <c:v>0.0027140973302</c:v>
                </c:pt>
                <c:pt idx="410">
                  <c:v>0.0027442235009</c:v>
                </c:pt>
                <c:pt idx="411">
                  <c:v>0.0027745593352</c:v>
                </c:pt>
                <c:pt idx="412">
                  <c:v>0.0028051045545</c:v>
                </c:pt>
                <c:pt idx="413">
                  <c:v>0.0028358588542</c:v>
                </c:pt>
                <c:pt idx="414">
                  <c:v>0.0028668219037</c:v>
                </c:pt>
                <c:pt idx="415">
                  <c:v>0.0028979933466</c:v>
                </c:pt>
                <c:pt idx="416">
                  <c:v>0.0029293727998</c:v>
                </c:pt>
                <c:pt idx="417">
                  <c:v>0.0029609598544</c:v>
                </c:pt>
                <c:pt idx="418">
                  <c:v>0.0029927540747</c:v>
                </c:pt>
                <c:pt idx="419">
                  <c:v>0.0030247549985</c:v>
                </c:pt>
                <c:pt idx="420">
                  <c:v>0.0030569621373</c:v>
                </c:pt>
                <c:pt idx="421">
                  <c:v>0.0030893749754</c:v>
                </c:pt>
                <c:pt idx="422">
                  <c:v>0.0031219929707</c:v>
                </c:pt>
                <c:pt idx="423">
                  <c:v>0.0031548155541</c:v>
                </c:pt>
                <c:pt idx="424">
                  <c:v>0.0031878421293</c:v>
                </c:pt>
                <c:pt idx="425">
                  <c:v>0.0032210720735</c:v>
                </c:pt>
                <c:pt idx="426">
                  <c:v>0.0032545047362</c:v>
                </c:pt>
                <c:pt idx="427">
                  <c:v>0.0032881394403</c:v>
                </c:pt>
                <c:pt idx="428">
                  <c:v>0.0033219754813</c:v>
                </c:pt>
                <c:pt idx="429">
                  <c:v>0.0033560121273</c:v>
                </c:pt>
                <c:pt idx="430">
                  <c:v>0.0033902486194</c:v>
                </c:pt>
                <c:pt idx="431">
                  <c:v>0.0034246841713</c:v>
                </c:pt>
                <c:pt idx="432">
                  <c:v>0.0034593179694</c:v>
                </c:pt>
                <c:pt idx="433">
                  <c:v>0.0034941491726</c:v>
                </c:pt>
                <c:pt idx="434">
                  <c:v>0.0035291769127</c:v>
                </c:pt>
                <c:pt idx="435">
                  <c:v>0.0035644002938</c:v>
                </c:pt>
                <c:pt idx="436">
                  <c:v>0.003599818393</c:v>
                </c:pt>
                <c:pt idx="437">
                  <c:v>0.0036354302598</c:v>
                </c:pt>
                <c:pt idx="438">
                  <c:v>0.0036712349163</c:v>
                </c:pt>
                <c:pt idx="439">
                  <c:v>0.0037072313575</c:v>
                </c:pt>
                <c:pt idx="440">
                  <c:v>0.0037434185508</c:v>
                </c:pt>
                <c:pt idx="441">
                  <c:v>0.0037797954366</c:v>
                </c:pt>
                <c:pt idx="442">
                  <c:v>0.0038163609278</c:v>
                </c:pt>
                <c:pt idx="443">
                  <c:v>0.0038531139103</c:v>
                </c:pt>
                <c:pt idx="444">
                  <c:v>0.0038900532427</c:v>
                </c:pt>
                <c:pt idx="445">
                  <c:v>0.0039271777565</c:v>
                </c:pt>
                <c:pt idx="446">
                  <c:v>0.0039644862563</c:v>
                </c:pt>
                <c:pt idx="447">
                  <c:v>0.0040019775196</c:v>
                </c:pt>
                <c:pt idx="448">
                  <c:v>0.004039650297</c:v>
                </c:pt>
                <c:pt idx="449">
                  <c:v>0.0040775033124</c:v>
                </c:pt>
                <c:pt idx="450">
                  <c:v>0.0041155352629</c:v>
                </c:pt>
                <c:pt idx="451">
                  <c:v>0.0041537448188</c:v>
                </c:pt>
                <c:pt idx="452">
                  <c:v>0.0041921306242</c:v>
                </c:pt>
                <c:pt idx="453">
                  <c:v>0.0042306912966</c:v>
                </c:pt>
                <c:pt idx="454">
                  <c:v>0.0042694254272</c:v>
                </c:pt>
                <c:pt idx="455">
                  <c:v>0.004308331581</c:v>
                </c:pt>
                <c:pt idx="456">
                  <c:v>0.0043474082969</c:v>
                </c:pt>
                <c:pt idx="457">
                  <c:v>0.004386654088</c:v>
                </c:pt>
                <c:pt idx="458">
                  <c:v>0.0044260674415</c:v>
                </c:pt>
                <c:pt idx="459">
                  <c:v>0.004465646819</c:v>
                </c:pt>
                <c:pt idx="460">
                  <c:v>0.0045053906566</c:v>
                </c:pt>
                <c:pt idx="461">
                  <c:v>0.0045452973651</c:v>
                </c:pt>
                <c:pt idx="462">
                  <c:v>0.0045853653301</c:v>
                </c:pt>
                <c:pt idx="463">
                  <c:v>0.0046255929123</c:v>
                </c:pt>
                <c:pt idx="464">
                  <c:v>0.0046659784474</c:v>
                </c:pt>
                <c:pt idx="465">
                  <c:v>0.0047065202466</c:v>
                </c:pt>
                <c:pt idx="466">
                  <c:v>0.0047472165967</c:v>
                </c:pt>
                <c:pt idx="467">
                  <c:v>0.0047880657602</c:v>
                </c:pt>
                <c:pt idx="468">
                  <c:v>0.0048290659755</c:v>
                </c:pt>
                <c:pt idx="469">
                  <c:v>0.0048702154574</c:v>
                </c:pt>
                <c:pt idx="470">
                  <c:v>0.004911512397</c:v>
                </c:pt>
                <c:pt idx="471">
                  <c:v>0.0049529549618</c:v>
                </c:pt>
                <c:pt idx="472">
                  <c:v>0.0049945412963</c:v>
                </c:pt>
                <c:pt idx="473">
                  <c:v>0.0050362695223</c:v>
                </c:pt>
                <c:pt idx="474">
                  <c:v>0.0050781377386</c:v>
                </c:pt>
                <c:pt idx="475">
                  <c:v>0.0051201440218</c:v>
                </c:pt>
                <c:pt idx="476">
                  <c:v>0.005162286426</c:v>
                </c:pt>
                <c:pt idx="477">
                  <c:v>0.0052045629839</c:v>
                </c:pt>
                <c:pt idx="478">
                  <c:v>0.005246971706</c:v>
                </c:pt>
                <c:pt idx="479">
                  <c:v>0.0052895105817</c:v>
                </c:pt>
                <c:pt idx="480">
                  <c:v>0.0053321775794</c:v>
                </c:pt>
                <c:pt idx="481">
                  <c:v>0.0053749706465</c:v>
                </c:pt>
                <c:pt idx="482">
                  <c:v>0.0054178877099</c:v>
                </c:pt>
                <c:pt idx="483">
                  <c:v>0.0054609266762</c:v>
                </c:pt>
                <c:pt idx="484">
                  <c:v>0.0055040854321</c:v>
                </c:pt>
                <c:pt idx="485">
                  <c:v>0.0055473618449</c:v>
                </c:pt>
                <c:pt idx="486">
                  <c:v>0.0055907537621</c:v>
                </c:pt>
                <c:pt idx="487">
                  <c:v>0.0056342590126</c:v>
                </c:pt>
                <c:pt idx="488">
                  <c:v>0.0056778754064</c:v>
                </c:pt>
                <c:pt idx="489">
                  <c:v>0.0057216007352</c:v>
                </c:pt>
                <c:pt idx="490">
                  <c:v>0.0057654327726</c:v>
                </c:pt>
                <c:pt idx="491">
                  <c:v>0.0058093692746</c:v>
                </c:pt>
                <c:pt idx="492">
                  <c:v>0.0058534079797</c:v>
                </c:pt>
                <c:pt idx="493">
                  <c:v>0.0058975466096</c:v>
                </c:pt>
                <c:pt idx="494">
                  <c:v>0.0059417828691</c:v>
                </c:pt>
                <c:pt idx="495">
                  <c:v>0.0059861144469</c:v>
                </c:pt>
                <c:pt idx="496">
                  <c:v>0.0060305390154</c:v>
                </c:pt>
                <c:pt idx="497">
                  <c:v>0.0060750542319</c:v>
                </c:pt>
                <c:pt idx="498">
                  <c:v>0.006119657738</c:v>
                </c:pt>
                <c:pt idx="499">
                  <c:v>0.0061643471609</c:v>
                </c:pt>
                <c:pt idx="500">
                  <c:v>0.0062091201129</c:v>
                </c:pt>
                <c:pt idx="501">
                  <c:v>0.0062539741925</c:v>
                </c:pt>
                <c:pt idx="502">
                  <c:v>0.0062989069843</c:v>
                </c:pt>
                <c:pt idx="503">
                  <c:v>0.0063439160598</c:v>
                </c:pt>
                <c:pt idx="504">
                  <c:v>0.0063889989773</c:v>
                </c:pt>
                <c:pt idx="505">
                  <c:v>0.0064341532828</c:v>
                </c:pt>
                <c:pt idx="506">
                  <c:v>0.0064793765101</c:v>
                </c:pt>
                <c:pt idx="507">
                  <c:v>0.0065246661812</c:v>
                </c:pt>
                <c:pt idx="508">
                  <c:v>0.0065700198068</c:v>
                </c:pt>
                <c:pt idx="509">
                  <c:v>0.0066154348866</c:v>
                </c:pt>
                <c:pt idx="510">
                  <c:v>0.0066609089099</c:v>
                </c:pt>
                <c:pt idx="511">
                  <c:v>0.0067064393566</c:v>
                </c:pt>
                <c:pt idx="512">
                  <c:v>0.006752023696</c:v>
                </c:pt>
                <c:pt idx="513">
                  <c:v>0.0067976593855</c:v>
                </c:pt>
                <c:pt idx="514">
                  <c:v>0.0068433438765</c:v>
                </c:pt>
                <c:pt idx="515">
                  <c:v>0.006889074627</c:v>
                </c:pt>
                <c:pt idx="516">
                  <c:v>0.0069348490687</c:v>
                </c:pt>
                <c:pt idx="517">
                  <c:v>0.0069806645522</c:v>
                </c:pt>
                <c:pt idx="518">
                  <c:v>0.0070265185579</c:v>
                </c:pt>
                <c:pt idx="519">
                  <c:v>0.0070724089736</c:v>
                </c:pt>
                <c:pt idx="520">
                  <c:v>0.0071183318803</c:v>
                </c:pt>
                <c:pt idx="521">
                  <c:v>0.0071642844086</c:v>
                </c:pt>
                <c:pt idx="522">
                  <c:v>0.007210275181</c:v>
                </c:pt>
                <c:pt idx="523">
                  <c:v>0.007256260067</c:v>
                </c:pt>
                <c:pt idx="524">
                  <c:v>0.0073023366034</c:v>
                </c:pt>
                <c:pt idx="525">
                  <c:v>0.0073483111307</c:v>
                </c:pt>
                <c:pt idx="526">
                  <c:v>0.0073944941195</c:v>
                </c:pt>
                <c:pt idx="527">
                  <c:v>0.0074404180451</c:v>
                </c:pt>
                <c:pt idx="528">
                  <c:v>0.0074867298742</c:v>
                </c:pt>
                <c:pt idx="529">
                  <c:v>0.0075325537703</c:v>
                </c:pt>
                <c:pt idx="530">
                  <c:v>0.0075790220794</c:v>
                </c:pt>
                <c:pt idx="531">
                  <c:v>0.0076247163878</c:v>
                </c:pt>
                <c:pt idx="532">
                  <c:v>0.007671309184</c:v>
                </c:pt>
                <c:pt idx="533">
                  <c:v>0.0077169358325</c:v>
                </c:pt>
                <c:pt idx="534">
                  <c:v>0.0077635282815</c:v>
                </c:pt>
                <c:pt idx="535">
                  <c:v>0.0078092075468</c:v>
                </c:pt>
                <c:pt idx="536">
                  <c:v>0.0078556707334</c:v>
                </c:pt>
                <c:pt idx="537">
                  <c:v>0.0079014774504</c:v>
                </c:pt>
                <c:pt idx="538">
                  <c:v>0.0079477567437</c:v>
                </c:pt>
                <c:pt idx="539">
                  <c:v>0.0079936843857</c:v>
                </c:pt>
                <c:pt idx="540">
                  <c:v>0.0080397992538</c:v>
                </c:pt>
                <c:pt idx="541">
                  <c:v>0.0080857828439</c:v>
                </c:pt>
                <c:pt idx="542">
                  <c:v>0.0081317891513</c:v>
                </c:pt>
                <c:pt idx="543">
                  <c:v>0.0081777542962</c:v>
                </c:pt>
                <c:pt idx="544">
                  <c:v>0.008223691278</c:v>
                </c:pt>
                <c:pt idx="545">
                  <c:v>0.008269597248</c:v>
                </c:pt>
                <c:pt idx="546">
                  <c:v>0.0083154678324</c:v>
                </c:pt>
                <c:pt idx="547">
                  <c:v>0.0083613010511</c:v>
                </c:pt>
                <c:pt idx="548">
                  <c:v>0.0084070943927</c:v>
                </c:pt>
                <c:pt idx="549">
                  <c:v>0.0084528451822</c:v>
                </c:pt>
                <c:pt idx="550">
                  <c:v>0.0084985508448</c:v>
                </c:pt>
                <c:pt idx="551">
                  <c:v>0.008544208834</c:v>
                </c:pt>
                <c:pt idx="552">
                  <c:v>0.0085898165928</c:v>
                </c:pt>
                <c:pt idx="553">
                  <c:v>0.0086353715702</c:v>
                </c:pt>
                <c:pt idx="554">
                  <c:v>0.0086808712269</c:v>
                </c:pt>
                <c:pt idx="555">
                  <c:v>0.0087263130338</c:v>
                </c:pt>
                <c:pt idx="556">
                  <c:v>0.008771694471</c:v>
                </c:pt>
                <c:pt idx="557">
                  <c:v>0.0088170130284</c:v>
                </c:pt>
                <c:pt idx="558">
                  <c:v>0.0088622662067</c:v>
                </c:pt>
                <c:pt idx="559">
                  <c:v>0.0089074515175</c:v>
                </c:pt>
                <c:pt idx="560">
                  <c:v>0.0089525664837</c:v>
                </c:pt>
                <c:pt idx="561">
                  <c:v>0.0089976086402</c:v>
                </c:pt>
                <c:pt idx="562">
                  <c:v>0.0090425755339</c:v>
                </c:pt>
                <c:pt idx="563">
                  <c:v>0.0090874647244</c:v>
                </c:pt>
                <c:pt idx="564">
                  <c:v>0.0091322737842</c:v>
                </c:pt>
                <c:pt idx="565">
                  <c:v>0.0091770002993</c:v>
                </c:pt>
                <c:pt idx="566">
                  <c:v>0.0092216418695</c:v>
                </c:pt>
                <c:pt idx="567">
                  <c:v>0.0092661961085</c:v>
                </c:pt>
                <c:pt idx="568">
                  <c:v>0.0093106606449</c:v>
                </c:pt>
                <c:pt idx="569">
                  <c:v>0.0093550331219</c:v>
                </c:pt>
                <c:pt idx="570">
                  <c:v>0.0093993111982</c:v>
                </c:pt>
                <c:pt idx="571">
                  <c:v>0.0094434925481</c:v>
                </c:pt>
                <c:pt idx="572">
                  <c:v>0.0094875748621</c:v>
                </c:pt>
                <c:pt idx="573">
                  <c:v>0.0095315558467</c:v>
                </c:pt>
                <c:pt idx="574">
                  <c:v>0.0095754332255</c:v>
                </c:pt>
                <c:pt idx="575">
                  <c:v>0.0096192047392</c:v>
                </c:pt>
                <c:pt idx="576">
                  <c:v>0.0096628681456</c:v>
                </c:pt>
                <c:pt idx="577">
                  <c:v>0.0097064212208</c:v>
                </c:pt>
                <c:pt idx="578">
                  <c:v>0.0097498617587</c:v>
                </c:pt>
                <c:pt idx="579">
                  <c:v>0.0097931875716</c:v>
                </c:pt>
                <c:pt idx="580">
                  <c:v>0.0098363964909</c:v>
                </c:pt>
                <c:pt idx="581">
                  <c:v>0.0098794863669</c:v>
                </c:pt>
                <c:pt idx="582">
                  <c:v>0.0099224550694</c:v>
                </c:pt>
                <c:pt idx="583">
                  <c:v>0.0099653004878</c:v>
                </c:pt>
                <c:pt idx="584">
                  <c:v>0.010008020532</c:v>
                </c:pt>
                <c:pt idx="585">
                  <c:v>0.010050613131</c:v>
                </c:pt>
                <c:pt idx="586">
                  <c:v>0.010093076237</c:v>
                </c:pt>
                <c:pt idx="587">
                  <c:v>0.01013540782</c:v>
                </c:pt>
                <c:pt idx="588">
                  <c:v>0.010177605874</c:v>
                </c:pt>
                <c:pt idx="589">
                  <c:v>0.010219668412</c:v>
                </c:pt>
                <c:pt idx="590">
                  <c:v>0.010261593471</c:v>
                </c:pt>
                <c:pt idx="591">
                  <c:v>0.010303379109</c:v>
                </c:pt>
                <c:pt idx="592">
                  <c:v>0.010345023406</c:v>
                </c:pt>
                <c:pt idx="593">
                  <c:v>0.010386524465</c:v>
                </c:pt>
                <c:pt idx="594">
                  <c:v>0.010427880412</c:v>
                </c:pt>
                <c:pt idx="595">
                  <c:v>0.010469089395</c:v>
                </c:pt>
                <c:pt idx="596">
                  <c:v>0.010510149588</c:v>
                </c:pt>
                <c:pt idx="597">
                  <c:v>0.010551059184</c:v>
                </c:pt>
                <c:pt idx="598">
                  <c:v>0.010591816405</c:v>
                </c:pt>
                <c:pt idx="599">
                  <c:v>0.010632419492</c:v>
                </c:pt>
                <c:pt idx="600">
                  <c:v>0.010672866714</c:v>
                </c:pt>
                <c:pt idx="601">
                  <c:v>0.010713156363</c:v>
                </c:pt>
                <c:pt idx="602">
                  <c:v>0.010753286755</c:v>
                </c:pt>
                <c:pt idx="603">
                  <c:v>0.010793256231</c:v>
                </c:pt>
                <c:pt idx="604">
                  <c:v>0.010833063158</c:v>
                </c:pt>
                <c:pt idx="605">
                  <c:v>0.010872705927</c:v>
                </c:pt>
                <c:pt idx="606">
                  <c:v>0.010912182955</c:v>
                </c:pt>
                <c:pt idx="607">
                  <c:v>0.010951492683</c:v>
                </c:pt>
                <c:pt idx="608">
                  <c:v>0.010990633581</c:v>
                </c:pt>
                <c:pt idx="609">
                  <c:v>0.011029604141</c:v>
                </c:pt>
                <c:pt idx="610">
                  <c:v>0.011068402883</c:v>
                </c:pt>
                <c:pt idx="611">
                  <c:v>0.011107028353</c:v>
                </c:pt>
                <c:pt idx="612">
                  <c:v>0.011145479123</c:v>
                </c:pt>
                <c:pt idx="613">
                  <c:v>0.011183753791</c:v>
                </c:pt>
                <c:pt idx="614">
                  <c:v>0.011221850982</c:v>
                </c:pt>
                <c:pt idx="615">
                  <c:v>0.011259769347</c:v>
                </c:pt>
                <c:pt idx="616">
                  <c:v>0.011297507565</c:v>
                </c:pt>
                <c:pt idx="617">
                  <c:v>0.01133506434</c:v>
                </c:pt>
                <c:pt idx="618">
                  <c:v>0.011372438404</c:v>
                </c:pt>
                <c:pt idx="619">
                  <c:v>0.011409628516</c:v>
                </c:pt>
                <c:pt idx="620">
                  <c:v>0.011446633463</c:v>
                </c:pt>
                <c:pt idx="621">
                  <c:v>0.011483452056</c:v>
                </c:pt>
                <c:pt idx="622">
                  <c:v>0.011520083136</c:v>
                </c:pt>
                <c:pt idx="623">
                  <c:v>0.011556525571</c:v>
                </c:pt>
                <c:pt idx="624">
                  <c:v>0.011592778255</c:v>
                </c:pt>
                <c:pt idx="625">
                  <c:v>0.011628840111</c:v>
                </c:pt>
                <c:pt idx="626">
                  <c:v>0.011664710089</c:v>
                </c:pt>
                <c:pt idx="627">
                  <c:v>0.011700387165</c:v>
                </c:pt>
                <c:pt idx="628">
                  <c:v>0.011735870344</c:v>
                </c:pt>
                <c:pt idx="629">
                  <c:v>0.011771158659</c:v>
                </c:pt>
                <c:pt idx="630">
                  <c:v>0.011806251169</c:v>
                </c:pt>
                <c:pt idx="631">
                  <c:v>0.011841146961</c:v>
                </c:pt>
                <c:pt idx="632">
                  <c:v>0.01187584515</c:v>
                </c:pt>
                <c:pt idx="633">
                  <c:v>0.011910344879</c:v>
                </c:pt>
                <c:pt idx="634">
                  <c:v>0.011944645317</c:v>
                </c:pt>
                <c:pt idx="635">
                  <c:v>0.011978745662</c:v>
                </c:pt>
                <c:pt idx="636">
                  <c:v>0.012012645139</c:v>
                </c:pt>
                <c:pt idx="637">
                  <c:v>0.012046342999</c:v>
                </c:pt>
                <c:pt idx="638">
                  <c:v>0.012079838523</c:v>
                </c:pt>
                <c:pt idx="639">
                  <c:v>0.012113131018</c:v>
                </c:pt>
                <c:pt idx="640">
                  <c:v>0.012146219819</c:v>
                </c:pt>
                <c:pt idx="641">
                  <c:v>0.012179104288</c:v>
                </c:pt>
                <c:pt idx="642">
                  <c:v>0.012211783813</c:v>
                </c:pt>
                <c:pt idx="643">
                  <c:v>0.012244257811</c:v>
                </c:pt>
                <c:pt idx="644">
                  <c:v>0.012276525726</c:v>
                </c:pt>
                <c:pt idx="645">
                  <c:v>0.012308587028</c:v>
                </c:pt>
                <c:pt idx="646">
                  <c:v>0.012340441214</c:v>
                </c:pt>
                <c:pt idx="647">
                  <c:v>0.012372087809</c:v>
                </c:pt>
                <c:pt idx="648">
                  <c:v>0.012403526364</c:v>
                </c:pt>
                <c:pt idx="649">
                  <c:v>0.012434756457</c:v>
                </c:pt>
                <c:pt idx="650">
                  <c:v>0.012465777692</c:v>
                </c:pt>
                <c:pt idx="651">
                  <c:v>0.0124965897</c:v>
                </c:pt>
                <c:pt idx="652">
                  <c:v>0.012527192138</c:v>
                </c:pt>
                <c:pt idx="653">
                  <c:v>0.012557584689</c:v>
                </c:pt>
                <c:pt idx="654">
                  <c:v>0.012587767065</c:v>
                </c:pt>
                <c:pt idx="655">
                  <c:v>0.012617738999</c:v>
                </c:pt>
                <c:pt idx="656">
                  <c:v>0.012647500254</c:v>
                </c:pt>
                <c:pt idx="657">
                  <c:v>0.012677050616</c:v>
                </c:pt>
                <c:pt idx="658">
                  <c:v>0.012706389899</c:v>
                </c:pt>
                <c:pt idx="659">
                  <c:v>0.01273551794</c:v>
                </c:pt>
                <c:pt idx="660">
                  <c:v>0.012764434603</c:v>
                </c:pt>
                <c:pt idx="661">
                  <c:v>0.012793139777</c:v>
                </c:pt>
                <c:pt idx="662">
                  <c:v>0.012821633375</c:v>
                </c:pt>
                <c:pt idx="663">
                  <c:v>0.012849915335</c:v>
                </c:pt>
                <c:pt idx="664">
                  <c:v>0.012877985621</c:v>
                </c:pt>
                <c:pt idx="665">
                  <c:v>0.012905844219</c:v>
                </c:pt>
                <c:pt idx="666">
                  <c:v>0.012933491142</c:v>
                </c:pt>
                <c:pt idx="667">
                  <c:v>0.012960926425</c:v>
                </c:pt>
                <c:pt idx="668">
                  <c:v>0.012988150127</c:v>
                </c:pt>
                <c:pt idx="669">
                  <c:v>0.013015162332</c:v>
                </c:pt>
                <c:pt idx="670">
                  <c:v>0.013041963147</c:v>
                </c:pt>
                <c:pt idx="671">
                  <c:v>0.013068552702</c:v>
                </c:pt>
                <c:pt idx="672">
                  <c:v>0.013094931149</c:v>
                </c:pt>
                <c:pt idx="673">
                  <c:v>0.013121098665</c:v>
                </c:pt>
                <c:pt idx="674">
                  <c:v>0.013147055448</c:v>
                </c:pt>
                <c:pt idx="675">
                  <c:v>0.01317280172</c:v>
                </c:pt>
                <c:pt idx="676">
                  <c:v>0.013198337723</c:v>
                </c:pt>
                <c:pt idx="677">
                  <c:v>0.013223663724</c:v>
                </c:pt>
                <c:pt idx="678">
                  <c:v>0.01324878001</c:v>
                </c:pt>
                <c:pt idx="679">
                  <c:v>0.013273686888</c:v>
                </c:pt>
                <c:pt idx="680">
                  <c:v>0.01329838469</c:v>
                </c:pt>
                <c:pt idx="681">
                  <c:v>0.013322873766</c:v>
                </c:pt>
                <c:pt idx="682">
                  <c:v>0.013347154488</c:v>
                </c:pt>
                <c:pt idx="683">
                  <c:v>0.013371227249</c:v>
                </c:pt>
                <c:pt idx="684">
                  <c:v>0.013395092462</c:v>
                </c:pt>
                <c:pt idx="685">
                  <c:v>0.01341875056</c:v>
                </c:pt>
                <c:pt idx="686">
                  <c:v>0.013442201996</c:v>
                </c:pt>
                <c:pt idx="687">
                  <c:v>0.013465447243</c:v>
                </c:pt>
                <c:pt idx="688">
                  <c:v>0.013488486792</c:v>
                </c:pt>
                <c:pt idx="689">
                  <c:v>0.013511321155</c:v>
                </c:pt>
                <c:pt idx="690">
                  <c:v>0.013533950862</c:v>
                </c:pt>
                <c:pt idx="691">
                  <c:v>0.01355637646</c:v>
                </c:pt>
                <c:pt idx="692">
                  <c:v>0.013578598518</c:v>
                </c:pt>
                <c:pt idx="693">
                  <c:v>0.01360061762</c:v>
                </c:pt>
                <c:pt idx="694">
                  <c:v>0.01362243437</c:v>
                </c:pt>
                <c:pt idx="695">
                  <c:v>0.013644049386</c:v>
                </c:pt>
                <c:pt idx="696">
                  <c:v>0.013665463308</c:v>
                </c:pt>
                <c:pt idx="697">
                  <c:v>0.013686676789</c:v>
                </c:pt>
                <c:pt idx="698">
                  <c:v>0.013707690502</c:v>
                </c:pt>
                <c:pt idx="699">
                  <c:v>0.013728505133</c:v>
                </c:pt>
                <c:pt idx="700">
                  <c:v>0.013749121388</c:v>
                </c:pt>
                <c:pt idx="701">
                  <c:v>0.013769539986</c:v>
                </c:pt>
                <c:pt idx="702">
                  <c:v>0.013789761663</c:v>
                </c:pt>
                <c:pt idx="703">
                  <c:v>0.01380978717</c:v>
                </c:pt>
                <c:pt idx="704">
                  <c:v>0.013829617273</c:v>
                </c:pt>
                <c:pt idx="705">
                  <c:v>0.013849252753</c:v>
                </c:pt>
                <c:pt idx="706">
                  <c:v>0.013868694406</c:v>
                </c:pt>
                <c:pt idx="707">
                  <c:v>0.013887943041</c:v>
                </c:pt>
                <c:pt idx="708">
                  <c:v>0.013906999482</c:v>
                </c:pt>
                <c:pt idx="709">
                  <c:v>0.013925864567</c:v>
                </c:pt>
                <c:pt idx="710">
                  <c:v>0.013944539147</c:v>
                </c:pt>
                <c:pt idx="711">
                  <c:v>0.013963024085</c:v>
                </c:pt>
                <c:pt idx="712">
                  <c:v>0.013981320258</c:v>
                </c:pt>
                <c:pt idx="713">
                  <c:v>0.013999428556</c:v>
                </c:pt>
                <c:pt idx="714">
                  <c:v>0.014017349881</c:v>
                </c:pt>
                <c:pt idx="715">
                  <c:v>0.014035085147</c:v>
                </c:pt>
                <c:pt idx="716">
                  <c:v>0.014052635278</c:v>
                </c:pt>
                <c:pt idx="717">
                  <c:v>0.014070001212</c:v>
                </c:pt>
                <c:pt idx="718">
                  <c:v>0.014087183898</c:v>
                </c:pt>
                <c:pt idx="719">
                  <c:v>0.014104184294</c:v>
                </c:pt>
                <c:pt idx="720">
                  <c:v>0.014121003369</c:v>
                </c:pt>
                <c:pt idx="721">
                  <c:v>0.014137642105</c:v>
                </c:pt>
                <c:pt idx="722">
                  <c:v>0.01415410149</c:v>
                </c:pt>
                <c:pt idx="723">
                  <c:v>0.014170382526</c:v>
                </c:pt>
                <c:pt idx="724">
                  <c:v>0.01418648622</c:v>
                </c:pt>
                <c:pt idx="725">
                  <c:v>0.014202413592</c:v>
                </c:pt>
                <c:pt idx="726">
                  <c:v>0.01421816567</c:v>
                </c:pt>
                <c:pt idx="727">
                  <c:v>0.014233743489</c:v>
                </c:pt>
                <c:pt idx="728">
                  <c:v>0.014249148095</c:v>
                </c:pt>
                <c:pt idx="729">
                  <c:v>0.01426438054</c:v>
                </c:pt>
                <c:pt idx="730">
                  <c:v>0.014279441884</c:v>
                </c:pt>
                <c:pt idx="731">
                  <c:v>0.014294333196</c:v>
                </c:pt>
                <c:pt idx="732">
                  <c:v>0.014309055551</c:v>
                </c:pt>
                <c:pt idx="733">
                  <c:v>0.014323610032</c:v>
                </c:pt>
                <c:pt idx="734">
                  <c:v>0.01433799776</c:v>
                </c:pt>
                <c:pt idx="735">
                  <c:v>0.0143522198</c:v>
                </c:pt>
                <c:pt idx="736">
                  <c:v>0.014366277253</c:v>
                </c:pt>
                <c:pt idx="737">
                  <c:v>0.014380171226</c:v>
                </c:pt>
                <c:pt idx="738">
                  <c:v>0.014393902835</c:v>
                </c:pt>
                <c:pt idx="739">
                  <c:v>0.014407473198</c:v>
                </c:pt>
                <c:pt idx="740">
                  <c:v>0.01442088344</c:v>
                </c:pt>
                <c:pt idx="741">
                  <c:v>0.014434134692</c:v>
                </c:pt>
                <c:pt idx="742">
                  <c:v>0.014447228088</c:v>
                </c:pt>
                <c:pt idx="743">
                  <c:v>0.014460164766</c:v>
                </c:pt>
                <c:pt idx="744">
                  <c:v>0.014472945869</c:v>
                </c:pt>
                <c:pt idx="745">
                  <c:v>0.014485572545</c:v>
                </c:pt>
                <c:pt idx="746">
                  <c:v>0.014498045945</c:v>
                </c:pt>
                <c:pt idx="747">
                  <c:v>0.014510367223</c:v>
                </c:pt>
                <c:pt idx="748">
                  <c:v>0.014522537537</c:v>
                </c:pt>
                <c:pt idx="749">
                  <c:v>0.014534558047</c:v>
                </c:pt>
                <c:pt idx="750">
                  <c:v>0.014546429917</c:v>
                </c:pt>
                <c:pt idx="751">
                  <c:v>0.014558154313</c:v>
                </c:pt>
                <c:pt idx="752">
                  <c:v>0.014569732403</c:v>
                </c:pt>
                <c:pt idx="753">
                  <c:v>0.014581165357</c:v>
                </c:pt>
                <c:pt idx="754">
                  <c:v>0.014592454349</c:v>
                </c:pt>
                <c:pt idx="755">
                  <c:v>0.014603600551</c:v>
                </c:pt>
                <c:pt idx="756">
                  <c:v>0.014614605139</c:v>
                </c:pt>
                <c:pt idx="757">
                  <c:v>0.01462546929</c:v>
                </c:pt>
                <c:pt idx="758">
                  <c:v>0.014636194181</c:v>
                </c:pt>
                <c:pt idx="759">
                  <c:v>0.01464678099</c:v>
                </c:pt>
                <c:pt idx="760">
                  <c:v>0.014657230898</c:v>
                </c:pt>
                <c:pt idx="761">
                  <c:v>0.014667545081</c:v>
                </c:pt>
                <c:pt idx="762">
                  <c:v>0.01467772472</c:v>
                </c:pt>
                <c:pt idx="763">
                  <c:v>0.014687770995</c:v>
                </c:pt>
                <c:pt idx="764">
                  <c:v>0.014697685084</c:v>
                </c:pt>
                <c:pt idx="765">
                  <c:v>0.014707468166</c:v>
                </c:pt>
                <c:pt idx="766">
                  <c:v>0.014717121419</c:v>
                </c:pt>
                <c:pt idx="767">
                  <c:v>0.014726646019</c:v>
                </c:pt>
                <c:pt idx="768">
                  <c:v>0.014736043144</c:v>
                </c:pt>
                <c:pt idx="769">
                  <c:v>0.014745313967</c:v>
                </c:pt>
                <c:pt idx="770">
                  <c:v>0.014754459662</c:v>
                </c:pt>
                <c:pt idx="771">
                  <c:v>0.014763481402</c:v>
                </c:pt>
                <c:pt idx="772">
                  <c:v>0.014772380355</c:v>
                </c:pt>
                <c:pt idx="773">
                  <c:v>0.014781157691</c:v>
                </c:pt>
                <c:pt idx="774">
                  <c:v>0.014789814574</c:v>
                </c:pt>
                <c:pt idx="775">
                  <c:v>0.01479835217</c:v>
                </c:pt>
                <c:pt idx="776">
                  <c:v>0.014806771638</c:v>
                </c:pt>
                <c:pt idx="777">
                  <c:v>0.014815074139</c:v>
                </c:pt>
                <c:pt idx="778">
                  <c:v>0.014823260827</c:v>
                </c:pt>
                <c:pt idx="779">
                  <c:v>0.014831332856</c:v>
                </c:pt>
                <c:pt idx="780">
                  <c:v>0.014839291374</c:v>
                </c:pt>
                <c:pt idx="781">
                  <c:v>0.01484713753</c:v>
                </c:pt>
                <c:pt idx="782">
                  <c:v>0.014854872466</c:v>
                </c:pt>
                <c:pt idx="783">
                  <c:v>0.014862497322</c:v>
                </c:pt>
                <c:pt idx="784">
                  <c:v>0.014870013242</c:v>
                </c:pt>
                <c:pt idx="785">
                  <c:v>0.014877421358</c:v>
                </c:pt>
                <c:pt idx="786">
                  <c:v>0.014884722773</c:v>
                </c:pt>
                <c:pt idx="787">
                  <c:v>0.014891918636</c:v>
                </c:pt>
                <c:pt idx="788">
                  <c:v>0.014899010066</c:v>
                </c:pt>
                <c:pt idx="789">
                  <c:v>0.014905998156</c:v>
                </c:pt>
                <c:pt idx="790">
                  <c:v>0.01491288404</c:v>
                </c:pt>
                <c:pt idx="791">
                  <c:v>0.014919668822</c:v>
                </c:pt>
                <c:pt idx="792">
                  <c:v>0.014926353585</c:v>
                </c:pt>
                <c:pt idx="793">
                  <c:v>0.014932939445</c:v>
                </c:pt>
                <c:pt idx="794">
                  <c:v>0.014939427494</c:v>
                </c:pt>
                <c:pt idx="795">
                  <c:v>0.014945818799</c:v>
                </c:pt>
                <c:pt idx="796">
                  <c:v>0.014952114461</c:v>
                </c:pt>
                <c:pt idx="797">
                  <c:v>0.014958315555</c:v>
                </c:pt>
                <c:pt idx="798">
                  <c:v>0.014964423135</c:v>
                </c:pt>
                <c:pt idx="799">
                  <c:v>0.014970438283</c:v>
                </c:pt>
                <c:pt idx="800">
                  <c:v>0.014976362059</c:v>
                </c:pt>
                <c:pt idx="801">
                  <c:v>0.014982195501</c:v>
                </c:pt>
                <c:pt idx="802">
                  <c:v>0.014987939672</c:v>
                </c:pt>
                <c:pt idx="803">
                  <c:v>0.014993595614</c:v>
                </c:pt>
                <c:pt idx="804">
                  <c:v>0.01499916435</c:v>
                </c:pt>
                <c:pt idx="805">
                  <c:v>0.015004646923</c:v>
                </c:pt>
                <c:pt idx="806">
                  <c:v>0.015010044358</c:v>
                </c:pt>
                <c:pt idx="807">
                  <c:v>0.01501535766</c:v>
                </c:pt>
                <c:pt idx="808">
                  <c:v>0.015020587852</c:v>
                </c:pt>
                <c:pt idx="809">
                  <c:v>0.01502573594</c:v>
                </c:pt>
                <c:pt idx="810">
                  <c:v>0.015030802911</c:v>
                </c:pt>
                <c:pt idx="811">
                  <c:v>0.015035789771</c:v>
                </c:pt>
                <c:pt idx="812">
                  <c:v>0.015040697507</c:v>
                </c:pt>
                <c:pt idx="813">
                  <c:v>0.015045527083</c:v>
                </c:pt>
                <c:pt idx="814">
                  <c:v>0.015050279472</c:v>
                </c:pt>
                <c:pt idx="815">
                  <c:v>0.015054955653</c:v>
                </c:pt>
                <c:pt idx="816">
                  <c:v>0.015059556584</c:v>
                </c:pt>
                <c:pt idx="817">
                  <c:v>0.015064083203</c:v>
                </c:pt>
                <c:pt idx="818">
                  <c:v>0.015068536458</c:v>
                </c:pt>
                <c:pt idx="819">
                  <c:v>0.015072917297</c:v>
                </c:pt>
                <c:pt idx="820">
                  <c:v>0.015077226651</c:v>
                </c:pt>
                <c:pt idx="821">
                  <c:v>0.015081465432</c:v>
                </c:pt>
                <c:pt idx="822">
                  <c:v>0.015085634557</c:v>
                </c:pt>
                <c:pt idx="823">
                  <c:v>0.015089734948</c:v>
                </c:pt>
                <c:pt idx="824">
                  <c:v>0.015093767506</c:v>
                </c:pt>
                <c:pt idx="825">
                  <c:v>0.015097733116</c:v>
                </c:pt>
                <c:pt idx="826">
                  <c:v>0.015101632666</c:v>
                </c:pt>
                <c:pt idx="827">
                  <c:v>0.015105467048</c:v>
                </c:pt>
                <c:pt idx="828">
                  <c:v>0.015109237136</c:v>
                </c:pt>
                <c:pt idx="829">
                  <c:v>0.015112943784</c:v>
                </c:pt>
                <c:pt idx="830">
                  <c:v>0.015116587852</c:v>
                </c:pt>
                <c:pt idx="831">
                  <c:v>0.015120170191</c:v>
                </c:pt>
                <c:pt idx="832">
                  <c:v>0.015123691654</c:v>
                </c:pt>
                <c:pt idx="833">
                  <c:v>0.015127153078</c:v>
                </c:pt>
                <c:pt idx="834">
                  <c:v>0.015130555282</c:v>
                </c:pt>
                <c:pt idx="835">
                  <c:v>0.015133899088</c:v>
                </c:pt>
                <c:pt idx="836">
                  <c:v>0.01513718531</c:v>
                </c:pt>
                <c:pt idx="837">
                  <c:v>0.015140414764</c:v>
                </c:pt>
                <c:pt idx="838">
                  <c:v>0.015143588247</c:v>
                </c:pt>
                <c:pt idx="839">
                  <c:v>0.015146706544</c:v>
                </c:pt>
                <c:pt idx="840">
                  <c:v>0.015149770439</c:v>
                </c:pt>
                <c:pt idx="841">
                  <c:v>0.015152780709</c:v>
                </c:pt>
                <c:pt idx="842">
                  <c:v>0.015155738131</c:v>
                </c:pt>
                <c:pt idx="843">
                  <c:v>0.015158643465</c:v>
                </c:pt>
                <c:pt idx="844">
                  <c:v>0.01516149746</c:v>
                </c:pt>
                <c:pt idx="845">
                  <c:v>0.015164300861</c:v>
                </c:pt>
                <c:pt idx="846">
                  <c:v>0.015167054407</c:v>
                </c:pt>
                <c:pt idx="847">
                  <c:v>0.015169758832</c:v>
                </c:pt>
                <c:pt idx="848">
                  <c:v>0.015172414865</c:v>
                </c:pt>
                <c:pt idx="849">
                  <c:v>0.015175023223</c:v>
                </c:pt>
                <c:pt idx="850">
                  <c:v>0.015177584609</c:v>
                </c:pt>
                <c:pt idx="851">
                  <c:v>0.015180099724</c:v>
                </c:pt>
                <c:pt idx="852">
                  <c:v>0.015182569263</c:v>
                </c:pt>
                <c:pt idx="853">
                  <c:v>0.015184993913</c:v>
                </c:pt>
                <c:pt idx="854">
                  <c:v>0.015187374353</c:v>
                </c:pt>
                <c:pt idx="855">
                  <c:v>0.015189711264</c:v>
                </c:pt>
                <c:pt idx="856">
                  <c:v>0.015192005308</c:v>
                </c:pt>
                <c:pt idx="857">
                  <c:v>0.015194257137</c:v>
                </c:pt>
                <c:pt idx="858">
                  <c:v>0.015196467401</c:v>
                </c:pt>
                <c:pt idx="859">
                  <c:v>0.015198636744</c:v>
                </c:pt>
                <c:pt idx="860">
                  <c:v>0.015200765802</c:v>
                </c:pt>
                <c:pt idx="861">
                  <c:v>0.015202855202</c:v>
                </c:pt>
                <c:pt idx="862">
                  <c:v>0.015204905566</c:v>
                </c:pt>
                <c:pt idx="863">
                  <c:v>0.015206917514</c:v>
                </c:pt>
                <c:pt idx="864">
                  <c:v>0.015208891651</c:v>
                </c:pt>
                <c:pt idx="865">
                  <c:v>0.015210828574</c:v>
                </c:pt>
                <c:pt idx="866">
                  <c:v>0.015212728874</c:v>
                </c:pt>
                <c:pt idx="867">
                  <c:v>0.015214593138</c:v>
                </c:pt>
                <c:pt idx="868">
                  <c:v>0.015216421943</c:v>
                </c:pt>
                <c:pt idx="869">
                  <c:v>0.015218215862</c:v>
                </c:pt>
                <c:pt idx="870">
                  <c:v>0.01521997546</c:v>
                </c:pt>
                <c:pt idx="871">
                  <c:v>0.015221701293</c:v>
                </c:pt>
                <c:pt idx="872">
                  <c:v>0.015223393918</c:v>
                </c:pt>
                <c:pt idx="873">
                  <c:v>0.015225053878</c:v>
                </c:pt>
                <c:pt idx="874">
                  <c:v>0.015226681707</c:v>
                </c:pt>
                <c:pt idx="875">
                  <c:v>0.015228277935</c:v>
                </c:pt>
                <c:pt idx="876">
                  <c:v>0.015229843085</c:v>
                </c:pt>
                <c:pt idx="877">
                  <c:v>0.015231377676</c:v>
                </c:pt>
                <c:pt idx="878">
                  <c:v>0.015232882218</c:v>
                </c:pt>
                <c:pt idx="879">
                  <c:v>0.015234357214</c:v>
                </c:pt>
                <c:pt idx="880">
                  <c:v>0.015235803163</c:v>
                </c:pt>
                <c:pt idx="881">
                  <c:v>0.015237220554</c:v>
                </c:pt>
                <c:pt idx="882">
                  <c:v>0.015238609876</c:v>
                </c:pt>
                <c:pt idx="883">
                  <c:v>0.015239971606</c:v>
                </c:pt>
                <c:pt idx="884">
                  <c:v>0.015241306214</c:v>
                </c:pt>
                <c:pt idx="885">
                  <c:v>0.015242614165</c:v>
                </c:pt>
                <c:pt idx="886">
                  <c:v>0.015243895916</c:v>
                </c:pt>
                <c:pt idx="887">
                  <c:v>0.015245151922</c:v>
                </c:pt>
                <c:pt idx="888">
                  <c:v>0.01524638263</c:v>
                </c:pt>
                <c:pt idx="889">
                  <c:v>0.015247588478</c:v>
                </c:pt>
                <c:pt idx="890">
                  <c:v>0.015248769903</c:v>
                </c:pt>
                <c:pt idx="891">
                  <c:v>0.015249927332</c:v>
                </c:pt>
                <c:pt idx="892">
                  <c:v>0.015251061188</c:v>
                </c:pt>
                <c:pt idx="893">
                  <c:v>0.015252171887</c:v>
                </c:pt>
                <c:pt idx="894">
                  <c:v>0.015253259841</c:v>
                </c:pt>
                <c:pt idx="895">
                  <c:v>0.015254325456</c:v>
                </c:pt>
                <c:pt idx="896">
                  <c:v>0.015255369131</c:v>
                </c:pt>
                <c:pt idx="897">
                  <c:v>0.015256391258</c:v>
                </c:pt>
                <c:pt idx="898">
                  <c:v>0.015257392223</c:v>
                </c:pt>
                <c:pt idx="899">
                  <c:v>0.015258372409</c:v>
                </c:pt>
                <c:pt idx="900">
                  <c:v>0.015259332192</c:v>
                </c:pt>
                <c:pt idx="901">
                  <c:v>0.015260271943</c:v>
                </c:pt>
                <c:pt idx="902">
                  <c:v>0.015261192027</c:v>
                </c:pt>
                <c:pt idx="903">
                  <c:v>0.015262092806</c:v>
                </c:pt>
                <c:pt idx="904">
                  <c:v>0.015262974632</c:v>
                </c:pt>
                <c:pt idx="905">
                  <c:v>0.015263837855</c:v>
                </c:pt>
                <c:pt idx="906">
                  <c:v>0.01526468282</c:v>
                </c:pt>
                <c:pt idx="907">
                  <c:v>0.015265509866</c:v>
                </c:pt>
                <c:pt idx="908">
                  <c:v>0.015266319325</c:v>
                </c:pt>
                <c:pt idx="909">
                  <c:v>0.015267111527</c:v>
                </c:pt>
                <c:pt idx="910">
                  <c:v>0.015267886795</c:v>
                </c:pt>
                <c:pt idx="911">
                  <c:v>0.015268645449</c:v>
                </c:pt>
                <c:pt idx="912">
                  <c:v>0.0152693878</c:v>
                </c:pt>
                <c:pt idx="913">
                  <c:v>0.015270114161</c:v>
                </c:pt>
                <c:pt idx="914">
                  <c:v>0.015270824833</c:v>
                </c:pt>
                <c:pt idx="915">
                  <c:v>0.015271520116</c:v>
                </c:pt>
                <c:pt idx="916">
                  <c:v>0.015272200303</c:v>
                </c:pt>
                <c:pt idx="917">
                  <c:v>0.015272865683</c:v>
                </c:pt>
                <c:pt idx="918">
                  <c:v>0.015273516543</c:v>
                </c:pt>
                <c:pt idx="919">
                  <c:v>0.015274153162</c:v>
                </c:pt>
                <c:pt idx="920">
                  <c:v>0.015274775816</c:v>
                </c:pt>
                <c:pt idx="921">
                  <c:v>0.015275384777</c:v>
                </c:pt>
                <c:pt idx="922">
                  <c:v>0.015275980312</c:v>
                </c:pt>
                <c:pt idx="923">
                  <c:v>0.015276562683</c:v>
                </c:pt>
                <c:pt idx="924">
                  <c:v>0.015277132149</c:v>
                </c:pt>
                <c:pt idx="925">
                  <c:v>0.015277688964</c:v>
                </c:pt>
                <c:pt idx="926">
                  <c:v>0.015278233378</c:v>
                </c:pt>
                <c:pt idx="927">
                  <c:v>0.015278765637</c:v>
                </c:pt>
                <c:pt idx="928">
                  <c:v>0.015279285982</c:v>
                </c:pt>
                <c:pt idx="929">
                  <c:v>0.015279794651</c:v>
                </c:pt>
                <c:pt idx="930">
                  <c:v>0.015280291877</c:v>
                </c:pt>
                <c:pt idx="931">
                  <c:v>0.01528077789</c:v>
                </c:pt>
                <c:pt idx="932">
                  <c:v>0.015281252915</c:v>
                </c:pt>
                <c:pt idx="933">
                  <c:v>0.015281717175</c:v>
                </c:pt>
                <c:pt idx="934">
                  <c:v>0.015282170888</c:v>
                </c:pt>
                <c:pt idx="935">
                  <c:v>0.015282614267</c:v>
                </c:pt>
                <c:pt idx="936">
                  <c:v>0.015283047523</c:v>
                </c:pt>
                <c:pt idx="937">
                  <c:v>0.015283470864</c:v>
                </c:pt>
                <c:pt idx="938">
                  <c:v>0.015283884492</c:v>
                </c:pt>
                <c:pt idx="939">
                  <c:v>0.015284288607</c:v>
                </c:pt>
                <c:pt idx="940">
                  <c:v>0.015284683405</c:v>
                </c:pt>
                <c:pt idx="941">
                  <c:v>0.01528506908</c:v>
                </c:pt>
                <c:pt idx="942">
                  <c:v>0.015285445822</c:v>
                </c:pt>
                <c:pt idx="943">
                  <c:v>0.015285813814</c:v>
                </c:pt>
                <c:pt idx="944">
                  <c:v>0.01528617324</c:v>
                </c:pt>
                <c:pt idx="945">
                  <c:v>0.015286524279</c:v>
                </c:pt>
                <c:pt idx="946">
                  <c:v>0.015286867108</c:v>
                </c:pt>
                <c:pt idx="947">
                  <c:v>0.015287201898</c:v>
                </c:pt>
                <c:pt idx="948">
                  <c:v>0.01528752882</c:v>
                </c:pt>
                <c:pt idx="949">
                  <c:v>0.015287848041</c:v>
                </c:pt>
                <c:pt idx="950">
                  <c:v>0.015288159723</c:v>
                </c:pt>
                <c:pt idx="951">
                  <c:v>0.015288464028</c:v>
                </c:pt>
                <c:pt idx="952">
                  <c:v>0.015288761114</c:v>
                </c:pt>
                <c:pt idx="953">
                  <c:v>0.015289051134</c:v>
                </c:pt>
                <c:pt idx="954">
                  <c:v>0.015289334241</c:v>
                </c:pt>
                <c:pt idx="955">
                  <c:v>0.015289610584</c:v>
                </c:pt>
                <c:pt idx="956">
                  <c:v>0.015289880308</c:v>
                </c:pt>
                <c:pt idx="957">
                  <c:v>0.015290143558</c:v>
                </c:pt>
                <c:pt idx="958">
                  <c:v>0.015290400474</c:v>
                </c:pt>
                <c:pt idx="959">
                  <c:v>0.015290651194</c:v>
                </c:pt>
                <c:pt idx="960">
                  <c:v>0.015290895854</c:v>
                </c:pt>
                <c:pt idx="961">
                  <c:v>0.015291134586</c:v>
                </c:pt>
                <c:pt idx="962">
                  <c:v>0.01529136752</c:v>
                </c:pt>
                <c:pt idx="963">
                  <c:v>0.015291594785</c:v>
                </c:pt>
                <c:pt idx="964">
                  <c:v>0.015291816505</c:v>
                </c:pt>
                <c:pt idx="965">
                  <c:v>0.015292032805</c:v>
                </c:pt>
                <c:pt idx="966">
                  <c:v>0.015292243803</c:v>
                </c:pt>
                <c:pt idx="967">
                  <c:v>0.015292449618</c:v>
                </c:pt>
                <c:pt idx="968">
                  <c:v>0.015292650367</c:v>
                </c:pt>
                <c:pt idx="969">
                  <c:v>0.015292846162</c:v>
                </c:pt>
                <c:pt idx="970">
                  <c:v>0.015293037115</c:v>
                </c:pt>
                <c:pt idx="971">
                  <c:v>0.015293223335</c:v>
                </c:pt>
                <c:pt idx="972">
                  <c:v>0.015293404928</c:v>
                </c:pt>
                <c:pt idx="973">
                  <c:v>0.015293582001</c:v>
                </c:pt>
                <c:pt idx="974">
                  <c:v>0.015293754655</c:v>
                </c:pt>
                <c:pt idx="975">
                  <c:v>0.01529392299</c:v>
                </c:pt>
                <c:pt idx="976">
                  <c:v>0.015294087107</c:v>
                </c:pt>
                <c:pt idx="977">
                  <c:v>0.0152942471</c:v>
                </c:pt>
                <c:pt idx="978">
                  <c:v>0.015294403066</c:v>
                </c:pt>
                <c:pt idx="979">
                  <c:v>0.015294555095</c:v>
                </c:pt>
                <c:pt idx="980">
                  <c:v>0.015294703281</c:v>
                </c:pt>
                <c:pt idx="981">
                  <c:v>0.01529484771</c:v>
                </c:pt>
                <c:pt idx="982">
                  <c:v>0.015294988471</c:v>
                </c:pt>
                <c:pt idx="983">
                  <c:v>0.015295125649</c:v>
                </c:pt>
                <c:pt idx="984">
                  <c:v>0.015295259327</c:v>
                </c:pt>
                <c:pt idx="985">
                  <c:v>0.015295389588</c:v>
                </c:pt>
                <c:pt idx="986">
                  <c:v>0.015295516511</c:v>
                </c:pt>
                <c:pt idx="987">
                  <c:v>0.015295640174</c:v>
                </c:pt>
                <c:pt idx="988">
                  <c:v>0.015295760655</c:v>
                </c:pt>
                <c:pt idx="989">
                  <c:v>0.015295878029</c:v>
                </c:pt>
                <c:pt idx="990">
                  <c:v>0.015295992369</c:v>
                </c:pt>
                <c:pt idx="991">
                  <c:v>0.015296103747</c:v>
                </c:pt>
                <c:pt idx="992">
                  <c:v>0.015296212235</c:v>
                </c:pt>
                <c:pt idx="993">
                  <c:v>0.0152963179</c:v>
                </c:pt>
                <c:pt idx="994">
                  <c:v>0.015296420811</c:v>
                </c:pt>
                <c:pt idx="995">
                  <c:v>0.015296521033</c:v>
                </c:pt>
                <c:pt idx="996">
                  <c:v>0.015296618631</c:v>
                </c:pt>
                <c:pt idx="997">
                  <c:v>0.015296713668</c:v>
                </c:pt>
                <c:pt idx="998">
                  <c:v>0.015296806207</c:v>
                </c:pt>
                <c:pt idx="999">
                  <c:v>0.015296896308</c:v>
                </c:pt>
                <c:pt idx="1000">
                  <c:v>0.015296984029</c:v>
                </c:pt>
                <c:pt idx="1001">
                  <c:v>0.01529706943</c:v>
                </c:pt>
                <c:pt idx="1002">
                  <c:v>0.015297152566</c:v>
                </c:pt>
                <c:pt idx="1003">
                  <c:v>0.015297233494</c:v>
                </c:pt>
                <c:pt idx="1004">
                  <c:v>0.015297312266</c:v>
                </c:pt>
                <c:pt idx="1005">
                  <c:v>0.015297388937</c:v>
                </c:pt>
                <c:pt idx="1006">
                  <c:v>0.015297463557</c:v>
                </c:pt>
                <c:pt idx="1007">
                  <c:v>0.015297536179</c:v>
                </c:pt>
                <c:pt idx="1008">
                  <c:v>0.01529760685</c:v>
                </c:pt>
                <c:pt idx="1009">
                  <c:v>0.01529767562</c:v>
                </c:pt>
                <c:pt idx="1010">
                  <c:v>0.015297742536</c:v>
                </c:pt>
                <c:pt idx="1011">
                  <c:v>0.015297807644</c:v>
                </c:pt>
                <c:pt idx="1012">
                  <c:v>0.01529787099</c:v>
                </c:pt>
                <c:pt idx="1013">
                  <c:v>0.015297932617</c:v>
                </c:pt>
                <c:pt idx="1014">
                  <c:v>0.015297992569</c:v>
                </c:pt>
                <c:pt idx="1015">
                  <c:v>0.015298050888</c:v>
                </c:pt>
                <c:pt idx="1016">
                  <c:v>0.015298107615</c:v>
                </c:pt>
                <c:pt idx="1017">
                  <c:v>0.015298162791</c:v>
                </c:pt>
                <c:pt idx="1018">
                  <c:v>0.015298216454</c:v>
                </c:pt>
                <c:pt idx="1019">
                  <c:v>0.015298268644</c:v>
                </c:pt>
                <c:pt idx="1020">
                  <c:v>0.015298319398</c:v>
                </c:pt>
                <c:pt idx="1021">
                  <c:v>0.015298368752</c:v>
                </c:pt>
                <c:pt idx="1022">
                  <c:v>0.015298416743</c:v>
                </c:pt>
                <c:pt idx="1023">
                  <c:v>0.015298463405</c:v>
                </c:pt>
                <c:pt idx="1024">
                  <c:v>0.015298508773</c:v>
                </c:pt>
                <c:pt idx="1025">
                  <c:v>0.01529855288</c:v>
                </c:pt>
                <c:pt idx="1026">
                  <c:v>0.015298595758</c:v>
                </c:pt>
                <c:pt idx="1027">
                  <c:v>0.01529863744</c:v>
                </c:pt>
                <c:pt idx="1028">
                  <c:v>0.015298677956</c:v>
                </c:pt>
                <c:pt idx="1029">
                  <c:v>0.015298717337</c:v>
                </c:pt>
                <c:pt idx="1030">
                  <c:v>0.015298755613</c:v>
                </c:pt>
                <c:pt idx="1031">
                  <c:v>0.015298792812</c:v>
                </c:pt>
                <c:pt idx="1032">
                  <c:v>0.015298828962</c:v>
                </c:pt>
                <c:pt idx="1033">
                  <c:v>0.015298864092</c:v>
                </c:pt>
                <c:pt idx="1034">
                  <c:v>0.015298898227</c:v>
                </c:pt>
                <c:pt idx="1035">
                  <c:v>0.015298931395</c:v>
                </c:pt>
                <c:pt idx="1036">
                  <c:v>0.015298963621</c:v>
                </c:pt>
                <c:pt idx="1037">
                  <c:v>0.015298994929</c:v>
                </c:pt>
                <c:pt idx="1038">
                  <c:v>0.015299025344</c:v>
                </c:pt>
                <c:pt idx="1039">
                  <c:v>0.015299054891</c:v>
                </c:pt>
                <c:pt idx="1040">
                  <c:v>0.015299083591</c:v>
                </c:pt>
                <c:pt idx="1041">
                  <c:v>0.015299111468</c:v>
                </c:pt>
                <c:pt idx="1042">
                  <c:v>0.015299138544</c:v>
                </c:pt>
                <c:pt idx="1043">
                  <c:v>0.015299164841</c:v>
                </c:pt>
                <c:pt idx="1044">
                  <c:v>0.015299190378</c:v>
                </c:pt>
                <c:pt idx="1045">
                  <c:v>0.015299215178</c:v>
                </c:pt>
                <c:pt idx="1046">
                  <c:v>0.015299239259</c:v>
                </c:pt>
                <c:pt idx="1047">
                  <c:v>0.015299262641</c:v>
                </c:pt>
                <c:pt idx="1048">
                  <c:v>0.015299285344</c:v>
                </c:pt>
                <c:pt idx="1049">
                  <c:v>0.015299307385</c:v>
                </c:pt>
                <c:pt idx="1050">
                  <c:v>0.015299328783</c:v>
                </c:pt>
                <c:pt idx="1051">
                  <c:v>0.015299349555</c:v>
                </c:pt>
                <c:pt idx="1052">
                  <c:v>0.015299369718</c:v>
                </c:pt>
                <c:pt idx="1053">
                  <c:v>0.01529938929</c:v>
                </c:pt>
                <c:pt idx="1054">
                  <c:v>0.015299408287</c:v>
                </c:pt>
                <c:pt idx="1055">
                  <c:v>0.015299426723</c:v>
                </c:pt>
                <c:pt idx="1056">
                  <c:v>0.015299444615</c:v>
                </c:pt>
                <c:pt idx="1057">
                  <c:v>0.015299461979</c:v>
                </c:pt>
                <c:pt idx="1058">
                  <c:v>0.015299478827</c:v>
                </c:pt>
                <c:pt idx="1059">
                  <c:v>0.015299495176</c:v>
                </c:pt>
                <c:pt idx="1060">
                  <c:v>0.015299511038</c:v>
                </c:pt>
                <c:pt idx="1061">
                  <c:v>0.015299526428</c:v>
                </c:pt>
                <c:pt idx="1062">
                  <c:v>0.015299541358</c:v>
                </c:pt>
                <c:pt idx="1063">
                  <c:v>0.015299555842</c:v>
                </c:pt>
                <c:pt idx="1064">
                  <c:v>0.015299569891</c:v>
                </c:pt>
                <c:pt idx="1065">
                  <c:v>0.015299583519</c:v>
                </c:pt>
                <c:pt idx="1066">
                  <c:v>0.015299596737</c:v>
                </c:pt>
                <c:pt idx="1067">
                  <c:v>0.015299609557</c:v>
                </c:pt>
                <c:pt idx="1068">
                  <c:v>0.01529962199</c:v>
                </c:pt>
                <c:pt idx="1069">
                  <c:v>0.015299634047</c:v>
                </c:pt>
                <c:pt idx="1070">
                  <c:v>0.015299645738</c:v>
                </c:pt>
                <c:pt idx="1071">
                  <c:v>0.015299657075</c:v>
                </c:pt>
                <c:pt idx="1072">
                  <c:v>0.015299668067</c:v>
                </c:pt>
                <c:pt idx="1073">
                  <c:v>0.015299678724</c:v>
                </c:pt>
                <c:pt idx="1074">
                  <c:v>0.015299689056</c:v>
                </c:pt>
                <c:pt idx="1075">
                  <c:v>0.015299699071</c:v>
                </c:pt>
                <c:pt idx="1076">
                  <c:v>0.01529970878</c:v>
                </c:pt>
                <c:pt idx="1077">
                  <c:v>0.015299718191</c:v>
                </c:pt>
                <c:pt idx="1078">
                  <c:v>0.015299727313</c:v>
                </c:pt>
                <c:pt idx="1079">
                  <c:v>0.015299736154</c:v>
                </c:pt>
                <c:pt idx="1080">
                  <c:v>0.015299744722</c:v>
                </c:pt>
                <c:pt idx="1081">
                  <c:v>0.015299753025</c:v>
                </c:pt>
                <c:pt idx="1082">
                  <c:v>0.015299761071</c:v>
                </c:pt>
                <c:pt idx="1083">
                  <c:v>0.015299768867</c:v>
                </c:pt>
                <c:pt idx="1084">
                  <c:v>0.015299776421</c:v>
                </c:pt>
                <c:pt idx="1085">
                  <c:v>0.01529978374</c:v>
                </c:pt>
                <c:pt idx="1086">
                  <c:v>0.015299790831</c:v>
                </c:pt>
                <c:pt idx="1087">
                  <c:v>0.0152997977</c:v>
                </c:pt>
                <c:pt idx="1088">
                  <c:v>0.015299804354</c:v>
                </c:pt>
                <c:pt idx="1089">
                  <c:v>0.015299810799</c:v>
                </c:pt>
                <c:pt idx="1090">
                  <c:v>0.015299817041</c:v>
                </c:pt>
                <c:pt idx="1091">
                  <c:v>0.015299823088</c:v>
                </c:pt>
                <c:pt idx="1092">
                  <c:v>0.015299828943</c:v>
                </c:pt>
                <c:pt idx="1093">
                  <c:v>0.015299834614</c:v>
                </c:pt>
                <c:pt idx="1094">
                  <c:v>0.015299840105</c:v>
                </c:pt>
                <c:pt idx="1095">
                  <c:v>0.015299845422</c:v>
                </c:pt>
                <c:pt idx="1096">
                  <c:v>0.01529985057</c:v>
                </c:pt>
                <c:pt idx="1097">
                  <c:v>0.015299855554</c:v>
                </c:pt>
                <c:pt idx="1098">
                  <c:v>0.01529986038</c:v>
                </c:pt>
                <c:pt idx="1099">
                  <c:v>0.015299865051</c:v>
                </c:pt>
                <c:pt idx="1100">
                  <c:v>0.015299869573</c:v>
                </c:pt>
                <c:pt idx="1101">
                  <c:v>0.01529987395</c:v>
                </c:pt>
                <c:pt idx="1102">
                  <c:v>0.015299878187</c:v>
                </c:pt>
                <c:pt idx="1103">
                  <c:v>0.015299882287</c:v>
                </c:pt>
                <c:pt idx="1104">
                  <c:v>0.015299886255</c:v>
                </c:pt>
                <c:pt idx="1105">
                  <c:v>0.015299890095</c:v>
                </c:pt>
                <c:pt idx="1106">
                  <c:v>0.01529989381</c:v>
                </c:pt>
                <c:pt idx="1107">
                  <c:v>0.015299897406</c:v>
                </c:pt>
                <c:pt idx="1108">
                  <c:v>0.015299900884</c:v>
                </c:pt>
                <c:pt idx="1109">
                  <c:v>0.01529990425</c:v>
                </c:pt>
                <c:pt idx="1110">
                  <c:v>0.015299907506</c:v>
                </c:pt>
                <c:pt idx="1111">
                  <c:v>0.015299910655</c:v>
                </c:pt>
                <c:pt idx="1112">
                  <c:v>0.015299913702</c:v>
                </c:pt>
                <c:pt idx="1113">
                  <c:v>0.015299916648</c:v>
                </c:pt>
                <c:pt idx="1114">
                  <c:v>0.015299919498</c:v>
                </c:pt>
                <c:pt idx="1115">
                  <c:v>0.015299922254</c:v>
                </c:pt>
                <c:pt idx="1116">
                  <c:v>0.015299924919</c:v>
                </c:pt>
                <c:pt idx="1117">
                  <c:v>0.015299927497</c:v>
                </c:pt>
                <c:pt idx="1118">
                  <c:v>0.015299929989</c:v>
                </c:pt>
                <c:pt idx="1119">
                  <c:v>0.015299932398</c:v>
                </c:pt>
                <c:pt idx="1120">
                  <c:v>0.015299934727</c:v>
                </c:pt>
                <c:pt idx="1121">
                  <c:v>0.015299936979</c:v>
                </c:pt>
                <c:pt idx="1122">
                  <c:v>0.015299939156</c:v>
                </c:pt>
                <c:pt idx="1123">
                  <c:v>0.015299941259</c:v>
                </c:pt>
                <c:pt idx="1124">
                  <c:v>0.015299943293</c:v>
                </c:pt>
                <c:pt idx="1125">
                  <c:v>0.015299945258</c:v>
                </c:pt>
                <c:pt idx="1126">
                  <c:v>0.015299947157</c:v>
                </c:pt>
                <c:pt idx="1127">
                  <c:v>0.015299948992</c:v>
                </c:pt>
                <c:pt idx="1128">
                  <c:v>0.015299950764</c:v>
                </c:pt>
                <c:pt idx="1129">
                  <c:v>0.015299952477</c:v>
                </c:pt>
                <c:pt idx="1130">
                  <c:v>0.015299954132</c:v>
                </c:pt>
                <c:pt idx="1131">
                  <c:v>0.01529995573</c:v>
                </c:pt>
                <c:pt idx="1132">
                  <c:v>0.015299957274</c:v>
                </c:pt>
                <c:pt idx="1133">
                  <c:v>0.015299958764</c:v>
                </c:pt>
                <c:pt idx="1134">
                  <c:v>0.015299960204</c:v>
                </c:pt>
                <c:pt idx="1135">
                  <c:v>0.015299961594</c:v>
                </c:pt>
                <c:pt idx="1136">
                  <c:v>0.015299962936</c:v>
                </c:pt>
                <c:pt idx="1137">
                  <c:v>0.015299964232</c:v>
                </c:pt>
                <c:pt idx="1138">
                  <c:v>0.015299965483</c:v>
                </c:pt>
                <c:pt idx="1139">
                  <c:v>0.01529996669</c:v>
                </c:pt>
                <c:pt idx="1140">
                  <c:v>0.015299967855</c:v>
                </c:pt>
                <c:pt idx="1141">
                  <c:v>0.015299968979</c:v>
                </c:pt>
                <c:pt idx="1142">
                  <c:v>0.015299970064</c:v>
                </c:pt>
                <c:pt idx="1143">
                  <c:v>0.01529997111</c:v>
                </c:pt>
                <c:pt idx="1144">
                  <c:v>0.01529997212</c:v>
                </c:pt>
                <c:pt idx="1145">
                  <c:v>0.015299973093</c:v>
                </c:pt>
                <c:pt idx="1146">
                  <c:v>0.015299974032</c:v>
                </c:pt>
                <c:pt idx="1147">
                  <c:v>0.015299974937</c:v>
                </c:pt>
                <c:pt idx="1148">
                  <c:v>0.015299975809</c:v>
                </c:pt>
                <c:pt idx="1149">
                  <c:v>0.01529997665</c:v>
                </c:pt>
                <c:pt idx="1150">
                  <c:v>0.01529997746</c:v>
                </c:pt>
                <c:pt idx="1151">
                  <c:v>0.015299978241</c:v>
                </c:pt>
                <c:pt idx="1152">
                  <c:v>0.015299978993</c:v>
                </c:pt>
                <c:pt idx="1153">
                  <c:v>0.015299979717</c:v>
                </c:pt>
                <c:pt idx="1154">
                  <c:v>0.015299980414</c:v>
                </c:pt>
                <c:pt idx="1155">
                  <c:v>0.015299981085</c:v>
                </c:pt>
                <c:pt idx="1156">
                  <c:v>0.015299981731</c:v>
                </c:pt>
                <c:pt idx="1157">
                  <c:v>0.015299982352</c:v>
                </c:pt>
                <c:pt idx="1158">
                  <c:v>0.01529998295</c:v>
                </c:pt>
                <c:pt idx="1159">
                  <c:v>0.015299983524</c:v>
                </c:pt>
                <c:pt idx="1160">
                  <c:v>0.015299984076</c:v>
                </c:pt>
                <c:pt idx="1161">
                  <c:v>0.015299984607</c:v>
                </c:pt>
                <c:pt idx="1162">
                  <c:v>0.015299985116</c:v>
                </c:pt>
                <c:pt idx="1163">
                  <c:v>0.015299985605</c:v>
                </c:pt>
                <c:pt idx="1164">
                  <c:v>0.015299986074</c:v>
                </c:pt>
                <c:pt idx="1165">
                  <c:v>0.015299986524</c:v>
                </c:pt>
                <c:pt idx="1166">
                  <c:v>0.015299986955</c:v>
                </c:pt>
                <c:pt idx="1167">
                  <c:v>0.015299987368</c:v>
                </c:pt>
                <c:pt idx="1168">
                  <c:v>0.015299987764</c:v>
                </c:pt>
                <c:pt idx="1169">
                  <c:v>0.015299988142</c:v>
                </c:pt>
                <c:pt idx="1170">
                  <c:v>0.015299988504</c:v>
                </c:pt>
                <c:pt idx="1171">
                  <c:v>0.015299988849</c:v>
                </c:pt>
                <c:pt idx="1172">
                  <c:v>0.015299989179</c:v>
                </c:pt>
                <c:pt idx="1173">
                  <c:v>0.015299989493</c:v>
                </c:pt>
                <c:pt idx="1174">
                  <c:v>0.015299989792</c:v>
                </c:pt>
                <c:pt idx="1175">
                  <c:v>0.015299990077</c:v>
                </c:pt>
                <c:pt idx="1176">
                  <c:v>0.015299990347</c:v>
                </c:pt>
                <c:pt idx="1177">
                  <c:v>0.015299990604</c:v>
                </c:pt>
                <c:pt idx="1178">
                  <c:v>0.015299990847</c:v>
                </c:pt>
                <c:pt idx="1179">
                  <c:v>0.015299991076</c:v>
                </c:pt>
                <c:pt idx="1180">
                  <c:v>0.015299991293</c:v>
                </c:pt>
                <c:pt idx="1181">
                  <c:v>0.015299991497</c:v>
                </c:pt>
                <c:pt idx="1182">
                  <c:v>0.015299991688</c:v>
                </c:pt>
                <c:pt idx="1183">
                  <c:v>0.015299991868</c:v>
                </c:pt>
                <c:pt idx="1184">
                  <c:v>0.015299992035</c:v>
                </c:pt>
                <c:pt idx="1185">
                  <c:v>0.01529999219</c:v>
                </c:pt>
                <c:pt idx="1186">
                  <c:v>0.015299992334</c:v>
                </c:pt>
                <c:pt idx="1187">
                  <c:v>0.015299992467</c:v>
                </c:pt>
                <c:pt idx="1188">
                  <c:v>0.015299992588</c:v>
                </c:pt>
                <c:pt idx="1189">
                  <c:v>0.015299992699</c:v>
                </c:pt>
                <c:pt idx="1190">
                  <c:v>0.015299992798</c:v>
                </c:pt>
                <c:pt idx="1191">
                  <c:v>0.015299992886</c:v>
                </c:pt>
                <c:pt idx="1192">
                  <c:v>0.015299992964</c:v>
                </c:pt>
                <c:pt idx="1193">
                  <c:v>0.015299993031</c:v>
                </c:pt>
                <c:pt idx="1194">
                  <c:v>0.015299993088</c:v>
                </c:pt>
                <c:pt idx="1195">
                  <c:v>0.015299993135</c:v>
                </c:pt>
                <c:pt idx="1196">
                  <c:v>0.015299993171</c:v>
                </c:pt>
                <c:pt idx="1197">
                  <c:v>0.015299993196</c:v>
                </c:pt>
                <c:pt idx="1198">
                  <c:v>0.015299993212</c:v>
                </c:pt>
                <c:pt idx="1199">
                  <c:v>0.015299993217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20C-466C-9084-68C0C21505F8}"/>
            </c:ext>
          </c:extLst>
        </c:ser>
        <c:ser>
          <c:idx val="1"/>
          <c:order val="1"/>
          <c:tx>
            <c:v>EB 750C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'Al effect 750C'!$D$3:$D$1502</c:f>
              <c:numCache>
                <c:formatCode>General</c:formatCode>
                <c:ptCount val="1500"/>
                <c:pt idx="0">
                  <c:v>-7.08623774310825E-7</c:v>
                </c:pt>
                <c:pt idx="1">
                  <c:v>-7.07664113942024E-7</c:v>
                </c:pt>
                <c:pt idx="2">
                  <c:v>-7.06704453573169E-7</c:v>
                </c:pt>
                <c:pt idx="3">
                  <c:v>-7.05744793204477E-7</c:v>
                </c:pt>
                <c:pt idx="4">
                  <c:v>-7.04785132835648E-7</c:v>
                </c:pt>
                <c:pt idx="5">
                  <c:v>-7.0382547246682E-7</c:v>
                </c:pt>
                <c:pt idx="6">
                  <c:v>-7.02865812097992E-7</c:v>
                </c:pt>
                <c:pt idx="7">
                  <c:v>-7.01906151729164E-7</c:v>
                </c:pt>
                <c:pt idx="8">
                  <c:v>-7.00946491360472E-7</c:v>
                </c:pt>
                <c:pt idx="9">
                  <c:v>-6.99986830991644E-7</c:v>
                </c:pt>
                <c:pt idx="10">
                  <c:v>-6.99027170622816E-7</c:v>
                </c:pt>
                <c:pt idx="11">
                  <c:v>-6.98067510253988E-7</c:v>
                </c:pt>
                <c:pt idx="12">
                  <c:v>-6.9710784988516E-7</c:v>
                </c:pt>
                <c:pt idx="13">
                  <c:v>-6.96148189516467E-7</c:v>
                </c:pt>
                <c:pt idx="14">
                  <c:v>-6.95188529147639E-7</c:v>
                </c:pt>
                <c:pt idx="15">
                  <c:v>-6.94228868778403E-7</c:v>
                </c:pt>
                <c:pt idx="16">
                  <c:v>-6.93269208409575E-7</c:v>
                </c:pt>
                <c:pt idx="17">
                  <c:v>-6.92309548040747E-7</c:v>
                </c:pt>
                <c:pt idx="18">
                  <c:v>-6.91349887671919E-7</c:v>
                </c:pt>
                <c:pt idx="19">
                  <c:v>-6.9039022730309E-7</c:v>
                </c:pt>
                <c:pt idx="20">
                  <c:v>-6.89430566934262E-7</c:v>
                </c:pt>
                <c:pt idx="21">
                  <c:v>-6.88470906565434E-7</c:v>
                </c:pt>
                <c:pt idx="22">
                  <c:v>-6.87511246196606E-7</c:v>
                </c:pt>
                <c:pt idx="23">
                  <c:v>-6.86551585827778E-7</c:v>
                </c:pt>
                <c:pt idx="24">
                  <c:v>-6.8559192545895E-7</c:v>
                </c:pt>
                <c:pt idx="25">
                  <c:v>-6.84632265091483E-7</c:v>
                </c:pt>
                <c:pt idx="26">
                  <c:v>-6.83672604722654E-7</c:v>
                </c:pt>
                <c:pt idx="27">
                  <c:v>-6.82712944353826E-7</c:v>
                </c:pt>
                <c:pt idx="28">
                  <c:v>-6.81753283984998E-7</c:v>
                </c:pt>
                <c:pt idx="29">
                  <c:v>-6.8079362361617E-7</c:v>
                </c:pt>
                <c:pt idx="30">
                  <c:v>-6.79833963247342E-7</c:v>
                </c:pt>
                <c:pt idx="31">
                  <c:v>-6.78874302878514E-7</c:v>
                </c:pt>
                <c:pt idx="32">
                  <c:v>-6.77914642509686E-7</c:v>
                </c:pt>
                <c:pt idx="33">
                  <c:v>-6.76954982140858E-7</c:v>
                </c:pt>
                <c:pt idx="34">
                  <c:v>-6.7599532177203E-7</c:v>
                </c:pt>
                <c:pt idx="35">
                  <c:v>-6.75035661403201E-7</c:v>
                </c:pt>
                <c:pt idx="36">
                  <c:v>-6.74076001034373E-7</c:v>
                </c:pt>
                <c:pt idx="37">
                  <c:v>-6.73116340665545E-7</c:v>
                </c:pt>
                <c:pt idx="38">
                  <c:v>-6.72156680296717E-7</c:v>
                </c:pt>
                <c:pt idx="39">
                  <c:v>-6.7119701992789E-7</c:v>
                </c:pt>
                <c:pt idx="40">
                  <c:v>-6.70237359559061E-7</c:v>
                </c:pt>
                <c:pt idx="41">
                  <c:v>-6.69277699190233E-7</c:v>
                </c:pt>
                <c:pt idx="42">
                  <c:v>-6.68318038821405E-7</c:v>
                </c:pt>
                <c:pt idx="43">
                  <c:v>-6.67358378452576E-7</c:v>
                </c:pt>
                <c:pt idx="44">
                  <c:v>-6.66398718083748E-7</c:v>
                </c:pt>
                <c:pt idx="45">
                  <c:v>-6.6543905771492E-7</c:v>
                </c:pt>
                <c:pt idx="46">
                  <c:v>-6.64479397346092E-7</c:v>
                </c:pt>
                <c:pt idx="47">
                  <c:v>-6.63519736977264E-7</c:v>
                </c:pt>
                <c:pt idx="48">
                  <c:v>-6.62560076608436E-7</c:v>
                </c:pt>
                <c:pt idx="49">
                  <c:v>-6.61600416239608E-7</c:v>
                </c:pt>
                <c:pt idx="50">
                  <c:v>-6.60640755870779E-7</c:v>
                </c:pt>
                <c:pt idx="51">
                  <c:v>-6.59681095501951E-7</c:v>
                </c:pt>
                <c:pt idx="52">
                  <c:v>-6.58721435133123E-7</c:v>
                </c:pt>
                <c:pt idx="53">
                  <c:v>-6.57761774764295E-7</c:v>
                </c:pt>
                <c:pt idx="54">
                  <c:v>-6.56802114395467E-7</c:v>
                </c:pt>
                <c:pt idx="55">
                  <c:v>-6.55842454026639E-7</c:v>
                </c:pt>
                <c:pt idx="56">
                  <c:v>-6.54882793657811E-7</c:v>
                </c:pt>
                <c:pt idx="57">
                  <c:v>-6.53923133288983E-7</c:v>
                </c:pt>
                <c:pt idx="58">
                  <c:v>-6.52963472920155E-7</c:v>
                </c:pt>
                <c:pt idx="59">
                  <c:v>-6.52003812551327E-7</c:v>
                </c:pt>
                <c:pt idx="60">
                  <c:v>-6.51044152182498E-7</c:v>
                </c:pt>
                <c:pt idx="61">
                  <c:v>-6.5008449181367E-7</c:v>
                </c:pt>
                <c:pt idx="62">
                  <c:v>-6.49124831444842E-7</c:v>
                </c:pt>
                <c:pt idx="63">
                  <c:v>-6.48165171076014E-7</c:v>
                </c:pt>
                <c:pt idx="64">
                  <c:v>-6.47205510707186E-7</c:v>
                </c:pt>
                <c:pt idx="65">
                  <c:v>-6.46245850338358E-7</c:v>
                </c:pt>
                <c:pt idx="66">
                  <c:v>-6.4528618996953E-7</c:v>
                </c:pt>
                <c:pt idx="67">
                  <c:v>-6.44326529600702E-7</c:v>
                </c:pt>
                <c:pt idx="68">
                  <c:v>-6.43366869231874E-7</c:v>
                </c:pt>
                <c:pt idx="69">
                  <c:v>-6.42407208863045E-7</c:v>
                </c:pt>
                <c:pt idx="70">
                  <c:v>-6.41447548494217E-7</c:v>
                </c:pt>
                <c:pt idx="71">
                  <c:v>-6.40487888125389E-7</c:v>
                </c:pt>
                <c:pt idx="72">
                  <c:v>-6.39528227756561E-7</c:v>
                </c:pt>
                <c:pt idx="73">
                  <c:v>-6.38568567389094E-7</c:v>
                </c:pt>
                <c:pt idx="74">
                  <c:v>-6.37608907020266E-7</c:v>
                </c:pt>
                <c:pt idx="75">
                  <c:v>-6.36649246651438E-7</c:v>
                </c:pt>
                <c:pt idx="76">
                  <c:v>-6.35689586282609E-7</c:v>
                </c:pt>
                <c:pt idx="77">
                  <c:v>-6.34729925913781E-7</c:v>
                </c:pt>
                <c:pt idx="78">
                  <c:v>-6.33770265544953E-7</c:v>
                </c:pt>
                <c:pt idx="79">
                  <c:v>-6.32810605176125E-7</c:v>
                </c:pt>
                <c:pt idx="80">
                  <c:v>-6.31850944807297E-7</c:v>
                </c:pt>
                <c:pt idx="81">
                  <c:v>-6.30891284438469E-7</c:v>
                </c:pt>
                <c:pt idx="82">
                  <c:v>-6.29931624069641E-7</c:v>
                </c:pt>
                <c:pt idx="83">
                  <c:v>-6.28971963700813E-7</c:v>
                </c:pt>
                <c:pt idx="84">
                  <c:v>-6.28012303331984E-7</c:v>
                </c:pt>
                <c:pt idx="85">
                  <c:v>-6.27052642963156E-7</c:v>
                </c:pt>
                <c:pt idx="86">
                  <c:v>-6.26092982594328E-7</c:v>
                </c:pt>
                <c:pt idx="87">
                  <c:v>-6.251333222255E-7</c:v>
                </c:pt>
                <c:pt idx="88">
                  <c:v>-6.24173661856672E-7</c:v>
                </c:pt>
                <c:pt idx="89">
                  <c:v>-6.23214001487844E-7</c:v>
                </c:pt>
                <c:pt idx="90">
                  <c:v>-6.22254341119016E-7</c:v>
                </c:pt>
                <c:pt idx="91">
                  <c:v>-6.21294680750187E-7</c:v>
                </c:pt>
                <c:pt idx="92">
                  <c:v>-6.20335020381359E-7</c:v>
                </c:pt>
                <c:pt idx="93">
                  <c:v>-6.19375360012531E-7</c:v>
                </c:pt>
                <c:pt idx="94">
                  <c:v>-6.18415699643703E-7</c:v>
                </c:pt>
                <c:pt idx="95">
                  <c:v>-6.17456039274875E-7</c:v>
                </c:pt>
                <c:pt idx="96">
                  <c:v>-6.16496378906047E-7</c:v>
                </c:pt>
                <c:pt idx="97">
                  <c:v>-6.1553671853722E-7</c:v>
                </c:pt>
                <c:pt idx="98">
                  <c:v>-6.14577058168391E-7</c:v>
                </c:pt>
                <c:pt idx="99">
                  <c:v>-6.13617397799563E-7</c:v>
                </c:pt>
                <c:pt idx="100">
                  <c:v>-6.12657737430734E-7</c:v>
                </c:pt>
                <c:pt idx="101">
                  <c:v>-6.11698077061906E-7</c:v>
                </c:pt>
                <c:pt idx="102">
                  <c:v>-6.10738416693078E-7</c:v>
                </c:pt>
                <c:pt idx="103">
                  <c:v>-6.0977875632425E-7</c:v>
                </c:pt>
                <c:pt idx="104">
                  <c:v>-6.08819095955422E-7</c:v>
                </c:pt>
                <c:pt idx="105">
                  <c:v>-6.07859435586594E-7</c:v>
                </c:pt>
                <c:pt idx="106">
                  <c:v>-6.06899775217766E-7</c:v>
                </c:pt>
                <c:pt idx="107">
                  <c:v>-6.05940114848938E-7</c:v>
                </c:pt>
                <c:pt idx="108">
                  <c:v>-6.0498045448011E-7</c:v>
                </c:pt>
                <c:pt idx="109">
                  <c:v>-6.04020794111281E-7</c:v>
                </c:pt>
                <c:pt idx="110">
                  <c:v>-6.03061133742453E-7</c:v>
                </c:pt>
                <c:pt idx="111">
                  <c:v>-6.02101473373625E-7</c:v>
                </c:pt>
                <c:pt idx="112">
                  <c:v>-6.01141813004797E-7</c:v>
                </c:pt>
                <c:pt idx="113">
                  <c:v>-6.00182152635969E-7</c:v>
                </c:pt>
                <c:pt idx="114">
                  <c:v>-5.99222492267141E-7</c:v>
                </c:pt>
                <c:pt idx="115">
                  <c:v>-5.98262831898313E-7</c:v>
                </c:pt>
                <c:pt idx="116">
                  <c:v>-5.97303171529485E-7</c:v>
                </c:pt>
                <c:pt idx="117">
                  <c:v>-5.96343511160656E-7</c:v>
                </c:pt>
                <c:pt idx="118">
                  <c:v>-5.95383850791828E-7</c:v>
                </c:pt>
                <c:pt idx="119">
                  <c:v>-5.94424190423E-7</c:v>
                </c:pt>
                <c:pt idx="120">
                  <c:v>-5.93464530054172E-7</c:v>
                </c:pt>
                <c:pt idx="121">
                  <c:v>-5.92504869686705E-7</c:v>
                </c:pt>
                <c:pt idx="122">
                  <c:v>-5.91545209317877E-7</c:v>
                </c:pt>
                <c:pt idx="123">
                  <c:v>-5.90585548949049E-7</c:v>
                </c:pt>
                <c:pt idx="124">
                  <c:v>-5.89625888580221E-7</c:v>
                </c:pt>
                <c:pt idx="125">
                  <c:v>-5.88666228211392E-7</c:v>
                </c:pt>
                <c:pt idx="126">
                  <c:v>-5.87706567842564E-7</c:v>
                </c:pt>
                <c:pt idx="127">
                  <c:v>-5.86746907473736E-7</c:v>
                </c:pt>
                <c:pt idx="128">
                  <c:v>-5.85787247104908E-7</c:v>
                </c:pt>
                <c:pt idx="129">
                  <c:v>-5.8482758673608E-7</c:v>
                </c:pt>
                <c:pt idx="130">
                  <c:v>-5.83867926367252E-7</c:v>
                </c:pt>
                <c:pt idx="131">
                  <c:v>-5.82908265998423E-7</c:v>
                </c:pt>
                <c:pt idx="132">
                  <c:v>-5.81948605629595E-7</c:v>
                </c:pt>
                <c:pt idx="133">
                  <c:v>-5.80988945260767E-7</c:v>
                </c:pt>
                <c:pt idx="134">
                  <c:v>-5.80029284891939E-7</c:v>
                </c:pt>
                <c:pt idx="135">
                  <c:v>-5.79069624523111E-7</c:v>
                </c:pt>
                <c:pt idx="136">
                  <c:v>-5.78109964154283E-7</c:v>
                </c:pt>
                <c:pt idx="137">
                  <c:v>-5.77150303785455E-7</c:v>
                </c:pt>
                <c:pt idx="138">
                  <c:v>-5.76190643416627E-7</c:v>
                </c:pt>
                <c:pt idx="139">
                  <c:v>-5.75230983047799E-7</c:v>
                </c:pt>
                <c:pt idx="140">
                  <c:v>-5.7427132267897E-7</c:v>
                </c:pt>
                <c:pt idx="141">
                  <c:v>-5.73311662310142E-7</c:v>
                </c:pt>
                <c:pt idx="142">
                  <c:v>-5.7235200193451E-7</c:v>
                </c:pt>
                <c:pt idx="143">
                  <c:v>-5.71392341577929E-7</c:v>
                </c:pt>
                <c:pt idx="144">
                  <c:v>-5.7043268120774E-7</c:v>
                </c:pt>
                <c:pt idx="145">
                  <c:v>-5.69473020837551E-7</c:v>
                </c:pt>
                <c:pt idx="146">
                  <c:v>-5.68513360467363E-7</c:v>
                </c:pt>
                <c:pt idx="147">
                  <c:v>-5.67553700097174E-7</c:v>
                </c:pt>
                <c:pt idx="148">
                  <c:v>-5.66594039726985E-7</c:v>
                </c:pt>
                <c:pt idx="149">
                  <c:v>-5.65634379356796E-7</c:v>
                </c:pt>
                <c:pt idx="150">
                  <c:v>-5.64674718986607E-7</c:v>
                </c:pt>
                <c:pt idx="151">
                  <c:v>-5.63715058616418E-7</c:v>
                </c:pt>
                <c:pt idx="152">
                  <c:v>-5.62755398259837E-7</c:v>
                </c:pt>
                <c:pt idx="153">
                  <c:v>-5.61795737889648E-7</c:v>
                </c:pt>
                <c:pt idx="154">
                  <c:v>-5.60836077519459E-7</c:v>
                </c:pt>
                <c:pt idx="155">
                  <c:v>-5.5987641714927E-7</c:v>
                </c:pt>
                <c:pt idx="156">
                  <c:v>-5.58916756779081E-7</c:v>
                </c:pt>
                <c:pt idx="157">
                  <c:v>-5.57957096408893E-7</c:v>
                </c:pt>
                <c:pt idx="158">
                  <c:v>-5.56997436038704E-7</c:v>
                </c:pt>
                <c:pt idx="159">
                  <c:v>-5.56037775668515E-7</c:v>
                </c:pt>
                <c:pt idx="160">
                  <c:v>-5.55078115298326E-7</c:v>
                </c:pt>
                <c:pt idx="161">
                  <c:v>-5.54118454928137E-7</c:v>
                </c:pt>
                <c:pt idx="162">
                  <c:v>-5.53158794571556E-7</c:v>
                </c:pt>
                <c:pt idx="163">
                  <c:v>-5.52199134201367E-7</c:v>
                </c:pt>
                <c:pt idx="164">
                  <c:v>-5.51239473831178E-7</c:v>
                </c:pt>
                <c:pt idx="165">
                  <c:v>-5.50279813460989E-7</c:v>
                </c:pt>
                <c:pt idx="166">
                  <c:v>-5.493201530908E-7</c:v>
                </c:pt>
                <c:pt idx="167">
                  <c:v>-5.48360492720611E-7</c:v>
                </c:pt>
                <c:pt idx="168">
                  <c:v>-5.47400832350422E-7</c:v>
                </c:pt>
                <c:pt idx="169">
                  <c:v>-5.46441171980233E-7</c:v>
                </c:pt>
                <c:pt idx="170">
                  <c:v>-5.45481511610044E-7</c:v>
                </c:pt>
                <c:pt idx="171">
                  <c:v>-5.44521851239855E-7</c:v>
                </c:pt>
                <c:pt idx="172">
                  <c:v>-5.43562190883275E-7</c:v>
                </c:pt>
                <c:pt idx="173">
                  <c:v>-5.42602530513086E-7</c:v>
                </c:pt>
                <c:pt idx="174">
                  <c:v>-5.41642870142897E-7</c:v>
                </c:pt>
                <c:pt idx="175">
                  <c:v>-5.40683209772708E-7</c:v>
                </c:pt>
                <c:pt idx="176">
                  <c:v>-5.39723549402519E-7</c:v>
                </c:pt>
                <c:pt idx="177">
                  <c:v>-5.3876388903233E-7</c:v>
                </c:pt>
                <c:pt idx="178">
                  <c:v>-5.37804228662141E-7</c:v>
                </c:pt>
                <c:pt idx="179">
                  <c:v>-5.36844568291952E-7</c:v>
                </c:pt>
                <c:pt idx="180">
                  <c:v>-5.35884907921763E-7</c:v>
                </c:pt>
                <c:pt idx="181">
                  <c:v>-5.34925247551574E-7</c:v>
                </c:pt>
                <c:pt idx="182">
                  <c:v>-5.33965587194994E-7</c:v>
                </c:pt>
                <c:pt idx="183">
                  <c:v>-5.33005926824805E-7</c:v>
                </c:pt>
                <c:pt idx="184">
                  <c:v>-5.32046266454616E-7</c:v>
                </c:pt>
                <c:pt idx="185">
                  <c:v>-5.31086606084427E-7</c:v>
                </c:pt>
                <c:pt idx="186">
                  <c:v>-5.30126945714238E-7</c:v>
                </c:pt>
                <c:pt idx="187">
                  <c:v>-5.29167285344049E-7</c:v>
                </c:pt>
                <c:pt idx="188">
                  <c:v>-5.2820762497386E-7</c:v>
                </c:pt>
                <c:pt idx="189">
                  <c:v>-5.27247964603671E-7</c:v>
                </c:pt>
                <c:pt idx="190">
                  <c:v>-5.26288304233482E-7</c:v>
                </c:pt>
                <c:pt idx="191">
                  <c:v>-5.25328643863293E-7</c:v>
                </c:pt>
                <c:pt idx="192">
                  <c:v>-5.24368983506713E-7</c:v>
                </c:pt>
                <c:pt idx="193">
                  <c:v>-5.23409323136524E-7</c:v>
                </c:pt>
                <c:pt idx="194">
                  <c:v>-5.22449662766335E-7</c:v>
                </c:pt>
                <c:pt idx="195">
                  <c:v>-5.21490002396146E-7</c:v>
                </c:pt>
                <c:pt idx="196">
                  <c:v>-5.20530342025957E-7</c:v>
                </c:pt>
                <c:pt idx="197">
                  <c:v>-5.19570681655768E-7</c:v>
                </c:pt>
                <c:pt idx="198">
                  <c:v>-5.18611021285579E-7</c:v>
                </c:pt>
                <c:pt idx="199">
                  <c:v>-5.1765136091539E-7</c:v>
                </c:pt>
                <c:pt idx="200">
                  <c:v>-5.16691700545201E-7</c:v>
                </c:pt>
                <c:pt idx="201">
                  <c:v>-5.1573204018862E-7</c:v>
                </c:pt>
                <c:pt idx="202">
                  <c:v>-5.14772379818431E-7</c:v>
                </c:pt>
                <c:pt idx="203">
                  <c:v>-5.13812719448242E-7</c:v>
                </c:pt>
                <c:pt idx="204">
                  <c:v>-5.12853059078053E-7</c:v>
                </c:pt>
                <c:pt idx="205">
                  <c:v>-5.11893398707864E-7</c:v>
                </c:pt>
                <c:pt idx="206">
                  <c:v>-5.10933738337675E-7</c:v>
                </c:pt>
                <c:pt idx="207">
                  <c:v>-5.09974077967486E-7</c:v>
                </c:pt>
                <c:pt idx="208">
                  <c:v>-5.09014417597297E-7</c:v>
                </c:pt>
                <c:pt idx="209">
                  <c:v>-5.08054757227108E-7</c:v>
                </c:pt>
                <c:pt idx="210">
                  <c:v>-5.0709509685692E-7</c:v>
                </c:pt>
                <c:pt idx="211">
                  <c:v>-5.06135436500339E-7</c:v>
                </c:pt>
                <c:pt idx="212">
                  <c:v>-5.0517577613015E-7</c:v>
                </c:pt>
                <c:pt idx="213">
                  <c:v>-5.04216115759961E-7</c:v>
                </c:pt>
                <c:pt idx="214">
                  <c:v>-5.03256455389772E-7</c:v>
                </c:pt>
                <c:pt idx="215">
                  <c:v>-5.02296795019583E-7</c:v>
                </c:pt>
                <c:pt idx="216">
                  <c:v>-5.01337134649394E-7</c:v>
                </c:pt>
                <c:pt idx="217">
                  <c:v>-5.00377474279205E-7</c:v>
                </c:pt>
                <c:pt idx="218">
                  <c:v>-4.99417813909016E-7</c:v>
                </c:pt>
                <c:pt idx="219">
                  <c:v>-4.98458153538827E-7</c:v>
                </c:pt>
                <c:pt idx="220">
                  <c:v>-4.97498493168638E-7</c:v>
                </c:pt>
                <c:pt idx="221">
                  <c:v>-4.96538832812058E-7</c:v>
                </c:pt>
                <c:pt idx="222">
                  <c:v>-4.95579172441869E-7</c:v>
                </c:pt>
                <c:pt idx="223">
                  <c:v>-4.9461951207168E-7</c:v>
                </c:pt>
                <c:pt idx="224">
                  <c:v>-4.93659851701491E-7</c:v>
                </c:pt>
                <c:pt idx="225">
                  <c:v>-4.92700191331302E-7</c:v>
                </c:pt>
                <c:pt idx="226">
                  <c:v>-4.91740530961113E-7</c:v>
                </c:pt>
                <c:pt idx="227">
                  <c:v>-4.90780870590924E-7</c:v>
                </c:pt>
                <c:pt idx="228">
                  <c:v>-4.89821210220735E-7</c:v>
                </c:pt>
                <c:pt idx="229">
                  <c:v>-4.88861549850546E-7</c:v>
                </c:pt>
                <c:pt idx="230">
                  <c:v>-4.87901889480357E-7</c:v>
                </c:pt>
                <c:pt idx="231">
                  <c:v>-4.86942229123777E-7</c:v>
                </c:pt>
                <c:pt idx="232">
                  <c:v>-4.85982568753588E-7</c:v>
                </c:pt>
                <c:pt idx="233">
                  <c:v>-4.85022908383399E-7</c:v>
                </c:pt>
                <c:pt idx="234">
                  <c:v>-4.8406324801321E-7</c:v>
                </c:pt>
                <c:pt idx="235">
                  <c:v>-4.83103587643021E-7</c:v>
                </c:pt>
                <c:pt idx="236">
                  <c:v>-4.82143927272832E-7</c:v>
                </c:pt>
                <c:pt idx="237">
                  <c:v>-4.81184266902643E-7</c:v>
                </c:pt>
                <c:pt idx="238">
                  <c:v>-4.80224606532454E-7</c:v>
                </c:pt>
                <c:pt idx="239">
                  <c:v>-4.79264946162265E-7</c:v>
                </c:pt>
                <c:pt idx="240">
                  <c:v>-4.78305285792076E-7</c:v>
                </c:pt>
                <c:pt idx="241">
                  <c:v>-4.77345625435495E-7</c:v>
                </c:pt>
                <c:pt idx="242">
                  <c:v>-4.76385965065306E-7</c:v>
                </c:pt>
                <c:pt idx="243">
                  <c:v>-4.75426304695118E-7</c:v>
                </c:pt>
                <c:pt idx="244">
                  <c:v>-4.74466644324929E-7</c:v>
                </c:pt>
                <c:pt idx="245">
                  <c:v>-4.7350698395474E-7</c:v>
                </c:pt>
                <c:pt idx="246">
                  <c:v>-4.72547323584551E-7</c:v>
                </c:pt>
                <c:pt idx="247">
                  <c:v>-4.71587663214362E-7</c:v>
                </c:pt>
                <c:pt idx="248">
                  <c:v>-4.70628002844173E-7</c:v>
                </c:pt>
                <c:pt idx="249">
                  <c:v>-4.69668342473984E-7</c:v>
                </c:pt>
                <c:pt idx="250">
                  <c:v>-4.68708682117403E-7</c:v>
                </c:pt>
                <c:pt idx="251">
                  <c:v>-4.67749021747214E-7</c:v>
                </c:pt>
                <c:pt idx="252">
                  <c:v>-4.66789361377025E-7</c:v>
                </c:pt>
                <c:pt idx="253">
                  <c:v>-4.65829701006836E-7</c:v>
                </c:pt>
                <c:pt idx="254">
                  <c:v>-4.64870040636647E-7</c:v>
                </c:pt>
                <c:pt idx="255">
                  <c:v>-4.63910380266458E-7</c:v>
                </c:pt>
                <c:pt idx="256">
                  <c:v>-4.6295071989627E-7</c:v>
                </c:pt>
                <c:pt idx="257">
                  <c:v>-4.6199105952608E-7</c:v>
                </c:pt>
                <c:pt idx="258">
                  <c:v>-4.61031399155891E-7</c:v>
                </c:pt>
                <c:pt idx="259">
                  <c:v>-4.60071738785703E-7</c:v>
                </c:pt>
                <c:pt idx="260">
                  <c:v>-4.59112078429122E-7</c:v>
                </c:pt>
                <c:pt idx="261">
                  <c:v>-4.58152418058933E-7</c:v>
                </c:pt>
                <c:pt idx="262">
                  <c:v>-4.57192757688744E-7</c:v>
                </c:pt>
                <c:pt idx="263">
                  <c:v>-4.56233097318555E-7</c:v>
                </c:pt>
                <c:pt idx="264">
                  <c:v>-4.55273436948366E-7</c:v>
                </c:pt>
                <c:pt idx="265">
                  <c:v>-4.54313776578177E-7</c:v>
                </c:pt>
                <c:pt idx="266">
                  <c:v>-4.53354116207988E-7</c:v>
                </c:pt>
                <c:pt idx="267">
                  <c:v>-4.52394455837799E-7</c:v>
                </c:pt>
                <c:pt idx="268">
                  <c:v>-4.5143479546761E-7</c:v>
                </c:pt>
                <c:pt idx="269">
                  <c:v>-4.50475135097421E-7</c:v>
                </c:pt>
                <c:pt idx="270">
                  <c:v>-4.49515474740841E-7</c:v>
                </c:pt>
                <c:pt idx="271">
                  <c:v>-4.48555814370652E-7</c:v>
                </c:pt>
                <c:pt idx="272">
                  <c:v>-4.47596154000463E-7</c:v>
                </c:pt>
                <c:pt idx="273">
                  <c:v>-4.46636493630274E-7</c:v>
                </c:pt>
                <c:pt idx="274">
                  <c:v>-4.45676833260085E-7</c:v>
                </c:pt>
                <c:pt idx="275">
                  <c:v>-4.44717172889896E-7</c:v>
                </c:pt>
                <c:pt idx="276">
                  <c:v>-4.43757512519707E-7</c:v>
                </c:pt>
                <c:pt idx="277">
                  <c:v>-4.42797852149518E-7</c:v>
                </c:pt>
                <c:pt idx="278">
                  <c:v>-4.41838191779329E-7</c:v>
                </c:pt>
                <c:pt idx="279">
                  <c:v>-4.4087853140914E-7</c:v>
                </c:pt>
                <c:pt idx="280">
                  <c:v>-4.39918871052559E-7</c:v>
                </c:pt>
                <c:pt idx="281">
                  <c:v>-4.38959210682371E-7</c:v>
                </c:pt>
                <c:pt idx="282">
                  <c:v>-4.37999550312182E-7</c:v>
                </c:pt>
                <c:pt idx="283">
                  <c:v>-4.37039889941993E-7</c:v>
                </c:pt>
                <c:pt idx="284">
                  <c:v>-4.36080229571804E-7</c:v>
                </c:pt>
                <c:pt idx="285">
                  <c:v>-4.35120569201615E-7</c:v>
                </c:pt>
                <c:pt idx="286">
                  <c:v>-4.34160908831426E-7</c:v>
                </c:pt>
                <c:pt idx="287">
                  <c:v>-4.33201248461237E-7</c:v>
                </c:pt>
                <c:pt idx="288">
                  <c:v>-4.32241588091048E-7</c:v>
                </c:pt>
                <c:pt idx="289">
                  <c:v>-4.31281927720859E-7</c:v>
                </c:pt>
                <c:pt idx="290">
                  <c:v>-4.30322267364278E-7</c:v>
                </c:pt>
                <c:pt idx="291">
                  <c:v>-4.29362606994089E-7</c:v>
                </c:pt>
                <c:pt idx="292">
                  <c:v>-4.284029466239E-7</c:v>
                </c:pt>
                <c:pt idx="293">
                  <c:v>-4.27443286253711E-7</c:v>
                </c:pt>
                <c:pt idx="294">
                  <c:v>-4.26483625883522E-7</c:v>
                </c:pt>
                <c:pt idx="295">
                  <c:v>-4.25523965513334E-7</c:v>
                </c:pt>
                <c:pt idx="296">
                  <c:v>-4.24564305143145E-7</c:v>
                </c:pt>
                <c:pt idx="297">
                  <c:v>-4.23604644772956E-7</c:v>
                </c:pt>
                <c:pt idx="298">
                  <c:v>-4.22644984402767E-7</c:v>
                </c:pt>
                <c:pt idx="299">
                  <c:v>-4.21685324046186E-7</c:v>
                </c:pt>
                <c:pt idx="300">
                  <c:v>-4.20725663675997E-7</c:v>
                </c:pt>
                <c:pt idx="301">
                  <c:v>-4.19766003305808E-7</c:v>
                </c:pt>
                <c:pt idx="302">
                  <c:v>-4.18806342935619E-7</c:v>
                </c:pt>
                <c:pt idx="303">
                  <c:v>-4.1784668256543E-7</c:v>
                </c:pt>
                <c:pt idx="304">
                  <c:v>-4.16887022195241E-7</c:v>
                </c:pt>
                <c:pt idx="305">
                  <c:v>-4.15927361825052E-7</c:v>
                </c:pt>
                <c:pt idx="306">
                  <c:v>-4.14967701454864E-7</c:v>
                </c:pt>
                <c:pt idx="307">
                  <c:v>-4.14008041084675E-7</c:v>
                </c:pt>
                <c:pt idx="308">
                  <c:v>-4.13048380714486E-7</c:v>
                </c:pt>
                <c:pt idx="309">
                  <c:v>-4.12088720357905E-7</c:v>
                </c:pt>
                <c:pt idx="310">
                  <c:v>-4.11129059987716E-7</c:v>
                </c:pt>
                <c:pt idx="311">
                  <c:v>-4.10169399617527E-7</c:v>
                </c:pt>
                <c:pt idx="312">
                  <c:v>-4.09209739247338E-7</c:v>
                </c:pt>
                <c:pt idx="313">
                  <c:v>-4.08250078877149E-7</c:v>
                </c:pt>
                <c:pt idx="314">
                  <c:v>-4.0729041850696E-7</c:v>
                </c:pt>
                <c:pt idx="315">
                  <c:v>-4.06330758136771E-7</c:v>
                </c:pt>
                <c:pt idx="316">
                  <c:v>-4.05371097766582E-7</c:v>
                </c:pt>
                <c:pt idx="317">
                  <c:v>-4.04411437396393E-7</c:v>
                </c:pt>
                <c:pt idx="318">
                  <c:v>-4.03451777026204E-7</c:v>
                </c:pt>
                <c:pt idx="319">
                  <c:v>-4.02492116669624E-7</c:v>
                </c:pt>
                <c:pt idx="320">
                  <c:v>-4.01532456299435E-7</c:v>
                </c:pt>
                <c:pt idx="321">
                  <c:v>-4.00572795929246E-7</c:v>
                </c:pt>
                <c:pt idx="322">
                  <c:v>-3.99613135559057E-7</c:v>
                </c:pt>
                <c:pt idx="323">
                  <c:v>-3.98653475188868E-7</c:v>
                </c:pt>
                <c:pt idx="324">
                  <c:v>-3.97693814818679E-7</c:v>
                </c:pt>
                <c:pt idx="325">
                  <c:v>-3.9673415444849E-7</c:v>
                </c:pt>
                <c:pt idx="326">
                  <c:v>-3.95774494078301E-7</c:v>
                </c:pt>
                <c:pt idx="327">
                  <c:v>-3.94814833708112E-7</c:v>
                </c:pt>
                <c:pt idx="328">
                  <c:v>-3.93855173337923E-7</c:v>
                </c:pt>
                <c:pt idx="329">
                  <c:v>-3.92895512981342E-7</c:v>
                </c:pt>
                <c:pt idx="330">
                  <c:v>-3.91935852611154E-7</c:v>
                </c:pt>
                <c:pt idx="331">
                  <c:v>-3.90976192240965E-7</c:v>
                </c:pt>
                <c:pt idx="332">
                  <c:v>-3.90016531870776E-7</c:v>
                </c:pt>
                <c:pt idx="333">
                  <c:v>-3.89056871500587E-7</c:v>
                </c:pt>
                <c:pt idx="334">
                  <c:v>-3.88097211130398E-7</c:v>
                </c:pt>
                <c:pt idx="335">
                  <c:v>-3.87137550760209E-7</c:v>
                </c:pt>
                <c:pt idx="336">
                  <c:v>-3.8617789039002E-7</c:v>
                </c:pt>
                <c:pt idx="337">
                  <c:v>-3.85218230019831E-7</c:v>
                </c:pt>
                <c:pt idx="338">
                  <c:v>-3.84258569649642E-7</c:v>
                </c:pt>
                <c:pt idx="339">
                  <c:v>-3.83298909293061E-7</c:v>
                </c:pt>
                <c:pt idx="340">
                  <c:v>-3.82339248922872E-7</c:v>
                </c:pt>
                <c:pt idx="341">
                  <c:v>-3.81379588552683E-7</c:v>
                </c:pt>
                <c:pt idx="342">
                  <c:v>-3.80419928182495E-7</c:v>
                </c:pt>
                <c:pt idx="343">
                  <c:v>-3.79460267812306E-7</c:v>
                </c:pt>
                <c:pt idx="344">
                  <c:v>-3.78500607442117E-7</c:v>
                </c:pt>
                <c:pt idx="345">
                  <c:v>-3.77540947071928E-7</c:v>
                </c:pt>
                <c:pt idx="346">
                  <c:v>-3.76581286701739E-7</c:v>
                </c:pt>
                <c:pt idx="347">
                  <c:v>-3.7562162633155E-7</c:v>
                </c:pt>
                <c:pt idx="348">
                  <c:v>-3.74661965974969E-7</c:v>
                </c:pt>
                <c:pt idx="349">
                  <c:v>-3.7370230560478E-7</c:v>
                </c:pt>
                <c:pt idx="350">
                  <c:v>-3.72742645234591E-7</c:v>
                </c:pt>
                <c:pt idx="351">
                  <c:v>-3.71782984864402E-7</c:v>
                </c:pt>
                <c:pt idx="352">
                  <c:v>-3.70823324494213E-7</c:v>
                </c:pt>
                <c:pt idx="353">
                  <c:v>-3.69863664124024E-7</c:v>
                </c:pt>
                <c:pt idx="354">
                  <c:v>-3.68904003753835E-7</c:v>
                </c:pt>
                <c:pt idx="355">
                  <c:v>-3.67944343383646E-7</c:v>
                </c:pt>
                <c:pt idx="356">
                  <c:v>-3.66984683013457E-7</c:v>
                </c:pt>
                <c:pt idx="357">
                  <c:v>-3.66025022643268E-7</c:v>
                </c:pt>
                <c:pt idx="358">
                  <c:v>-3.65065362286688E-7</c:v>
                </c:pt>
                <c:pt idx="359">
                  <c:v>-3.64105701916499E-7</c:v>
                </c:pt>
                <c:pt idx="360">
                  <c:v>-3.6314604154631E-7</c:v>
                </c:pt>
                <c:pt idx="361">
                  <c:v>-3.62186381176121E-7</c:v>
                </c:pt>
                <c:pt idx="362">
                  <c:v>-3.61226720805932E-7</c:v>
                </c:pt>
                <c:pt idx="363">
                  <c:v>-3.60267060435743E-7</c:v>
                </c:pt>
                <c:pt idx="364">
                  <c:v>-3.59307400065554E-7</c:v>
                </c:pt>
                <c:pt idx="365">
                  <c:v>-3.58347739695365E-7</c:v>
                </c:pt>
                <c:pt idx="366">
                  <c:v>-3.57388079325176E-7</c:v>
                </c:pt>
                <c:pt idx="367">
                  <c:v>-3.56428418954987E-7</c:v>
                </c:pt>
                <c:pt idx="368">
                  <c:v>-3.55468758598407E-7</c:v>
                </c:pt>
                <c:pt idx="369">
                  <c:v>-3.54509098228218E-7</c:v>
                </c:pt>
                <c:pt idx="370">
                  <c:v>-3.53549437858029E-7</c:v>
                </c:pt>
                <c:pt idx="371">
                  <c:v>-3.5258977748784E-7</c:v>
                </c:pt>
                <c:pt idx="372">
                  <c:v>-3.51630117117651E-7</c:v>
                </c:pt>
                <c:pt idx="373">
                  <c:v>-3.50670456747462E-7</c:v>
                </c:pt>
                <c:pt idx="374">
                  <c:v>-3.49710796377273E-7</c:v>
                </c:pt>
                <c:pt idx="375">
                  <c:v>-3.48751136007084E-7</c:v>
                </c:pt>
                <c:pt idx="376">
                  <c:v>-3.47791475636895E-7</c:v>
                </c:pt>
                <c:pt idx="377">
                  <c:v>-3.46831815266706E-7</c:v>
                </c:pt>
                <c:pt idx="378">
                  <c:v>-3.45872154910126E-7</c:v>
                </c:pt>
                <c:pt idx="379">
                  <c:v>-3.44912494539937E-7</c:v>
                </c:pt>
                <c:pt idx="380">
                  <c:v>-3.43952834169748E-7</c:v>
                </c:pt>
                <c:pt idx="381">
                  <c:v>-3.42993173799559E-7</c:v>
                </c:pt>
                <c:pt idx="382">
                  <c:v>-3.4203351342937E-7</c:v>
                </c:pt>
                <c:pt idx="383">
                  <c:v>-3.41073853059181E-7</c:v>
                </c:pt>
                <c:pt idx="384">
                  <c:v>-3.40114192688992E-7</c:v>
                </c:pt>
                <c:pt idx="385">
                  <c:v>-3.39154532318803E-7</c:v>
                </c:pt>
                <c:pt idx="386">
                  <c:v>-3.38194871948614E-7</c:v>
                </c:pt>
                <c:pt idx="387">
                  <c:v>-3.37235211592033E-7</c:v>
                </c:pt>
                <c:pt idx="388">
                  <c:v>-3.36275551221844E-7</c:v>
                </c:pt>
                <c:pt idx="389">
                  <c:v>-3.35315890851655E-7</c:v>
                </c:pt>
                <c:pt idx="390">
                  <c:v>-3.34356230481466E-7</c:v>
                </c:pt>
                <c:pt idx="391">
                  <c:v>-3.33396570111277E-7</c:v>
                </c:pt>
                <c:pt idx="392">
                  <c:v>-3.32436909741088E-7</c:v>
                </c:pt>
                <c:pt idx="393">
                  <c:v>-3.31477249370899E-7</c:v>
                </c:pt>
                <c:pt idx="394">
                  <c:v>-3.30517589000711E-7</c:v>
                </c:pt>
                <c:pt idx="395">
                  <c:v>-3.29557928630522E-7</c:v>
                </c:pt>
                <c:pt idx="396">
                  <c:v>-3.28598268260333E-7</c:v>
                </c:pt>
                <c:pt idx="397">
                  <c:v>-3.27638607903752E-7</c:v>
                </c:pt>
                <c:pt idx="398">
                  <c:v>-3.26678947533563E-7</c:v>
                </c:pt>
                <c:pt idx="399">
                  <c:v>-3.25719287163374E-7</c:v>
                </c:pt>
                <c:pt idx="400">
                  <c:v>-3.24759626793185E-7</c:v>
                </c:pt>
                <c:pt idx="401">
                  <c:v>-3.23799966422996E-7</c:v>
                </c:pt>
                <c:pt idx="402">
                  <c:v>-3.22840306052807E-7</c:v>
                </c:pt>
                <c:pt idx="403">
                  <c:v>-3.21880645682618E-7</c:v>
                </c:pt>
                <c:pt idx="404">
                  <c:v>-3.20920985312429E-7</c:v>
                </c:pt>
                <c:pt idx="405">
                  <c:v>-3.1996132494224E-7</c:v>
                </c:pt>
                <c:pt idx="406">
                  <c:v>-3.19001664572052E-7</c:v>
                </c:pt>
                <c:pt idx="407">
                  <c:v>-3.18042004215471E-7</c:v>
                </c:pt>
                <c:pt idx="408">
                  <c:v>-3.17082343845282E-7</c:v>
                </c:pt>
                <c:pt idx="409">
                  <c:v>-3.16122683475093E-7</c:v>
                </c:pt>
                <c:pt idx="410">
                  <c:v>-3.15163023104904E-7</c:v>
                </c:pt>
                <c:pt idx="411">
                  <c:v>-3.14203362734715E-7</c:v>
                </c:pt>
                <c:pt idx="412">
                  <c:v>-3.13243702364526E-7</c:v>
                </c:pt>
                <c:pt idx="413">
                  <c:v>-3.12284041994337E-7</c:v>
                </c:pt>
                <c:pt idx="414">
                  <c:v>-3.11324381624148E-7</c:v>
                </c:pt>
                <c:pt idx="415">
                  <c:v>-3.10364721253959E-7</c:v>
                </c:pt>
                <c:pt idx="416">
                  <c:v>-3.0940506088377E-7</c:v>
                </c:pt>
                <c:pt idx="417">
                  <c:v>-3.0844540052719E-7</c:v>
                </c:pt>
                <c:pt idx="418">
                  <c:v>-3.07485740157001E-7</c:v>
                </c:pt>
                <c:pt idx="419">
                  <c:v>-3.06526079786812E-7</c:v>
                </c:pt>
                <c:pt idx="420">
                  <c:v>-3.05566419416623E-7</c:v>
                </c:pt>
                <c:pt idx="421">
                  <c:v>-3.04606759046434E-7</c:v>
                </c:pt>
                <c:pt idx="422">
                  <c:v>-3.03647098676245E-7</c:v>
                </c:pt>
                <c:pt idx="423">
                  <c:v>-3.02687438306056E-7</c:v>
                </c:pt>
                <c:pt idx="424">
                  <c:v>-3.01727777935867E-7</c:v>
                </c:pt>
                <c:pt idx="425">
                  <c:v>-3.00768117565678E-7</c:v>
                </c:pt>
                <c:pt idx="426">
                  <c:v>-2.99808457195489E-7</c:v>
                </c:pt>
                <c:pt idx="427">
                  <c:v>-2.98848796838908E-7</c:v>
                </c:pt>
                <c:pt idx="428">
                  <c:v>-2.9788913646872E-7</c:v>
                </c:pt>
                <c:pt idx="429">
                  <c:v>-2.96929476098531E-7</c:v>
                </c:pt>
                <c:pt idx="430">
                  <c:v>-2.95969815728342E-7</c:v>
                </c:pt>
                <c:pt idx="431">
                  <c:v>-2.95010155358153E-7</c:v>
                </c:pt>
                <c:pt idx="432">
                  <c:v>-2.94050494987964E-7</c:v>
                </c:pt>
                <c:pt idx="433">
                  <c:v>-2.93090834617775E-7</c:v>
                </c:pt>
                <c:pt idx="434">
                  <c:v>-2.92131174247586E-7</c:v>
                </c:pt>
                <c:pt idx="435">
                  <c:v>-2.91171513877397E-7</c:v>
                </c:pt>
                <c:pt idx="436">
                  <c:v>-2.90211853520816E-7</c:v>
                </c:pt>
                <c:pt idx="437">
                  <c:v>-2.89252193150627E-7</c:v>
                </c:pt>
                <c:pt idx="438">
                  <c:v>-2.88292532780438E-7</c:v>
                </c:pt>
                <c:pt idx="439">
                  <c:v>-2.87332872410249E-7</c:v>
                </c:pt>
                <c:pt idx="440">
                  <c:v>-2.8637321204006E-7</c:v>
                </c:pt>
                <c:pt idx="441">
                  <c:v>-2.85413551669871E-7</c:v>
                </c:pt>
                <c:pt idx="442">
                  <c:v>-2.84453891299683E-7</c:v>
                </c:pt>
                <c:pt idx="443">
                  <c:v>-2.83494230929493E-7</c:v>
                </c:pt>
                <c:pt idx="444">
                  <c:v>-2.82534570559305E-7</c:v>
                </c:pt>
                <c:pt idx="445">
                  <c:v>-2.81574910189116E-7</c:v>
                </c:pt>
                <c:pt idx="446">
                  <c:v>-2.80615249832535E-7</c:v>
                </c:pt>
                <c:pt idx="447">
                  <c:v>-2.79655589462346E-7</c:v>
                </c:pt>
                <c:pt idx="448">
                  <c:v>-2.78695929092157E-7</c:v>
                </c:pt>
                <c:pt idx="449">
                  <c:v>-2.77736268721968E-7</c:v>
                </c:pt>
                <c:pt idx="450">
                  <c:v>-2.76776608351779E-7</c:v>
                </c:pt>
                <c:pt idx="451">
                  <c:v>-2.7581694798159E-7</c:v>
                </c:pt>
                <c:pt idx="452">
                  <c:v>-2.74857287611401E-7</c:v>
                </c:pt>
                <c:pt idx="453">
                  <c:v>-2.73897627241212E-7</c:v>
                </c:pt>
                <c:pt idx="454">
                  <c:v>-2.72937966871023E-7</c:v>
                </c:pt>
                <c:pt idx="455">
                  <c:v>-2.71978306500834E-7</c:v>
                </c:pt>
                <c:pt idx="456">
                  <c:v>-2.71018646144254E-7</c:v>
                </c:pt>
                <c:pt idx="457">
                  <c:v>-2.70058985774065E-7</c:v>
                </c:pt>
                <c:pt idx="458">
                  <c:v>-2.69099325403876E-7</c:v>
                </c:pt>
                <c:pt idx="459">
                  <c:v>-2.68139665033687E-7</c:v>
                </c:pt>
                <c:pt idx="460">
                  <c:v>-2.67180004663498E-7</c:v>
                </c:pt>
                <c:pt idx="461">
                  <c:v>-2.66220344293309E-7</c:v>
                </c:pt>
                <c:pt idx="462">
                  <c:v>-2.6526068392312E-7</c:v>
                </c:pt>
                <c:pt idx="463">
                  <c:v>-2.64301023552931E-7</c:v>
                </c:pt>
                <c:pt idx="464">
                  <c:v>-2.63341363182742E-7</c:v>
                </c:pt>
                <c:pt idx="465">
                  <c:v>-2.62381702812553E-7</c:v>
                </c:pt>
                <c:pt idx="466">
                  <c:v>-2.61422042455973E-7</c:v>
                </c:pt>
                <c:pt idx="467">
                  <c:v>-2.60462382085784E-7</c:v>
                </c:pt>
                <c:pt idx="468">
                  <c:v>-2.59502721715595E-7</c:v>
                </c:pt>
                <c:pt idx="469">
                  <c:v>-2.58543061345406E-7</c:v>
                </c:pt>
                <c:pt idx="470">
                  <c:v>-2.57583400975217E-7</c:v>
                </c:pt>
                <c:pt idx="471">
                  <c:v>-2.56623740605028E-7</c:v>
                </c:pt>
                <c:pt idx="472">
                  <c:v>-2.55664080234839E-7</c:v>
                </c:pt>
                <c:pt idx="473">
                  <c:v>-2.5470441986465E-7</c:v>
                </c:pt>
                <c:pt idx="474">
                  <c:v>-2.53744759494461E-7</c:v>
                </c:pt>
                <c:pt idx="475">
                  <c:v>-2.52785099124272E-7</c:v>
                </c:pt>
                <c:pt idx="476">
                  <c:v>-2.51825438767691E-7</c:v>
                </c:pt>
                <c:pt idx="477">
                  <c:v>-2.50865778397502E-7</c:v>
                </c:pt>
                <c:pt idx="478">
                  <c:v>-2.49906118027314E-7</c:v>
                </c:pt>
                <c:pt idx="479">
                  <c:v>-2.48946457657125E-7</c:v>
                </c:pt>
                <c:pt idx="480">
                  <c:v>-2.47986797286936E-7</c:v>
                </c:pt>
                <c:pt idx="481">
                  <c:v>-2.47027136916747E-7</c:v>
                </c:pt>
                <c:pt idx="482">
                  <c:v>-2.46067476546558E-7</c:v>
                </c:pt>
                <c:pt idx="483">
                  <c:v>-2.45107816176369E-7</c:v>
                </c:pt>
                <c:pt idx="484">
                  <c:v>-2.4414815580618E-7</c:v>
                </c:pt>
                <c:pt idx="485">
                  <c:v>-2.43188495449599E-7</c:v>
                </c:pt>
                <c:pt idx="486">
                  <c:v>-2.4222883507941E-7</c:v>
                </c:pt>
                <c:pt idx="487">
                  <c:v>-2.41269174709221E-7</c:v>
                </c:pt>
                <c:pt idx="488">
                  <c:v>-2.40309514339032E-7</c:v>
                </c:pt>
                <c:pt idx="489">
                  <c:v>-2.39349853968843E-7</c:v>
                </c:pt>
                <c:pt idx="490">
                  <c:v>-2.38390193598654E-7</c:v>
                </c:pt>
                <c:pt idx="491">
                  <c:v>-2.37430533228465E-7</c:v>
                </c:pt>
                <c:pt idx="492">
                  <c:v>-2.36470872858277E-7</c:v>
                </c:pt>
                <c:pt idx="493">
                  <c:v>-2.35511212488088E-7</c:v>
                </c:pt>
                <c:pt idx="494">
                  <c:v>-2.34551552117899E-7</c:v>
                </c:pt>
                <c:pt idx="495">
                  <c:v>-2.33591891761318E-7</c:v>
                </c:pt>
                <c:pt idx="496">
                  <c:v>-2.32632231391129E-7</c:v>
                </c:pt>
                <c:pt idx="497">
                  <c:v>-2.3167257102094E-7</c:v>
                </c:pt>
                <c:pt idx="498">
                  <c:v>-2.30712910650751E-7</c:v>
                </c:pt>
                <c:pt idx="499">
                  <c:v>-2.29753250280562E-7</c:v>
                </c:pt>
                <c:pt idx="500">
                  <c:v>-2.28793589910373E-7</c:v>
                </c:pt>
                <c:pt idx="501">
                  <c:v>-2.27833929540184E-7</c:v>
                </c:pt>
                <c:pt idx="502">
                  <c:v>-2.26874269169995E-7</c:v>
                </c:pt>
                <c:pt idx="503">
                  <c:v>-2.25914608799806E-7</c:v>
                </c:pt>
                <c:pt idx="504">
                  <c:v>-2.24954948429617E-7</c:v>
                </c:pt>
                <c:pt idx="505">
                  <c:v>-2.23995288073037E-7</c:v>
                </c:pt>
                <c:pt idx="506">
                  <c:v>-2.23035627702848E-7</c:v>
                </c:pt>
                <c:pt idx="507">
                  <c:v>-2.22075967332659E-7</c:v>
                </c:pt>
                <c:pt idx="508">
                  <c:v>-2.2111630696247E-7</c:v>
                </c:pt>
                <c:pt idx="509">
                  <c:v>-2.20156646592281E-7</c:v>
                </c:pt>
                <c:pt idx="510">
                  <c:v>-2.19196986222092E-7</c:v>
                </c:pt>
                <c:pt idx="511">
                  <c:v>-2.18237325851903E-7</c:v>
                </c:pt>
                <c:pt idx="512">
                  <c:v>-2.17277665481714E-7</c:v>
                </c:pt>
                <c:pt idx="513">
                  <c:v>-2.16318005111525E-7</c:v>
                </c:pt>
                <c:pt idx="514">
                  <c:v>-2.15358344741336E-7</c:v>
                </c:pt>
                <c:pt idx="515">
                  <c:v>-2.14398684384756E-7</c:v>
                </c:pt>
                <c:pt idx="516">
                  <c:v>-2.13439024014567E-7</c:v>
                </c:pt>
                <c:pt idx="517">
                  <c:v>-2.12479363644378E-7</c:v>
                </c:pt>
                <c:pt idx="518">
                  <c:v>-2.11519703274189E-7</c:v>
                </c:pt>
                <c:pt idx="519">
                  <c:v>-2.10560042904E-7</c:v>
                </c:pt>
                <c:pt idx="520">
                  <c:v>-2.09600382533811E-7</c:v>
                </c:pt>
                <c:pt idx="521">
                  <c:v>-2.08640722163622E-7</c:v>
                </c:pt>
                <c:pt idx="522">
                  <c:v>-2.07681061793433E-7</c:v>
                </c:pt>
                <c:pt idx="523">
                  <c:v>-2.06721401423244E-7</c:v>
                </c:pt>
                <c:pt idx="524">
                  <c:v>-2.05761741053055E-7</c:v>
                </c:pt>
                <c:pt idx="525">
                  <c:v>-2.04802080696474E-7</c:v>
                </c:pt>
                <c:pt idx="526">
                  <c:v>-2.03842420326285E-7</c:v>
                </c:pt>
                <c:pt idx="527">
                  <c:v>-2.02882759956096E-7</c:v>
                </c:pt>
                <c:pt idx="528">
                  <c:v>-2.01923099585907E-7</c:v>
                </c:pt>
                <c:pt idx="529">
                  <c:v>-2.00963439215719E-7</c:v>
                </c:pt>
                <c:pt idx="530">
                  <c:v>-2.0000377884553E-7</c:v>
                </c:pt>
                <c:pt idx="531">
                  <c:v>-1.99044118475341E-7</c:v>
                </c:pt>
                <c:pt idx="532">
                  <c:v>-1.98084458105152E-7</c:v>
                </c:pt>
                <c:pt idx="533">
                  <c:v>-1.97124797734963E-7</c:v>
                </c:pt>
                <c:pt idx="534">
                  <c:v>-1.96165137378382E-7</c:v>
                </c:pt>
                <c:pt idx="535">
                  <c:v>-1.95205477008193E-7</c:v>
                </c:pt>
                <c:pt idx="536">
                  <c:v>-1.94245816638004E-7</c:v>
                </c:pt>
                <c:pt idx="537">
                  <c:v>-1.93286156267815E-7</c:v>
                </c:pt>
                <c:pt idx="538">
                  <c:v>-1.92326495897626E-7</c:v>
                </c:pt>
                <c:pt idx="539">
                  <c:v>-1.91366835527437E-7</c:v>
                </c:pt>
                <c:pt idx="540">
                  <c:v>-1.90407175157248E-7</c:v>
                </c:pt>
                <c:pt idx="541">
                  <c:v>-1.89447514787059E-7</c:v>
                </c:pt>
                <c:pt idx="542">
                  <c:v>-1.88487854416871E-7</c:v>
                </c:pt>
                <c:pt idx="543">
                  <c:v>-1.87528194046682E-7</c:v>
                </c:pt>
                <c:pt idx="544">
                  <c:v>-1.86568533690101E-7</c:v>
                </c:pt>
                <c:pt idx="545">
                  <c:v>-1.85608873319912E-7</c:v>
                </c:pt>
                <c:pt idx="546">
                  <c:v>-1.84649212949723E-7</c:v>
                </c:pt>
                <c:pt idx="547">
                  <c:v>-1.83689552579534E-7</c:v>
                </c:pt>
                <c:pt idx="548">
                  <c:v>-1.82729892209345E-7</c:v>
                </c:pt>
                <c:pt idx="549">
                  <c:v>-1.81770231839156E-7</c:v>
                </c:pt>
                <c:pt idx="550">
                  <c:v>-1.80810571468967E-7</c:v>
                </c:pt>
                <c:pt idx="551">
                  <c:v>-1.79850911098778E-7</c:v>
                </c:pt>
                <c:pt idx="552">
                  <c:v>-1.78891250728589E-7</c:v>
                </c:pt>
                <c:pt idx="553">
                  <c:v>-1.779315903584E-7</c:v>
                </c:pt>
                <c:pt idx="554">
                  <c:v>-1.7697193000182E-7</c:v>
                </c:pt>
                <c:pt idx="555">
                  <c:v>-1.76012269631631E-7</c:v>
                </c:pt>
                <c:pt idx="556">
                  <c:v>-1.75052609261442E-7</c:v>
                </c:pt>
                <c:pt idx="557">
                  <c:v>-1.74092948891253E-7</c:v>
                </c:pt>
                <c:pt idx="558">
                  <c:v>-1.73133288521064E-7</c:v>
                </c:pt>
                <c:pt idx="559">
                  <c:v>-1.72173628150875E-7</c:v>
                </c:pt>
                <c:pt idx="560">
                  <c:v>-1.71213967780686E-7</c:v>
                </c:pt>
                <c:pt idx="561">
                  <c:v>-1.70254307410497E-7</c:v>
                </c:pt>
                <c:pt idx="562">
                  <c:v>-1.69294647040308E-7</c:v>
                </c:pt>
                <c:pt idx="563">
                  <c:v>-1.68334986670119E-7</c:v>
                </c:pt>
                <c:pt idx="564">
                  <c:v>-1.67375326313538E-7</c:v>
                </c:pt>
                <c:pt idx="565">
                  <c:v>-1.6641566594335E-7</c:v>
                </c:pt>
                <c:pt idx="566">
                  <c:v>-1.65456005573161E-7</c:v>
                </c:pt>
                <c:pt idx="567">
                  <c:v>-1.64496345202972E-7</c:v>
                </c:pt>
                <c:pt idx="568">
                  <c:v>-1.63536684832783E-7</c:v>
                </c:pt>
                <c:pt idx="569">
                  <c:v>-1.62577024462594E-7</c:v>
                </c:pt>
                <c:pt idx="570">
                  <c:v>-1.61617364092405E-7</c:v>
                </c:pt>
                <c:pt idx="571">
                  <c:v>-1.60657703722216E-7</c:v>
                </c:pt>
                <c:pt idx="572">
                  <c:v>-1.59698043352027E-7</c:v>
                </c:pt>
                <c:pt idx="573">
                  <c:v>-1.58738382981838E-7</c:v>
                </c:pt>
                <c:pt idx="574">
                  <c:v>-1.57778722625257E-7</c:v>
                </c:pt>
                <c:pt idx="575">
                  <c:v>-1.56819062255068E-7</c:v>
                </c:pt>
                <c:pt idx="576">
                  <c:v>-1.55859401884879E-7</c:v>
                </c:pt>
                <c:pt idx="577">
                  <c:v>-1.5489974151469E-7</c:v>
                </c:pt>
                <c:pt idx="578">
                  <c:v>-1.53940081144502E-7</c:v>
                </c:pt>
                <c:pt idx="579">
                  <c:v>-1.52980420774313E-7</c:v>
                </c:pt>
                <c:pt idx="580">
                  <c:v>-1.52020760404124E-7</c:v>
                </c:pt>
                <c:pt idx="581">
                  <c:v>-1.51061100033935E-7</c:v>
                </c:pt>
                <c:pt idx="582">
                  <c:v>-1.50101439663746E-7</c:v>
                </c:pt>
                <c:pt idx="583">
                  <c:v>-1.49141779307165E-7</c:v>
                </c:pt>
                <c:pt idx="584">
                  <c:v>-1.48182118936976E-7</c:v>
                </c:pt>
                <c:pt idx="585">
                  <c:v>-1.47222458566787E-7</c:v>
                </c:pt>
                <c:pt idx="586">
                  <c:v>-1.46262798196598E-7</c:v>
                </c:pt>
                <c:pt idx="587">
                  <c:v>-1.45303137826409E-7</c:v>
                </c:pt>
                <c:pt idx="588">
                  <c:v>-1.4434347745622E-7</c:v>
                </c:pt>
                <c:pt idx="589">
                  <c:v>-1.43383817086031E-7</c:v>
                </c:pt>
                <c:pt idx="590">
                  <c:v>-1.42424156715842E-7</c:v>
                </c:pt>
                <c:pt idx="591">
                  <c:v>-1.41464496345654E-7</c:v>
                </c:pt>
                <c:pt idx="592">
                  <c:v>-1.40504835975465E-7</c:v>
                </c:pt>
                <c:pt idx="593">
                  <c:v>-1.39545175618884E-7</c:v>
                </c:pt>
                <c:pt idx="594">
                  <c:v>-1.38585515248695E-7</c:v>
                </c:pt>
                <c:pt idx="595">
                  <c:v>-1.37625854878506E-7</c:v>
                </c:pt>
                <c:pt idx="596">
                  <c:v>-1.36666194508317E-7</c:v>
                </c:pt>
                <c:pt idx="597">
                  <c:v>-1.35706534138128E-7</c:v>
                </c:pt>
                <c:pt idx="598">
                  <c:v>-1.34746873767939E-7</c:v>
                </c:pt>
                <c:pt idx="599">
                  <c:v>-1.3378721339775E-7</c:v>
                </c:pt>
                <c:pt idx="600">
                  <c:v>-1.32827553027561E-7</c:v>
                </c:pt>
                <c:pt idx="601">
                  <c:v>-1.31867892657372E-7</c:v>
                </c:pt>
                <c:pt idx="602">
                  <c:v>-1.30908232287183E-7</c:v>
                </c:pt>
                <c:pt idx="603">
                  <c:v>-1.29948571930603E-7</c:v>
                </c:pt>
                <c:pt idx="604">
                  <c:v>-1.28988911560414E-7</c:v>
                </c:pt>
                <c:pt idx="605">
                  <c:v>-1.28029251190225E-7</c:v>
                </c:pt>
                <c:pt idx="606">
                  <c:v>-1.27069590820036E-7</c:v>
                </c:pt>
                <c:pt idx="607">
                  <c:v>-1.26109930449847E-7</c:v>
                </c:pt>
                <c:pt idx="608">
                  <c:v>-1.25150270079658E-7</c:v>
                </c:pt>
                <c:pt idx="609">
                  <c:v>-1.24190609709469E-7</c:v>
                </c:pt>
                <c:pt idx="610">
                  <c:v>-1.2323094933928E-7</c:v>
                </c:pt>
                <c:pt idx="611">
                  <c:v>-1.22271288969091E-7</c:v>
                </c:pt>
                <c:pt idx="612">
                  <c:v>-1.21311628598902E-7</c:v>
                </c:pt>
                <c:pt idx="613">
                  <c:v>-1.20351968242321E-7</c:v>
                </c:pt>
                <c:pt idx="614">
                  <c:v>-1.19392307872133E-7</c:v>
                </c:pt>
                <c:pt idx="615">
                  <c:v>-1.18432647501944E-7</c:v>
                </c:pt>
                <c:pt idx="616">
                  <c:v>-1.17472987131755E-7</c:v>
                </c:pt>
                <c:pt idx="617">
                  <c:v>-1.16513326761566E-7</c:v>
                </c:pt>
                <c:pt idx="618">
                  <c:v>-1.15553666391377E-7</c:v>
                </c:pt>
                <c:pt idx="619">
                  <c:v>-1.14594006021188E-7</c:v>
                </c:pt>
                <c:pt idx="620">
                  <c:v>-1.13634345650999E-7</c:v>
                </c:pt>
                <c:pt idx="621">
                  <c:v>-1.1267468528081E-7</c:v>
                </c:pt>
                <c:pt idx="622">
                  <c:v>-1.11715024910621E-7</c:v>
                </c:pt>
                <c:pt idx="623">
                  <c:v>-1.1075536455404E-7</c:v>
                </c:pt>
                <c:pt idx="624">
                  <c:v>-1.09795704183851E-7</c:v>
                </c:pt>
                <c:pt idx="625">
                  <c:v>-1.08836043813662E-7</c:v>
                </c:pt>
                <c:pt idx="626">
                  <c:v>-1.07876383443473E-7</c:v>
                </c:pt>
                <c:pt idx="627">
                  <c:v>-1.06916723073285E-7</c:v>
                </c:pt>
                <c:pt idx="628">
                  <c:v>-1.05957062703096E-7</c:v>
                </c:pt>
                <c:pt idx="629">
                  <c:v>-1.04997402332907E-7</c:v>
                </c:pt>
                <c:pt idx="630">
                  <c:v>-1.04037741962718E-7</c:v>
                </c:pt>
                <c:pt idx="631">
                  <c:v>-1.03078081592529E-7</c:v>
                </c:pt>
                <c:pt idx="632">
                  <c:v>-1.02118421235948E-7</c:v>
                </c:pt>
                <c:pt idx="633">
                  <c:v>-1.01158760865759E-7</c:v>
                </c:pt>
                <c:pt idx="634">
                  <c:v>-1.0019910049557E-7</c:v>
                </c:pt>
                <c:pt idx="635">
                  <c:v>-9.92394401253812E-8</c:v>
                </c:pt>
                <c:pt idx="636">
                  <c:v>-9.82797797551923E-8</c:v>
                </c:pt>
                <c:pt idx="637">
                  <c:v>-9.73201193850033E-8</c:v>
                </c:pt>
                <c:pt idx="638">
                  <c:v>-9.63604590148143E-8</c:v>
                </c:pt>
                <c:pt idx="639">
                  <c:v>-9.54007986446254E-8</c:v>
                </c:pt>
                <c:pt idx="640">
                  <c:v>-9.44411382744365E-8</c:v>
                </c:pt>
                <c:pt idx="641">
                  <c:v>-9.34814779042475E-8</c:v>
                </c:pt>
                <c:pt idx="642">
                  <c:v>-9.25218175476669E-8</c:v>
                </c:pt>
                <c:pt idx="643">
                  <c:v>-9.15621571774779E-8</c:v>
                </c:pt>
                <c:pt idx="644">
                  <c:v>-9.0602496807289E-8</c:v>
                </c:pt>
                <c:pt idx="645">
                  <c:v>-8.96428364371E-8</c:v>
                </c:pt>
                <c:pt idx="646">
                  <c:v>-8.8683176066911E-8</c:v>
                </c:pt>
                <c:pt idx="647">
                  <c:v>-8.77235156967221E-8</c:v>
                </c:pt>
                <c:pt idx="648">
                  <c:v>-8.67638553265331E-8</c:v>
                </c:pt>
                <c:pt idx="649">
                  <c:v>-8.58041949563442E-8</c:v>
                </c:pt>
                <c:pt idx="650">
                  <c:v>-8.48445345861553E-8</c:v>
                </c:pt>
                <c:pt idx="651">
                  <c:v>-8.38848742159665E-8</c:v>
                </c:pt>
                <c:pt idx="652">
                  <c:v>-8.29252138593856E-8</c:v>
                </c:pt>
                <c:pt idx="653">
                  <c:v>-8.19655534891967E-8</c:v>
                </c:pt>
                <c:pt idx="654">
                  <c:v>-8.10058931190077E-8</c:v>
                </c:pt>
                <c:pt idx="655">
                  <c:v>-8.00462327488188E-8</c:v>
                </c:pt>
                <c:pt idx="656">
                  <c:v>-7.908657237863E-8</c:v>
                </c:pt>
                <c:pt idx="657">
                  <c:v>-7.81269120084409E-8</c:v>
                </c:pt>
                <c:pt idx="658">
                  <c:v>-7.7167251638252E-8</c:v>
                </c:pt>
                <c:pt idx="659">
                  <c:v>-7.6207591268063E-8</c:v>
                </c:pt>
                <c:pt idx="660">
                  <c:v>-7.52479308978741E-8</c:v>
                </c:pt>
                <c:pt idx="661">
                  <c:v>-7.42882705276851E-8</c:v>
                </c:pt>
                <c:pt idx="662">
                  <c:v>-7.33286101711045E-8</c:v>
                </c:pt>
                <c:pt idx="663">
                  <c:v>-7.23689498009155E-8</c:v>
                </c:pt>
                <c:pt idx="664">
                  <c:v>-7.14092894307266E-8</c:v>
                </c:pt>
                <c:pt idx="665">
                  <c:v>-7.04496290605376E-8</c:v>
                </c:pt>
                <c:pt idx="666">
                  <c:v>-6.94899686903487E-8</c:v>
                </c:pt>
                <c:pt idx="667">
                  <c:v>-6.85303083201597E-8</c:v>
                </c:pt>
                <c:pt idx="668">
                  <c:v>-6.75706479499708E-8</c:v>
                </c:pt>
                <c:pt idx="669">
                  <c:v>-6.66109875797818E-8</c:v>
                </c:pt>
                <c:pt idx="670">
                  <c:v>-6.56513272095929E-8</c:v>
                </c:pt>
                <c:pt idx="671">
                  <c:v>-6.4691666839404E-8</c:v>
                </c:pt>
                <c:pt idx="672">
                  <c:v>-6.37320064828233E-8</c:v>
                </c:pt>
                <c:pt idx="673">
                  <c:v>-6.27723461126343E-8</c:v>
                </c:pt>
                <c:pt idx="674">
                  <c:v>-6.18126857424454E-8</c:v>
                </c:pt>
                <c:pt idx="675">
                  <c:v>-6.08530253722564E-8</c:v>
                </c:pt>
                <c:pt idx="676">
                  <c:v>-5.98933650020675E-8</c:v>
                </c:pt>
                <c:pt idx="677">
                  <c:v>-5.89337046318785E-8</c:v>
                </c:pt>
                <c:pt idx="678">
                  <c:v>-5.79740442616895E-8</c:v>
                </c:pt>
                <c:pt idx="679">
                  <c:v>-5.70143838915006E-8</c:v>
                </c:pt>
                <c:pt idx="680">
                  <c:v>-5.60547235213117E-8</c:v>
                </c:pt>
                <c:pt idx="681">
                  <c:v>-5.5095063164731E-8</c:v>
                </c:pt>
                <c:pt idx="682">
                  <c:v>-5.4135402794542E-8</c:v>
                </c:pt>
                <c:pt idx="683">
                  <c:v>-5.31757424243531E-8</c:v>
                </c:pt>
                <c:pt idx="684">
                  <c:v>-5.22160820541641E-8</c:v>
                </c:pt>
                <c:pt idx="685">
                  <c:v>-5.12564216839752E-8</c:v>
                </c:pt>
                <c:pt idx="686">
                  <c:v>-5.02967613137863E-8</c:v>
                </c:pt>
                <c:pt idx="687">
                  <c:v>-4.93371009435974E-8</c:v>
                </c:pt>
                <c:pt idx="688">
                  <c:v>-4.83774405734084E-8</c:v>
                </c:pt>
                <c:pt idx="689">
                  <c:v>-4.74177802032194E-8</c:v>
                </c:pt>
                <c:pt idx="690">
                  <c:v>-4.64581198330305E-8</c:v>
                </c:pt>
                <c:pt idx="691">
                  <c:v>-4.54984594764498E-8</c:v>
                </c:pt>
                <c:pt idx="692">
                  <c:v>-4.45387991062608E-8</c:v>
                </c:pt>
                <c:pt idx="693">
                  <c:v>-4.35791387360719E-8</c:v>
                </c:pt>
                <c:pt idx="694">
                  <c:v>-4.2619478365883E-8</c:v>
                </c:pt>
                <c:pt idx="695">
                  <c:v>-4.1659817995694E-8</c:v>
                </c:pt>
                <c:pt idx="696">
                  <c:v>-4.07001576255051E-8</c:v>
                </c:pt>
                <c:pt idx="697">
                  <c:v>-3.97404972553161E-8</c:v>
                </c:pt>
                <c:pt idx="698">
                  <c:v>-3.87808368851272E-8</c:v>
                </c:pt>
                <c:pt idx="699">
                  <c:v>-3.78211765149382E-8</c:v>
                </c:pt>
                <c:pt idx="700">
                  <c:v>-3.68615161447493E-8</c:v>
                </c:pt>
                <c:pt idx="701">
                  <c:v>-3.59018557881686E-8</c:v>
                </c:pt>
                <c:pt idx="702">
                  <c:v>-3.49421954179797E-8</c:v>
                </c:pt>
                <c:pt idx="703">
                  <c:v>-3.39825350477907E-8</c:v>
                </c:pt>
                <c:pt idx="704">
                  <c:v>-3.30228746776018E-8</c:v>
                </c:pt>
                <c:pt idx="705">
                  <c:v>-3.20632143074128E-8</c:v>
                </c:pt>
                <c:pt idx="706">
                  <c:v>-3.11035539372239E-8</c:v>
                </c:pt>
                <c:pt idx="707">
                  <c:v>-3.01438935670349E-8</c:v>
                </c:pt>
                <c:pt idx="708">
                  <c:v>-2.9184233196846E-8</c:v>
                </c:pt>
                <c:pt idx="709">
                  <c:v>-2.8224572826657E-8</c:v>
                </c:pt>
                <c:pt idx="710">
                  <c:v>-2.72649124564681E-8</c:v>
                </c:pt>
                <c:pt idx="711">
                  <c:v>-2.63052520998874E-8</c:v>
                </c:pt>
                <c:pt idx="712">
                  <c:v>-2.53455917296985E-8</c:v>
                </c:pt>
                <c:pt idx="713">
                  <c:v>-2.43859313595095E-8</c:v>
                </c:pt>
                <c:pt idx="714">
                  <c:v>-2.34262709893206E-8</c:v>
                </c:pt>
                <c:pt idx="715">
                  <c:v>-2.24666106191316E-8</c:v>
                </c:pt>
                <c:pt idx="716">
                  <c:v>-2.15069502489426E-8</c:v>
                </c:pt>
                <c:pt idx="717">
                  <c:v>-2.05472898787537E-8</c:v>
                </c:pt>
                <c:pt idx="718">
                  <c:v>-1.95876295085647E-8</c:v>
                </c:pt>
                <c:pt idx="719">
                  <c:v>-1.86279691383758E-8</c:v>
                </c:pt>
                <c:pt idx="720">
                  <c:v>-1.76683087681868E-8</c:v>
                </c:pt>
                <c:pt idx="721">
                  <c:v>-1.67086484116062E-8</c:v>
                </c:pt>
                <c:pt idx="722">
                  <c:v>-1.57489880414172E-8</c:v>
                </c:pt>
                <c:pt idx="723">
                  <c:v>-1.47893276712283E-8</c:v>
                </c:pt>
                <c:pt idx="724">
                  <c:v>-1.38296673010393E-8</c:v>
                </c:pt>
                <c:pt idx="725">
                  <c:v>-1.28700069308504E-8</c:v>
                </c:pt>
                <c:pt idx="726">
                  <c:v>-1.19103465606614E-8</c:v>
                </c:pt>
                <c:pt idx="727">
                  <c:v>-1.09506861904725E-8</c:v>
                </c:pt>
                <c:pt idx="728">
                  <c:v>-9.99102582028351E-9</c:v>
                </c:pt>
                <c:pt idx="729">
                  <c:v>-9.0313654500947E-9</c:v>
                </c:pt>
                <c:pt idx="730">
                  <c:v>-8.07170509351392E-9</c:v>
                </c:pt>
                <c:pt idx="731">
                  <c:v>-7.11204472332497E-9</c:v>
                </c:pt>
                <c:pt idx="732">
                  <c:v>-6.15238435313601E-9</c:v>
                </c:pt>
                <c:pt idx="733">
                  <c:v>-5.19272398294706E-9</c:v>
                </c:pt>
                <c:pt idx="734">
                  <c:v>-4.23306361275811E-9</c:v>
                </c:pt>
                <c:pt idx="735">
                  <c:v>-3.2734032425693E-9</c:v>
                </c:pt>
                <c:pt idx="736">
                  <c:v>-2.31374287238034E-9</c:v>
                </c:pt>
                <c:pt idx="737">
                  <c:v>-1.35408250219139E-9</c:v>
                </c:pt>
                <c:pt idx="738">
                  <c:v>-3.94422132002438E-10</c:v>
                </c:pt>
                <c:pt idx="739">
                  <c:v>5.65238238186516E-10</c:v>
                </c:pt>
                <c:pt idx="740">
                  <c:v>1.5248985947673E-9</c:v>
                </c:pt>
                <c:pt idx="741">
                  <c:v>2.48455896495611E-9</c:v>
                </c:pt>
                <c:pt idx="742">
                  <c:v>3.44421933514506E-9</c:v>
                </c:pt>
                <c:pt idx="743">
                  <c:v>4.40387970533402E-9</c:v>
                </c:pt>
                <c:pt idx="744">
                  <c:v>5.36354007552297E-9</c:v>
                </c:pt>
                <c:pt idx="745">
                  <c:v>6.32320044571192E-9</c:v>
                </c:pt>
                <c:pt idx="746">
                  <c:v>7.28286081590088E-9</c:v>
                </c:pt>
                <c:pt idx="747">
                  <c:v>8.24252118608983E-9</c:v>
                </c:pt>
                <c:pt idx="748">
                  <c:v>9.20218155627878E-9</c:v>
                </c:pt>
                <c:pt idx="749">
                  <c:v>1.01618419264677E-8</c:v>
                </c:pt>
                <c:pt idx="750">
                  <c:v>1.11215022830484E-8</c:v>
                </c:pt>
                <c:pt idx="751">
                  <c:v>1.20811626532373E-8</c:v>
                </c:pt>
                <c:pt idx="752">
                  <c:v>1.30408230234263E-8</c:v>
                </c:pt>
                <c:pt idx="753">
                  <c:v>1.40004833936152E-8</c:v>
                </c:pt>
                <c:pt idx="754">
                  <c:v>1.49601437638042E-8</c:v>
                </c:pt>
                <c:pt idx="755">
                  <c:v>1.59198041339931E-8</c:v>
                </c:pt>
                <c:pt idx="756">
                  <c:v>1.68794645041821E-8</c:v>
                </c:pt>
                <c:pt idx="757">
                  <c:v>1.78391248743711E-8</c:v>
                </c:pt>
                <c:pt idx="758">
                  <c:v>1.879878524456E-8</c:v>
                </c:pt>
                <c:pt idx="759">
                  <c:v>1.9758445614749E-8</c:v>
                </c:pt>
                <c:pt idx="760">
                  <c:v>2.07181059713296E-8</c:v>
                </c:pt>
                <c:pt idx="761">
                  <c:v>2.16777663415185E-8</c:v>
                </c:pt>
                <c:pt idx="762">
                  <c:v>2.26374267117075E-8</c:v>
                </c:pt>
                <c:pt idx="763">
                  <c:v>2.35970870818965E-8</c:v>
                </c:pt>
                <c:pt idx="764">
                  <c:v>2.45567474520854E-8</c:v>
                </c:pt>
                <c:pt idx="765">
                  <c:v>2.55164078222744E-8</c:v>
                </c:pt>
                <c:pt idx="766">
                  <c:v>2.64760681924633E-8</c:v>
                </c:pt>
                <c:pt idx="767">
                  <c:v>2.74357285626523E-8</c:v>
                </c:pt>
                <c:pt idx="768">
                  <c:v>2.83953889328412E-8</c:v>
                </c:pt>
                <c:pt idx="769">
                  <c:v>2.93550493030302E-8</c:v>
                </c:pt>
                <c:pt idx="770">
                  <c:v>3.03147096596108E-8</c:v>
                </c:pt>
                <c:pt idx="771">
                  <c:v>3.12743700297998E-8</c:v>
                </c:pt>
                <c:pt idx="772">
                  <c:v>3.22340303999887E-8</c:v>
                </c:pt>
                <c:pt idx="773">
                  <c:v>3.31936907701777E-8</c:v>
                </c:pt>
                <c:pt idx="774">
                  <c:v>3.41533511403666E-8</c:v>
                </c:pt>
                <c:pt idx="775">
                  <c:v>3.51130115105556E-8</c:v>
                </c:pt>
                <c:pt idx="776">
                  <c:v>3.60726718807445E-8</c:v>
                </c:pt>
                <c:pt idx="777">
                  <c:v>3.70323322509335E-8</c:v>
                </c:pt>
                <c:pt idx="778">
                  <c:v>3.79919926211225E-8</c:v>
                </c:pt>
                <c:pt idx="779">
                  <c:v>3.89516529777031E-8</c:v>
                </c:pt>
                <c:pt idx="780">
                  <c:v>3.9911313347892E-8</c:v>
                </c:pt>
                <c:pt idx="781">
                  <c:v>4.0870973718081E-8</c:v>
                </c:pt>
                <c:pt idx="782">
                  <c:v>4.18306340882699E-8</c:v>
                </c:pt>
                <c:pt idx="783">
                  <c:v>4.27902944584589E-8</c:v>
                </c:pt>
                <c:pt idx="784">
                  <c:v>4.37499548286479E-8</c:v>
                </c:pt>
                <c:pt idx="785">
                  <c:v>4.47096151988368E-8</c:v>
                </c:pt>
                <c:pt idx="786">
                  <c:v>4.56692755690258E-8</c:v>
                </c:pt>
                <c:pt idx="787">
                  <c:v>4.66289359392147E-8</c:v>
                </c:pt>
                <c:pt idx="788">
                  <c:v>4.75885963094037E-8</c:v>
                </c:pt>
                <c:pt idx="789">
                  <c:v>4.85482566659843E-8</c:v>
                </c:pt>
                <c:pt idx="790">
                  <c:v>4.95079170361733E-8</c:v>
                </c:pt>
                <c:pt idx="791">
                  <c:v>5.04675774063622E-8</c:v>
                </c:pt>
                <c:pt idx="792">
                  <c:v>5.14272377765512E-8</c:v>
                </c:pt>
                <c:pt idx="793">
                  <c:v>5.23868981467401E-8</c:v>
                </c:pt>
                <c:pt idx="794">
                  <c:v>5.33465585169291E-8</c:v>
                </c:pt>
                <c:pt idx="795">
                  <c:v>5.43062188871179E-8</c:v>
                </c:pt>
                <c:pt idx="796">
                  <c:v>5.52658792573068E-8</c:v>
                </c:pt>
                <c:pt idx="797">
                  <c:v>5.62255396274958E-8</c:v>
                </c:pt>
                <c:pt idx="798">
                  <c:v>5.71851999976847E-8</c:v>
                </c:pt>
                <c:pt idx="799">
                  <c:v>5.81448603542655E-8</c:v>
                </c:pt>
                <c:pt idx="800">
                  <c:v>5.91045207244545E-8</c:v>
                </c:pt>
                <c:pt idx="801">
                  <c:v>6.00641810946435E-8</c:v>
                </c:pt>
                <c:pt idx="802">
                  <c:v>6.10238414648322E-8</c:v>
                </c:pt>
                <c:pt idx="803">
                  <c:v>6.19835018350212E-8</c:v>
                </c:pt>
                <c:pt idx="804">
                  <c:v>6.29431622052101E-8</c:v>
                </c:pt>
                <c:pt idx="805">
                  <c:v>6.39028225753991E-8</c:v>
                </c:pt>
                <c:pt idx="806">
                  <c:v>6.48624829455881E-8</c:v>
                </c:pt>
                <c:pt idx="807">
                  <c:v>6.5822143315777E-8</c:v>
                </c:pt>
                <c:pt idx="808">
                  <c:v>6.6781803685966E-8</c:v>
                </c:pt>
                <c:pt idx="809">
                  <c:v>6.77414640425466E-8</c:v>
                </c:pt>
                <c:pt idx="810">
                  <c:v>6.87011244127355E-8</c:v>
                </c:pt>
                <c:pt idx="811">
                  <c:v>6.96607847829245E-8</c:v>
                </c:pt>
                <c:pt idx="812">
                  <c:v>7.06204451531135E-8</c:v>
                </c:pt>
                <c:pt idx="813">
                  <c:v>7.15801055233024E-8</c:v>
                </c:pt>
                <c:pt idx="814">
                  <c:v>7.25397658934914E-8</c:v>
                </c:pt>
                <c:pt idx="815">
                  <c:v>7.34994262636803E-8</c:v>
                </c:pt>
                <c:pt idx="816">
                  <c:v>7.44590866338693E-8</c:v>
                </c:pt>
                <c:pt idx="817">
                  <c:v>7.54187470040582E-8</c:v>
                </c:pt>
                <c:pt idx="818">
                  <c:v>7.63784073742472E-8</c:v>
                </c:pt>
                <c:pt idx="819">
                  <c:v>7.73380677308278E-8</c:v>
                </c:pt>
                <c:pt idx="820">
                  <c:v>7.82977281010168E-8</c:v>
                </c:pt>
                <c:pt idx="821">
                  <c:v>7.92573884712057E-8</c:v>
                </c:pt>
                <c:pt idx="822">
                  <c:v>8.02170488413947E-8</c:v>
                </c:pt>
                <c:pt idx="823">
                  <c:v>8.11767092115836E-8</c:v>
                </c:pt>
                <c:pt idx="824">
                  <c:v>8.21363695817726E-8</c:v>
                </c:pt>
                <c:pt idx="825">
                  <c:v>8.30960299519615E-8</c:v>
                </c:pt>
                <c:pt idx="826">
                  <c:v>8.40556903221507E-8</c:v>
                </c:pt>
                <c:pt idx="827">
                  <c:v>8.50153506923395E-8</c:v>
                </c:pt>
                <c:pt idx="828">
                  <c:v>8.59750110489201E-8</c:v>
                </c:pt>
                <c:pt idx="829">
                  <c:v>8.69346714191091E-8</c:v>
                </c:pt>
                <c:pt idx="830">
                  <c:v>8.7894331789298E-8</c:v>
                </c:pt>
                <c:pt idx="831">
                  <c:v>8.88539921594875E-8</c:v>
                </c:pt>
                <c:pt idx="832">
                  <c:v>8.9813652529676E-8</c:v>
                </c:pt>
                <c:pt idx="833">
                  <c:v>9.07733128998649E-8</c:v>
                </c:pt>
                <c:pt idx="834">
                  <c:v>9.17329732700538E-8</c:v>
                </c:pt>
                <c:pt idx="835">
                  <c:v>9.26926336402428E-8</c:v>
                </c:pt>
                <c:pt idx="836">
                  <c:v>9.36522940104317E-8</c:v>
                </c:pt>
                <c:pt idx="837">
                  <c:v>9.46119543806207E-8</c:v>
                </c:pt>
                <c:pt idx="838">
                  <c:v>9.55716147372013E-8</c:v>
                </c:pt>
                <c:pt idx="839">
                  <c:v>9.65312751073903E-8</c:v>
                </c:pt>
                <c:pt idx="840">
                  <c:v>9.74909354775792E-8</c:v>
                </c:pt>
                <c:pt idx="841">
                  <c:v>9.84505958477682E-8</c:v>
                </c:pt>
                <c:pt idx="842">
                  <c:v>9.94102562179571E-8</c:v>
                </c:pt>
                <c:pt idx="843">
                  <c:v>1.00369916588146E-7</c:v>
                </c:pt>
                <c:pt idx="844">
                  <c:v>1.01329576958335E-7</c:v>
                </c:pt>
                <c:pt idx="845">
                  <c:v>1.02289237328524E-7</c:v>
                </c:pt>
                <c:pt idx="846">
                  <c:v>1.03248897698713E-7</c:v>
                </c:pt>
                <c:pt idx="847">
                  <c:v>1.04208558068902E-7</c:v>
                </c:pt>
                <c:pt idx="848">
                  <c:v>1.05168218425483E-7</c:v>
                </c:pt>
                <c:pt idx="849">
                  <c:v>1.06127878795671E-7</c:v>
                </c:pt>
                <c:pt idx="850">
                  <c:v>1.0708753916586E-7</c:v>
                </c:pt>
                <c:pt idx="851">
                  <c:v>1.08047199536049E-7</c:v>
                </c:pt>
                <c:pt idx="852">
                  <c:v>1.09006859906238E-7</c:v>
                </c:pt>
                <c:pt idx="853">
                  <c:v>1.09966520276427E-7</c:v>
                </c:pt>
                <c:pt idx="854">
                  <c:v>1.10926180646616E-7</c:v>
                </c:pt>
                <c:pt idx="855">
                  <c:v>1.11885841016805E-7</c:v>
                </c:pt>
                <c:pt idx="856">
                  <c:v>1.12845501386994E-7</c:v>
                </c:pt>
                <c:pt idx="857">
                  <c:v>1.13805161757183E-7</c:v>
                </c:pt>
                <c:pt idx="858">
                  <c:v>1.14764822113764E-7</c:v>
                </c:pt>
                <c:pt idx="859">
                  <c:v>1.15724482483953E-7</c:v>
                </c:pt>
                <c:pt idx="860">
                  <c:v>1.16684142854142E-7</c:v>
                </c:pt>
                <c:pt idx="861">
                  <c:v>1.17643803224331E-7</c:v>
                </c:pt>
                <c:pt idx="862">
                  <c:v>1.18603463594519E-7</c:v>
                </c:pt>
                <c:pt idx="863">
                  <c:v>1.19563123964708E-7</c:v>
                </c:pt>
                <c:pt idx="864">
                  <c:v>1.20522784334897E-7</c:v>
                </c:pt>
                <c:pt idx="865">
                  <c:v>1.21482444705086E-7</c:v>
                </c:pt>
                <c:pt idx="866">
                  <c:v>1.22442105075275E-7</c:v>
                </c:pt>
                <c:pt idx="867">
                  <c:v>1.23401765445464E-7</c:v>
                </c:pt>
                <c:pt idx="868">
                  <c:v>1.24361425802045E-7</c:v>
                </c:pt>
                <c:pt idx="869">
                  <c:v>1.25321086172234E-7</c:v>
                </c:pt>
                <c:pt idx="870">
                  <c:v>1.26280746542423E-7</c:v>
                </c:pt>
                <c:pt idx="871">
                  <c:v>1.27240406912612E-7</c:v>
                </c:pt>
                <c:pt idx="872">
                  <c:v>1.28200067282801E-7</c:v>
                </c:pt>
                <c:pt idx="873">
                  <c:v>1.2915972765299E-7</c:v>
                </c:pt>
                <c:pt idx="874">
                  <c:v>1.30119388023179E-7</c:v>
                </c:pt>
                <c:pt idx="875">
                  <c:v>1.31079048393367E-7</c:v>
                </c:pt>
                <c:pt idx="876">
                  <c:v>1.32038708763556E-7</c:v>
                </c:pt>
                <c:pt idx="877">
                  <c:v>1.32998369120137E-7</c:v>
                </c:pt>
                <c:pt idx="878">
                  <c:v>1.33958029490326E-7</c:v>
                </c:pt>
                <c:pt idx="879">
                  <c:v>1.34917689860515E-7</c:v>
                </c:pt>
                <c:pt idx="880">
                  <c:v>1.35877350230704E-7</c:v>
                </c:pt>
                <c:pt idx="881">
                  <c:v>1.36837010600893E-7</c:v>
                </c:pt>
                <c:pt idx="882">
                  <c:v>1.37796670971082E-7</c:v>
                </c:pt>
                <c:pt idx="883">
                  <c:v>1.38756331341271E-7</c:v>
                </c:pt>
                <c:pt idx="884">
                  <c:v>1.3971599171146E-7</c:v>
                </c:pt>
                <c:pt idx="885">
                  <c:v>1.40675652081649E-7</c:v>
                </c:pt>
                <c:pt idx="886">
                  <c:v>1.41635312451838E-7</c:v>
                </c:pt>
                <c:pt idx="887">
                  <c:v>1.42594972808418E-7</c:v>
                </c:pt>
                <c:pt idx="888">
                  <c:v>1.43554633178607E-7</c:v>
                </c:pt>
                <c:pt idx="889">
                  <c:v>1.44514293548796E-7</c:v>
                </c:pt>
                <c:pt idx="890">
                  <c:v>1.45473953918985E-7</c:v>
                </c:pt>
                <c:pt idx="891">
                  <c:v>1.46433614289174E-7</c:v>
                </c:pt>
                <c:pt idx="892">
                  <c:v>1.47393274659363E-7</c:v>
                </c:pt>
                <c:pt idx="893">
                  <c:v>1.48352935029552E-7</c:v>
                </c:pt>
                <c:pt idx="894">
                  <c:v>1.49312595399741E-7</c:v>
                </c:pt>
                <c:pt idx="895">
                  <c:v>1.5027225576993E-7</c:v>
                </c:pt>
                <c:pt idx="896">
                  <c:v>1.51231916140119E-7</c:v>
                </c:pt>
                <c:pt idx="897">
                  <c:v>1.521915764967E-7</c:v>
                </c:pt>
                <c:pt idx="898">
                  <c:v>1.53151236866888E-7</c:v>
                </c:pt>
                <c:pt idx="899">
                  <c:v>1.54110897237077E-7</c:v>
                </c:pt>
                <c:pt idx="900">
                  <c:v>1.55070557607266E-7</c:v>
                </c:pt>
                <c:pt idx="901">
                  <c:v>1.56030217977455E-7</c:v>
                </c:pt>
                <c:pt idx="902">
                  <c:v>1.56989878347644E-7</c:v>
                </c:pt>
                <c:pt idx="903">
                  <c:v>1.57949538717833E-7</c:v>
                </c:pt>
                <c:pt idx="904">
                  <c:v>1.58909199088022E-7</c:v>
                </c:pt>
                <c:pt idx="905">
                  <c:v>1.59868859458211E-7</c:v>
                </c:pt>
                <c:pt idx="906">
                  <c:v>1.608285198284E-7</c:v>
                </c:pt>
                <c:pt idx="907">
                  <c:v>1.61788180184981E-7</c:v>
                </c:pt>
                <c:pt idx="908">
                  <c:v>1.6274784055517E-7</c:v>
                </c:pt>
                <c:pt idx="909">
                  <c:v>1.63707500925359E-7</c:v>
                </c:pt>
                <c:pt idx="910">
                  <c:v>1.64667161295548E-7</c:v>
                </c:pt>
                <c:pt idx="911">
                  <c:v>1.65626821665737E-7</c:v>
                </c:pt>
                <c:pt idx="912">
                  <c:v>1.66586482035926E-7</c:v>
                </c:pt>
                <c:pt idx="913">
                  <c:v>1.67546142406114E-7</c:v>
                </c:pt>
                <c:pt idx="914">
                  <c:v>1.68505802776303E-7</c:v>
                </c:pt>
                <c:pt idx="915">
                  <c:v>1.69465463146492E-7</c:v>
                </c:pt>
                <c:pt idx="916">
                  <c:v>1.70425123516681E-7</c:v>
                </c:pt>
                <c:pt idx="917">
                  <c:v>1.71384783873262E-7</c:v>
                </c:pt>
                <c:pt idx="918">
                  <c:v>1.72344444243451E-7</c:v>
                </c:pt>
                <c:pt idx="919">
                  <c:v>1.7330410461364E-7</c:v>
                </c:pt>
                <c:pt idx="920">
                  <c:v>1.74263764983829E-7</c:v>
                </c:pt>
                <c:pt idx="921">
                  <c:v>1.75223425354018E-7</c:v>
                </c:pt>
                <c:pt idx="922">
                  <c:v>1.76183085724207E-7</c:v>
                </c:pt>
                <c:pt idx="923">
                  <c:v>1.77142746094396E-7</c:v>
                </c:pt>
                <c:pt idx="924">
                  <c:v>1.78102406464584E-7</c:v>
                </c:pt>
                <c:pt idx="925">
                  <c:v>1.79062066834773E-7</c:v>
                </c:pt>
                <c:pt idx="926">
                  <c:v>1.80021727191354E-7</c:v>
                </c:pt>
                <c:pt idx="927">
                  <c:v>1.80981387561543E-7</c:v>
                </c:pt>
                <c:pt idx="928">
                  <c:v>1.81941047931732E-7</c:v>
                </c:pt>
                <c:pt idx="929">
                  <c:v>1.82900708301921E-7</c:v>
                </c:pt>
                <c:pt idx="930">
                  <c:v>1.8386036867211E-7</c:v>
                </c:pt>
                <c:pt idx="931">
                  <c:v>1.84820029042299E-7</c:v>
                </c:pt>
                <c:pt idx="932">
                  <c:v>1.85779689412488E-7</c:v>
                </c:pt>
                <c:pt idx="933">
                  <c:v>1.86739349782677E-7</c:v>
                </c:pt>
                <c:pt idx="934">
                  <c:v>1.87699010152866E-7</c:v>
                </c:pt>
                <c:pt idx="935">
                  <c:v>1.88658670523055E-7</c:v>
                </c:pt>
                <c:pt idx="936">
                  <c:v>1.89618330879635E-7</c:v>
                </c:pt>
                <c:pt idx="937">
                  <c:v>1.90577991249824E-7</c:v>
                </c:pt>
                <c:pt idx="938">
                  <c:v>1.91537651620013E-7</c:v>
                </c:pt>
                <c:pt idx="939">
                  <c:v>1.92497311990202E-7</c:v>
                </c:pt>
                <c:pt idx="940">
                  <c:v>1.93456972360391E-7</c:v>
                </c:pt>
                <c:pt idx="941">
                  <c:v>1.9441663273058E-7</c:v>
                </c:pt>
                <c:pt idx="942">
                  <c:v>1.95376293100769E-7</c:v>
                </c:pt>
                <c:pt idx="943">
                  <c:v>1.96335953470958E-7</c:v>
                </c:pt>
                <c:pt idx="944">
                  <c:v>1.97295613841147E-7</c:v>
                </c:pt>
                <c:pt idx="945">
                  <c:v>1.98255274211336E-7</c:v>
                </c:pt>
                <c:pt idx="946">
                  <c:v>1.99214934567917E-7</c:v>
                </c:pt>
                <c:pt idx="947">
                  <c:v>2.00174594938105E-7</c:v>
                </c:pt>
                <c:pt idx="948">
                  <c:v>2.01134255308294E-7</c:v>
                </c:pt>
                <c:pt idx="949">
                  <c:v>2.02093915678483E-7</c:v>
                </c:pt>
                <c:pt idx="950">
                  <c:v>2.03053576048672E-7</c:v>
                </c:pt>
                <c:pt idx="951">
                  <c:v>2.04013236418861E-7</c:v>
                </c:pt>
                <c:pt idx="952">
                  <c:v>2.0497289678905E-7</c:v>
                </c:pt>
                <c:pt idx="953">
                  <c:v>2.05932557159239E-7</c:v>
                </c:pt>
                <c:pt idx="954">
                  <c:v>2.06892217529428E-7</c:v>
                </c:pt>
                <c:pt idx="955">
                  <c:v>2.07851877899617E-7</c:v>
                </c:pt>
                <c:pt idx="956">
                  <c:v>2.08811538256198E-7</c:v>
                </c:pt>
                <c:pt idx="957">
                  <c:v>2.09771198626387E-7</c:v>
                </c:pt>
                <c:pt idx="958">
                  <c:v>2.10730858996576E-7</c:v>
                </c:pt>
                <c:pt idx="959">
                  <c:v>2.11690519366765E-7</c:v>
                </c:pt>
                <c:pt idx="960">
                  <c:v>2.12650179736954E-7</c:v>
                </c:pt>
                <c:pt idx="961">
                  <c:v>2.13609840107142E-7</c:v>
                </c:pt>
                <c:pt idx="962">
                  <c:v>2.14569500477331E-7</c:v>
                </c:pt>
                <c:pt idx="963">
                  <c:v>2.1552916084752E-7</c:v>
                </c:pt>
                <c:pt idx="964">
                  <c:v>2.16488821217709E-7</c:v>
                </c:pt>
                <c:pt idx="965">
                  <c:v>2.17448481587898E-7</c:v>
                </c:pt>
                <c:pt idx="966">
                  <c:v>2.18408141944479E-7</c:v>
                </c:pt>
                <c:pt idx="967">
                  <c:v>2.19367802314668E-7</c:v>
                </c:pt>
                <c:pt idx="968">
                  <c:v>2.20327462684857E-7</c:v>
                </c:pt>
                <c:pt idx="969">
                  <c:v>2.21287123055046E-7</c:v>
                </c:pt>
                <c:pt idx="970">
                  <c:v>2.22246783425235E-7</c:v>
                </c:pt>
                <c:pt idx="971">
                  <c:v>2.23206443795424E-7</c:v>
                </c:pt>
                <c:pt idx="972">
                  <c:v>2.24166104165613E-7</c:v>
                </c:pt>
                <c:pt idx="973">
                  <c:v>2.25125764535802E-7</c:v>
                </c:pt>
                <c:pt idx="974">
                  <c:v>2.26085424905991E-7</c:v>
                </c:pt>
                <c:pt idx="975">
                  <c:v>2.27045085262571E-7</c:v>
                </c:pt>
                <c:pt idx="976">
                  <c:v>2.2800474563276E-7</c:v>
                </c:pt>
                <c:pt idx="977">
                  <c:v>2.28964406002949E-7</c:v>
                </c:pt>
                <c:pt idx="978">
                  <c:v>2.29924066373138E-7</c:v>
                </c:pt>
                <c:pt idx="979">
                  <c:v>2.30883726743327E-7</c:v>
                </c:pt>
                <c:pt idx="980">
                  <c:v>2.31843387113516E-7</c:v>
                </c:pt>
                <c:pt idx="981">
                  <c:v>2.32803047483705E-7</c:v>
                </c:pt>
                <c:pt idx="982">
                  <c:v>2.33762707853894E-7</c:v>
                </c:pt>
                <c:pt idx="983">
                  <c:v>2.34722368224083E-7</c:v>
                </c:pt>
                <c:pt idx="984">
                  <c:v>2.35682028594272E-7</c:v>
                </c:pt>
                <c:pt idx="985">
                  <c:v>2.36641688950852E-7</c:v>
                </c:pt>
                <c:pt idx="986">
                  <c:v>2.37601349321041E-7</c:v>
                </c:pt>
                <c:pt idx="987">
                  <c:v>2.3856100969123E-7</c:v>
                </c:pt>
                <c:pt idx="988">
                  <c:v>2.39520670061419E-7</c:v>
                </c:pt>
                <c:pt idx="989">
                  <c:v>2.40480330431608E-7</c:v>
                </c:pt>
                <c:pt idx="990">
                  <c:v>2.41439990801797E-7</c:v>
                </c:pt>
                <c:pt idx="991">
                  <c:v>2.42399651171986E-7</c:v>
                </c:pt>
                <c:pt idx="992">
                  <c:v>2.43359311542175E-7</c:v>
                </c:pt>
                <c:pt idx="993">
                  <c:v>2.44318971912364E-7</c:v>
                </c:pt>
                <c:pt idx="994">
                  <c:v>2.45278632282553E-7</c:v>
                </c:pt>
                <c:pt idx="995">
                  <c:v>2.46238292639134E-7</c:v>
                </c:pt>
                <c:pt idx="996">
                  <c:v>2.47197953009322E-7</c:v>
                </c:pt>
                <c:pt idx="997">
                  <c:v>2.48157613379511E-7</c:v>
                </c:pt>
                <c:pt idx="998">
                  <c:v>2.491172737497E-7</c:v>
                </c:pt>
                <c:pt idx="999">
                  <c:v>2.50076934119889E-7</c:v>
                </c:pt>
                <c:pt idx="1000">
                  <c:v>2.51036594490078E-7</c:v>
                </c:pt>
                <c:pt idx="1001">
                  <c:v>2.51996254860267E-7</c:v>
                </c:pt>
                <c:pt idx="1002">
                  <c:v>2.52955915230456E-7</c:v>
                </c:pt>
                <c:pt idx="1003">
                  <c:v>2.53915575600645E-7</c:v>
                </c:pt>
                <c:pt idx="1004">
                  <c:v>2.54875235970834E-7</c:v>
                </c:pt>
                <c:pt idx="1005">
                  <c:v>2.55834896327415E-7</c:v>
                </c:pt>
                <c:pt idx="1006">
                  <c:v>2.56794556697604E-7</c:v>
                </c:pt>
                <c:pt idx="1007">
                  <c:v>2.57754217067793E-7</c:v>
                </c:pt>
                <c:pt idx="1008">
                  <c:v>2.58713877437982E-7</c:v>
                </c:pt>
                <c:pt idx="1009">
                  <c:v>2.59673537808171E-7</c:v>
                </c:pt>
                <c:pt idx="1010">
                  <c:v>2.6063319817836E-7</c:v>
                </c:pt>
                <c:pt idx="1011">
                  <c:v>2.61592858548548E-7</c:v>
                </c:pt>
                <c:pt idx="1012">
                  <c:v>2.62552518918737E-7</c:v>
                </c:pt>
                <c:pt idx="1013">
                  <c:v>2.63512179288926E-7</c:v>
                </c:pt>
                <c:pt idx="1014">
                  <c:v>2.64471839659115E-7</c:v>
                </c:pt>
                <c:pt idx="1015">
                  <c:v>2.65431500015696E-7</c:v>
                </c:pt>
                <c:pt idx="1016">
                  <c:v>2.66391160385885E-7</c:v>
                </c:pt>
                <c:pt idx="1017">
                  <c:v>2.67350820756074E-7</c:v>
                </c:pt>
                <c:pt idx="1018">
                  <c:v>2.68310481126263E-7</c:v>
                </c:pt>
                <c:pt idx="1019">
                  <c:v>2.69270141496452E-7</c:v>
                </c:pt>
                <c:pt idx="1020">
                  <c:v>2.70229801866641E-7</c:v>
                </c:pt>
                <c:pt idx="1021">
                  <c:v>2.7118946223683E-7</c:v>
                </c:pt>
                <c:pt idx="1022">
                  <c:v>2.72149122607019E-7</c:v>
                </c:pt>
                <c:pt idx="1023">
                  <c:v>2.73108782977208E-7</c:v>
                </c:pt>
                <c:pt idx="1024">
                  <c:v>2.74068443333788E-7</c:v>
                </c:pt>
                <c:pt idx="1025">
                  <c:v>2.75028103703977E-7</c:v>
                </c:pt>
                <c:pt idx="1026">
                  <c:v>2.75987764074166E-7</c:v>
                </c:pt>
                <c:pt idx="1027">
                  <c:v>2.76947424444355E-7</c:v>
                </c:pt>
                <c:pt idx="1028">
                  <c:v>2.77907084814544E-7</c:v>
                </c:pt>
                <c:pt idx="1029">
                  <c:v>2.78866745184733E-7</c:v>
                </c:pt>
                <c:pt idx="1030">
                  <c:v>2.79826405554922E-7</c:v>
                </c:pt>
                <c:pt idx="1031">
                  <c:v>2.80786065925111E-7</c:v>
                </c:pt>
                <c:pt idx="1032">
                  <c:v>2.817457262953E-7</c:v>
                </c:pt>
                <c:pt idx="1033">
                  <c:v>2.82705386665489E-7</c:v>
                </c:pt>
                <c:pt idx="1034">
                  <c:v>2.83665047022069E-7</c:v>
                </c:pt>
                <c:pt idx="1035">
                  <c:v>2.84624707392258E-7</c:v>
                </c:pt>
                <c:pt idx="1036">
                  <c:v>2.85584367762447E-7</c:v>
                </c:pt>
                <c:pt idx="1037">
                  <c:v>2.86544028132636E-7</c:v>
                </c:pt>
                <c:pt idx="1038">
                  <c:v>2.87503688502825E-7</c:v>
                </c:pt>
                <c:pt idx="1039">
                  <c:v>2.88463348873014E-7</c:v>
                </c:pt>
                <c:pt idx="1040">
                  <c:v>2.89423009243203E-7</c:v>
                </c:pt>
                <c:pt idx="1041">
                  <c:v>2.90382669613392E-7</c:v>
                </c:pt>
                <c:pt idx="1042">
                  <c:v>2.91342329983581E-7</c:v>
                </c:pt>
                <c:pt idx="1043">
                  <c:v>2.9230199035377E-7</c:v>
                </c:pt>
                <c:pt idx="1044">
                  <c:v>2.93261650710351E-7</c:v>
                </c:pt>
                <c:pt idx="1045">
                  <c:v>2.9422131108054E-7</c:v>
                </c:pt>
                <c:pt idx="1046">
                  <c:v>2.95180971450729E-7</c:v>
                </c:pt>
                <c:pt idx="1047">
                  <c:v>2.96140631820917E-7</c:v>
                </c:pt>
                <c:pt idx="1048">
                  <c:v>2.97100292191106E-7</c:v>
                </c:pt>
                <c:pt idx="1049">
                  <c:v>2.98059952561296E-7</c:v>
                </c:pt>
                <c:pt idx="1050">
                  <c:v>2.99019612931484E-7</c:v>
                </c:pt>
                <c:pt idx="1051">
                  <c:v>2.99979273301673E-7</c:v>
                </c:pt>
                <c:pt idx="1052">
                  <c:v>3.00938933671862E-7</c:v>
                </c:pt>
                <c:pt idx="1053">
                  <c:v>3.01898594042051E-7</c:v>
                </c:pt>
                <c:pt idx="1054">
                  <c:v>3.02858254398632E-7</c:v>
                </c:pt>
                <c:pt idx="1055">
                  <c:v>3.03817914768821E-7</c:v>
                </c:pt>
                <c:pt idx="1056">
                  <c:v>3.0477757513901E-7</c:v>
                </c:pt>
                <c:pt idx="1057">
                  <c:v>3.05737235509199E-7</c:v>
                </c:pt>
                <c:pt idx="1058">
                  <c:v>3.06696895879388E-7</c:v>
                </c:pt>
                <c:pt idx="1059">
                  <c:v>3.07656556249577E-7</c:v>
                </c:pt>
                <c:pt idx="1060">
                  <c:v>3.08616216619766E-7</c:v>
                </c:pt>
                <c:pt idx="1061">
                  <c:v>3.09575876989954E-7</c:v>
                </c:pt>
                <c:pt idx="1062">
                  <c:v>3.10535537360143E-7</c:v>
                </c:pt>
                <c:pt idx="1063">
                  <c:v>3.11495197730332E-7</c:v>
                </c:pt>
                <c:pt idx="1064">
                  <c:v>3.12454858086913E-7</c:v>
                </c:pt>
                <c:pt idx="1065">
                  <c:v>3.13414518457102E-7</c:v>
                </c:pt>
                <c:pt idx="1066">
                  <c:v>3.14374178827291E-7</c:v>
                </c:pt>
                <c:pt idx="1067">
                  <c:v>3.1533383919748E-7</c:v>
                </c:pt>
                <c:pt idx="1068">
                  <c:v>3.16293499567669E-7</c:v>
                </c:pt>
                <c:pt idx="1069">
                  <c:v>3.17253159937858E-7</c:v>
                </c:pt>
                <c:pt idx="1070">
                  <c:v>3.18212820308047E-7</c:v>
                </c:pt>
                <c:pt idx="1071">
                  <c:v>3.19172480678236E-7</c:v>
                </c:pt>
                <c:pt idx="1072">
                  <c:v>3.20132141048425E-7</c:v>
                </c:pt>
                <c:pt idx="1073">
                  <c:v>3.21091801405005E-7</c:v>
                </c:pt>
                <c:pt idx="1074">
                  <c:v>3.22051461775194E-7</c:v>
                </c:pt>
                <c:pt idx="1075">
                  <c:v>3.23011122145383E-7</c:v>
                </c:pt>
                <c:pt idx="1076">
                  <c:v>3.23970782515572E-7</c:v>
                </c:pt>
                <c:pt idx="1077">
                  <c:v>3.24930442885761E-7</c:v>
                </c:pt>
                <c:pt idx="1078">
                  <c:v>3.2589010325595E-7</c:v>
                </c:pt>
                <c:pt idx="1079">
                  <c:v>3.26849763626139E-7</c:v>
                </c:pt>
                <c:pt idx="1080">
                  <c:v>3.27809423996328E-7</c:v>
                </c:pt>
                <c:pt idx="1081">
                  <c:v>3.28769084366517E-7</c:v>
                </c:pt>
                <c:pt idx="1082">
                  <c:v>3.29728744736706E-7</c:v>
                </c:pt>
                <c:pt idx="1083">
                  <c:v>3.30688405093286E-7</c:v>
                </c:pt>
                <c:pt idx="1084">
                  <c:v>3.31648065463475E-7</c:v>
                </c:pt>
                <c:pt idx="1085">
                  <c:v>3.32607725833664E-7</c:v>
                </c:pt>
                <c:pt idx="1086">
                  <c:v>3.33567386203853E-7</c:v>
                </c:pt>
                <c:pt idx="1087">
                  <c:v>3.34527046574042E-7</c:v>
                </c:pt>
                <c:pt idx="1088">
                  <c:v>3.35486706944231E-7</c:v>
                </c:pt>
                <c:pt idx="1089">
                  <c:v>3.3644636731442E-7</c:v>
                </c:pt>
                <c:pt idx="1090">
                  <c:v>3.37406027684609E-7</c:v>
                </c:pt>
                <c:pt idx="1091">
                  <c:v>3.38365688054798E-7</c:v>
                </c:pt>
                <c:pt idx="1092">
                  <c:v>3.39325348424987E-7</c:v>
                </c:pt>
                <c:pt idx="1093">
                  <c:v>3.40285008781568E-7</c:v>
                </c:pt>
                <c:pt idx="1094">
                  <c:v>3.41244669151757E-7</c:v>
                </c:pt>
                <c:pt idx="1095">
                  <c:v>3.42204329521946E-7</c:v>
                </c:pt>
                <c:pt idx="1096">
                  <c:v>3.43163989892135E-7</c:v>
                </c:pt>
                <c:pt idx="1097">
                  <c:v>3.44123650262324E-7</c:v>
                </c:pt>
                <c:pt idx="1098">
                  <c:v>3.45083310632512E-7</c:v>
                </c:pt>
                <c:pt idx="1099">
                  <c:v>3.46042971002701E-7</c:v>
                </c:pt>
                <c:pt idx="1100">
                  <c:v>3.4700263137289E-7</c:v>
                </c:pt>
                <c:pt idx="1101">
                  <c:v>3.47962291743079E-7</c:v>
                </c:pt>
                <c:pt idx="1102">
                  <c:v>3.48921952113268E-7</c:v>
                </c:pt>
                <c:pt idx="1103">
                  <c:v>3.49881612469849E-7</c:v>
                </c:pt>
                <c:pt idx="1104">
                  <c:v>3.50841272840038E-7</c:v>
                </c:pt>
                <c:pt idx="1105">
                  <c:v>3.51800933210227E-7</c:v>
                </c:pt>
                <c:pt idx="1106">
                  <c:v>3.52760593580416E-7</c:v>
                </c:pt>
                <c:pt idx="1107">
                  <c:v>3.53720253950605E-7</c:v>
                </c:pt>
                <c:pt idx="1108">
                  <c:v>3.54679914320794E-7</c:v>
                </c:pt>
                <c:pt idx="1109">
                  <c:v>3.55639574690983E-7</c:v>
                </c:pt>
                <c:pt idx="1110">
                  <c:v>3.56599235061172E-7</c:v>
                </c:pt>
                <c:pt idx="1111">
                  <c:v>3.5755889543136E-7</c:v>
                </c:pt>
                <c:pt idx="1112">
                  <c:v>3.58518555801549E-7</c:v>
                </c:pt>
                <c:pt idx="1113">
                  <c:v>3.5947821615813E-7</c:v>
                </c:pt>
                <c:pt idx="1114">
                  <c:v>3.60437876528319E-7</c:v>
                </c:pt>
                <c:pt idx="1115">
                  <c:v>3.61397536898508E-7</c:v>
                </c:pt>
                <c:pt idx="1116">
                  <c:v>3.62357197268697E-7</c:v>
                </c:pt>
                <c:pt idx="1117">
                  <c:v>3.63316857638886E-7</c:v>
                </c:pt>
                <c:pt idx="1118">
                  <c:v>3.64276518009075E-7</c:v>
                </c:pt>
                <c:pt idx="1119">
                  <c:v>3.65236178379264E-7</c:v>
                </c:pt>
                <c:pt idx="1120">
                  <c:v>3.66195838749453E-7</c:v>
                </c:pt>
                <c:pt idx="1121">
                  <c:v>3.67155499119642E-7</c:v>
                </c:pt>
                <c:pt idx="1122">
                  <c:v>3.68115159476222E-7</c:v>
                </c:pt>
                <c:pt idx="1123">
                  <c:v>3.69074819846411E-7</c:v>
                </c:pt>
                <c:pt idx="1124">
                  <c:v>3.700344802166E-7</c:v>
                </c:pt>
                <c:pt idx="1125">
                  <c:v>3.70994140586789E-7</c:v>
                </c:pt>
                <c:pt idx="1126">
                  <c:v>3.71953800956978E-7</c:v>
                </c:pt>
                <c:pt idx="1127">
                  <c:v>3.72913461327167E-7</c:v>
                </c:pt>
                <c:pt idx="1128">
                  <c:v>3.73873121697356E-7</c:v>
                </c:pt>
                <c:pt idx="1129">
                  <c:v>3.74832782067545E-7</c:v>
                </c:pt>
                <c:pt idx="1130">
                  <c:v>3.75792442437734E-7</c:v>
                </c:pt>
                <c:pt idx="1131">
                  <c:v>3.76752102807923E-7</c:v>
                </c:pt>
                <c:pt idx="1132">
                  <c:v>3.77711763164504E-7</c:v>
                </c:pt>
                <c:pt idx="1133">
                  <c:v>3.78671423534692E-7</c:v>
                </c:pt>
                <c:pt idx="1134">
                  <c:v>3.79631083904881E-7</c:v>
                </c:pt>
                <c:pt idx="1135">
                  <c:v>3.8059074427507E-7</c:v>
                </c:pt>
                <c:pt idx="1136">
                  <c:v>3.81550404645259E-7</c:v>
                </c:pt>
                <c:pt idx="1137">
                  <c:v>3.82510065015448E-7</c:v>
                </c:pt>
                <c:pt idx="1138">
                  <c:v>3.83469725385637E-7</c:v>
                </c:pt>
                <c:pt idx="1139">
                  <c:v>3.84429385755826E-7</c:v>
                </c:pt>
                <c:pt idx="1140">
                  <c:v>3.85389046126015E-7</c:v>
                </c:pt>
                <c:pt idx="1141">
                  <c:v>3.86348706496204E-7</c:v>
                </c:pt>
                <c:pt idx="1142">
                  <c:v>3.87308366852785E-7</c:v>
                </c:pt>
                <c:pt idx="1143">
                  <c:v>3.88268027222974E-7</c:v>
                </c:pt>
                <c:pt idx="1144">
                  <c:v>3.89227687593163E-7</c:v>
                </c:pt>
                <c:pt idx="1145">
                  <c:v>3.90187347963352E-7</c:v>
                </c:pt>
                <c:pt idx="1146">
                  <c:v>3.9114700833354E-7</c:v>
                </c:pt>
                <c:pt idx="1147">
                  <c:v>3.9210666870373E-7</c:v>
                </c:pt>
                <c:pt idx="1148">
                  <c:v>3.93066329073918E-7</c:v>
                </c:pt>
                <c:pt idx="1149">
                  <c:v>3.94025989444107E-7</c:v>
                </c:pt>
                <c:pt idx="1150">
                  <c:v>3.94985649814296E-7</c:v>
                </c:pt>
                <c:pt idx="1151">
                  <c:v>3.95945310184485E-7</c:v>
                </c:pt>
                <c:pt idx="1152">
                  <c:v>3.96904970541066E-7</c:v>
                </c:pt>
                <c:pt idx="1153">
                  <c:v>3.97864630911255E-7</c:v>
                </c:pt>
                <c:pt idx="1154">
                  <c:v>3.98824291281444E-7</c:v>
                </c:pt>
                <c:pt idx="1155">
                  <c:v>3.99783951651633E-7</c:v>
                </c:pt>
                <c:pt idx="1156">
                  <c:v>4.00743612021822E-7</c:v>
                </c:pt>
                <c:pt idx="1157">
                  <c:v>4.01703272392011E-7</c:v>
                </c:pt>
                <c:pt idx="1158">
                  <c:v>4.026629327622E-7</c:v>
                </c:pt>
                <c:pt idx="1159">
                  <c:v>4.03622593132389E-7</c:v>
                </c:pt>
                <c:pt idx="1160">
                  <c:v>4.04582253502578E-7</c:v>
                </c:pt>
                <c:pt idx="1161">
                  <c:v>4.05541913859158E-7</c:v>
                </c:pt>
                <c:pt idx="1162">
                  <c:v>4.06501574229347E-7</c:v>
                </c:pt>
                <c:pt idx="1163">
                  <c:v>4.07461234599536E-7</c:v>
                </c:pt>
                <c:pt idx="1164">
                  <c:v>4.08420894969725E-7</c:v>
                </c:pt>
                <c:pt idx="1165">
                  <c:v>4.09380555339914E-7</c:v>
                </c:pt>
                <c:pt idx="1166">
                  <c:v>4.10340215710103E-7</c:v>
                </c:pt>
                <c:pt idx="1167">
                  <c:v>4.11299876080292E-7</c:v>
                </c:pt>
                <c:pt idx="1168">
                  <c:v>4.12259536450481E-7</c:v>
                </c:pt>
                <c:pt idx="1169">
                  <c:v>4.1321919682067E-7</c:v>
                </c:pt>
                <c:pt idx="1170">
                  <c:v>4.14178857190859E-7</c:v>
                </c:pt>
                <c:pt idx="1171">
                  <c:v>4.15138517547439E-7</c:v>
                </c:pt>
                <c:pt idx="1172">
                  <c:v>4.16098177917628E-7</c:v>
                </c:pt>
                <c:pt idx="1173">
                  <c:v>4.17057838287817E-7</c:v>
                </c:pt>
                <c:pt idx="1174">
                  <c:v>4.18017498658006E-7</c:v>
                </c:pt>
                <c:pt idx="1175">
                  <c:v>4.18977159028195E-7</c:v>
                </c:pt>
                <c:pt idx="1176">
                  <c:v>4.19936819398384E-7</c:v>
                </c:pt>
                <c:pt idx="1177">
                  <c:v>4.20896479768573E-7</c:v>
                </c:pt>
                <c:pt idx="1178">
                  <c:v>4.21856140138762E-7</c:v>
                </c:pt>
                <c:pt idx="1179">
                  <c:v>4.22815800508951E-7</c:v>
                </c:pt>
                <c:pt idx="1180">
                  <c:v>4.2377546087914E-7</c:v>
                </c:pt>
                <c:pt idx="1181">
                  <c:v>4.24735121235721E-7</c:v>
                </c:pt>
                <c:pt idx="1182">
                  <c:v>4.2569478160591E-7</c:v>
                </c:pt>
                <c:pt idx="1183">
                  <c:v>4.26654441976098E-7</c:v>
                </c:pt>
                <c:pt idx="1184">
                  <c:v>4.27614102346287E-7</c:v>
                </c:pt>
                <c:pt idx="1185">
                  <c:v>4.28573762716476E-7</c:v>
                </c:pt>
                <c:pt idx="1186">
                  <c:v>4.29533423086665E-7</c:v>
                </c:pt>
                <c:pt idx="1187">
                  <c:v>4.30493083456854E-7</c:v>
                </c:pt>
                <c:pt idx="1188">
                  <c:v>4.31452743827043E-7</c:v>
                </c:pt>
                <c:pt idx="1189">
                  <c:v>4.32412404197232E-7</c:v>
                </c:pt>
                <c:pt idx="1190">
                  <c:v>4.33372064567421E-7</c:v>
                </c:pt>
                <c:pt idx="1191">
                  <c:v>4.34331724924002E-7</c:v>
                </c:pt>
                <c:pt idx="1192">
                  <c:v>4.35291385294191E-7</c:v>
                </c:pt>
                <c:pt idx="1193">
                  <c:v>4.36251045664379E-7</c:v>
                </c:pt>
                <c:pt idx="1194">
                  <c:v>4.37210706034569E-7</c:v>
                </c:pt>
                <c:pt idx="1195">
                  <c:v>4.38170366404758E-7</c:v>
                </c:pt>
                <c:pt idx="1196">
                  <c:v>4.39130026774946E-7</c:v>
                </c:pt>
                <c:pt idx="1197">
                  <c:v>4.40089687145135E-7</c:v>
                </c:pt>
                <c:pt idx="1198">
                  <c:v>4.41049347515324E-7</c:v>
                </c:pt>
                <c:pt idx="1199">
                  <c:v>4.42009007885513E-7</c:v>
                </c:pt>
                <c:pt idx="1200">
                  <c:v>4.42968668255702E-7</c:v>
                </c:pt>
                <c:pt idx="1201">
                  <c:v>4.43928328612283E-7</c:v>
                </c:pt>
                <c:pt idx="1202">
                  <c:v>4.44887988982472E-7</c:v>
                </c:pt>
                <c:pt idx="1203">
                  <c:v>4.45847649352661E-7</c:v>
                </c:pt>
                <c:pt idx="1204">
                  <c:v>4.4680730972285E-7</c:v>
                </c:pt>
                <c:pt idx="1205">
                  <c:v>4.47766970093039E-7</c:v>
                </c:pt>
                <c:pt idx="1206">
                  <c:v>4.48726630463228E-7</c:v>
                </c:pt>
                <c:pt idx="1207">
                  <c:v>4.49686290833417E-7</c:v>
                </c:pt>
                <c:pt idx="1208">
                  <c:v>4.50645951203606E-7</c:v>
                </c:pt>
                <c:pt idx="1209">
                  <c:v>4.51605611573795E-7</c:v>
                </c:pt>
                <c:pt idx="1210">
                  <c:v>4.52565271930375E-7</c:v>
                </c:pt>
                <c:pt idx="1211">
                  <c:v>4.53524932300564E-7</c:v>
                </c:pt>
                <c:pt idx="1212">
                  <c:v>4.54484592670753E-7</c:v>
                </c:pt>
                <c:pt idx="1213">
                  <c:v>4.55444253040942E-7</c:v>
                </c:pt>
                <c:pt idx="1214">
                  <c:v>4.56403913411131E-7</c:v>
                </c:pt>
                <c:pt idx="1215">
                  <c:v>4.5736357378132E-7</c:v>
                </c:pt>
                <c:pt idx="1216">
                  <c:v>4.58323234151509E-7</c:v>
                </c:pt>
                <c:pt idx="1217">
                  <c:v>4.59282894521698E-7</c:v>
                </c:pt>
                <c:pt idx="1218">
                  <c:v>4.60242554891887E-7</c:v>
                </c:pt>
                <c:pt idx="1219">
                  <c:v>4.61202215262076E-7</c:v>
                </c:pt>
                <c:pt idx="1220">
                  <c:v>4.62161875618656E-7</c:v>
                </c:pt>
                <c:pt idx="1221">
                  <c:v>4.63121535988845E-7</c:v>
                </c:pt>
                <c:pt idx="1222">
                  <c:v>4.64081196359034E-7</c:v>
                </c:pt>
                <c:pt idx="1223">
                  <c:v>4.65040856729223E-7</c:v>
                </c:pt>
                <c:pt idx="1224">
                  <c:v>4.66000517099412E-7</c:v>
                </c:pt>
                <c:pt idx="1225">
                  <c:v>4.66960177469601E-7</c:v>
                </c:pt>
                <c:pt idx="1226">
                  <c:v>4.6791983783979E-7</c:v>
                </c:pt>
                <c:pt idx="1227">
                  <c:v>4.68879498209979E-7</c:v>
                </c:pt>
                <c:pt idx="1228">
                  <c:v>4.69839158580168E-7</c:v>
                </c:pt>
                <c:pt idx="1229">
                  <c:v>4.70798818950357E-7</c:v>
                </c:pt>
                <c:pt idx="1230">
                  <c:v>4.71758479306938E-7</c:v>
                </c:pt>
                <c:pt idx="1231">
                  <c:v>4.72718139677127E-7</c:v>
                </c:pt>
                <c:pt idx="1232">
                  <c:v>4.73677800047316E-7</c:v>
                </c:pt>
                <c:pt idx="1233">
                  <c:v>4.74637460417504E-7</c:v>
                </c:pt>
                <c:pt idx="1234">
                  <c:v>4.75597120787693E-7</c:v>
                </c:pt>
                <c:pt idx="1235">
                  <c:v>4.76556781157882E-7</c:v>
                </c:pt>
                <c:pt idx="1236">
                  <c:v>4.77516441528071E-7</c:v>
                </c:pt>
                <c:pt idx="1237">
                  <c:v>4.7847610189826E-7</c:v>
                </c:pt>
                <c:pt idx="1238">
                  <c:v>4.79435762268449E-7</c:v>
                </c:pt>
                <c:pt idx="1239">
                  <c:v>4.80395422638638E-7</c:v>
                </c:pt>
                <c:pt idx="1240">
                  <c:v>4.81355082995219E-7</c:v>
                </c:pt>
                <c:pt idx="1241">
                  <c:v>4.82314743365408E-7</c:v>
                </c:pt>
                <c:pt idx="1242">
                  <c:v>4.83274403735597E-7</c:v>
                </c:pt>
                <c:pt idx="1243">
                  <c:v>4.84234064105786E-7</c:v>
                </c:pt>
                <c:pt idx="1244">
                  <c:v>4.85193724475975E-7</c:v>
                </c:pt>
                <c:pt idx="1245">
                  <c:v>4.86153384846163E-7</c:v>
                </c:pt>
                <c:pt idx="1246">
                  <c:v>4.87113045216353E-7</c:v>
                </c:pt>
                <c:pt idx="1247">
                  <c:v>4.88072705586541E-7</c:v>
                </c:pt>
                <c:pt idx="1248">
                  <c:v>4.8903236595673E-7</c:v>
                </c:pt>
                <c:pt idx="1249">
                  <c:v>4.89992026326919E-7</c:v>
                </c:pt>
                <c:pt idx="1250">
                  <c:v>4.909516866835E-7</c:v>
                </c:pt>
                <c:pt idx="1251">
                  <c:v>4.91911347053689E-7</c:v>
                </c:pt>
                <c:pt idx="1252">
                  <c:v>4.92871007423878E-7</c:v>
                </c:pt>
                <c:pt idx="1253">
                  <c:v>4.93830667794067E-7</c:v>
                </c:pt>
                <c:pt idx="1254">
                  <c:v>4.94790328164256E-7</c:v>
                </c:pt>
                <c:pt idx="1255">
                  <c:v>4.95749988534445E-7</c:v>
                </c:pt>
                <c:pt idx="1256">
                  <c:v>4.96709648904634E-7</c:v>
                </c:pt>
                <c:pt idx="1257">
                  <c:v>4.97669309274823E-7</c:v>
                </c:pt>
                <c:pt idx="1258">
                  <c:v>4.98628969645012E-7</c:v>
                </c:pt>
                <c:pt idx="1259">
                  <c:v>4.99588630001592E-7</c:v>
                </c:pt>
                <c:pt idx="1260">
                  <c:v>5.00548290371781E-7</c:v>
                </c:pt>
                <c:pt idx="1261">
                  <c:v>5.0150795074197E-7</c:v>
                </c:pt>
                <c:pt idx="1262">
                  <c:v>5.02467611112159E-7</c:v>
                </c:pt>
                <c:pt idx="1263">
                  <c:v>5.03427271482348E-7</c:v>
                </c:pt>
                <c:pt idx="1264">
                  <c:v>5.04386931852537E-7</c:v>
                </c:pt>
                <c:pt idx="1265">
                  <c:v>5.05346592222726E-7</c:v>
                </c:pt>
                <c:pt idx="1266">
                  <c:v>5.06306252592915E-7</c:v>
                </c:pt>
                <c:pt idx="1267">
                  <c:v>5.07265912963104E-7</c:v>
                </c:pt>
                <c:pt idx="1268">
                  <c:v>5.08225573333293E-7</c:v>
                </c:pt>
                <c:pt idx="1269">
                  <c:v>5.09185233689873E-7</c:v>
                </c:pt>
                <c:pt idx="1270">
                  <c:v>5.10144894060062E-7</c:v>
                </c:pt>
                <c:pt idx="1271">
                  <c:v>5.11104554430251E-7</c:v>
                </c:pt>
                <c:pt idx="1272">
                  <c:v>5.1206421480044E-7</c:v>
                </c:pt>
                <c:pt idx="1273">
                  <c:v>5.13023875170629E-7</c:v>
                </c:pt>
                <c:pt idx="1274">
                  <c:v>5.13983535540818E-7</c:v>
                </c:pt>
                <c:pt idx="1275">
                  <c:v>5.14943195911007E-7</c:v>
                </c:pt>
                <c:pt idx="1276">
                  <c:v>5.15902856281196E-7</c:v>
                </c:pt>
                <c:pt idx="1277">
                  <c:v>5.16862516651385E-7</c:v>
                </c:pt>
                <c:pt idx="1278">
                  <c:v>5.17822177021574E-7</c:v>
                </c:pt>
                <c:pt idx="1279">
                  <c:v>5.18781837378155E-7</c:v>
                </c:pt>
                <c:pt idx="1280">
                  <c:v>5.19741497748343E-7</c:v>
                </c:pt>
                <c:pt idx="1281">
                  <c:v>5.20701158118533E-7</c:v>
                </c:pt>
                <c:pt idx="1282">
                  <c:v>5.21660818488722E-7</c:v>
                </c:pt>
                <c:pt idx="1283">
                  <c:v>5.22620478858911E-7</c:v>
                </c:pt>
                <c:pt idx="1284">
                  <c:v>5.23580139229099E-7</c:v>
                </c:pt>
                <c:pt idx="1285">
                  <c:v>5.24539799599289E-7</c:v>
                </c:pt>
                <c:pt idx="1286">
                  <c:v>5.25499459969477E-7</c:v>
                </c:pt>
                <c:pt idx="1287">
                  <c:v>5.26459120339666E-7</c:v>
                </c:pt>
                <c:pt idx="1288">
                  <c:v>5.27418780709855E-7</c:v>
                </c:pt>
                <c:pt idx="1289">
                  <c:v>5.28378441066436E-7</c:v>
                </c:pt>
                <c:pt idx="1290">
                  <c:v>5.29338101436625E-7</c:v>
                </c:pt>
                <c:pt idx="1291">
                  <c:v>5.30297761806814E-7</c:v>
                </c:pt>
                <c:pt idx="1292">
                  <c:v>5.31257422177003E-7</c:v>
                </c:pt>
                <c:pt idx="1293">
                  <c:v>5.32217082547192E-7</c:v>
                </c:pt>
                <c:pt idx="1294">
                  <c:v>5.33176742917381E-7</c:v>
                </c:pt>
                <c:pt idx="1295">
                  <c:v>5.3413640328757E-7</c:v>
                </c:pt>
                <c:pt idx="1296">
                  <c:v>5.35096063657758E-7</c:v>
                </c:pt>
                <c:pt idx="1297">
                  <c:v>5.36055724027947E-7</c:v>
                </c:pt>
                <c:pt idx="1298">
                  <c:v>5.37015384398136E-7</c:v>
                </c:pt>
                <c:pt idx="1299">
                  <c:v>5.37975044754717E-7</c:v>
                </c:pt>
                <c:pt idx="1300">
                  <c:v>5.38934705124906E-7</c:v>
                </c:pt>
                <c:pt idx="1301">
                  <c:v>5.39894365495095E-7</c:v>
                </c:pt>
                <c:pt idx="1302">
                  <c:v>5.40854025865284E-7</c:v>
                </c:pt>
                <c:pt idx="1303">
                  <c:v>5.41813686235473E-7</c:v>
                </c:pt>
                <c:pt idx="1304">
                  <c:v>5.42773346605662E-7</c:v>
                </c:pt>
                <c:pt idx="1305">
                  <c:v>5.43733006975851E-7</c:v>
                </c:pt>
                <c:pt idx="1306">
                  <c:v>5.4469266734604E-7</c:v>
                </c:pt>
                <c:pt idx="1307">
                  <c:v>5.45652327716228E-7</c:v>
                </c:pt>
                <c:pt idx="1308">
                  <c:v>5.46611988072809E-7</c:v>
                </c:pt>
                <c:pt idx="1309">
                  <c:v>5.47571648442998E-7</c:v>
                </c:pt>
                <c:pt idx="1310">
                  <c:v>5.48531308813187E-7</c:v>
                </c:pt>
                <c:pt idx="1311">
                  <c:v>5.49490969183376E-7</c:v>
                </c:pt>
                <c:pt idx="1312">
                  <c:v>5.50450629553565E-7</c:v>
                </c:pt>
                <c:pt idx="1313">
                  <c:v>5.51410289923754E-7</c:v>
                </c:pt>
                <c:pt idx="1314">
                  <c:v>5.52369950293943E-7</c:v>
                </c:pt>
                <c:pt idx="1315">
                  <c:v>5.53329610664132E-7</c:v>
                </c:pt>
                <c:pt idx="1316">
                  <c:v>5.54289271034321E-7</c:v>
                </c:pt>
                <c:pt idx="1317">
                  <c:v>5.5524893140451E-7</c:v>
                </c:pt>
                <c:pt idx="1318">
                  <c:v>5.5620859176109E-7</c:v>
                </c:pt>
                <c:pt idx="1319">
                  <c:v>5.57168252131279E-7</c:v>
                </c:pt>
                <c:pt idx="1320">
                  <c:v>5.58127912501469E-7</c:v>
                </c:pt>
                <c:pt idx="1321">
                  <c:v>5.59087572871657E-7</c:v>
                </c:pt>
                <c:pt idx="1322">
                  <c:v>5.60047233241846E-7</c:v>
                </c:pt>
                <c:pt idx="1323">
                  <c:v>5.61006893612035E-7</c:v>
                </c:pt>
                <c:pt idx="1324">
                  <c:v>5.61966553982224E-7</c:v>
                </c:pt>
                <c:pt idx="1325">
                  <c:v>5.62926214352413E-7</c:v>
                </c:pt>
                <c:pt idx="1326">
                  <c:v>5.63885874722602E-7</c:v>
                </c:pt>
                <c:pt idx="1327">
                  <c:v>5.64845535092791E-7</c:v>
                </c:pt>
                <c:pt idx="1328">
                  <c:v>5.65805195449372E-7</c:v>
                </c:pt>
                <c:pt idx="1329">
                  <c:v>5.66764855819561E-7</c:v>
                </c:pt>
                <c:pt idx="1330">
                  <c:v>5.6772451618975E-7</c:v>
                </c:pt>
                <c:pt idx="1331">
                  <c:v>5.68684176559939E-7</c:v>
                </c:pt>
                <c:pt idx="1332">
                  <c:v>5.69643836930127E-7</c:v>
                </c:pt>
                <c:pt idx="1333">
                  <c:v>5.70603497300316E-7</c:v>
                </c:pt>
                <c:pt idx="1334">
                  <c:v>5.71563157670505E-7</c:v>
                </c:pt>
                <c:pt idx="1335">
                  <c:v>5.72522818040694E-7</c:v>
                </c:pt>
                <c:pt idx="1336">
                  <c:v>5.73482478410883E-7</c:v>
                </c:pt>
                <c:pt idx="1337">
                  <c:v>5.74442138781072E-7</c:v>
                </c:pt>
                <c:pt idx="1338">
                  <c:v>5.75401799137653E-7</c:v>
                </c:pt>
                <c:pt idx="1339">
                  <c:v>5.76361459507842E-7</c:v>
                </c:pt>
                <c:pt idx="1340">
                  <c:v>5.77321119878031E-7</c:v>
                </c:pt>
                <c:pt idx="1341">
                  <c:v>5.7828078024822E-7</c:v>
                </c:pt>
                <c:pt idx="1342">
                  <c:v>5.79240440618409E-7</c:v>
                </c:pt>
                <c:pt idx="1343">
                  <c:v>5.80200100988598E-7</c:v>
                </c:pt>
                <c:pt idx="1344">
                  <c:v>5.81159761358787E-7</c:v>
                </c:pt>
                <c:pt idx="1345">
                  <c:v>5.82119421728976E-7</c:v>
                </c:pt>
                <c:pt idx="1346">
                  <c:v>5.83079082099165E-7</c:v>
                </c:pt>
                <c:pt idx="1347">
                  <c:v>5.84038742469354E-7</c:v>
                </c:pt>
                <c:pt idx="1348">
                  <c:v>5.84998402825934E-7</c:v>
                </c:pt>
                <c:pt idx="1349">
                  <c:v>5.85958063196123E-7</c:v>
                </c:pt>
                <c:pt idx="1350">
                  <c:v>5.86917723566312E-7</c:v>
                </c:pt>
                <c:pt idx="1351">
                  <c:v>5.87877383936501E-7</c:v>
                </c:pt>
                <c:pt idx="1352">
                  <c:v>5.8883704430669E-7</c:v>
                </c:pt>
                <c:pt idx="1353">
                  <c:v>5.89796704676879E-7</c:v>
                </c:pt>
                <c:pt idx="1354">
                  <c:v>5.90756365047068E-7</c:v>
                </c:pt>
                <c:pt idx="1355">
                  <c:v>5.91716025417257E-7</c:v>
                </c:pt>
                <c:pt idx="1356">
                  <c:v>5.92675685787446E-7</c:v>
                </c:pt>
                <c:pt idx="1357">
                  <c:v>5.93635346144027E-7</c:v>
                </c:pt>
                <c:pt idx="1358">
                  <c:v>5.94595006514215E-7</c:v>
                </c:pt>
                <c:pt idx="1359">
                  <c:v>5.95554666884404E-7</c:v>
                </c:pt>
                <c:pt idx="1360">
                  <c:v>5.96514327254593E-7</c:v>
                </c:pt>
                <c:pt idx="1361">
                  <c:v>5.97473987624782E-7</c:v>
                </c:pt>
                <c:pt idx="1362">
                  <c:v>5.98433647994971E-7</c:v>
                </c:pt>
                <c:pt idx="1363">
                  <c:v>5.9939330836516E-7</c:v>
                </c:pt>
                <c:pt idx="1364">
                  <c:v>6.0035296873535E-7</c:v>
                </c:pt>
                <c:pt idx="1365">
                  <c:v>6.01312629105538E-7</c:v>
                </c:pt>
                <c:pt idx="1366">
                  <c:v>6.02272289475727E-7</c:v>
                </c:pt>
                <c:pt idx="1367">
                  <c:v>6.03231949832308E-7</c:v>
                </c:pt>
                <c:pt idx="1368">
                  <c:v>6.04191610202497E-7</c:v>
                </c:pt>
                <c:pt idx="1369">
                  <c:v>6.05151270572685E-7</c:v>
                </c:pt>
                <c:pt idx="1370">
                  <c:v>6.06110930942874E-7</c:v>
                </c:pt>
                <c:pt idx="1371">
                  <c:v>6.07070591313063E-7</c:v>
                </c:pt>
                <c:pt idx="1372">
                  <c:v>6.08030251683252E-7</c:v>
                </c:pt>
                <c:pt idx="1373">
                  <c:v>6.08989912053441E-7</c:v>
                </c:pt>
                <c:pt idx="1374">
                  <c:v>6.0994957242363E-7</c:v>
                </c:pt>
                <c:pt idx="1375">
                  <c:v>6.10909232793819E-7</c:v>
                </c:pt>
                <c:pt idx="1376">
                  <c:v>6.11868893164008E-7</c:v>
                </c:pt>
                <c:pt idx="1377">
                  <c:v>6.12828553520589E-7</c:v>
                </c:pt>
                <c:pt idx="1378">
                  <c:v>6.13788213890778E-7</c:v>
                </c:pt>
                <c:pt idx="1379">
                  <c:v>6.14747874260967E-7</c:v>
                </c:pt>
                <c:pt idx="1380">
                  <c:v>6.15707534631155E-7</c:v>
                </c:pt>
                <c:pt idx="1381">
                  <c:v>6.16667195001344E-7</c:v>
                </c:pt>
                <c:pt idx="1382">
                  <c:v>6.17626855371534E-7</c:v>
                </c:pt>
                <c:pt idx="1383">
                  <c:v>6.18586515741722E-7</c:v>
                </c:pt>
                <c:pt idx="1384">
                  <c:v>6.19546176111911E-7</c:v>
                </c:pt>
                <c:pt idx="1385">
                  <c:v>6.205058364821E-7</c:v>
                </c:pt>
                <c:pt idx="1386">
                  <c:v>6.21465496852289E-7</c:v>
                </c:pt>
                <c:pt idx="1387">
                  <c:v>6.2242515720887E-7</c:v>
                </c:pt>
                <c:pt idx="1388">
                  <c:v>6.23384817579059E-7</c:v>
                </c:pt>
                <c:pt idx="1389">
                  <c:v>6.24344477949248E-7</c:v>
                </c:pt>
                <c:pt idx="1390">
                  <c:v>6.25304138319437E-7</c:v>
                </c:pt>
                <c:pt idx="1391">
                  <c:v>6.26263798689626E-7</c:v>
                </c:pt>
                <c:pt idx="1392">
                  <c:v>6.27223459059815E-7</c:v>
                </c:pt>
                <c:pt idx="1393">
                  <c:v>6.28183119430004E-7</c:v>
                </c:pt>
                <c:pt idx="1394">
                  <c:v>6.29142779800193E-7</c:v>
                </c:pt>
                <c:pt idx="1395">
                  <c:v>6.30102440170382E-7</c:v>
                </c:pt>
                <c:pt idx="1396">
                  <c:v>6.3106210054057E-7</c:v>
                </c:pt>
                <c:pt idx="1397">
                  <c:v>6.32021760897151E-7</c:v>
                </c:pt>
                <c:pt idx="1398">
                  <c:v>6.3298142126734E-7</c:v>
                </c:pt>
                <c:pt idx="1399">
                  <c:v>6.33941081637529E-7</c:v>
                </c:pt>
                <c:pt idx="1400">
                  <c:v>6.34900742007718E-7</c:v>
                </c:pt>
                <c:pt idx="1401">
                  <c:v>6.35860402377907E-7</c:v>
                </c:pt>
                <c:pt idx="1402">
                  <c:v>6.36820062748096E-7</c:v>
                </c:pt>
                <c:pt idx="1403">
                  <c:v>6.37779723118285E-7</c:v>
                </c:pt>
                <c:pt idx="1404">
                  <c:v>6.38739383488474E-7</c:v>
                </c:pt>
                <c:pt idx="1405">
                  <c:v>6.39699043858663E-7</c:v>
                </c:pt>
                <c:pt idx="1406">
                  <c:v>6.40658704215243E-7</c:v>
                </c:pt>
                <c:pt idx="1407">
                  <c:v>6.41618364585433E-7</c:v>
                </c:pt>
                <c:pt idx="1408">
                  <c:v>6.42578024955621E-7</c:v>
                </c:pt>
                <c:pt idx="1409">
                  <c:v>6.4353768532581E-7</c:v>
                </c:pt>
                <c:pt idx="1410">
                  <c:v>6.44497345695999E-7</c:v>
                </c:pt>
                <c:pt idx="1411">
                  <c:v>6.45457006066188E-7</c:v>
                </c:pt>
                <c:pt idx="1412">
                  <c:v>6.46416666436377E-7</c:v>
                </c:pt>
                <c:pt idx="1413">
                  <c:v>6.47376326806566E-7</c:v>
                </c:pt>
                <c:pt idx="1414">
                  <c:v>6.48335987176755E-7</c:v>
                </c:pt>
                <c:pt idx="1415">
                  <c:v>6.49295647546944E-7</c:v>
                </c:pt>
                <c:pt idx="1416">
                  <c:v>6.50255307903524E-7</c:v>
                </c:pt>
                <c:pt idx="1417">
                  <c:v>6.51214968273713E-7</c:v>
                </c:pt>
                <c:pt idx="1418">
                  <c:v>6.52174628643902E-7</c:v>
                </c:pt>
                <c:pt idx="1419">
                  <c:v>6.53134289041308E-7</c:v>
                </c:pt>
                <c:pt idx="1420">
                  <c:v>6.54093949452322E-7</c:v>
                </c:pt>
                <c:pt idx="1421">
                  <c:v>6.55053609727253E-7</c:v>
                </c:pt>
                <c:pt idx="1422">
                  <c:v>6.56013270138267E-7</c:v>
                </c:pt>
                <c:pt idx="1423">
                  <c:v>6.5697293054928E-7</c:v>
                </c:pt>
                <c:pt idx="1424">
                  <c:v>6.57932590824211E-7</c:v>
                </c:pt>
                <c:pt idx="1425">
                  <c:v>6.58892251235225E-7</c:v>
                </c:pt>
                <c:pt idx="1426">
                  <c:v>6.59851911646239E-7</c:v>
                </c:pt>
                <c:pt idx="1427">
                  <c:v>6.6081157192117E-7</c:v>
                </c:pt>
                <c:pt idx="1428">
                  <c:v>6.61771232332184E-7</c:v>
                </c:pt>
                <c:pt idx="1429">
                  <c:v>6.62730892743197E-7</c:v>
                </c:pt>
                <c:pt idx="1430">
                  <c:v>6.63690553018128E-7</c:v>
                </c:pt>
                <c:pt idx="1431">
                  <c:v>6.64650213429142E-7</c:v>
                </c:pt>
                <c:pt idx="1432">
                  <c:v>6.65609873840156E-7</c:v>
                </c:pt>
                <c:pt idx="1433">
                  <c:v>6.66569534115087E-7</c:v>
                </c:pt>
                <c:pt idx="1434">
                  <c:v>6.67529194526101E-7</c:v>
                </c:pt>
                <c:pt idx="1435">
                  <c:v>6.68488854937114E-7</c:v>
                </c:pt>
                <c:pt idx="1436">
                  <c:v>6.69448515348128E-7</c:v>
                </c:pt>
                <c:pt idx="1437">
                  <c:v>6.70408175623059E-7</c:v>
                </c:pt>
                <c:pt idx="1438">
                  <c:v>6.71367836034073E-7</c:v>
                </c:pt>
                <c:pt idx="1439">
                  <c:v>6.72327496445087E-7</c:v>
                </c:pt>
                <c:pt idx="1440">
                  <c:v>6.73287156720018E-7</c:v>
                </c:pt>
                <c:pt idx="1441">
                  <c:v>6.74246817131032E-7</c:v>
                </c:pt>
                <c:pt idx="1442">
                  <c:v>6.75206477542045E-7</c:v>
                </c:pt>
                <c:pt idx="1443">
                  <c:v>6.76166137816976E-7</c:v>
                </c:pt>
                <c:pt idx="1444">
                  <c:v>6.7712579822799E-7</c:v>
                </c:pt>
                <c:pt idx="1445">
                  <c:v>6.78085458639004E-7</c:v>
                </c:pt>
                <c:pt idx="1446">
                  <c:v>6.79045118913935E-7</c:v>
                </c:pt>
                <c:pt idx="1447">
                  <c:v>6.80004779324949E-7</c:v>
                </c:pt>
                <c:pt idx="1448">
                  <c:v>6.80964439735963E-7</c:v>
                </c:pt>
                <c:pt idx="1449">
                  <c:v>6.81924100146976E-7</c:v>
                </c:pt>
                <c:pt idx="1450">
                  <c:v>6.82883760421907E-7</c:v>
                </c:pt>
                <c:pt idx="1451">
                  <c:v>6.83843420832921E-7</c:v>
                </c:pt>
                <c:pt idx="1452">
                  <c:v>6.84803081243935E-7</c:v>
                </c:pt>
                <c:pt idx="1453">
                  <c:v>6.85762741518866E-7</c:v>
                </c:pt>
                <c:pt idx="1454">
                  <c:v>6.8672240192988E-7</c:v>
                </c:pt>
                <c:pt idx="1455">
                  <c:v>6.87682062340894E-7</c:v>
                </c:pt>
                <c:pt idx="1456">
                  <c:v>6.88641722615824E-7</c:v>
                </c:pt>
                <c:pt idx="1457">
                  <c:v>6.89601383026838E-7</c:v>
                </c:pt>
                <c:pt idx="1458">
                  <c:v>6.90561043437852E-7</c:v>
                </c:pt>
                <c:pt idx="1459">
                  <c:v>6.91520703712783E-7</c:v>
                </c:pt>
                <c:pt idx="1460">
                  <c:v>6.92480364123797E-7</c:v>
                </c:pt>
                <c:pt idx="1461">
                  <c:v>6.93440024534811E-7</c:v>
                </c:pt>
                <c:pt idx="1462">
                  <c:v>6.94399684809741E-7</c:v>
                </c:pt>
                <c:pt idx="1463">
                  <c:v>6.95359345220755E-7</c:v>
                </c:pt>
                <c:pt idx="1464">
                  <c:v>6.96319005631769E-7</c:v>
                </c:pt>
                <c:pt idx="1465">
                  <c:v>6.97278666042783E-7</c:v>
                </c:pt>
                <c:pt idx="1466">
                  <c:v>6.98238326317714E-7</c:v>
                </c:pt>
                <c:pt idx="1467">
                  <c:v>6.99197986728728E-7</c:v>
                </c:pt>
                <c:pt idx="1468">
                  <c:v>7.00157647139741E-7</c:v>
                </c:pt>
                <c:pt idx="1469">
                  <c:v>7.01117307414672E-7</c:v>
                </c:pt>
                <c:pt idx="1470">
                  <c:v>7.02076967825686E-7</c:v>
                </c:pt>
                <c:pt idx="1471">
                  <c:v>7.030366282367E-7</c:v>
                </c:pt>
                <c:pt idx="1472">
                  <c:v>7.03996288511631E-7</c:v>
                </c:pt>
                <c:pt idx="1473">
                  <c:v>7.04955948922645E-7</c:v>
                </c:pt>
                <c:pt idx="1474">
                  <c:v>7.05915609333659E-7</c:v>
                </c:pt>
                <c:pt idx="1475">
                  <c:v>7.0687526960859E-7</c:v>
                </c:pt>
                <c:pt idx="1476">
                  <c:v>7.07834930019604E-7</c:v>
                </c:pt>
                <c:pt idx="1477">
                  <c:v>7.08794590430617E-7</c:v>
                </c:pt>
                <c:pt idx="1478">
                  <c:v>7.09754250841631E-7</c:v>
                </c:pt>
                <c:pt idx="1479">
                  <c:v>7.10713911116562E-7</c:v>
                </c:pt>
                <c:pt idx="1480">
                  <c:v>7.11673571527576E-7</c:v>
                </c:pt>
                <c:pt idx="1481">
                  <c:v>7.12633231938589E-7</c:v>
                </c:pt>
                <c:pt idx="1482">
                  <c:v>7.13592892213521E-7</c:v>
                </c:pt>
                <c:pt idx="1483">
                  <c:v>7.14552552624534E-7</c:v>
                </c:pt>
                <c:pt idx="1484">
                  <c:v>7.15512213035548E-7</c:v>
                </c:pt>
                <c:pt idx="1485">
                  <c:v>7.16471873310479E-7</c:v>
                </c:pt>
                <c:pt idx="1486">
                  <c:v>7.17431533721493E-7</c:v>
                </c:pt>
                <c:pt idx="1487">
                  <c:v>7.18391194132507E-7</c:v>
                </c:pt>
                <c:pt idx="1488">
                  <c:v>7.19350854407438E-7</c:v>
                </c:pt>
                <c:pt idx="1489">
                  <c:v>7.20310514818452E-7</c:v>
                </c:pt>
                <c:pt idx="1490">
                  <c:v>7.21270175229465E-7</c:v>
                </c:pt>
                <c:pt idx="1491">
                  <c:v>7.22229835504396E-7</c:v>
                </c:pt>
                <c:pt idx="1492">
                  <c:v>7.2318949591541E-7</c:v>
                </c:pt>
                <c:pt idx="1493">
                  <c:v>7.24149156326424E-7</c:v>
                </c:pt>
                <c:pt idx="1494">
                  <c:v>7.25108816737438E-7</c:v>
                </c:pt>
                <c:pt idx="1495">
                  <c:v>7.26068477012369E-7</c:v>
                </c:pt>
                <c:pt idx="1496">
                  <c:v>7.27028137423383E-7</c:v>
                </c:pt>
                <c:pt idx="1497">
                  <c:v>7.27987797834396E-7</c:v>
                </c:pt>
                <c:pt idx="1498">
                  <c:v>7.28947458109327E-7</c:v>
                </c:pt>
                <c:pt idx="1499">
                  <c:v>7.29907118520341E-7</c:v>
                </c:pt>
              </c:numCache>
            </c:numRef>
          </c:xVal>
          <c:yVal>
            <c:numRef>
              <c:f>'Al effect 750C'!$E$3:$E$1502</c:f>
              <c:numCache>
                <c:formatCode>General</c:formatCode>
                <c:ptCount val="1500"/>
                <c:pt idx="0">
                  <c:v>0.0001</c:v>
                </c:pt>
                <c:pt idx="1">
                  <c:v>0.0001</c:v>
                </c:pt>
                <c:pt idx="2">
                  <c:v>0.0001</c:v>
                </c:pt>
                <c:pt idx="3">
                  <c:v>0.0001</c:v>
                </c:pt>
                <c:pt idx="4">
                  <c:v>0.0001</c:v>
                </c:pt>
                <c:pt idx="5">
                  <c:v>0.0001</c:v>
                </c:pt>
                <c:pt idx="6">
                  <c:v>0.0001</c:v>
                </c:pt>
                <c:pt idx="7">
                  <c:v>0.0001</c:v>
                </c:pt>
                <c:pt idx="8">
                  <c:v>0.0001</c:v>
                </c:pt>
                <c:pt idx="9">
                  <c:v>0.0001</c:v>
                </c:pt>
                <c:pt idx="10">
                  <c:v>0.0001</c:v>
                </c:pt>
                <c:pt idx="11">
                  <c:v>0.0001</c:v>
                </c:pt>
                <c:pt idx="12">
                  <c:v>0.0001</c:v>
                </c:pt>
                <c:pt idx="13">
                  <c:v>0.0001</c:v>
                </c:pt>
                <c:pt idx="14">
                  <c:v>0.0001</c:v>
                </c:pt>
                <c:pt idx="15">
                  <c:v>0.0001</c:v>
                </c:pt>
                <c:pt idx="16">
                  <c:v>0.0001</c:v>
                </c:pt>
                <c:pt idx="17">
                  <c:v>0.0001</c:v>
                </c:pt>
                <c:pt idx="18">
                  <c:v>0.0001</c:v>
                </c:pt>
                <c:pt idx="19">
                  <c:v>0.0001</c:v>
                </c:pt>
                <c:pt idx="20">
                  <c:v>0.0001</c:v>
                </c:pt>
                <c:pt idx="21">
                  <c:v>0.0001</c:v>
                </c:pt>
                <c:pt idx="22">
                  <c:v>0.0001</c:v>
                </c:pt>
                <c:pt idx="23">
                  <c:v>0.0001</c:v>
                </c:pt>
                <c:pt idx="24">
                  <c:v>0.0001</c:v>
                </c:pt>
                <c:pt idx="25">
                  <c:v>0.0001</c:v>
                </c:pt>
                <c:pt idx="26">
                  <c:v>0.0001</c:v>
                </c:pt>
                <c:pt idx="27">
                  <c:v>0.0001</c:v>
                </c:pt>
                <c:pt idx="28">
                  <c:v>0.0001</c:v>
                </c:pt>
                <c:pt idx="29">
                  <c:v>0.0001</c:v>
                </c:pt>
                <c:pt idx="30">
                  <c:v>0.0001</c:v>
                </c:pt>
                <c:pt idx="31">
                  <c:v>0.0001</c:v>
                </c:pt>
                <c:pt idx="32">
                  <c:v>0.0001</c:v>
                </c:pt>
                <c:pt idx="33">
                  <c:v>0.0001</c:v>
                </c:pt>
                <c:pt idx="34">
                  <c:v>0.0001</c:v>
                </c:pt>
                <c:pt idx="35">
                  <c:v>0.0001</c:v>
                </c:pt>
                <c:pt idx="36">
                  <c:v>0.0001</c:v>
                </c:pt>
                <c:pt idx="37">
                  <c:v>0.0001</c:v>
                </c:pt>
                <c:pt idx="38">
                  <c:v>0.0001</c:v>
                </c:pt>
                <c:pt idx="39">
                  <c:v>0.0001</c:v>
                </c:pt>
                <c:pt idx="40">
                  <c:v>0.0001</c:v>
                </c:pt>
                <c:pt idx="41">
                  <c:v>0.0001</c:v>
                </c:pt>
                <c:pt idx="42">
                  <c:v>0.0001</c:v>
                </c:pt>
                <c:pt idx="43">
                  <c:v>0.0001</c:v>
                </c:pt>
                <c:pt idx="44">
                  <c:v>0.0001</c:v>
                </c:pt>
                <c:pt idx="45">
                  <c:v>0.0001</c:v>
                </c:pt>
                <c:pt idx="46">
                  <c:v>0.0001</c:v>
                </c:pt>
                <c:pt idx="47">
                  <c:v>0.0001</c:v>
                </c:pt>
                <c:pt idx="48">
                  <c:v>0.0001</c:v>
                </c:pt>
                <c:pt idx="49">
                  <c:v>0.0001</c:v>
                </c:pt>
                <c:pt idx="50">
                  <c:v>0.0001</c:v>
                </c:pt>
                <c:pt idx="51">
                  <c:v>0.0001</c:v>
                </c:pt>
                <c:pt idx="52">
                  <c:v>0.0001</c:v>
                </c:pt>
                <c:pt idx="53">
                  <c:v>0.0001</c:v>
                </c:pt>
                <c:pt idx="54">
                  <c:v>0.0001</c:v>
                </c:pt>
                <c:pt idx="55">
                  <c:v>0.0001</c:v>
                </c:pt>
                <c:pt idx="56">
                  <c:v>0.0001</c:v>
                </c:pt>
                <c:pt idx="57">
                  <c:v>0.0001</c:v>
                </c:pt>
                <c:pt idx="58">
                  <c:v>0.0001</c:v>
                </c:pt>
                <c:pt idx="59">
                  <c:v>0.0001</c:v>
                </c:pt>
                <c:pt idx="60">
                  <c:v>0.0001</c:v>
                </c:pt>
                <c:pt idx="61">
                  <c:v>0.0001</c:v>
                </c:pt>
                <c:pt idx="62">
                  <c:v>0.0001</c:v>
                </c:pt>
                <c:pt idx="63">
                  <c:v>0.0001</c:v>
                </c:pt>
                <c:pt idx="64">
                  <c:v>0.0001</c:v>
                </c:pt>
                <c:pt idx="65">
                  <c:v>0.0001</c:v>
                </c:pt>
                <c:pt idx="66">
                  <c:v>0.0001</c:v>
                </c:pt>
                <c:pt idx="67">
                  <c:v>0.0001</c:v>
                </c:pt>
                <c:pt idx="68">
                  <c:v>0.0001</c:v>
                </c:pt>
                <c:pt idx="69">
                  <c:v>0.0001</c:v>
                </c:pt>
                <c:pt idx="70">
                  <c:v>0.0001</c:v>
                </c:pt>
                <c:pt idx="71">
                  <c:v>0.0001</c:v>
                </c:pt>
                <c:pt idx="72">
                  <c:v>0.0001</c:v>
                </c:pt>
                <c:pt idx="73">
                  <c:v>0.0001</c:v>
                </c:pt>
                <c:pt idx="74">
                  <c:v>0.0001</c:v>
                </c:pt>
                <c:pt idx="75">
                  <c:v>0.0001</c:v>
                </c:pt>
                <c:pt idx="76">
                  <c:v>0.0001</c:v>
                </c:pt>
                <c:pt idx="77">
                  <c:v>0.0001</c:v>
                </c:pt>
                <c:pt idx="78">
                  <c:v>0.0001</c:v>
                </c:pt>
                <c:pt idx="79">
                  <c:v>0.0001</c:v>
                </c:pt>
                <c:pt idx="80">
                  <c:v>0.0001</c:v>
                </c:pt>
                <c:pt idx="81">
                  <c:v>0.0001</c:v>
                </c:pt>
                <c:pt idx="82">
                  <c:v>0.0001</c:v>
                </c:pt>
                <c:pt idx="83">
                  <c:v>0.0001</c:v>
                </c:pt>
                <c:pt idx="84">
                  <c:v>0.0001</c:v>
                </c:pt>
                <c:pt idx="85">
                  <c:v>0.0001</c:v>
                </c:pt>
                <c:pt idx="86">
                  <c:v>0.0001</c:v>
                </c:pt>
                <c:pt idx="87">
                  <c:v>0.0001</c:v>
                </c:pt>
                <c:pt idx="88">
                  <c:v>0.0001</c:v>
                </c:pt>
                <c:pt idx="89">
                  <c:v>0.0001</c:v>
                </c:pt>
                <c:pt idx="90">
                  <c:v>0.0001</c:v>
                </c:pt>
                <c:pt idx="91">
                  <c:v>0.0001</c:v>
                </c:pt>
                <c:pt idx="92">
                  <c:v>0.0001</c:v>
                </c:pt>
                <c:pt idx="93">
                  <c:v>0.0001</c:v>
                </c:pt>
                <c:pt idx="94">
                  <c:v>0.0001</c:v>
                </c:pt>
                <c:pt idx="95">
                  <c:v>0.0001</c:v>
                </c:pt>
                <c:pt idx="96">
                  <c:v>0.0001</c:v>
                </c:pt>
                <c:pt idx="97">
                  <c:v>0.0001</c:v>
                </c:pt>
                <c:pt idx="98">
                  <c:v>0.0001</c:v>
                </c:pt>
                <c:pt idx="99">
                  <c:v>0.0001</c:v>
                </c:pt>
                <c:pt idx="100">
                  <c:v>0.0001</c:v>
                </c:pt>
                <c:pt idx="101">
                  <c:v>0.0001</c:v>
                </c:pt>
                <c:pt idx="102">
                  <c:v>0.0001</c:v>
                </c:pt>
                <c:pt idx="103">
                  <c:v>0.0001</c:v>
                </c:pt>
                <c:pt idx="104">
                  <c:v>0.0001</c:v>
                </c:pt>
                <c:pt idx="105">
                  <c:v>0.0001</c:v>
                </c:pt>
                <c:pt idx="106">
                  <c:v>0.0001</c:v>
                </c:pt>
                <c:pt idx="107">
                  <c:v>0.0001</c:v>
                </c:pt>
                <c:pt idx="108">
                  <c:v>0.0001</c:v>
                </c:pt>
                <c:pt idx="109">
                  <c:v>0.0001</c:v>
                </c:pt>
                <c:pt idx="110">
                  <c:v>0.0001</c:v>
                </c:pt>
                <c:pt idx="111">
                  <c:v>0.0001</c:v>
                </c:pt>
                <c:pt idx="112">
                  <c:v>0.0001</c:v>
                </c:pt>
                <c:pt idx="113">
                  <c:v>0.0001</c:v>
                </c:pt>
                <c:pt idx="114">
                  <c:v>0.0001</c:v>
                </c:pt>
                <c:pt idx="115">
                  <c:v>0.0001</c:v>
                </c:pt>
                <c:pt idx="116">
                  <c:v>0.0001</c:v>
                </c:pt>
                <c:pt idx="117">
                  <c:v>0.0001</c:v>
                </c:pt>
                <c:pt idx="118">
                  <c:v>0.0001</c:v>
                </c:pt>
                <c:pt idx="119">
                  <c:v>0.0001</c:v>
                </c:pt>
                <c:pt idx="120">
                  <c:v>0.0001</c:v>
                </c:pt>
                <c:pt idx="121">
                  <c:v>0.0001</c:v>
                </c:pt>
                <c:pt idx="122">
                  <c:v>0.0001</c:v>
                </c:pt>
                <c:pt idx="123">
                  <c:v>0.0001</c:v>
                </c:pt>
                <c:pt idx="124">
                  <c:v>0.0001</c:v>
                </c:pt>
                <c:pt idx="125">
                  <c:v>0.0001</c:v>
                </c:pt>
                <c:pt idx="126">
                  <c:v>0.0001</c:v>
                </c:pt>
                <c:pt idx="127">
                  <c:v>0.0001</c:v>
                </c:pt>
                <c:pt idx="128">
                  <c:v>0.0001</c:v>
                </c:pt>
                <c:pt idx="129">
                  <c:v>0.0001</c:v>
                </c:pt>
                <c:pt idx="130">
                  <c:v>0.0001</c:v>
                </c:pt>
                <c:pt idx="131">
                  <c:v>0.0001</c:v>
                </c:pt>
                <c:pt idx="132">
                  <c:v>0.0001</c:v>
                </c:pt>
                <c:pt idx="133">
                  <c:v>0.0001</c:v>
                </c:pt>
                <c:pt idx="134">
                  <c:v>0.0001</c:v>
                </c:pt>
                <c:pt idx="135">
                  <c:v>0.0001</c:v>
                </c:pt>
                <c:pt idx="136">
                  <c:v>0.0001</c:v>
                </c:pt>
                <c:pt idx="137">
                  <c:v>0.0001</c:v>
                </c:pt>
                <c:pt idx="138">
                  <c:v>0.0001</c:v>
                </c:pt>
                <c:pt idx="139">
                  <c:v>0.0001</c:v>
                </c:pt>
                <c:pt idx="140">
                  <c:v>0.0001</c:v>
                </c:pt>
                <c:pt idx="141">
                  <c:v>0.0001</c:v>
                </c:pt>
                <c:pt idx="142">
                  <c:v>0.0001</c:v>
                </c:pt>
                <c:pt idx="143">
                  <c:v>0.0001</c:v>
                </c:pt>
                <c:pt idx="144">
                  <c:v>0.0001</c:v>
                </c:pt>
                <c:pt idx="145">
                  <c:v>0.0001</c:v>
                </c:pt>
                <c:pt idx="146">
                  <c:v>0.0001</c:v>
                </c:pt>
                <c:pt idx="147">
                  <c:v>0.0001</c:v>
                </c:pt>
                <c:pt idx="148">
                  <c:v>0.0001</c:v>
                </c:pt>
                <c:pt idx="149">
                  <c:v>0.0001</c:v>
                </c:pt>
                <c:pt idx="150">
                  <c:v>0.0001</c:v>
                </c:pt>
                <c:pt idx="151">
                  <c:v>0.0001</c:v>
                </c:pt>
                <c:pt idx="152">
                  <c:v>0.0001</c:v>
                </c:pt>
                <c:pt idx="153">
                  <c:v>0.0001</c:v>
                </c:pt>
                <c:pt idx="154">
                  <c:v>0.0001</c:v>
                </c:pt>
                <c:pt idx="155">
                  <c:v>0.0001</c:v>
                </c:pt>
                <c:pt idx="156">
                  <c:v>0.0001</c:v>
                </c:pt>
                <c:pt idx="157">
                  <c:v>0.0001</c:v>
                </c:pt>
                <c:pt idx="158">
                  <c:v>0.0001</c:v>
                </c:pt>
                <c:pt idx="159">
                  <c:v>0.0001</c:v>
                </c:pt>
                <c:pt idx="160">
                  <c:v>0.0001</c:v>
                </c:pt>
                <c:pt idx="161">
                  <c:v>0.0001</c:v>
                </c:pt>
                <c:pt idx="162">
                  <c:v>0.0001</c:v>
                </c:pt>
                <c:pt idx="163">
                  <c:v>0.0001</c:v>
                </c:pt>
                <c:pt idx="164">
                  <c:v>0.0001</c:v>
                </c:pt>
                <c:pt idx="165">
                  <c:v>0.0001</c:v>
                </c:pt>
                <c:pt idx="166">
                  <c:v>0.0001</c:v>
                </c:pt>
                <c:pt idx="167">
                  <c:v>0.0001</c:v>
                </c:pt>
                <c:pt idx="168">
                  <c:v>0.0001</c:v>
                </c:pt>
                <c:pt idx="169">
                  <c:v>0.0001</c:v>
                </c:pt>
                <c:pt idx="170">
                  <c:v>0.0001</c:v>
                </c:pt>
                <c:pt idx="171">
                  <c:v>0.0001</c:v>
                </c:pt>
                <c:pt idx="172">
                  <c:v>0.0001</c:v>
                </c:pt>
                <c:pt idx="173">
                  <c:v>0.0001</c:v>
                </c:pt>
                <c:pt idx="174">
                  <c:v>0.0001</c:v>
                </c:pt>
                <c:pt idx="175">
                  <c:v>0.0001</c:v>
                </c:pt>
                <c:pt idx="176">
                  <c:v>0.0001</c:v>
                </c:pt>
                <c:pt idx="177">
                  <c:v>0.0001</c:v>
                </c:pt>
                <c:pt idx="178">
                  <c:v>0.0001</c:v>
                </c:pt>
                <c:pt idx="179">
                  <c:v>0.0001</c:v>
                </c:pt>
                <c:pt idx="180">
                  <c:v>0.0001</c:v>
                </c:pt>
                <c:pt idx="181">
                  <c:v>0.0001</c:v>
                </c:pt>
                <c:pt idx="182">
                  <c:v>0.0001</c:v>
                </c:pt>
                <c:pt idx="183">
                  <c:v>0.0001</c:v>
                </c:pt>
                <c:pt idx="184">
                  <c:v>0.0001</c:v>
                </c:pt>
                <c:pt idx="185">
                  <c:v>0.0001</c:v>
                </c:pt>
                <c:pt idx="186">
                  <c:v>0.0001</c:v>
                </c:pt>
                <c:pt idx="187">
                  <c:v>0.0001</c:v>
                </c:pt>
                <c:pt idx="188">
                  <c:v>0.0001</c:v>
                </c:pt>
                <c:pt idx="189">
                  <c:v>0.0001</c:v>
                </c:pt>
                <c:pt idx="190">
                  <c:v>0.0001</c:v>
                </c:pt>
                <c:pt idx="191">
                  <c:v>0.0001</c:v>
                </c:pt>
                <c:pt idx="192">
                  <c:v>0.0001</c:v>
                </c:pt>
                <c:pt idx="193">
                  <c:v>0.0001</c:v>
                </c:pt>
                <c:pt idx="194">
                  <c:v>0.0001</c:v>
                </c:pt>
                <c:pt idx="195">
                  <c:v>0.0001</c:v>
                </c:pt>
                <c:pt idx="196">
                  <c:v>0.0001</c:v>
                </c:pt>
                <c:pt idx="197">
                  <c:v>0.0001</c:v>
                </c:pt>
                <c:pt idx="198">
                  <c:v>0.0001</c:v>
                </c:pt>
                <c:pt idx="199">
                  <c:v>0.0001</c:v>
                </c:pt>
                <c:pt idx="200">
                  <c:v>0.0001</c:v>
                </c:pt>
                <c:pt idx="201">
                  <c:v>0.0001</c:v>
                </c:pt>
                <c:pt idx="202">
                  <c:v>0.0001</c:v>
                </c:pt>
                <c:pt idx="203">
                  <c:v>0.0001</c:v>
                </c:pt>
                <c:pt idx="204">
                  <c:v>0.0001</c:v>
                </c:pt>
                <c:pt idx="205">
                  <c:v>0.0001</c:v>
                </c:pt>
                <c:pt idx="206">
                  <c:v>0.0001</c:v>
                </c:pt>
                <c:pt idx="207">
                  <c:v>0.0001</c:v>
                </c:pt>
                <c:pt idx="208">
                  <c:v>0.0001</c:v>
                </c:pt>
                <c:pt idx="209">
                  <c:v>0.0001</c:v>
                </c:pt>
                <c:pt idx="210">
                  <c:v>0.0001</c:v>
                </c:pt>
                <c:pt idx="211">
                  <c:v>0.0001</c:v>
                </c:pt>
                <c:pt idx="212">
                  <c:v>0.0001</c:v>
                </c:pt>
                <c:pt idx="213">
                  <c:v>0.0001</c:v>
                </c:pt>
                <c:pt idx="214">
                  <c:v>0.0001</c:v>
                </c:pt>
                <c:pt idx="215">
                  <c:v>0.0001</c:v>
                </c:pt>
                <c:pt idx="216">
                  <c:v>0.0001</c:v>
                </c:pt>
                <c:pt idx="217">
                  <c:v>0.0001</c:v>
                </c:pt>
                <c:pt idx="218">
                  <c:v>0.0001</c:v>
                </c:pt>
                <c:pt idx="219">
                  <c:v>0.0001</c:v>
                </c:pt>
                <c:pt idx="220">
                  <c:v>0.0001</c:v>
                </c:pt>
                <c:pt idx="221">
                  <c:v>0.0001</c:v>
                </c:pt>
                <c:pt idx="222">
                  <c:v>0.0001</c:v>
                </c:pt>
                <c:pt idx="223">
                  <c:v>0.0001</c:v>
                </c:pt>
                <c:pt idx="224">
                  <c:v>0.0001</c:v>
                </c:pt>
                <c:pt idx="225">
                  <c:v>0.0001</c:v>
                </c:pt>
                <c:pt idx="226">
                  <c:v>0.0001</c:v>
                </c:pt>
                <c:pt idx="227">
                  <c:v>0.0001</c:v>
                </c:pt>
                <c:pt idx="228">
                  <c:v>0.0001</c:v>
                </c:pt>
                <c:pt idx="229">
                  <c:v>0.0001</c:v>
                </c:pt>
                <c:pt idx="230">
                  <c:v>0.0001</c:v>
                </c:pt>
                <c:pt idx="231">
                  <c:v>0.0001</c:v>
                </c:pt>
                <c:pt idx="232">
                  <c:v>0.0001</c:v>
                </c:pt>
                <c:pt idx="233">
                  <c:v>0.0001</c:v>
                </c:pt>
                <c:pt idx="234">
                  <c:v>0.0001</c:v>
                </c:pt>
                <c:pt idx="235">
                  <c:v>0.0001</c:v>
                </c:pt>
                <c:pt idx="236">
                  <c:v>0.0001</c:v>
                </c:pt>
                <c:pt idx="237">
                  <c:v>0.0001</c:v>
                </c:pt>
                <c:pt idx="238">
                  <c:v>0.0001</c:v>
                </c:pt>
                <c:pt idx="239">
                  <c:v>0.0001</c:v>
                </c:pt>
                <c:pt idx="240">
                  <c:v>0.0001</c:v>
                </c:pt>
                <c:pt idx="241">
                  <c:v>0.0001</c:v>
                </c:pt>
                <c:pt idx="242">
                  <c:v>0.0001</c:v>
                </c:pt>
                <c:pt idx="243">
                  <c:v>0.0001</c:v>
                </c:pt>
                <c:pt idx="244">
                  <c:v>0.0001</c:v>
                </c:pt>
                <c:pt idx="245">
                  <c:v>0.0001</c:v>
                </c:pt>
                <c:pt idx="246">
                  <c:v>0.0001</c:v>
                </c:pt>
                <c:pt idx="247">
                  <c:v>0.0001</c:v>
                </c:pt>
                <c:pt idx="248">
                  <c:v>0.0001</c:v>
                </c:pt>
                <c:pt idx="249">
                  <c:v>0.0001</c:v>
                </c:pt>
                <c:pt idx="250">
                  <c:v>0.0001</c:v>
                </c:pt>
                <c:pt idx="251">
                  <c:v>0.0001</c:v>
                </c:pt>
                <c:pt idx="252">
                  <c:v>0.0001</c:v>
                </c:pt>
                <c:pt idx="253">
                  <c:v>0.0001</c:v>
                </c:pt>
                <c:pt idx="254">
                  <c:v>0.0001</c:v>
                </c:pt>
                <c:pt idx="255">
                  <c:v>0.0001</c:v>
                </c:pt>
                <c:pt idx="256">
                  <c:v>0.0001</c:v>
                </c:pt>
                <c:pt idx="257">
                  <c:v>0.0001</c:v>
                </c:pt>
                <c:pt idx="258">
                  <c:v>0.0001</c:v>
                </c:pt>
                <c:pt idx="259">
                  <c:v>0.0001</c:v>
                </c:pt>
                <c:pt idx="260">
                  <c:v>0.0001</c:v>
                </c:pt>
                <c:pt idx="261">
                  <c:v>0.0001</c:v>
                </c:pt>
                <c:pt idx="262">
                  <c:v>0.0001</c:v>
                </c:pt>
                <c:pt idx="263">
                  <c:v>0.0001</c:v>
                </c:pt>
                <c:pt idx="264">
                  <c:v>0.0001</c:v>
                </c:pt>
                <c:pt idx="265">
                  <c:v>0.0001</c:v>
                </c:pt>
                <c:pt idx="266">
                  <c:v>0.0001</c:v>
                </c:pt>
                <c:pt idx="267">
                  <c:v>0.0001</c:v>
                </c:pt>
                <c:pt idx="268">
                  <c:v>0.0001</c:v>
                </c:pt>
                <c:pt idx="269">
                  <c:v>0.0001</c:v>
                </c:pt>
                <c:pt idx="270">
                  <c:v>0.0001</c:v>
                </c:pt>
                <c:pt idx="271">
                  <c:v>0.0001</c:v>
                </c:pt>
                <c:pt idx="272">
                  <c:v>0.0001</c:v>
                </c:pt>
                <c:pt idx="273">
                  <c:v>0.0001</c:v>
                </c:pt>
                <c:pt idx="274">
                  <c:v>0.0001</c:v>
                </c:pt>
                <c:pt idx="275">
                  <c:v>0.0001</c:v>
                </c:pt>
                <c:pt idx="276">
                  <c:v>0.0001</c:v>
                </c:pt>
                <c:pt idx="277">
                  <c:v>0.0001</c:v>
                </c:pt>
                <c:pt idx="278">
                  <c:v>0.0001</c:v>
                </c:pt>
                <c:pt idx="279">
                  <c:v>0.0001</c:v>
                </c:pt>
                <c:pt idx="280">
                  <c:v>0.0001</c:v>
                </c:pt>
                <c:pt idx="281">
                  <c:v>0.0001</c:v>
                </c:pt>
                <c:pt idx="282">
                  <c:v>0.0001</c:v>
                </c:pt>
                <c:pt idx="283">
                  <c:v>0.0001</c:v>
                </c:pt>
                <c:pt idx="284">
                  <c:v>0.0001</c:v>
                </c:pt>
                <c:pt idx="285">
                  <c:v>0.0001</c:v>
                </c:pt>
                <c:pt idx="286">
                  <c:v>0.0001</c:v>
                </c:pt>
                <c:pt idx="287">
                  <c:v>0.0001</c:v>
                </c:pt>
                <c:pt idx="288">
                  <c:v>0.0001</c:v>
                </c:pt>
                <c:pt idx="289">
                  <c:v>0.0001</c:v>
                </c:pt>
                <c:pt idx="290">
                  <c:v>0.0001</c:v>
                </c:pt>
                <c:pt idx="291">
                  <c:v>0.0001</c:v>
                </c:pt>
                <c:pt idx="292">
                  <c:v>0.0001</c:v>
                </c:pt>
                <c:pt idx="293">
                  <c:v>0.0001</c:v>
                </c:pt>
                <c:pt idx="294">
                  <c:v>0.0001</c:v>
                </c:pt>
                <c:pt idx="295">
                  <c:v>0.0001</c:v>
                </c:pt>
                <c:pt idx="296">
                  <c:v>0.0001</c:v>
                </c:pt>
                <c:pt idx="297">
                  <c:v>0.0001</c:v>
                </c:pt>
                <c:pt idx="298">
                  <c:v>0.0001</c:v>
                </c:pt>
                <c:pt idx="299">
                  <c:v>0.0001</c:v>
                </c:pt>
                <c:pt idx="300">
                  <c:v>0.0001</c:v>
                </c:pt>
                <c:pt idx="301">
                  <c:v>0.0001</c:v>
                </c:pt>
                <c:pt idx="302">
                  <c:v>0.0001</c:v>
                </c:pt>
                <c:pt idx="303">
                  <c:v>0.0001</c:v>
                </c:pt>
                <c:pt idx="304">
                  <c:v>0.0001</c:v>
                </c:pt>
                <c:pt idx="305">
                  <c:v>0.0001</c:v>
                </c:pt>
                <c:pt idx="306">
                  <c:v>0.0001</c:v>
                </c:pt>
                <c:pt idx="307">
                  <c:v>0.0001</c:v>
                </c:pt>
                <c:pt idx="308">
                  <c:v>0.0001</c:v>
                </c:pt>
                <c:pt idx="309">
                  <c:v>0.0001</c:v>
                </c:pt>
                <c:pt idx="310">
                  <c:v>0.0001</c:v>
                </c:pt>
                <c:pt idx="311">
                  <c:v>0.0001</c:v>
                </c:pt>
                <c:pt idx="312">
                  <c:v>0.0001</c:v>
                </c:pt>
                <c:pt idx="313">
                  <c:v>0.0001</c:v>
                </c:pt>
                <c:pt idx="314">
                  <c:v>0.0001</c:v>
                </c:pt>
                <c:pt idx="315">
                  <c:v>0.0001</c:v>
                </c:pt>
                <c:pt idx="316">
                  <c:v>0.0001</c:v>
                </c:pt>
                <c:pt idx="317">
                  <c:v>0.0001</c:v>
                </c:pt>
                <c:pt idx="318">
                  <c:v>0.0001</c:v>
                </c:pt>
                <c:pt idx="319">
                  <c:v>0.0001</c:v>
                </c:pt>
                <c:pt idx="320">
                  <c:v>0.0001</c:v>
                </c:pt>
                <c:pt idx="321">
                  <c:v>0.0001</c:v>
                </c:pt>
                <c:pt idx="322">
                  <c:v>0.0001</c:v>
                </c:pt>
                <c:pt idx="323">
                  <c:v>0.0001</c:v>
                </c:pt>
                <c:pt idx="324">
                  <c:v>0.0001</c:v>
                </c:pt>
                <c:pt idx="325">
                  <c:v>0.0001</c:v>
                </c:pt>
                <c:pt idx="326">
                  <c:v>0.0001</c:v>
                </c:pt>
                <c:pt idx="327">
                  <c:v>0.0001</c:v>
                </c:pt>
                <c:pt idx="328">
                  <c:v>0.0001</c:v>
                </c:pt>
                <c:pt idx="329">
                  <c:v>0.0001</c:v>
                </c:pt>
                <c:pt idx="330">
                  <c:v>0.0001</c:v>
                </c:pt>
                <c:pt idx="331">
                  <c:v>0.0001</c:v>
                </c:pt>
                <c:pt idx="332">
                  <c:v>0.0001</c:v>
                </c:pt>
                <c:pt idx="333">
                  <c:v>0.0001</c:v>
                </c:pt>
                <c:pt idx="334">
                  <c:v>0.0001</c:v>
                </c:pt>
                <c:pt idx="335">
                  <c:v>0.0001</c:v>
                </c:pt>
                <c:pt idx="336">
                  <c:v>0.0001</c:v>
                </c:pt>
                <c:pt idx="337">
                  <c:v>0.0001</c:v>
                </c:pt>
                <c:pt idx="338">
                  <c:v>0.0001</c:v>
                </c:pt>
                <c:pt idx="339">
                  <c:v>0.0001</c:v>
                </c:pt>
                <c:pt idx="340">
                  <c:v>0.0001</c:v>
                </c:pt>
                <c:pt idx="341">
                  <c:v>0.0001</c:v>
                </c:pt>
                <c:pt idx="342">
                  <c:v>0.0001</c:v>
                </c:pt>
                <c:pt idx="343">
                  <c:v>0.0001</c:v>
                </c:pt>
                <c:pt idx="344">
                  <c:v>0.0001</c:v>
                </c:pt>
                <c:pt idx="345">
                  <c:v>0.0001</c:v>
                </c:pt>
                <c:pt idx="346">
                  <c:v>0.0001</c:v>
                </c:pt>
                <c:pt idx="347">
                  <c:v>0.0001</c:v>
                </c:pt>
                <c:pt idx="348">
                  <c:v>0.0001</c:v>
                </c:pt>
                <c:pt idx="349">
                  <c:v>0.0001</c:v>
                </c:pt>
                <c:pt idx="350">
                  <c:v>0.0001</c:v>
                </c:pt>
                <c:pt idx="351">
                  <c:v>0.0001</c:v>
                </c:pt>
                <c:pt idx="352">
                  <c:v>0.0001</c:v>
                </c:pt>
                <c:pt idx="353">
                  <c:v>0.0001</c:v>
                </c:pt>
                <c:pt idx="354">
                  <c:v>0.0001</c:v>
                </c:pt>
                <c:pt idx="355">
                  <c:v>0.0001</c:v>
                </c:pt>
                <c:pt idx="356">
                  <c:v>0.0001</c:v>
                </c:pt>
                <c:pt idx="357">
                  <c:v>0.0001</c:v>
                </c:pt>
                <c:pt idx="358">
                  <c:v>0.0001</c:v>
                </c:pt>
                <c:pt idx="359">
                  <c:v>0.0001</c:v>
                </c:pt>
                <c:pt idx="360">
                  <c:v>0.0001</c:v>
                </c:pt>
                <c:pt idx="361">
                  <c:v>0.0001</c:v>
                </c:pt>
                <c:pt idx="362">
                  <c:v>0.0001</c:v>
                </c:pt>
                <c:pt idx="363">
                  <c:v>0.0001</c:v>
                </c:pt>
                <c:pt idx="364">
                  <c:v>0.0001</c:v>
                </c:pt>
                <c:pt idx="365">
                  <c:v>0.0001</c:v>
                </c:pt>
                <c:pt idx="366">
                  <c:v>0.0001</c:v>
                </c:pt>
                <c:pt idx="367">
                  <c:v>0.0001</c:v>
                </c:pt>
                <c:pt idx="368">
                  <c:v>0.0001</c:v>
                </c:pt>
                <c:pt idx="369">
                  <c:v>0.0001</c:v>
                </c:pt>
                <c:pt idx="370">
                  <c:v>0.0001</c:v>
                </c:pt>
                <c:pt idx="371">
                  <c:v>0.0001</c:v>
                </c:pt>
                <c:pt idx="372">
                  <c:v>0.0001</c:v>
                </c:pt>
                <c:pt idx="373">
                  <c:v>0.0001</c:v>
                </c:pt>
                <c:pt idx="374">
                  <c:v>0.0001</c:v>
                </c:pt>
                <c:pt idx="375">
                  <c:v>0.0001</c:v>
                </c:pt>
                <c:pt idx="376">
                  <c:v>0.0001</c:v>
                </c:pt>
                <c:pt idx="377">
                  <c:v>0.0001</c:v>
                </c:pt>
                <c:pt idx="378">
                  <c:v>0.0001</c:v>
                </c:pt>
                <c:pt idx="379">
                  <c:v>0.0001</c:v>
                </c:pt>
                <c:pt idx="380">
                  <c:v>0.0001</c:v>
                </c:pt>
                <c:pt idx="381">
                  <c:v>0.0001</c:v>
                </c:pt>
                <c:pt idx="382">
                  <c:v>0.0001</c:v>
                </c:pt>
                <c:pt idx="383">
                  <c:v>0.0001</c:v>
                </c:pt>
                <c:pt idx="384">
                  <c:v>0.0001</c:v>
                </c:pt>
                <c:pt idx="385">
                  <c:v>0.0001</c:v>
                </c:pt>
                <c:pt idx="386">
                  <c:v>0.0001</c:v>
                </c:pt>
                <c:pt idx="387">
                  <c:v>0.0001</c:v>
                </c:pt>
                <c:pt idx="388">
                  <c:v>0.0001</c:v>
                </c:pt>
                <c:pt idx="389">
                  <c:v>0.0001</c:v>
                </c:pt>
                <c:pt idx="390">
                  <c:v>0.0001</c:v>
                </c:pt>
                <c:pt idx="391">
                  <c:v>0.0001</c:v>
                </c:pt>
                <c:pt idx="392">
                  <c:v>0.0001</c:v>
                </c:pt>
                <c:pt idx="393">
                  <c:v>0.0001</c:v>
                </c:pt>
                <c:pt idx="394">
                  <c:v>0.0001</c:v>
                </c:pt>
                <c:pt idx="395">
                  <c:v>0.0001</c:v>
                </c:pt>
                <c:pt idx="396">
                  <c:v>0.0001</c:v>
                </c:pt>
                <c:pt idx="397">
                  <c:v>0.0001</c:v>
                </c:pt>
                <c:pt idx="398">
                  <c:v>0.0001</c:v>
                </c:pt>
                <c:pt idx="399">
                  <c:v>0.0001</c:v>
                </c:pt>
                <c:pt idx="400">
                  <c:v>0.0001</c:v>
                </c:pt>
                <c:pt idx="401">
                  <c:v>0.0001</c:v>
                </c:pt>
                <c:pt idx="402">
                  <c:v>0.0001</c:v>
                </c:pt>
                <c:pt idx="403">
                  <c:v>0.0001</c:v>
                </c:pt>
                <c:pt idx="404">
                  <c:v>0.0001</c:v>
                </c:pt>
                <c:pt idx="405">
                  <c:v>0.0001</c:v>
                </c:pt>
                <c:pt idx="406">
                  <c:v>0.0001</c:v>
                </c:pt>
                <c:pt idx="407">
                  <c:v>0.0001</c:v>
                </c:pt>
                <c:pt idx="408">
                  <c:v>0.0001</c:v>
                </c:pt>
                <c:pt idx="409">
                  <c:v>0.0001</c:v>
                </c:pt>
                <c:pt idx="410">
                  <c:v>0.0001</c:v>
                </c:pt>
                <c:pt idx="411">
                  <c:v>0.0001</c:v>
                </c:pt>
                <c:pt idx="412">
                  <c:v>0.0001</c:v>
                </c:pt>
                <c:pt idx="413">
                  <c:v>0.0001</c:v>
                </c:pt>
                <c:pt idx="414">
                  <c:v>0.0001</c:v>
                </c:pt>
                <c:pt idx="415">
                  <c:v>0.0001</c:v>
                </c:pt>
                <c:pt idx="416">
                  <c:v>0.0001</c:v>
                </c:pt>
                <c:pt idx="417">
                  <c:v>0.0001</c:v>
                </c:pt>
                <c:pt idx="418">
                  <c:v>0.0001</c:v>
                </c:pt>
                <c:pt idx="419">
                  <c:v>0.0001</c:v>
                </c:pt>
                <c:pt idx="420">
                  <c:v>0.0001</c:v>
                </c:pt>
                <c:pt idx="421">
                  <c:v>0.0001</c:v>
                </c:pt>
                <c:pt idx="422">
                  <c:v>0.0001</c:v>
                </c:pt>
                <c:pt idx="423">
                  <c:v>0.0001</c:v>
                </c:pt>
                <c:pt idx="424">
                  <c:v>0.0001</c:v>
                </c:pt>
                <c:pt idx="425">
                  <c:v>0.0001</c:v>
                </c:pt>
                <c:pt idx="426">
                  <c:v>0.0001</c:v>
                </c:pt>
                <c:pt idx="427">
                  <c:v>0.0001</c:v>
                </c:pt>
                <c:pt idx="428">
                  <c:v>0.0001</c:v>
                </c:pt>
                <c:pt idx="429">
                  <c:v>0.0001</c:v>
                </c:pt>
                <c:pt idx="430">
                  <c:v>0.0001</c:v>
                </c:pt>
                <c:pt idx="431">
                  <c:v>0.0001</c:v>
                </c:pt>
                <c:pt idx="432">
                  <c:v>0.0001</c:v>
                </c:pt>
                <c:pt idx="433">
                  <c:v>0.0001</c:v>
                </c:pt>
                <c:pt idx="434">
                  <c:v>0.0001</c:v>
                </c:pt>
                <c:pt idx="435">
                  <c:v>0.0001</c:v>
                </c:pt>
                <c:pt idx="436">
                  <c:v>0.0001</c:v>
                </c:pt>
                <c:pt idx="437">
                  <c:v>0.0001</c:v>
                </c:pt>
                <c:pt idx="438">
                  <c:v>0.0001</c:v>
                </c:pt>
                <c:pt idx="439">
                  <c:v>0.0001</c:v>
                </c:pt>
                <c:pt idx="440">
                  <c:v>0.0001</c:v>
                </c:pt>
                <c:pt idx="441">
                  <c:v>0.0001</c:v>
                </c:pt>
                <c:pt idx="442">
                  <c:v>0.0001</c:v>
                </c:pt>
                <c:pt idx="443">
                  <c:v>0.0001</c:v>
                </c:pt>
                <c:pt idx="444">
                  <c:v>0.0001</c:v>
                </c:pt>
                <c:pt idx="445">
                  <c:v>0.0001</c:v>
                </c:pt>
                <c:pt idx="446">
                  <c:v>0.0001</c:v>
                </c:pt>
                <c:pt idx="447">
                  <c:v>0.0001</c:v>
                </c:pt>
                <c:pt idx="448">
                  <c:v>0.0001</c:v>
                </c:pt>
                <c:pt idx="449">
                  <c:v>0.0001</c:v>
                </c:pt>
                <c:pt idx="450">
                  <c:v>0.0001</c:v>
                </c:pt>
                <c:pt idx="451">
                  <c:v>0.0001</c:v>
                </c:pt>
                <c:pt idx="452">
                  <c:v>0.0001</c:v>
                </c:pt>
                <c:pt idx="453">
                  <c:v>0.0001</c:v>
                </c:pt>
                <c:pt idx="454">
                  <c:v>0.0001</c:v>
                </c:pt>
                <c:pt idx="455">
                  <c:v>0.0001</c:v>
                </c:pt>
                <c:pt idx="456">
                  <c:v>0.0001</c:v>
                </c:pt>
                <c:pt idx="457">
                  <c:v>0.0001</c:v>
                </c:pt>
                <c:pt idx="458">
                  <c:v>0.0001</c:v>
                </c:pt>
                <c:pt idx="459">
                  <c:v>0.0001</c:v>
                </c:pt>
                <c:pt idx="460">
                  <c:v>0.0001</c:v>
                </c:pt>
                <c:pt idx="461">
                  <c:v>0.0001</c:v>
                </c:pt>
                <c:pt idx="462">
                  <c:v>0.0001</c:v>
                </c:pt>
                <c:pt idx="463">
                  <c:v>0.0001</c:v>
                </c:pt>
                <c:pt idx="464">
                  <c:v>0.0001</c:v>
                </c:pt>
                <c:pt idx="465">
                  <c:v>0.0001</c:v>
                </c:pt>
                <c:pt idx="466">
                  <c:v>0.0001</c:v>
                </c:pt>
                <c:pt idx="467">
                  <c:v>0.0001</c:v>
                </c:pt>
                <c:pt idx="468">
                  <c:v>0.0001</c:v>
                </c:pt>
                <c:pt idx="469">
                  <c:v>0.0001</c:v>
                </c:pt>
                <c:pt idx="470">
                  <c:v>0.0001</c:v>
                </c:pt>
                <c:pt idx="471">
                  <c:v>0.0001</c:v>
                </c:pt>
                <c:pt idx="472">
                  <c:v>0.0001</c:v>
                </c:pt>
                <c:pt idx="473">
                  <c:v>0.0001</c:v>
                </c:pt>
                <c:pt idx="474">
                  <c:v>0.0001</c:v>
                </c:pt>
                <c:pt idx="475">
                  <c:v>0.0001</c:v>
                </c:pt>
                <c:pt idx="476">
                  <c:v>0.0001</c:v>
                </c:pt>
                <c:pt idx="477">
                  <c:v>0.0001</c:v>
                </c:pt>
                <c:pt idx="478">
                  <c:v>0.0001</c:v>
                </c:pt>
                <c:pt idx="479">
                  <c:v>0.0001</c:v>
                </c:pt>
                <c:pt idx="480">
                  <c:v>0.0001</c:v>
                </c:pt>
                <c:pt idx="481">
                  <c:v>0.0001</c:v>
                </c:pt>
                <c:pt idx="482">
                  <c:v>0.0001</c:v>
                </c:pt>
                <c:pt idx="483">
                  <c:v>0.0001</c:v>
                </c:pt>
                <c:pt idx="484">
                  <c:v>0.0001</c:v>
                </c:pt>
                <c:pt idx="485">
                  <c:v>0.0001</c:v>
                </c:pt>
                <c:pt idx="486">
                  <c:v>0.0001</c:v>
                </c:pt>
                <c:pt idx="487">
                  <c:v>0.0001</c:v>
                </c:pt>
                <c:pt idx="488">
                  <c:v>0.0001</c:v>
                </c:pt>
                <c:pt idx="489">
                  <c:v>0.0001</c:v>
                </c:pt>
                <c:pt idx="490">
                  <c:v>0.0001</c:v>
                </c:pt>
                <c:pt idx="491">
                  <c:v>0.0001</c:v>
                </c:pt>
                <c:pt idx="492">
                  <c:v>0.0001</c:v>
                </c:pt>
                <c:pt idx="493">
                  <c:v>0.0001</c:v>
                </c:pt>
                <c:pt idx="494">
                  <c:v>0.0001</c:v>
                </c:pt>
                <c:pt idx="495">
                  <c:v>0.0001</c:v>
                </c:pt>
                <c:pt idx="496">
                  <c:v>0.0001</c:v>
                </c:pt>
                <c:pt idx="497">
                  <c:v>0.0001</c:v>
                </c:pt>
                <c:pt idx="498">
                  <c:v>0.0001</c:v>
                </c:pt>
                <c:pt idx="499">
                  <c:v>0.0001</c:v>
                </c:pt>
                <c:pt idx="500">
                  <c:v>0.0001</c:v>
                </c:pt>
                <c:pt idx="501">
                  <c:v>0.0001</c:v>
                </c:pt>
                <c:pt idx="502">
                  <c:v>0.0001</c:v>
                </c:pt>
                <c:pt idx="503">
                  <c:v>0.0001</c:v>
                </c:pt>
                <c:pt idx="504">
                  <c:v>0.0001</c:v>
                </c:pt>
                <c:pt idx="505">
                  <c:v>0.0001</c:v>
                </c:pt>
                <c:pt idx="506">
                  <c:v>0.0001</c:v>
                </c:pt>
                <c:pt idx="507">
                  <c:v>0.0001</c:v>
                </c:pt>
                <c:pt idx="508">
                  <c:v>0.0001</c:v>
                </c:pt>
                <c:pt idx="509">
                  <c:v>0.0001</c:v>
                </c:pt>
                <c:pt idx="510">
                  <c:v>0.0001</c:v>
                </c:pt>
                <c:pt idx="511">
                  <c:v>0.0001</c:v>
                </c:pt>
                <c:pt idx="512">
                  <c:v>0.0001</c:v>
                </c:pt>
                <c:pt idx="513">
                  <c:v>0.0001</c:v>
                </c:pt>
                <c:pt idx="514">
                  <c:v>0.0001</c:v>
                </c:pt>
                <c:pt idx="515">
                  <c:v>0.0001</c:v>
                </c:pt>
                <c:pt idx="516">
                  <c:v>0.0001</c:v>
                </c:pt>
                <c:pt idx="517">
                  <c:v>0.0001</c:v>
                </c:pt>
                <c:pt idx="518">
                  <c:v>0.0001</c:v>
                </c:pt>
                <c:pt idx="519">
                  <c:v>0.0001</c:v>
                </c:pt>
                <c:pt idx="520">
                  <c:v>0.0001</c:v>
                </c:pt>
                <c:pt idx="521">
                  <c:v>0.0001</c:v>
                </c:pt>
                <c:pt idx="522">
                  <c:v>0.0001</c:v>
                </c:pt>
                <c:pt idx="523">
                  <c:v>0.0001</c:v>
                </c:pt>
                <c:pt idx="524">
                  <c:v>0.0001</c:v>
                </c:pt>
                <c:pt idx="525">
                  <c:v>0.0001</c:v>
                </c:pt>
                <c:pt idx="526">
                  <c:v>0.0001</c:v>
                </c:pt>
                <c:pt idx="527">
                  <c:v>0.0001</c:v>
                </c:pt>
                <c:pt idx="528">
                  <c:v>0.0001</c:v>
                </c:pt>
                <c:pt idx="529">
                  <c:v>0.0001</c:v>
                </c:pt>
                <c:pt idx="530">
                  <c:v>0.0001</c:v>
                </c:pt>
                <c:pt idx="531">
                  <c:v>0.0001</c:v>
                </c:pt>
                <c:pt idx="532">
                  <c:v>0.0001</c:v>
                </c:pt>
                <c:pt idx="533">
                  <c:v>0.0001</c:v>
                </c:pt>
                <c:pt idx="534">
                  <c:v>0.0001</c:v>
                </c:pt>
                <c:pt idx="535">
                  <c:v>0.0001</c:v>
                </c:pt>
                <c:pt idx="536">
                  <c:v>0.0001</c:v>
                </c:pt>
                <c:pt idx="537">
                  <c:v>0.0001</c:v>
                </c:pt>
                <c:pt idx="538">
                  <c:v>0.0001</c:v>
                </c:pt>
                <c:pt idx="539">
                  <c:v>0.0001</c:v>
                </c:pt>
                <c:pt idx="540">
                  <c:v>0.0001</c:v>
                </c:pt>
                <c:pt idx="541">
                  <c:v>0.0001</c:v>
                </c:pt>
                <c:pt idx="542">
                  <c:v>0.0001</c:v>
                </c:pt>
                <c:pt idx="543">
                  <c:v>0.0001</c:v>
                </c:pt>
                <c:pt idx="544">
                  <c:v>0.0001</c:v>
                </c:pt>
                <c:pt idx="545">
                  <c:v>0.0001</c:v>
                </c:pt>
                <c:pt idx="546">
                  <c:v>0.0001</c:v>
                </c:pt>
                <c:pt idx="547">
                  <c:v>0.0001</c:v>
                </c:pt>
                <c:pt idx="548">
                  <c:v>0.0001</c:v>
                </c:pt>
                <c:pt idx="549">
                  <c:v>0.0001</c:v>
                </c:pt>
                <c:pt idx="550">
                  <c:v>0.0001</c:v>
                </c:pt>
                <c:pt idx="551">
                  <c:v>0.0001</c:v>
                </c:pt>
                <c:pt idx="552">
                  <c:v>0.0001</c:v>
                </c:pt>
                <c:pt idx="553">
                  <c:v>0.0001</c:v>
                </c:pt>
                <c:pt idx="554">
                  <c:v>0.0001</c:v>
                </c:pt>
                <c:pt idx="555">
                  <c:v>0.0001</c:v>
                </c:pt>
                <c:pt idx="556">
                  <c:v>0.0001</c:v>
                </c:pt>
                <c:pt idx="557">
                  <c:v>0.0001</c:v>
                </c:pt>
                <c:pt idx="558">
                  <c:v>0.0001</c:v>
                </c:pt>
                <c:pt idx="559">
                  <c:v>0.0001</c:v>
                </c:pt>
                <c:pt idx="560">
                  <c:v>0.0001</c:v>
                </c:pt>
                <c:pt idx="561">
                  <c:v>0.0001</c:v>
                </c:pt>
                <c:pt idx="562">
                  <c:v>0.0001</c:v>
                </c:pt>
                <c:pt idx="563">
                  <c:v>0.0001</c:v>
                </c:pt>
                <c:pt idx="564">
                  <c:v>0.0001</c:v>
                </c:pt>
                <c:pt idx="565">
                  <c:v>0.0001</c:v>
                </c:pt>
                <c:pt idx="566">
                  <c:v>0.0001</c:v>
                </c:pt>
                <c:pt idx="567">
                  <c:v>0.0001</c:v>
                </c:pt>
                <c:pt idx="568">
                  <c:v>0.0001</c:v>
                </c:pt>
                <c:pt idx="569">
                  <c:v>0.0001</c:v>
                </c:pt>
                <c:pt idx="570">
                  <c:v>0.0001</c:v>
                </c:pt>
                <c:pt idx="571">
                  <c:v>0.0001</c:v>
                </c:pt>
                <c:pt idx="572">
                  <c:v>0.0001</c:v>
                </c:pt>
                <c:pt idx="573">
                  <c:v>0.0001</c:v>
                </c:pt>
                <c:pt idx="574">
                  <c:v>0.0001</c:v>
                </c:pt>
                <c:pt idx="575">
                  <c:v>0.0001</c:v>
                </c:pt>
                <c:pt idx="576">
                  <c:v>0.0001</c:v>
                </c:pt>
                <c:pt idx="577">
                  <c:v>0.0001</c:v>
                </c:pt>
                <c:pt idx="578">
                  <c:v>0.0001</c:v>
                </c:pt>
                <c:pt idx="579">
                  <c:v>0.0001</c:v>
                </c:pt>
                <c:pt idx="580">
                  <c:v>0.0001</c:v>
                </c:pt>
                <c:pt idx="581">
                  <c:v>0.0001</c:v>
                </c:pt>
                <c:pt idx="582">
                  <c:v>0.0001</c:v>
                </c:pt>
                <c:pt idx="583">
                  <c:v>0.0001</c:v>
                </c:pt>
                <c:pt idx="584">
                  <c:v>0.0001</c:v>
                </c:pt>
                <c:pt idx="585">
                  <c:v>0.0001</c:v>
                </c:pt>
                <c:pt idx="586">
                  <c:v>0.0001</c:v>
                </c:pt>
                <c:pt idx="587">
                  <c:v>0.0001</c:v>
                </c:pt>
                <c:pt idx="588">
                  <c:v>0.0001</c:v>
                </c:pt>
                <c:pt idx="589">
                  <c:v>0.0001</c:v>
                </c:pt>
                <c:pt idx="590">
                  <c:v>0.0001</c:v>
                </c:pt>
                <c:pt idx="591">
                  <c:v>0.0001</c:v>
                </c:pt>
                <c:pt idx="592">
                  <c:v>0.0001</c:v>
                </c:pt>
                <c:pt idx="593">
                  <c:v>0.0001</c:v>
                </c:pt>
                <c:pt idx="594">
                  <c:v>0.0001</c:v>
                </c:pt>
                <c:pt idx="595">
                  <c:v>0.0001</c:v>
                </c:pt>
                <c:pt idx="596">
                  <c:v>0.0001</c:v>
                </c:pt>
                <c:pt idx="597">
                  <c:v>0.0001</c:v>
                </c:pt>
                <c:pt idx="598">
                  <c:v>0.0001</c:v>
                </c:pt>
                <c:pt idx="599">
                  <c:v>0.0001</c:v>
                </c:pt>
                <c:pt idx="600">
                  <c:v>0.0001</c:v>
                </c:pt>
                <c:pt idx="601">
                  <c:v>0.0001</c:v>
                </c:pt>
                <c:pt idx="602">
                  <c:v>0.0001</c:v>
                </c:pt>
                <c:pt idx="603">
                  <c:v>0.0001</c:v>
                </c:pt>
                <c:pt idx="604">
                  <c:v>0.0001</c:v>
                </c:pt>
                <c:pt idx="605">
                  <c:v>0.0001</c:v>
                </c:pt>
                <c:pt idx="606">
                  <c:v>0.0001</c:v>
                </c:pt>
                <c:pt idx="607">
                  <c:v>0.0001</c:v>
                </c:pt>
                <c:pt idx="608">
                  <c:v>0.0001</c:v>
                </c:pt>
                <c:pt idx="609">
                  <c:v>0.0001</c:v>
                </c:pt>
                <c:pt idx="610">
                  <c:v>0.0001</c:v>
                </c:pt>
                <c:pt idx="611">
                  <c:v>0.0001</c:v>
                </c:pt>
                <c:pt idx="612">
                  <c:v>0.0001</c:v>
                </c:pt>
                <c:pt idx="613">
                  <c:v>0.0001</c:v>
                </c:pt>
                <c:pt idx="614">
                  <c:v>0.0001</c:v>
                </c:pt>
                <c:pt idx="615">
                  <c:v>0.0001</c:v>
                </c:pt>
                <c:pt idx="616">
                  <c:v>0.0001</c:v>
                </c:pt>
                <c:pt idx="617">
                  <c:v>0.0001</c:v>
                </c:pt>
                <c:pt idx="618">
                  <c:v>0.0001</c:v>
                </c:pt>
                <c:pt idx="619">
                  <c:v>0.0001</c:v>
                </c:pt>
                <c:pt idx="620">
                  <c:v>0.0001</c:v>
                </c:pt>
                <c:pt idx="621">
                  <c:v>0.0001</c:v>
                </c:pt>
                <c:pt idx="622">
                  <c:v>0.0001</c:v>
                </c:pt>
                <c:pt idx="623">
                  <c:v>0.0001</c:v>
                </c:pt>
                <c:pt idx="624">
                  <c:v>0.0001</c:v>
                </c:pt>
                <c:pt idx="625">
                  <c:v>0.0001</c:v>
                </c:pt>
                <c:pt idx="626">
                  <c:v>0.0001</c:v>
                </c:pt>
                <c:pt idx="627">
                  <c:v>0.0001</c:v>
                </c:pt>
                <c:pt idx="628">
                  <c:v>0.0001</c:v>
                </c:pt>
                <c:pt idx="629">
                  <c:v>0.0001</c:v>
                </c:pt>
                <c:pt idx="630">
                  <c:v>0.0001</c:v>
                </c:pt>
                <c:pt idx="631">
                  <c:v>0.0001</c:v>
                </c:pt>
                <c:pt idx="632">
                  <c:v>0.0001</c:v>
                </c:pt>
                <c:pt idx="633">
                  <c:v>0.0001</c:v>
                </c:pt>
                <c:pt idx="634">
                  <c:v>0.0001</c:v>
                </c:pt>
                <c:pt idx="635">
                  <c:v>0.0001</c:v>
                </c:pt>
                <c:pt idx="636">
                  <c:v>0.0001</c:v>
                </c:pt>
                <c:pt idx="637">
                  <c:v>0.0001</c:v>
                </c:pt>
                <c:pt idx="638">
                  <c:v>0.0001</c:v>
                </c:pt>
                <c:pt idx="639">
                  <c:v>0.0001</c:v>
                </c:pt>
                <c:pt idx="640">
                  <c:v>0.0001</c:v>
                </c:pt>
                <c:pt idx="641">
                  <c:v>0.0001</c:v>
                </c:pt>
                <c:pt idx="642">
                  <c:v>0.0001</c:v>
                </c:pt>
                <c:pt idx="643">
                  <c:v>0.0001</c:v>
                </c:pt>
                <c:pt idx="644">
                  <c:v>0.0001</c:v>
                </c:pt>
                <c:pt idx="645">
                  <c:v>0.0001</c:v>
                </c:pt>
                <c:pt idx="646">
                  <c:v>0.0001</c:v>
                </c:pt>
                <c:pt idx="647">
                  <c:v>0.0001</c:v>
                </c:pt>
                <c:pt idx="648">
                  <c:v>0.0001</c:v>
                </c:pt>
                <c:pt idx="649">
                  <c:v>0.0001</c:v>
                </c:pt>
                <c:pt idx="650">
                  <c:v>0.0001</c:v>
                </c:pt>
                <c:pt idx="651">
                  <c:v>0.0001</c:v>
                </c:pt>
                <c:pt idx="652">
                  <c:v>0.0001</c:v>
                </c:pt>
                <c:pt idx="653">
                  <c:v>0.0001</c:v>
                </c:pt>
                <c:pt idx="654">
                  <c:v>0.0001</c:v>
                </c:pt>
                <c:pt idx="655">
                  <c:v>0.0001</c:v>
                </c:pt>
                <c:pt idx="656">
                  <c:v>0.0001</c:v>
                </c:pt>
                <c:pt idx="657">
                  <c:v>0.0001</c:v>
                </c:pt>
                <c:pt idx="658">
                  <c:v>0.0001</c:v>
                </c:pt>
                <c:pt idx="659">
                  <c:v>0.0001</c:v>
                </c:pt>
                <c:pt idx="660">
                  <c:v>0.0001</c:v>
                </c:pt>
                <c:pt idx="661">
                  <c:v>0.0001</c:v>
                </c:pt>
                <c:pt idx="662">
                  <c:v>0.0001</c:v>
                </c:pt>
                <c:pt idx="663">
                  <c:v>0.0001</c:v>
                </c:pt>
                <c:pt idx="664">
                  <c:v>0.0001</c:v>
                </c:pt>
                <c:pt idx="665">
                  <c:v>0.0001</c:v>
                </c:pt>
                <c:pt idx="666">
                  <c:v>0.0001</c:v>
                </c:pt>
                <c:pt idx="667">
                  <c:v>0.0001</c:v>
                </c:pt>
                <c:pt idx="668">
                  <c:v>0.0001</c:v>
                </c:pt>
                <c:pt idx="669">
                  <c:v>0.0001</c:v>
                </c:pt>
                <c:pt idx="670">
                  <c:v>0.0001</c:v>
                </c:pt>
                <c:pt idx="671">
                  <c:v>0.0001</c:v>
                </c:pt>
                <c:pt idx="672">
                  <c:v>0.0001</c:v>
                </c:pt>
                <c:pt idx="673">
                  <c:v>0.0001</c:v>
                </c:pt>
                <c:pt idx="674">
                  <c:v>0.0001</c:v>
                </c:pt>
                <c:pt idx="675">
                  <c:v>0.0001</c:v>
                </c:pt>
                <c:pt idx="676">
                  <c:v>0.0001</c:v>
                </c:pt>
                <c:pt idx="677">
                  <c:v>0.0001</c:v>
                </c:pt>
                <c:pt idx="678">
                  <c:v>0.0001</c:v>
                </c:pt>
                <c:pt idx="679">
                  <c:v>0.0001</c:v>
                </c:pt>
                <c:pt idx="680">
                  <c:v>0.0001</c:v>
                </c:pt>
                <c:pt idx="681">
                  <c:v>0.0001</c:v>
                </c:pt>
                <c:pt idx="682">
                  <c:v>0.0001</c:v>
                </c:pt>
                <c:pt idx="683">
                  <c:v>0.0001</c:v>
                </c:pt>
                <c:pt idx="684">
                  <c:v>0.0001</c:v>
                </c:pt>
                <c:pt idx="685">
                  <c:v>0.0001</c:v>
                </c:pt>
                <c:pt idx="686">
                  <c:v>0.0001</c:v>
                </c:pt>
                <c:pt idx="687">
                  <c:v>0.00010000000001</c:v>
                </c:pt>
                <c:pt idx="688">
                  <c:v>0.00010000000002</c:v>
                </c:pt>
                <c:pt idx="689">
                  <c:v>0.00010000000006</c:v>
                </c:pt>
                <c:pt idx="690">
                  <c:v>0.00010000000018</c:v>
                </c:pt>
                <c:pt idx="691">
                  <c:v>0.00010000000051</c:v>
                </c:pt>
                <c:pt idx="692">
                  <c:v>0.0001000000014</c:v>
                </c:pt>
                <c:pt idx="693">
                  <c:v>0.00010000000373</c:v>
                </c:pt>
                <c:pt idx="694">
                  <c:v>0.00010000000967</c:v>
                </c:pt>
                <c:pt idx="695">
                  <c:v>0.00010000002441</c:v>
                </c:pt>
                <c:pt idx="696">
                  <c:v>0.00010000005993</c:v>
                </c:pt>
                <c:pt idx="697">
                  <c:v>0.00010000014333</c:v>
                </c:pt>
                <c:pt idx="698">
                  <c:v>0.00010000033411</c:v>
                </c:pt>
                <c:pt idx="699">
                  <c:v>0.00010000075956</c:v>
                </c:pt>
                <c:pt idx="700">
                  <c:v>0.00010000168513</c:v>
                </c:pt>
                <c:pt idx="701">
                  <c:v>0.00010000365044</c:v>
                </c:pt>
                <c:pt idx="702">
                  <c:v>0.00010000772536</c:v>
                </c:pt>
                <c:pt idx="703">
                  <c:v>0.00010001597943</c:v>
                </c:pt>
                <c:pt idx="704">
                  <c:v>0.00010003231965</c:v>
                </c:pt>
                <c:pt idx="705">
                  <c:v>0.00010006394628</c:v>
                </c:pt>
                <c:pt idx="706">
                  <c:v>0.0001001238161</c:v>
                </c:pt>
                <c:pt idx="707">
                  <c:v>0.00010023469941</c:v>
                </c:pt>
                <c:pt idx="708">
                  <c:v>0.0001004356834</c:v>
                </c:pt>
                <c:pt idx="709">
                  <c:v>0.00010079231377</c:v>
                </c:pt>
                <c:pt idx="710">
                  <c:v>0.00010141197316</c:v>
                </c:pt>
                <c:pt idx="711">
                  <c:v>0.00010246653983</c:v>
                </c:pt>
                <c:pt idx="712">
                  <c:v>0.00010422479701</c:v>
                </c:pt>
                <c:pt idx="713">
                  <c:v>0.00010709737731</c:v>
                </c:pt>
                <c:pt idx="714">
                  <c:v>0.00011169708935</c:v>
                </c:pt>
                <c:pt idx="715">
                  <c:v>0.0001189171096</c:v>
                </c:pt>
                <c:pt idx="716">
                  <c:v>0.00013002852711</c:v>
                </c:pt>
                <c:pt idx="717">
                  <c:v>0.0001467969048</c:v>
                </c:pt>
                <c:pt idx="718">
                  <c:v>0.00017161471831</c:v>
                </c:pt>
                <c:pt idx="719">
                  <c:v>0.00020764271505</c:v>
                </c:pt>
                <c:pt idx="720">
                  <c:v>0.00025894854703</c:v>
                </c:pt>
                <c:pt idx="721">
                  <c:v>0.00033062586594</c:v>
                </c:pt>
                <c:pt idx="722">
                  <c:v>0.00042887212122</c:v>
                </c:pt>
                <c:pt idx="723">
                  <c:v>0.00056099956337</c:v>
                </c:pt>
                <c:pt idx="724">
                  <c:v>0.00073535264806</c:v>
                </c:pt>
                <c:pt idx="725">
                  <c:v>0.0009611074493</c:v>
                </c:pt>
                <c:pt idx="726">
                  <c:v>0.0012479358968</c:v>
                </c:pt>
                <c:pt idx="727">
                  <c:v>0.0016055301739</c:v>
                </c:pt>
                <c:pt idx="728">
                  <c:v>0.002043000064</c:v>
                </c:pt>
                <c:pt idx="729">
                  <c:v>0.0025681760145</c:v>
                </c:pt>
                <c:pt idx="730">
                  <c:v>0.0031868748221</c:v>
                </c:pt>
                <c:pt idx="731">
                  <c:v>0.0039021884723</c:v>
                </c:pt>
                <c:pt idx="732">
                  <c:v>0.0047138904954</c:v>
                </c:pt>
                <c:pt idx="733">
                  <c:v>0.0056181796999</c:v>
                </c:pt>
                <c:pt idx="734">
                  <c:v>0.0066064310508</c:v>
                </c:pt>
                <c:pt idx="735">
                  <c:v>0.0076691693981</c:v>
                </c:pt>
                <c:pt idx="736">
                  <c:v>0.0088019445597</c:v>
                </c:pt>
                <c:pt idx="737">
                  <c:v>0.0098542503327</c:v>
                </c:pt>
                <c:pt idx="738">
                  <c:v>0.010556640127</c:v>
                </c:pt>
                <c:pt idx="739">
                  <c:v>0.011032369521</c:v>
                </c:pt>
                <c:pt idx="740">
                  <c:v>0.011387701613</c:v>
                </c:pt>
                <c:pt idx="741">
                  <c:v>0.011657612567</c:v>
                </c:pt>
                <c:pt idx="742">
                  <c:v>0.011872280482</c:v>
                </c:pt>
                <c:pt idx="743">
                  <c:v>0.01206032256</c:v>
                </c:pt>
                <c:pt idx="744">
                  <c:v>0.012239072176</c:v>
                </c:pt>
                <c:pt idx="745">
                  <c:v>0.012414326005</c:v>
                </c:pt>
                <c:pt idx="746">
                  <c:v>0.012586645269</c:v>
                </c:pt>
                <c:pt idx="747">
                  <c:v>0.012755584169</c:v>
                </c:pt>
                <c:pt idx="748">
                  <c:v>0.01292074593</c:v>
                </c:pt>
                <c:pt idx="749">
                  <c:v>0.013081788142</c:v>
                </c:pt>
                <c:pt idx="750">
                  <c:v>0.013238393118</c:v>
                </c:pt>
                <c:pt idx="751">
                  <c:v>0.013390274369</c:v>
                </c:pt>
                <c:pt idx="752">
                  <c:v>0.013537179345</c:v>
                </c:pt>
                <c:pt idx="753">
                  <c:v>0.013678889861</c:v>
                </c:pt>
                <c:pt idx="754">
                  <c:v>0.013815222671</c:v>
                </c:pt>
                <c:pt idx="755">
                  <c:v>0.013946029693</c:v>
                </c:pt>
                <c:pt idx="756">
                  <c:v>0.014071197814</c:v>
                </c:pt>
                <c:pt idx="757">
                  <c:v>0.014190648332</c:v>
                </c:pt>
                <c:pt idx="758">
                  <c:v>0.014304336072</c:v>
                </c:pt>
                <c:pt idx="759">
                  <c:v>0.014412248181</c:v>
                </c:pt>
                <c:pt idx="760">
                  <c:v>0.014514402646</c:v>
                </c:pt>
                <c:pt idx="761">
                  <c:v>0.014610846564</c:v>
                </c:pt>
                <c:pt idx="762">
                  <c:v>0.014701654193</c:v>
                </c:pt>
                <c:pt idx="763">
                  <c:v>0.014786924832</c:v>
                </c:pt>
                <c:pt idx="764">
                  <c:v>0.014866780566</c:v>
                </c:pt>
                <c:pt idx="765">
                  <c:v>0.0149413639</c:v>
                </c:pt>
                <c:pt idx="766">
                  <c:v>0.015010835338</c:v>
                </c:pt>
                <c:pt idx="767">
                  <c:v>0.015075370931</c:v>
                </c:pt>
                <c:pt idx="768">
                  <c:v>0.015135159826</c:v>
                </c:pt>
                <c:pt idx="769">
                  <c:v>0.015190401863</c:v>
                </c:pt>
                <c:pt idx="770">
                  <c:v>0.015241305225</c:v>
                </c:pt>
                <c:pt idx="771">
                  <c:v>0.015288084187</c:v>
                </c:pt>
                <c:pt idx="772">
                  <c:v>0.015330956973</c:v>
                </c:pt>
                <c:pt idx="773">
                  <c:v>0.01537014375</c:v>
                </c:pt>
                <c:pt idx="774">
                  <c:v>0.015405864764</c:v>
                </c:pt>
                <c:pt idx="775">
                  <c:v>0.015438338636</c:v>
                </c:pt>
                <c:pt idx="776">
                  <c:v>0.015467780828</c:v>
                </c:pt>
                <c:pt idx="777">
                  <c:v>0.015494402271</c:v>
                </c:pt>
                <c:pt idx="778">
                  <c:v>0.015518408177</c:v>
                </c:pt>
                <c:pt idx="779">
                  <c:v>0.015539997019</c:v>
                </c:pt>
                <c:pt idx="780">
                  <c:v>0.015559359675</c:v>
                </c:pt>
                <c:pt idx="781">
                  <c:v>0.015576678743</c:v>
                </c:pt>
                <c:pt idx="782">
                  <c:v>0.015592127967</c:v>
                </c:pt>
                <c:pt idx="783">
                  <c:v>0.015605871965</c:v>
                </c:pt>
                <c:pt idx="784">
                  <c:v>0.015618065861</c:v>
                </c:pt>
                <c:pt idx="785">
                  <c:v>0.015628855181</c:v>
                </c:pt>
                <c:pt idx="786">
                  <c:v>0.015638375857</c:v>
                </c:pt>
                <c:pt idx="787">
                  <c:v>0.015646754293</c:v>
                </c:pt>
                <c:pt idx="788">
                  <c:v>0.015654107543</c:v>
                </c:pt>
                <c:pt idx="789">
                  <c:v>0.015660543534</c:v>
                </c:pt>
                <c:pt idx="790">
                  <c:v>0.01566616142</c:v>
                </c:pt>
                <c:pt idx="791">
                  <c:v>0.015671051888</c:v>
                </c:pt>
                <c:pt idx="792">
                  <c:v>0.015675297555</c:v>
                </c:pt>
                <c:pt idx="793">
                  <c:v>0.015678973425</c:v>
                </c:pt>
                <c:pt idx="794">
                  <c:v>0.015682147331</c:v>
                </c:pt>
                <c:pt idx="795">
                  <c:v>0.015684880369</c:v>
                </c:pt>
                <c:pt idx="796">
                  <c:v>0.015687227372</c:v>
                </c:pt>
                <c:pt idx="797">
                  <c:v>0.015689237384</c:v>
                </c:pt>
                <c:pt idx="798">
                  <c:v>0.015690954106</c:v>
                </c:pt>
                <c:pt idx="799">
                  <c:v>0.01569241634</c:v>
                </c:pt>
                <c:pt idx="800">
                  <c:v>0.015693658418</c:v>
                </c:pt>
                <c:pt idx="801">
                  <c:v>0.015694710612</c:v>
                </c:pt>
                <c:pt idx="802">
                  <c:v>0.015695599519</c:v>
                </c:pt>
                <c:pt idx="803">
                  <c:v>0.015696348431</c:v>
                </c:pt>
                <c:pt idx="804">
                  <c:v>0.015696977673</c:v>
                </c:pt>
                <c:pt idx="805">
                  <c:v>0.015697504924</c:v>
                </c:pt>
                <c:pt idx="806">
                  <c:v>0.015697945508</c:v>
                </c:pt>
                <c:pt idx="807">
                  <c:v>0.015698312665</c:v>
                </c:pt>
                <c:pt idx="808">
                  <c:v>0.015698617795</c:v>
                </c:pt>
                <c:pt idx="809">
                  <c:v>0.015698870683</c:v>
                </c:pt>
                <c:pt idx="810">
                  <c:v>0.0156990797</c:v>
                </c:pt>
                <c:pt idx="811">
                  <c:v>0.015699251982</c:v>
                </c:pt>
                <c:pt idx="812">
                  <c:v>0.015699393598</c:v>
                </c:pt>
                <c:pt idx="813">
                  <c:v>0.015699509686</c:v>
                </c:pt>
                <c:pt idx="814">
                  <c:v>0.015699604587</c:v>
                </c:pt>
                <c:pt idx="815">
                  <c:v>0.015699681955</c:v>
                </c:pt>
                <c:pt idx="816">
                  <c:v>0.015699744855</c:v>
                </c:pt>
                <c:pt idx="817">
                  <c:v>0.015699795854</c:v>
                </c:pt>
                <c:pt idx="818">
                  <c:v>0.015699837088</c:v>
                </c:pt>
                <c:pt idx="819">
                  <c:v>0.015699870337</c:v>
                </c:pt>
                <c:pt idx="820">
                  <c:v>0.015699897072</c:v>
                </c:pt>
                <c:pt idx="821">
                  <c:v>0.01569991851</c:v>
                </c:pt>
                <c:pt idx="822">
                  <c:v>0.015699935654</c:v>
                </c:pt>
                <c:pt idx="823">
                  <c:v>0.015699949326</c:v>
                </c:pt>
                <c:pt idx="824">
                  <c:v>0.015699960198</c:v>
                </c:pt>
                <c:pt idx="825">
                  <c:v>0.015699968821</c:v>
                </c:pt>
                <c:pt idx="826">
                  <c:v>0.015699975641</c:v>
                </c:pt>
                <c:pt idx="827">
                  <c:v>0.01569998102</c:v>
                </c:pt>
                <c:pt idx="828">
                  <c:v>0.01569998525</c:v>
                </c:pt>
                <c:pt idx="829">
                  <c:v>0.015699988569</c:v>
                </c:pt>
                <c:pt idx="830">
                  <c:v>0.015699991164</c:v>
                </c:pt>
                <c:pt idx="831">
                  <c:v>0.015699993188</c:v>
                </c:pt>
                <c:pt idx="832">
                  <c:v>0.015699994763</c:v>
                </c:pt>
                <c:pt idx="833">
                  <c:v>0.015699995985</c:v>
                </c:pt>
                <c:pt idx="834">
                  <c:v>0.015699996929</c:v>
                </c:pt>
                <c:pt idx="835">
                  <c:v>0.015699997658</c:v>
                </c:pt>
                <c:pt idx="836">
                  <c:v>0.015699998219</c:v>
                </c:pt>
                <c:pt idx="837">
                  <c:v>0.015699998649</c:v>
                </c:pt>
                <c:pt idx="838">
                  <c:v>0.015699998978</c:v>
                </c:pt>
                <c:pt idx="839">
                  <c:v>0.015699999229</c:v>
                </c:pt>
                <c:pt idx="840">
                  <c:v>0.01569999942</c:v>
                </c:pt>
                <c:pt idx="841">
                  <c:v>0.015699999565</c:v>
                </c:pt>
                <c:pt idx="842">
                  <c:v>0.015699999674</c:v>
                </c:pt>
                <c:pt idx="843">
                  <c:v>0.015699999757</c:v>
                </c:pt>
                <c:pt idx="844">
                  <c:v>0.015699999819</c:v>
                </c:pt>
                <c:pt idx="845">
                  <c:v>0.015699999866</c:v>
                </c:pt>
                <c:pt idx="846">
                  <c:v>0.015699999901</c:v>
                </c:pt>
                <c:pt idx="847">
                  <c:v>0.015699999927</c:v>
                </c:pt>
                <c:pt idx="848">
                  <c:v>0.015699999946</c:v>
                </c:pt>
                <c:pt idx="849">
                  <c:v>0.01569999996</c:v>
                </c:pt>
                <c:pt idx="850">
                  <c:v>0.015699999971</c:v>
                </c:pt>
                <c:pt idx="851">
                  <c:v>0.015699999979</c:v>
                </c:pt>
                <c:pt idx="852">
                  <c:v>0.015699999985</c:v>
                </c:pt>
                <c:pt idx="853">
                  <c:v>0.015699999989</c:v>
                </c:pt>
                <c:pt idx="854">
                  <c:v>0.015699999992</c:v>
                </c:pt>
                <c:pt idx="855">
                  <c:v>0.015699999994</c:v>
                </c:pt>
                <c:pt idx="856">
                  <c:v>0.015699999996</c:v>
                </c:pt>
                <c:pt idx="857">
                  <c:v>0.015699999997</c:v>
                </c:pt>
                <c:pt idx="858">
                  <c:v>0.015699999998</c:v>
                </c:pt>
                <c:pt idx="859">
                  <c:v>0.015699999998</c:v>
                </c:pt>
                <c:pt idx="860">
                  <c:v>0.015699999999</c:v>
                </c:pt>
                <c:pt idx="861">
                  <c:v>0.015699999999</c:v>
                </c:pt>
                <c:pt idx="862">
                  <c:v>0.015699999999</c:v>
                </c:pt>
                <c:pt idx="863">
                  <c:v>0.0157</c:v>
                </c:pt>
                <c:pt idx="864">
                  <c:v>0.0157</c:v>
                </c:pt>
                <c:pt idx="865">
                  <c:v>0.0157</c:v>
                </c:pt>
                <c:pt idx="866">
                  <c:v>0.0157</c:v>
                </c:pt>
                <c:pt idx="867">
                  <c:v>0.0157</c:v>
                </c:pt>
                <c:pt idx="868">
                  <c:v>0.0157</c:v>
                </c:pt>
                <c:pt idx="869">
                  <c:v>0.0157</c:v>
                </c:pt>
                <c:pt idx="870">
                  <c:v>0.0157</c:v>
                </c:pt>
                <c:pt idx="871">
                  <c:v>0.0157</c:v>
                </c:pt>
                <c:pt idx="872">
                  <c:v>0.0157</c:v>
                </c:pt>
                <c:pt idx="873">
                  <c:v>0.0157</c:v>
                </c:pt>
                <c:pt idx="874">
                  <c:v>0.0157</c:v>
                </c:pt>
                <c:pt idx="875">
                  <c:v>0.0157</c:v>
                </c:pt>
                <c:pt idx="876">
                  <c:v>0.0157</c:v>
                </c:pt>
                <c:pt idx="877">
                  <c:v>0.0157</c:v>
                </c:pt>
                <c:pt idx="878">
                  <c:v>0.0157</c:v>
                </c:pt>
                <c:pt idx="879">
                  <c:v>0.0157</c:v>
                </c:pt>
                <c:pt idx="880">
                  <c:v>0.0157</c:v>
                </c:pt>
                <c:pt idx="881">
                  <c:v>0.0157</c:v>
                </c:pt>
                <c:pt idx="882">
                  <c:v>0.0157</c:v>
                </c:pt>
                <c:pt idx="883">
                  <c:v>0.0157</c:v>
                </c:pt>
                <c:pt idx="884">
                  <c:v>0.0157</c:v>
                </c:pt>
                <c:pt idx="885">
                  <c:v>0.0157</c:v>
                </c:pt>
                <c:pt idx="886">
                  <c:v>0.0157</c:v>
                </c:pt>
                <c:pt idx="887">
                  <c:v>0.0157</c:v>
                </c:pt>
                <c:pt idx="888">
                  <c:v>0.0157</c:v>
                </c:pt>
                <c:pt idx="889">
                  <c:v>0.0157</c:v>
                </c:pt>
                <c:pt idx="890">
                  <c:v>0.0157</c:v>
                </c:pt>
                <c:pt idx="891">
                  <c:v>0.0157</c:v>
                </c:pt>
                <c:pt idx="892">
                  <c:v>0.0157</c:v>
                </c:pt>
                <c:pt idx="893">
                  <c:v>0.0157</c:v>
                </c:pt>
                <c:pt idx="894">
                  <c:v>0.0157</c:v>
                </c:pt>
                <c:pt idx="895">
                  <c:v>0.0157</c:v>
                </c:pt>
                <c:pt idx="896">
                  <c:v>0.0157</c:v>
                </c:pt>
                <c:pt idx="897">
                  <c:v>0.0157</c:v>
                </c:pt>
                <c:pt idx="898">
                  <c:v>0.0157</c:v>
                </c:pt>
                <c:pt idx="899">
                  <c:v>0.0157</c:v>
                </c:pt>
                <c:pt idx="900">
                  <c:v>0.0157</c:v>
                </c:pt>
                <c:pt idx="901">
                  <c:v>0.0157</c:v>
                </c:pt>
                <c:pt idx="902">
                  <c:v>0.0157</c:v>
                </c:pt>
                <c:pt idx="903">
                  <c:v>0.0157</c:v>
                </c:pt>
                <c:pt idx="904">
                  <c:v>0.0157</c:v>
                </c:pt>
                <c:pt idx="905">
                  <c:v>0.0157</c:v>
                </c:pt>
                <c:pt idx="906">
                  <c:v>0.0157</c:v>
                </c:pt>
                <c:pt idx="907">
                  <c:v>0.0157</c:v>
                </c:pt>
                <c:pt idx="908">
                  <c:v>0.0157</c:v>
                </c:pt>
                <c:pt idx="909">
                  <c:v>0.0157</c:v>
                </c:pt>
                <c:pt idx="910">
                  <c:v>0.0157</c:v>
                </c:pt>
                <c:pt idx="911">
                  <c:v>0.0157</c:v>
                </c:pt>
                <c:pt idx="912">
                  <c:v>0.0157</c:v>
                </c:pt>
                <c:pt idx="913">
                  <c:v>0.0157</c:v>
                </c:pt>
                <c:pt idx="914">
                  <c:v>0.0157</c:v>
                </c:pt>
                <c:pt idx="915">
                  <c:v>0.0157</c:v>
                </c:pt>
                <c:pt idx="916">
                  <c:v>0.0157</c:v>
                </c:pt>
                <c:pt idx="917">
                  <c:v>0.0157</c:v>
                </c:pt>
                <c:pt idx="918">
                  <c:v>0.0157</c:v>
                </c:pt>
                <c:pt idx="919">
                  <c:v>0.0157</c:v>
                </c:pt>
                <c:pt idx="920">
                  <c:v>0.0157</c:v>
                </c:pt>
                <c:pt idx="921">
                  <c:v>0.0157</c:v>
                </c:pt>
                <c:pt idx="922">
                  <c:v>0.0157</c:v>
                </c:pt>
                <c:pt idx="923">
                  <c:v>0.0157</c:v>
                </c:pt>
                <c:pt idx="924">
                  <c:v>0.0157</c:v>
                </c:pt>
                <c:pt idx="925">
                  <c:v>0.0157</c:v>
                </c:pt>
                <c:pt idx="926">
                  <c:v>0.0157</c:v>
                </c:pt>
                <c:pt idx="927">
                  <c:v>0.0157</c:v>
                </c:pt>
                <c:pt idx="928">
                  <c:v>0.0157</c:v>
                </c:pt>
                <c:pt idx="929">
                  <c:v>0.0157</c:v>
                </c:pt>
                <c:pt idx="930">
                  <c:v>0.0157</c:v>
                </c:pt>
                <c:pt idx="931">
                  <c:v>0.0157</c:v>
                </c:pt>
                <c:pt idx="932">
                  <c:v>0.0157</c:v>
                </c:pt>
                <c:pt idx="933">
                  <c:v>0.0157</c:v>
                </c:pt>
                <c:pt idx="934">
                  <c:v>0.0157</c:v>
                </c:pt>
                <c:pt idx="935">
                  <c:v>0.0157</c:v>
                </c:pt>
                <c:pt idx="936">
                  <c:v>0.0157</c:v>
                </c:pt>
                <c:pt idx="937">
                  <c:v>0.0157</c:v>
                </c:pt>
                <c:pt idx="938">
                  <c:v>0.0157</c:v>
                </c:pt>
                <c:pt idx="939">
                  <c:v>0.0157</c:v>
                </c:pt>
                <c:pt idx="940">
                  <c:v>0.0157</c:v>
                </c:pt>
                <c:pt idx="941">
                  <c:v>0.0157</c:v>
                </c:pt>
                <c:pt idx="942">
                  <c:v>0.0157</c:v>
                </c:pt>
                <c:pt idx="943">
                  <c:v>0.0157</c:v>
                </c:pt>
                <c:pt idx="944">
                  <c:v>0.0157</c:v>
                </c:pt>
                <c:pt idx="945">
                  <c:v>0.0157</c:v>
                </c:pt>
                <c:pt idx="946">
                  <c:v>0.0157</c:v>
                </c:pt>
                <c:pt idx="947">
                  <c:v>0.0157</c:v>
                </c:pt>
                <c:pt idx="948">
                  <c:v>0.0157</c:v>
                </c:pt>
                <c:pt idx="949">
                  <c:v>0.0157</c:v>
                </c:pt>
                <c:pt idx="950">
                  <c:v>0.0157</c:v>
                </c:pt>
                <c:pt idx="951">
                  <c:v>0.0157</c:v>
                </c:pt>
                <c:pt idx="952">
                  <c:v>0.0157</c:v>
                </c:pt>
                <c:pt idx="953">
                  <c:v>0.0157</c:v>
                </c:pt>
                <c:pt idx="954">
                  <c:v>0.0157</c:v>
                </c:pt>
                <c:pt idx="955">
                  <c:v>0.0157</c:v>
                </c:pt>
                <c:pt idx="956">
                  <c:v>0.0157</c:v>
                </c:pt>
                <c:pt idx="957">
                  <c:v>0.0157</c:v>
                </c:pt>
                <c:pt idx="958">
                  <c:v>0.0157</c:v>
                </c:pt>
                <c:pt idx="959">
                  <c:v>0.0157</c:v>
                </c:pt>
                <c:pt idx="960">
                  <c:v>0.0157</c:v>
                </c:pt>
                <c:pt idx="961">
                  <c:v>0.0157</c:v>
                </c:pt>
                <c:pt idx="962">
                  <c:v>0.0157</c:v>
                </c:pt>
                <c:pt idx="963">
                  <c:v>0.0157</c:v>
                </c:pt>
                <c:pt idx="964">
                  <c:v>0.0157</c:v>
                </c:pt>
                <c:pt idx="965">
                  <c:v>0.0157</c:v>
                </c:pt>
                <c:pt idx="966">
                  <c:v>0.0157</c:v>
                </c:pt>
                <c:pt idx="967">
                  <c:v>0.0157</c:v>
                </c:pt>
                <c:pt idx="968">
                  <c:v>0.0157</c:v>
                </c:pt>
                <c:pt idx="969">
                  <c:v>0.0157</c:v>
                </c:pt>
                <c:pt idx="970">
                  <c:v>0.0157</c:v>
                </c:pt>
                <c:pt idx="971">
                  <c:v>0.0157</c:v>
                </c:pt>
                <c:pt idx="972">
                  <c:v>0.0157</c:v>
                </c:pt>
                <c:pt idx="973">
                  <c:v>0.0157</c:v>
                </c:pt>
                <c:pt idx="974">
                  <c:v>0.0157</c:v>
                </c:pt>
                <c:pt idx="975">
                  <c:v>0.0157</c:v>
                </c:pt>
                <c:pt idx="976">
                  <c:v>0.0157</c:v>
                </c:pt>
                <c:pt idx="977">
                  <c:v>0.0157</c:v>
                </c:pt>
                <c:pt idx="978">
                  <c:v>0.0157</c:v>
                </c:pt>
                <c:pt idx="979">
                  <c:v>0.0157</c:v>
                </c:pt>
                <c:pt idx="980">
                  <c:v>0.0157</c:v>
                </c:pt>
                <c:pt idx="981">
                  <c:v>0.0157</c:v>
                </c:pt>
                <c:pt idx="982">
                  <c:v>0.0157</c:v>
                </c:pt>
                <c:pt idx="983">
                  <c:v>0.0157</c:v>
                </c:pt>
                <c:pt idx="984">
                  <c:v>0.0157</c:v>
                </c:pt>
                <c:pt idx="985">
                  <c:v>0.0157</c:v>
                </c:pt>
                <c:pt idx="986">
                  <c:v>0.0157</c:v>
                </c:pt>
                <c:pt idx="987">
                  <c:v>0.0157</c:v>
                </c:pt>
                <c:pt idx="988">
                  <c:v>0.0157</c:v>
                </c:pt>
                <c:pt idx="989">
                  <c:v>0.0157</c:v>
                </c:pt>
                <c:pt idx="990">
                  <c:v>0.0157</c:v>
                </c:pt>
                <c:pt idx="991">
                  <c:v>0.0157</c:v>
                </c:pt>
                <c:pt idx="992">
                  <c:v>0.0157</c:v>
                </c:pt>
                <c:pt idx="993">
                  <c:v>0.0157</c:v>
                </c:pt>
                <c:pt idx="994">
                  <c:v>0.0157</c:v>
                </c:pt>
                <c:pt idx="995">
                  <c:v>0.0157</c:v>
                </c:pt>
                <c:pt idx="996">
                  <c:v>0.0157</c:v>
                </c:pt>
                <c:pt idx="997">
                  <c:v>0.0157</c:v>
                </c:pt>
                <c:pt idx="998">
                  <c:v>0.0157</c:v>
                </c:pt>
                <c:pt idx="999">
                  <c:v>0.0157</c:v>
                </c:pt>
                <c:pt idx="1000">
                  <c:v>0.0157</c:v>
                </c:pt>
                <c:pt idx="1001">
                  <c:v>0.0157</c:v>
                </c:pt>
                <c:pt idx="1002">
                  <c:v>0.0157</c:v>
                </c:pt>
                <c:pt idx="1003">
                  <c:v>0.0157</c:v>
                </c:pt>
                <c:pt idx="1004">
                  <c:v>0.0157</c:v>
                </c:pt>
                <c:pt idx="1005">
                  <c:v>0.0157</c:v>
                </c:pt>
                <c:pt idx="1006">
                  <c:v>0.0157</c:v>
                </c:pt>
                <c:pt idx="1007">
                  <c:v>0.0157</c:v>
                </c:pt>
                <c:pt idx="1008">
                  <c:v>0.0157</c:v>
                </c:pt>
                <c:pt idx="1009">
                  <c:v>0.0157</c:v>
                </c:pt>
                <c:pt idx="1010">
                  <c:v>0.0157</c:v>
                </c:pt>
                <c:pt idx="1011">
                  <c:v>0.0157</c:v>
                </c:pt>
                <c:pt idx="1012">
                  <c:v>0.0157</c:v>
                </c:pt>
                <c:pt idx="1013">
                  <c:v>0.0157</c:v>
                </c:pt>
                <c:pt idx="1014">
                  <c:v>0.0157</c:v>
                </c:pt>
                <c:pt idx="1015">
                  <c:v>0.0157</c:v>
                </c:pt>
                <c:pt idx="1016">
                  <c:v>0.0157</c:v>
                </c:pt>
                <c:pt idx="1017">
                  <c:v>0.0157</c:v>
                </c:pt>
                <c:pt idx="1018">
                  <c:v>0.0157</c:v>
                </c:pt>
                <c:pt idx="1019">
                  <c:v>0.0157</c:v>
                </c:pt>
                <c:pt idx="1020">
                  <c:v>0.0157</c:v>
                </c:pt>
                <c:pt idx="1021">
                  <c:v>0.0157</c:v>
                </c:pt>
                <c:pt idx="1022">
                  <c:v>0.0157</c:v>
                </c:pt>
                <c:pt idx="1023">
                  <c:v>0.0157</c:v>
                </c:pt>
                <c:pt idx="1024">
                  <c:v>0.0157</c:v>
                </c:pt>
                <c:pt idx="1025">
                  <c:v>0.0157</c:v>
                </c:pt>
                <c:pt idx="1026">
                  <c:v>0.0157</c:v>
                </c:pt>
                <c:pt idx="1027">
                  <c:v>0.0157</c:v>
                </c:pt>
                <c:pt idx="1028">
                  <c:v>0.0157</c:v>
                </c:pt>
                <c:pt idx="1029">
                  <c:v>0.0157</c:v>
                </c:pt>
                <c:pt idx="1030">
                  <c:v>0.0157</c:v>
                </c:pt>
                <c:pt idx="1031">
                  <c:v>0.0157</c:v>
                </c:pt>
                <c:pt idx="1032">
                  <c:v>0.0157</c:v>
                </c:pt>
                <c:pt idx="1033">
                  <c:v>0.0157</c:v>
                </c:pt>
                <c:pt idx="1034">
                  <c:v>0.0157</c:v>
                </c:pt>
                <c:pt idx="1035">
                  <c:v>0.0157</c:v>
                </c:pt>
                <c:pt idx="1036">
                  <c:v>0.0157</c:v>
                </c:pt>
                <c:pt idx="1037">
                  <c:v>0.0157</c:v>
                </c:pt>
                <c:pt idx="1038">
                  <c:v>0.0157</c:v>
                </c:pt>
                <c:pt idx="1039">
                  <c:v>0.0157</c:v>
                </c:pt>
                <c:pt idx="1040">
                  <c:v>0.0157</c:v>
                </c:pt>
                <c:pt idx="1041">
                  <c:v>0.0157</c:v>
                </c:pt>
                <c:pt idx="1042">
                  <c:v>0.0157</c:v>
                </c:pt>
                <c:pt idx="1043">
                  <c:v>0.0157</c:v>
                </c:pt>
                <c:pt idx="1044">
                  <c:v>0.0157</c:v>
                </c:pt>
                <c:pt idx="1045">
                  <c:v>0.0157</c:v>
                </c:pt>
                <c:pt idx="1046">
                  <c:v>0.0157</c:v>
                </c:pt>
                <c:pt idx="1047">
                  <c:v>0.0157</c:v>
                </c:pt>
                <c:pt idx="1048">
                  <c:v>0.0157</c:v>
                </c:pt>
                <c:pt idx="1049">
                  <c:v>0.0157</c:v>
                </c:pt>
                <c:pt idx="1050">
                  <c:v>0.0157</c:v>
                </c:pt>
                <c:pt idx="1051">
                  <c:v>0.0157</c:v>
                </c:pt>
                <c:pt idx="1052">
                  <c:v>0.0157</c:v>
                </c:pt>
                <c:pt idx="1053">
                  <c:v>0.0157</c:v>
                </c:pt>
                <c:pt idx="1054">
                  <c:v>0.0157</c:v>
                </c:pt>
                <c:pt idx="1055">
                  <c:v>0.0157</c:v>
                </c:pt>
                <c:pt idx="1056">
                  <c:v>0.0157</c:v>
                </c:pt>
                <c:pt idx="1057">
                  <c:v>0.0157</c:v>
                </c:pt>
                <c:pt idx="1058">
                  <c:v>0.0157</c:v>
                </c:pt>
                <c:pt idx="1059">
                  <c:v>0.0157</c:v>
                </c:pt>
                <c:pt idx="1060">
                  <c:v>0.0157</c:v>
                </c:pt>
                <c:pt idx="1061">
                  <c:v>0.0157</c:v>
                </c:pt>
                <c:pt idx="1062">
                  <c:v>0.0157</c:v>
                </c:pt>
                <c:pt idx="1063">
                  <c:v>0.0157</c:v>
                </c:pt>
                <c:pt idx="1064">
                  <c:v>0.0157</c:v>
                </c:pt>
                <c:pt idx="1065">
                  <c:v>0.0157</c:v>
                </c:pt>
                <c:pt idx="1066">
                  <c:v>0.0157</c:v>
                </c:pt>
                <c:pt idx="1067">
                  <c:v>0.0157</c:v>
                </c:pt>
                <c:pt idx="1068">
                  <c:v>0.0157</c:v>
                </c:pt>
                <c:pt idx="1069">
                  <c:v>0.0157</c:v>
                </c:pt>
                <c:pt idx="1070">
                  <c:v>0.0157</c:v>
                </c:pt>
                <c:pt idx="1071">
                  <c:v>0.0157</c:v>
                </c:pt>
                <c:pt idx="1072">
                  <c:v>0.0157</c:v>
                </c:pt>
                <c:pt idx="1073">
                  <c:v>0.0157</c:v>
                </c:pt>
                <c:pt idx="1074">
                  <c:v>0.0157</c:v>
                </c:pt>
                <c:pt idx="1075">
                  <c:v>0.0157</c:v>
                </c:pt>
                <c:pt idx="1076">
                  <c:v>0.0157</c:v>
                </c:pt>
                <c:pt idx="1077">
                  <c:v>0.0157</c:v>
                </c:pt>
                <c:pt idx="1078">
                  <c:v>0.0157</c:v>
                </c:pt>
                <c:pt idx="1079">
                  <c:v>0.0157</c:v>
                </c:pt>
                <c:pt idx="1080">
                  <c:v>0.0157</c:v>
                </c:pt>
                <c:pt idx="1081">
                  <c:v>0.0157</c:v>
                </c:pt>
                <c:pt idx="1082">
                  <c:v>0.0157</c:v>
                </c:pt>
                <c:pt idx="1083">
                  <c:v>0.0157</c:v>
                </c:pt>
                <c:pt idx="1084">
                  <c:v>0.0157</c:v>
                </c:pt>
                <c:pt idx="1085">
                  <c:v>0.0157</c:v>
                </c:pt>
                <c:pt idx="1086">
                  <c:v>0.0157</c:v>
                </c:pt>
                <c:pt idx="1087">
                  <c:v>0.0157</c:v>
                </c:pt>
                <c:pt idx="1088">
                  <c:v>0.0157</c:v>
                </c:pt>
                <c:pt idx="1089">
                  <c:v>0.0157</c:v>
                </c:pt>
                <c:pt idx="1090">
                  <c:v>0.0157</c:v>
                </c:pt>
                <c:pt idx="1091">
                  <c:v>0.0157</c:v>
                </c:pt>
                <c:pt idx="1092">
                  <c:v>0.0157</c:v>
                </c:pt>
                <c:pt idx="1093">
                  <c:v>0.0157</c:v>
                </c:pt>
                <c:pt idx="1094">
                  <c:v>0.0157</c:v>
                </c:pt>
                <c:pt idx="1095">
                  <c:v>0.0157</c:v>
                </c:pt>
                <c:pt idx="1096">
                  <c:v>0.0157</c:v>
                </c:pt>
                <c:pt idx="1097">
                  <c:v>0.0157</c:v>
                </c:pt>
                <c:pt idx="1098">
                  <c:v>0.0157</c:v>
                </c:pt>
                <c:pt idx="1099">
                  <c:v>0.0157</c:v>
                </c:pt>
                <c:pt idx="1100">
                  <c:v>0.0157</c:v>
                </c:pt>
                <c:pt idx="1101">
                  <c:v>0.0157</c:v>
                </c:pt>
                <c:pt idx="1102">
                  <c:v>0.0157</c:v>
                </c:pt>
                <c:pt idx="1103">
                  <c:v>0.0157</c:v>
                </c:pt>
                <c:pt idx="1104">
                  <c:v>0.0157</c:v>
                </c:pt>
                <c:pt idx="1105">
                  <c:v>0.0157</c:v>
                </c:pt>
                <c:pt idx="1106">
                  <c:v>0.0157</c:v>
                </c:pt>
                <c:pt idx="1107">
                  <c:v>0.0157</c:v>
                </c:pt>
                <c:pt idx="1108">
                  <c:v>0.0157</c:v>
                </c:pt>
                <c:pt idx="1109">
                  <c:v>0.0157</c:v>
                </c:pt>
                <c:pt idx="1110">
                  <c:v>0.0157</c:v>
                </c:pt>
                <c:pt idx="1111">
                  <c:v>0.0157</c:v>
                </c:pt>
                <c:pt idx="1112">
                  <c:v>0.0157</c:v>
                </c:pt>
                <c:pt idx="1113">
                  <c:v>0.0157</c:v>
                </c:pt>
                <c:pt idx="1114">
                  <c:v>0.0157</c:v>
                </c:pt>
                <c:pt idx="1115">
                  <c:v>0.0157</c:v>
                </c:pt>
                <c:pt idx="1116">
                  <c:v>0.0157</c:v>
                </c:pt>
                <c:pt idx="1117">
                  <c:v>0.0157</c:v>
                </c:pt>
                <c:pt idx="1118">
                  <c:v>0.0157</c:v>
                </c:pt>
                <c:pt idx="1119">
                  <c:v>0.0157</c:v>
                </c:pt>
                <c:pt idx="1120">
                  <c:v>0.0157</c:v>
                </c:pt>
                <c:pt idx="1121">
                  <c:v>0.0157</c:v>
                </c:pt>
                <c:pt idx="1122">
                  <c:v>0.0157</c:v>
                </c:pt>
                <c:pt idx="1123">
                  <c:v>0.0157</c:v>
                </c:pt>
                <c:pt idx="1124">
                  <c:v>0.0157</c:v>
                </c:pt>
                <c:pt idx="1125">
                  <c:v>0.0157</c:v>
                </c:pt>
                <c:pt idx="1126">
                  <c:v>0.0157</c:v>
                </c:pt>
                <c:pt idx="1127">
                  <c:v>0.0157</c:v>
                </c:pt>
                <c:pt idx="1128">
                  <c:v>0.0157</c:v>
                </c:pt>
                <c:pt idx="1129">
                  <c:v>0.0157</c:v>
                </c:pt>
                <c:pt idx="1130">
                  <c:v>0.0157</c:v>
                </c:pt>
                <c:pt idx="1131">
                  <c:v>0.0157</c:v>
                </c:pt>
                <c:pt idx="1132">
                  <c:v>0.0157</c:v>
                </c:pt>
                <c:pt idx="1133">
                  <c:v>0.0157</c:v>
                </c:pt>
                <c:pt idx="1134">
                  <c:v>0.0157</c:v>
                </c:pt>
                <c:pt idx="1135">
                  <c:v>0.0157</c:v>
                </c:pt>
                <c:pt idx="1136">
                  <c:v>0.0157</c:v>
                </c:pt>
                <c:pt idx="1137">
                  <c:v>0.0157</c:v>
                </c:pt>
                <c:pt idx="1138">
                  <c:v>0.0157</c:v>
                </c:pt>
                <c:pt idx="1139">
                  <c:v>0.0157</c:v>
                </c:pt>
                <c:pt idx="1140">
                  <c:v>0.0157</c:v>
                </c:pt>
                <c:pt idx="1141">
                  <c:v>0.0157</c:v>
                </c:pt>
                <c:pt idx="1142">
                  <c:v>0.0157</c:v>
                </c:pt>
                <c:pt idx="1143">
                  <c:v>0.0157</c:v>
                </c:pt>
                <c:pt idx="1144">
                  <c:v>0.0157</c:v>
                </c:pt>
                <c:pt idx="1145">
                  <c:v>0.0157</c:v>
                </c:pt>
                <c:pt idx="1146">
                  <c:v>0.0157</c:v>
                </c:pt>
                <c:pt idx="1147">
                  <c:v>0.0157</c:v>
                </c:pt>
                <c:pt idx="1148">
                  <c:v>0.0157</c:v>
                </c:pt>
                <c:pt idx="1149">
                  <c:v>0.0157</c:v>
                </c:pt>
                <c:pt idx="1150">
                  <c:v>0.0157</c:v>
                </c:pt>
                <c:pt idx="1151">
                  <c:v>0.0157</c:v>
                </c:pt>
                <c:pt idx="1152">
                  <c:v>0.0157</c:v>
                </c:pt>
                <c:pt idx="1153">
                  <c:v>0.0157</c:v>
                </c:pt>
                <c:pt idx="1154">
                  <c:v>0.0157</c:v>
                </c:pt>
                <c:pt idx="1155">
                  <c:v>0.0157</c:v>
                </c:pt>
                <c:pt idx="1156">
                  <c:v>0.0157</c:v>
                </c:pt>
                <c:pt idx="1157">
                  <c:v>0.0157</c:v>
                </c:pt>
                <c:pt idx="1158">
                  <c:v>0.0157</c:v>
                </c:pt>
                <c:pt idx="1159">
                  <c:v>0.0157</c:v>
                </c:pt>
                <c:pt idx="1160">
                  <c:v>0.0157</c:v>
                </c:pt>
                <c:pt idx="1161">
                  <c:v>0.0157</c:v>
                </c:pt>
                <c:pt idx="1162">
                  <c:v>0.0157</c:v>
                </c:pt>
                <c:pt idx="1163">
                  <c:v>0.0157</c:v>
                </c:pt>
                <c:pt idx="1164">
                  <c:v>0.0157</c:v>
                </c:pt>
                <c:pt idx="1165">
                  <c:v>0.0157</c:v>
                </c:pt>
                <c:pt idx="1166">
                  <c:v>0.0157</c:v>
                </c:pt>
                <c:pt idx="1167">
                  <c:v>0.0157</c:v>
                </c:pt>
                <c:pt idx="1168">
                  <c:v>0.0157</c:v>
                </c:pt>
                <c:pt idx="1169">
                  <c:v>0.0157</c:v>
                </c:pt>
                <c:pt idx="1170">
                  <c:v>0.0157</c:v>
                </c:pt>
                <c:pt idx="1171">
                  <c:v>0.0157</c:v>
                </c:pt>
                <c:pt idx="1172">
                  <c:v>0.0157</c:v>
                </c:pt>
                <c:pt idx="1173">
                  <c:v>0.0157</c:v>
                </c:pt>
                <c:pt idx="1174">
                  <c:v>0.0157</c:v>
                </c:pt>
                <c:pt idx="1175">
                  <c:v>0.0157</c:v>
                </c:pt>
                <c:pt idx="1176">
                  <c:v>0.0157</c:v>
                </c:pt>
                <c:pt idx="1177">
                  <c:v>0.0157</c:v>
                </c:pt>
                <c:pt idx="1178">
                  <c:v>0.0157</c:v>
                </c:pt>
                <c:pt idx="1179">
                  <c:v>0.0157</c:v>
                </c:pt>
                <c:pt idx="1180">
                  <c:v>0.0157</c:v>
                </c:pt>
                <c:pt idx="1181">
                  <c:v>0.0157</c:v>
                </c:pt>
                <c:pt idx="1182">
                  <c:v>0.0157</c:v>
                </c:pt>
                <c:pt idx="1183">
                  <c:v>0.0157</c:v>
                </c:pt>
                <c:pt idx="1184">
                  <c:v>0.0157</c:v>
                </c:pt>
                <c:pt idx="1185">
                  <c:v>0.0157</c:v>
                </c:pt>
                <c:pt idx="1186">
                  <c:v>0.0157</c:v>
                </c:pt>
                <c:pt idx="1187">
                  <c:v>0.0157</c:v>
                </c:pt>
                <c:pt idx="1188">
                  <c:v>0.0157</c:v>
                </c:pt>
                <c:pt idx="1189">
                  <c:v>0.0157</c:v>
                </c:pt>
                <c:pt idx="1190">
                  <c:v>0.0157</c:v>
                </c:pt>
                <c:pt idx="1191">
                  <c:v>0.0157</c:v>
                </c:pt>
                <c:pt idx="1192">
                  <c:v>0.0157</c:v>
                </c:pt>
                <c:pt idx="1193">
                  <c:v>0.0157</c:v>
                </c:pt>
                <c:pt idx="1194">
                  <c:v>0.0157</c:v>
                </c:pt>
                <c:pt idx="1195">
                  <c:v>0.0157</c:v>
                </c:pt>
                <c:pt idx="1196">
                  <c:v>0.0157</c:v>
                </c:pt>
                <c:pt idx="1197">
                  <c:v>0.0157</c:v>
                </c:pt>
                <c:pt idx="1198">
                  <c:v>0.0157</c:v>
                </c:pt>
                <c:pt idx="1199">
                  <c:v>0.0157</c:v>
                </c:pt>
                <c:pt idx="1200">
                  <c:v>0.0157</c:v>
                </c:pt>
                <c:pt idx="1201">
                  <c:v>0.0157</c:v>
                </c:pt>
                <c:pt idx="1202">
                  <c:v>0.0157</c:v>
                </c:pt>
                <c:pt idx="1203">
                  <c:v>0.0157</c:v>
                </c:pt>
                <c:pt idx="1204">
                  <c:v>0.0157</c:v>
                </c:pt>
                <c:pt idx="1205">
                  <c:v>0.0157</c:v>
                </c:pt>
                <c:pt idx="1206">
                  <c:v>0.0157</c:v>
                </c:pt>
                <c:pt idx="1207">
                  <c:v>0.0157</c:v>
                </c:pt>
                <c:pt idx="1208">
                  <c:v>0.0157</c:v>
                </c:pt>
                <c:pt idx="1209">
                  <c:v>0.0157</c:v>
                </c:pt>
                <c:pt idx="1210">
                  <c:v>0.0157</c:v>
                </c:pt>
                <c:pt idx="1211">
                  <c:v>0.0157</c:v>
                </c:pt>
                <c:pt idx="1212">
                  <c:v>0.0157</c:v>
                </c:pt>
                <c:pt idx="1213">
                  <c:v>0.0157</c:v>
                </c:pt>
                <c:pt idx="1214">
                  <c:v>0.0157</c:v>
                </c:pt>
                <c:pt idx="1215">
                  <c:v>0.0157</c:v>
                </c:pt>
                <c:pt idx="1216">
                  <c:v>0.0157</c:v>
                </c:pt>
                <c:pt idx="1217">
                  <c:v>0.0157</c:v>
                </c:pt>
                <c:pt idx="1218">
                  <c:v>0.0157</c:v>
                </c:pt>
                <c:pt idx="1219">
                  <c:v>0.0157</c:v>
                </c:pt>
                <c:pt idx="1220">
                  <c:v>0.0157</c:v>
                </c:pt>
                <c:pt idx="1221">
                  <c:v>0.0157</c:v>
                </c:pt>
                <c:pt idx="1222">
                  <c:v>0.0157</c:v>
                </c:pt>
                <c:pt idx="1223">
                  <c:v>0.0157</c:v>
                </c:pt>
                <c:pt idx="1224">
                  <c:v>0.0157</c:v>
                </c:pt>
                <c:pt idx="1225">
                  <c:v>0.0157</c:v>
                </c:pt>
                <c:pt idx="1226">
                  <c:v>0.0157</c:v>
                </c:pt>
                <c:pt idx="1227">
                  <c:v>0.0157</c:v>
                </c:pt>
                <c:pt idx="1228">
                  <c:v>0.0157</c:v>
                </c:pt>
                <c:pt idx="1229">
                  <c:v>0.0157</c:v>
                </c:pt>
                <c:pt idx="1230">
                  <c:v>0.0157</c:v>
                </c:pt>
                <c:pt idx="1231">
                  <c:v>0.0157</c:v>
                </c:pt>
                <c:pt idx="1232">
                  <c:v>0.0157</c:v>
                </c:pt>
                <c:pt idx="1233">
                  <c:v>0.0157</c:v>
                </c:pt>
                <c:pt idx="1234">
                  <c:v>0.0157</c:v>
                </c:pt>
                <c:pt idx="1235">
                  <c:v>0.0157</c:v>
                </c:pt>
                <c:pt idx="1236">
                  <c:v>0.0157</c:v>
                </c:pt>
                <c:pt idx="1237">
                  <c:v>0.0157</c:v>
                </c:pt>
                <c:pt idx="1238">
                  <c:v>0.0157</c:v>
                </c:pt>
                <c:pt idx="1239">
                  <c:v>0.0157</c:v>
                </c:pt>
                <c:pt idx="1240">
                  <c:v>0.0157</c:v>
                </c:pt>
                <c:pt idx="1241">
                  <c:v>0.0157</c:v>
                </c:pt>
                <c:pt idx="1242">
                  <c:v>0.0157</c:v>
                </c:pt>
                <c:pt idx="1243">
                  <c:v>0.0157</c:v>
                </c:pt>
                <c:pt idx="1244">
                  <c:v>0.0157</c:v>
                </c:pt>
                <c:pt idx="1245">
                  <c:v>0.0157</c:v>
                </c:pt>
                <c:pt idx="1246">
                  <c:v>0.0157</c:v>
                </c:pt>
                <c:pt idx="1247">
                  <c:v>0.0157</c:v>
                </c:pt>
                <c:pt idx="1248">
                  <c:v>0.0157</c:v>
                </c:pt>
                <c:pt idx="1249">
                  <c:v>0.0157</c:v>
                </c:pt>
                <c:pt idx="1250">
                  <c:v>0.0157</c:v>
                </c:pt>
                <c:pt idx="1251">
                  <c:v>0.0157</c:v>
                </c:pt>
                <c:pt idx="1252">
                  <c:v>0.0157</c:v>
                </c:pt>
                <c:pt idx="1253">
                  <c:v>0.0157</c:v>
                </c:pt>
                <c:pt idx="1254">
                  <c:v>0.0157</c:v>
                </c:pt>
                <c:pt idx="1255">
                  <c:v>0.0157</c:v>
                </c:pt>
                <c:pt idx="1256">
                  <c:v>0.0157</c:v>
                </c:pt>
                <c:pt idx="1257">
                  <c:v>0.0157</c:v>
                </c:pt>
                <c:pt idx="1258">
                  <c:v>0.0157</c:v>
                </c:pt>
                <c:pt idx="1259">
                  <c:v>0.0157</c:v>
                </c:pt>
                <c:pt idx="1260">
                  <c:v>0.0157</c:v>
                </c:pt>
                <c:pt idx="1261">
                  <c:v>0.0157</c:v>
                </c:pt>
                <c:pt idx="1262">
                  <c:v>0.0157</c:v>
                </c:pt>
                <c:pt idx="1263">
                  <c:v>0.0157</c:v>
                </c:pt>
                <c:pt idx="1264">
                  <c:v>0.0157</c:v>
                </c:pt>
                <c:pt idx="1265">
                  <c:v>0.0157</c:v>
                </c:pt>
                <c:pt idx="1266">
                  <c:v>0.0157</c:v>
                </c:pt>
                <c:pt idx="1267">
                  <c:v>0.0157</c:v>
                </c:pt>
                <c:pt idx="1268">
                  <c:v>0.0157</c:v>
                </c:pt>
                <c:pt idx="1269">
                  <c:v>0.0157</c:v>
                </c:pt>
                <c:pt idx="1270">
                  <c:v>0.0157</c:v>
                </c:pt>
                <c:pt idx="1271">
                  <c:v>0.0157</c:v>
                </c:pt>
                <c:pt idx="1272">
                  <c:v>0.0157</c:v>
                </c:pt>
                <c:pt idx="1273">
                  <c:v>0.0157</c:v>
                </c:pt>
                <c:pt idx="1274">
                  <c:v>0.0157</c:v>
                </c:pt>
                <c:pt idx="1275">
                  <c:v>0.0157</c:v>
                </c:pt>
                <c:pt idx="1276">
                  <c:v>0.0157</c:v>
                </c:pt>
                <c:pt idx="1277">
                  <c:v>0.0157</c:v>
                </c:pt>
                <c:pt idx="1278">
                  <c:v>0.0157</c:v>
                </c:pt>
                <c:pt idx="1279">
                  <c:v>0.0157</c:v>
                </c:pt>
                <c:pt idx="1280">
                  <c:v>0.0157</c:v>
                </c:pt>
                <c:pt idx="1281">
                  <c:v>0.0157</c:v>
                </c:pt>
                <c:pt idx="1282">
                  <c:v>0.0157</c:v>
                </c:pt>
                <c:pt idx="1283">
                  <c:v>0.0157</c:v>
                </c:pt>
                <c:pt idx="1284">
                  <c:v>0.0157</c:v>
                </c:pt>
                <c:pt idx="1285">
                  <c:v>0.0157</c:v>
                </c:pt>
                <c:pt idx="1286">
                  <c:v>0.0157</c:v>
                </c:pt>
                <c:pt idx="1287">
                  <c:v>0.0157</c:v>
                </c:pt>
                <c:pt idx="1288">
                  <c:v>0.0157</c:v>
                </c:pt>
                <c:pt idx="1289">
                  <c:v>0.0157</c:v>
                </c:pt>
                <c:pt idx="1290">
                  <c:v>0.0157</c:v>
                </c:pt>
                <c:pt idx="1291">
                  <c:v>0.0157</c:v>
                </c:pt>
                <c:pt idx="1292">
                  <c:v>0.0157</c:v>
                </c:pt>
                <c:pt idx="1293">
                  <c:v>0.0157</c:v>
                </c:pt>
                <c:pt idx="1294">
                  <c:v>0.0157</c:v>
                </c:pt>
                <c:pt idx="1295">
                  <c:v>0.0157</c:v>
                </c:pt>
                <c:pt idx="1296">
                  <c:v>0.0157</c:v>
                </c:pt>
                <c:pt idx="1297">
                  <c:v>0.0157</c:v>
                </c:pt>
                <c:pt idx="1298">
                  <c:v>0.0157</c:v>
                </c:pt>
                <c:pt idx="1299">
                  <c:v>0.0157</c:v>
                </c:pt>
                <c:pt idx="1300">
                  <c:v>0.0157</c:v>
                </c:pt>
                <c:pt idx="1301">
                  <c:v>0.0157</c:v>
                </c:pt>
                <c:pt idx="1302">
                  <c:v>0.0157</c:v>
                </c:pt>
                <c:pt idx="1303">
                  <c:v>0.0157</c:v>
                </c:pt>
                <c:pt idx="1304">
                  <c:v>0.0157</c:v>
                </c:pt>
                <c:pt idx="1305">
                  <c:v>0.0157</c:v>
                </c:pt>
                <c:pt idx="1306">
                  <c:v>0.0157</c:v>
                </c:pt>
                <c:pt idx="1307">
                  <c:v>0.0157</c:v>
                </c:pt>
                <c:pt idx="1308">
                  <c:v>0.0157</c:v>
                </c:pt>
                <c:pt idx="1309">
                  <c:v>0.0157</c:v>
                </c:pt>
                <c:pt idx="1310">
                  <c:v>0.0157</c:v>
                </c:pt>
                <c:pt idx="1311">
                  <c:v>0.0157</c:v>
                </c:pt>
                <c:pt idx="1312">
                  <c:v>0.0157</c:v>
                </c:pt>
                <c:pt idx="1313">
                  <c:v>0.0157</c:v>
                </c:pt>
                <c:pt idx="1314">
                  <c:v>0.0157</c:v>
                </c:pt>
                <c:pt idx="1315">
                  <c:v>0.0157</c:v>
                </c:pt>
                <c:pt idx="1316">
                  <c:v>0.0157</c:v>
                </c:pt>
                <c:pt idx="1317">
                  <c:v>0.0157</c:v>
                </c:pt>
                <c:pt idx="1318">
                  <c:v>0.0157</c:v>
                </c:pt>
                <c:pt idx="1319">
                  <c:v>0.0157</c:v>
                </c:pt>
                <c:pt idx="1320">
                  <c:v>0.0157</c:v>
                </c:pt>
                <c:pt idx="1321">
                  <c:v>0.0157</c:v>
                </c:pt>
                <c:pt idx="1322">
                  <c:v>0.0157</c:v>
                </c:pt>
                <c:pt idx="1323">
                  <c:v>0.0157</c:v>
                </c:pt>
                <c:pt idx="1324">
                  <c:v>0.0157</c:v>
                </c:pt>
                <c:pt idx="1325">
                  <c:v>0.0157</c:v>
                </c:pt>
                <c:pt idx="1326">
                  <c:v>0.0157</c:v>
                </c:pt>
                <c:pt idx="1327">
                  <c:v>0.0157</c:v>
                </c:pt>
                <c:pt idx="1328">
                  <c:v>0.0157</c:v>
                </c:pt>
                <c:pt idx="1329">
                  <c:v>0.0157</c:v>
                </c:pt>
                <c:pt idx="1330">
                  <c:v>0.0157</c:v>
                </c:pt>
                <c:pt idx="1331">
                  <c:v>0.0157</c:v>
                </c:pt>
                <c:pt idx="1332">
                  <c:v>0.0157</c:v>
                </c:pt>
                <c:pt idx="1333">
                  <c:v>0.0157</c:v>
                </c:pt>
                <c:pt idx="1334">
                  <c:v>0.0157</c:v>
                </c:pt>
                <c:pt idx="1335">
                  <c:v>0.0157</c:v>
                </c:pt>
                <c:pt idx="1336">
                  <c:v>0.0157</c:v>
                </c:pt>
                <c:pt idx="1337">
                  <c:v>0.0157</c:v>
                </c:pt>
                <c:pt idx="1338">
                  <c:v>0.0157</c:v>
                </c:pt>
                <c:pt idx="1339">
                  <c:v>0.0157</c:v>
                </c:pt>
                <c:pt idx="1340">
                  <c:v>0.0157</c:v>
                </c:pt>
                <c:pt idx="1341">
                  <c:v>0.0157</c:v>
                </c:pt>
                <c:pt idx="1342">
                  <c:v>0.0157</c:v>
                </c:pt>
                <c:pt idx="1343">
                  <c:v>0.0157</c:v>
                </c:pt>
                <c:pt idx="1344">
                  <c:v>0.0157</c:v>
                </c:pt>
                <c:pt idx="1345">
                  <c:v>0.0157</c:v>
                </c:pt>
                <c:pt idx="1346">
                  <c:v>0.0157</c:v>
                </c:pt>
                <c:pt idx="1347">
                  <c:v>0.0157</c:v>
                </c:pt>
                <c:pt idx="1348">
                  <c:v>0.0157</c:v>
                </c:pt>
                <c:pt idx="1349">
                  <c:v>0.0157</c:v>
                </c:pt>
                <c:pt idx="1350">
                  <c:v>0.0157</c:v>
                </c:pt>
                <c:pt idx="1351">
                  <c:v>0.0157</c:v>
                </c:pt>
                <c:pt idx="1352">
                  <c:v>0.0157</c:v>
                </c:pt>
                <c:pt idx="1353">
                  <c:v>0.0157</c:v>
                </c:pt>
                <c:pt idx="1354">
                  <c:v>0.0157</c:v>
                </c:pt>
                <c:pt idx="1355">
                  <c:v>0.0157</c:v>
                </c:pt>
                <c:pt idx="1356">
                  <c:v>0.0157</c:v>
                </c:pt>
                <c:pt idx="1357">
                  <c:v>0.0157</c:v>
                </c:pt>
                <c:pt idx="1358">
                  <c:v>0.0157</c:v>
                </c:pt>
                <c:pt idx="1359">
                  <c:v>0.0157</c:v>
                </c:pt>
                <c:pt idx="1360">
                  <c:v>0.0157</c:v>
                </c:pt>
                <c:pt idx="1361">
                  <c:v>0.0157</c:v>
                </c:pt>
                <c:pt idx="1362">
                  <c:v>0.0157</c:v>
                </c:pt>
                <c:pt idx="1363">
                  <c:v>0.0157</c:v>
                </c:pt>
                <c:pt idx="1364">
                  <c:v>0.0157</c:v>
                </c:pt>
                <c:pt idx="1365">
                  <c:v>0.0157</c:v>
                </c:pt>
                <c:pt idx="1366">
                  <c:v>0.0157</c:v>
                </c:pt>
                <c:pt idx="1367">
                  <c:v>0.0157</c:v>
                </c:pt>
                <c:pt idx="1368">
                  <c:v>0.0157</c:v>
                </c:pt>
                <c:pt idx="1369">
                  <c:v>0.0157</c:v>
                </c:pt>
                <c:pt idx="1370">
                  <c:v>0.0157</c:v>
                </c:pt>
                <c:pt idx="1371">
                  <c:v>0.0157</c:v>
                </c:pt>
                <c:pt idx="1372">
                  <c:v>0.0157</c:v>
                </c:pt>
                <c:pt idx="1373">
                  <c:v>0.0157</c:v>
                </c:pt>
                <c:pt idx="1374">
                  <c:v>0.0157</c:v>
                </c:pt>
                <c:pt idx="1375">
                  <c:v>0.0157</c:v>
                </c:pt>
                <c:pt idx="1376">
                  <c:v>0.0157</c:v>
                </c:pt>
                <c:pt idx="1377">
                  <c:v>0.0157</c:v>
                </c:pt>
                <c:pt idx="1378">
                  <c:v>0.0157</c:v>
                </c:pt>
                <c:pt idx="1379">
                  <c:v>0.0157</c:v>
                </c:pt>
                <c:pt idx="1380">
                  <c:v>0.0157</c:v>
                </c:pt>
                <c:pt idx="1381">
                  <c:v>0.0157</c:v>
                </c:pt>
                <c:pt idx="1382">
                  <c:v>0.0157</c:v>
                </c:pt>
                <c:pt idx="1383">
                  <c:v>0.0157</c:v>
                </c:pt>
                <c:pt idx="1384">
                  <c:v>0.0157</c:v>
                </c:pt>
                <c:pt idx="1385">
                  <c:v>0.0157</c:v>
                </c:pt>
                <c:pt idx="1386">
                  <c:v>0.0157</c:v>
                </c:pt>
                <c:pt idx="1387">
                  <c:v>0.0157</c:v>
                </c:pt>
                <c:pt idx="1388">
                  <c:v>0.0157</c:v>
                </c:pt>
                <c:pt idx="1389">
                  <c:v>0.0157</c:v>
                </c:pt>
                <c:pt idx="1390">
                  <c:v>0.0157</c:v>
                </c:pt>
                <c:pt idx="1391">
                  <c:v>0.0157</c:v>
                </c:pt>
                <c:pt idx="1392">
                  <c:v>0.0157</c:v>
                </c:pt>
                <c:pt idx="1393">
                  <c:v>0.0157</c:v>
                </c:pt>
                <c:pt idx="1394">
                  <c:v>0.0157</c:v>
                </c:pt>
                <c:pt idx="1395">
                  <c:v>0.0157</c:v>
                </c:pt>
                <c:pt idx="1396">
                  <c:v>0.0157</c:v>
                </c:pt>
                <c:pt idx="1397">
                  <c:v>0.0157</c:v>
                </c:pt>
                <c:pt idx="1398">
                  <c:v>0.0157</c:v>
                </c:pt>
                <c:pt idx="1399">
                  <c:v>0.0157</c:v>
                </c:pt>
                <c:pt idx="1400">
                  <c:v>0.0157</c:v>
                </c:pt>
                <c:pt idx="1401">
                  <c:v>0.0157</c:v>
                </c:pt>
                <c:pt idx="1402">
                  <c:v>0.0157</c:v>
                </c:pt>
                <c:pt idx="1403">
                  <c:v>0.0157</c:v>
                </c:pt>
                <c:pt idx="1404">
                  <c:v>0.0157</c:v>
                </c:pt>
                <c:pt idx="1405">
                  <c:v>0.0157</c:v>
                </c:pt>
                <c:pt idx="1406">
                  <c:v>0.0157</c:v>
                </c:pt>
                <c:pt idx="1407">
                  <c:v>0.0157</c:v>
                </c:pt>
                <c:pt idx="1408">
                  <c:v>0.0157</c:v>
                </c:pt>
                <c:pt idx="1409">
                  <c:v>0.0157</c:v>
                </c:pt>
                <c:pt idx="1410">
                  <c:v>0.0157</c:v>
                </c:pt>
                <c:pt idx="1411">
                  <c:v>0.0157</c:v>
                </c:pt>
                <c:pt idx="1412">
                  <c:v>0.0157</c:v>
                </c:pt>
                <c:pt idx="1413">
                  <c:v>0.0157</c:v>
                </c:pt>
                <c:pt idx="1414">
                  <c:v>0.0157</c:v>
                </c:pt>
                <c:pt idx="1415">
                  <c:v>0.0157</c:v>
                </c:pt>
                <c:pt idx="1416">
                  <c:v>0.0157</c:v>
                </c:pt>
                <c:pt idx="1417">
                  <c:v>0.0157</c:v>
                </c:pt>
                <c:pt idx="1418">
                  <c:v>0.0157</c:v>
                </c:pt>
                <c:pt idx="1419">
                  <c:v>0.0157</c:v>
                </c:pt>
                <c:pt idx="1420">
                  <c:v>0.0157</c:v>
                </c:pt>
                <c:pt idx="1421">
                  <c:v>0.0157</c:v>
                </c:pt>
                <c:pt idx="1422">
                  <c:v>0.0157</c:v>
                </c:pt>
                <c:pt idx="1423">
                  <c:v>0.0157</c:v>
                </c:pt>
                <c:pt idx="1424">
                  <c:v>0.0157</c:v>
                </c:pt>
                <c:pt idx="1425">
                  <c:v>0.0157</c:v>
                </c:pt>
                <c:pt idx="1426">
                  <c:v>0.0157</c:v>
                </c:pt>
                <c:pt idx="1427">
                  <c:v>0.0157</c:v>
                </c:pt>
                <c:pt idx="1428">
                  <c:v>0.0157</c:v>
                </c:pt>
                <c:pt idx="1429">
                  <c:v>0.0157</c:v>
                </c:pt>
                <c:pt idx="1430">
                  <c:v>0.0157</c:v>
                </c:pt>
                <c:pt idx="1431">
                  <c:v>0.0157</c:v>
                </c:pt>
                <c:pt idx="1432">
                  <c:v>0.0157</c:v>
                </c:pt>
                <c:pt idx="1433">
                  <c:v>0.0157</c:v>
                </c:pt>
                <c:pt idx="1434">
                  <c:v>0.0157</c:v>
                </c:pt>
                <c:pt idx="1435">
                  <c:v>0.0157</c:v>
                </c:pt>
                <c:pt idx="1436">
                  <c:v>0.0157</c:v>
                </c:pt>
                <c:pt idx="1437">
                  <c:v>0.0157</c:v>
                </c:pt>
                <c:pt idx="1438">
                  <c:v>0.0157</c:v>
                </c:pt>
                <c:pt idx="1439">
                  <c:v>0.0157</c:v>
                </c:pt>
                <c:pt idx="1440">
                  <c:v>0.0157</c:v>
                </c:pt>
                <c:pt idx="1441">
                  <c:v>0.0157</c:v>
                </c:pt>
                <c:pt idx="1442">
                  <c:v>0.0157</c:v>
                </c:pt>
                <c:pt idx="1443">
                  <c:v>0.0157</c:v>
                </c:pt>
                <c:pt idx="1444">
                  <c:v>0.0157</c:v>
                </c:pt>
                <c:pt idx="1445">
                  <c:v>0.0157</c:v>
                </c:pt>
                <c:pt idx="1446">
                  <c:v>0.0157</c:v>
                </c:pt>
                <c:pt idx="1447">
                  <c:v>0.0157</c:v>
                </c:pt>
                <c:pt idx="1448">
                  <c:v>0.0157</c:v>
                </c:pt>
                <c:pt idx="1449">
                  <c:v>0.0157</c:v>
                </c:pt>
                <c:pt idx="1450">
                  <c:v>0.0157</c:v>
                </c:pt>
                <c:pt idx="1451">
                  <c:v>0.0157</c:v>
                </c:pt>
                <c:pt idx="1452">
                  <c:v>0.0157</c:v>
                </c:pt>
                <c:pt idx="1453">
                  <c:v>0.0157</c:v>
                </c:pt>
                <c:pt idx="1454">
                  <c:v>0.0157</c:v>
                </c:pt>
                <c:pt idx="1455">
                  <c:v>0.0157</c:v>
                </c:pt>
                <c:pt idx="1456">
                  <c:v>0.0157</c:v>
                </c:pt>
                <c:pt idx="1457">
                  <c:v>0.0157</c:v>
                </c:pt>
                <c:pt idx="1458">
                  <c:v>0.0157</c:v>
                </c:pt>
                <c:pt idx="1459">
                  <c:v>0.0157</c:v>
                </c:pt>
                <c:pt idx="1460">
                  <c:v>0.0157</c:v>
                </c:pt>
                <c:pt idx="1461">
                  <c:v>0.0157</c:v>
                </c:pt>
                <c:pt idx="1462">
                  <c:v>0.0157</c:v>
                </c:pt>
                <c:pt idx="1463">
                  <c:v>0.0157</c:v>
                </c:pt>
                <c:pt idx="1464">
                  <c:v>0.0157</c:v>
                </c:pt>
                <c:pt idx="1465">
                  <c:v>0.0157</c:v>
                </c:pt>
                <c:pt idx="1466">
                  <c:v>0.0157</c:v>
                </c:pt>
                <c:pt idx="1467">
                  <c:v>0.0157</c:v>
                </c:pt>
                <c:pt idx="1468">
                  <c:v>0.0157</c:v>
                </c:pt>
                <c:pt idx="1469">
                  <c:v>0.0157</c:v>
                </c:pt>
                <c:pt idx="1470">
                  <c:v>0.0157</c:v>
                </c:pt>
                <c:pt idx="1471">
                  <c:v>0.0157</c:v>
                </c:pt>
                <c:pt idx="1472">
                  <c:v>0.0157</c:v>
                </c:pt>
                <c:pt idx="1473">
                  <c:v>0.0157</c:v>
                </c:pt>
                <c:pt idx="1474">
                  <c:v>0.0157</c:v>
                </c:pt>
                <c:pt idx="1475">
                  <c:v>0.0157</c:v>
                </c:pt>
                <c:pt idx="1476">
                  <c:v>0.0157</c:v>
                </c:pt>
                <c:pt idx="1477">
                  <c:v>0.0157</c:v>
                </c:pt>
                <c:pt idx="1478">
                  <c:v>0.0157</c:v>
                </c:pt>
                <c:pt idx="1479">
                  <c:v>0.0157</c:v>
                </c:pt>
                <c:pt idx="1480">
                  <c:v>0.0157</c:v>
                </c:pt>
                <c:pt idx="1481">
                  <c:v>0.0157</c:v>
                </c:pt>
                <c:pt idx="1482">
                  <c:v>0.0157</c:v>
                </c:pt>
                <c:pt idx="1483">
                  <c:v>0.0157</c:v>
                </c:pt>
                <c:pt idx="1484">
                  <c:v>0.0157</c:v>
                </c:pt>
                <c:pt idx="1485">
                  <c:v>0.0157</c:v>
                </c:pt>
                <c:pt idx="1486">
                  <c:v>0.0157</c:v>
                </c:pt>
                <c:pt idx="1487">
                  <c:v>0.0157</c:v>
                </c:pt>
                <c:pt idx="1488">
                  <c:v>0.0157</c:v>
                </c:pt>
                <c:pt idx="1489">
                  <c:v>0.0157</c:v>
                </c:pt>
                <c:pt idx="1490">
                  <c:v>0.0157</c:v>
                </c:pt>
                <c:pt idx="1491">
                  <c:v>0.0157</c:v>
                </c:pt>
                <c:pt idx="1492">
                  <c:v>0.0157</c:v>
                </c:pt>
                <c:pt idx="1493">
                  <c:v>0.0157</c:v>
                </c:pt>
                <c:pt idx="1494">
                  <c:v>0.0157</c:v>
                </c:pt>
                <c:pt idx="1495">
                  <c:v>0.0157</c:v>
                </c:pt>
                <c:pt idx="1496">
                  <c:v>0.0157</c:v>
                </c:pt>
                <c:pt idx="1497">
                  <c:v>0.0157</c:v>
                </c:pt>
                <c:pt idx="1498">
                  <c:v>0.0157</c:v>
                </c:pt>
                <c:pt idx="1499">
                  <c:v>0.0157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A20C-466C-9084-68C0C2150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0998440"/>
        <c:axId val="2140151144"/>
      </c:scatterChart>
      <c:scatterChart>
        <c:scatterStyle val="lineMarker"/>
        <c:varyColors val="0"/>
        <c:ser>
          <c:idx val="2"/>
          <c:order val="2"/>
          <c:tx>
            <c:v>AB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 effect 750C'!$H$3:$H$596</c:f>
              <c:numCache>
                <c:formatCode>0.0000E+00</c:formatCode>
                <c:ptCount val="594"/>
                <c:pt idx="0">
                  <c:v>-7.43828385225159E-8</c:v>
                </c:pt>
                <c:pt idx="1">
                  <c:v>-7.30220108876364E-8</c:v>
                </c:pt>
                <c:pt idx="2">
                  <c:v>-7.30220108876364E-8</c:v>
                </c:pt>
                <c:pt idx="3">
                  <c:v>-7.30220108876364E-8</c:v>
                </c:pt>
                <c:pt idx="4">
                  <c:v>-7.30220108876364E-8</c:v>
                </c:pt>
                <c:pt idx="5">
                  <c:v>-7.16611832527568E-8</c:v>
                </c:pt>
                <c:pt idx="6">
                  <c:v>-7.16611832527568E-8</c:v>
                </c:pt>
                <c:pt idx="7">
                  <c:v>-7.16611832527568E-8</c:v>
                </c:pt>
                <c:pt idx="8">
                  <c:v>-7.16611832527568E-8</c:v>
                </c:pt>
                <c:pt idx="9">
                  <c:v>-7.03003556178772E-8</c:v>
                </c:pt>
                <c:pt idx="10">
                  <c:v>-7.03003556178772E-8</c:v>
                </c:pt>
                <c:pt idx="11">
                  <c:v>-7.03003556178772E-8</c:v>
                </c:pt>
                <c:pt idx="12">
                  <c:v>-7.03003556178772E-8</c:v>
                </c:pt>
                <c:pt idx="13">
                  <c:v>-6.98648907747158E-8</c:v>
                </c:pt>
                <c:pt idx="14">
                  <c:v>-6.89395279829977E-8</c:v>
                </c:pt>
                <c:pt idx="15">
                  <c:v>-6.89395279829977E-8</c:v>
                </c:pt>
                <c:pt idx="16">
                  <c:v>-6.89395279829977E-8</c:v>
                </c:pt>
                <c:pt idx="17">
                  <c:v>-6.89395279829977E-8</c:v>
                </c:pt>
                <c:pt idx="18">
                  <c:v>-6.85040631398363E-8</c:v>
                </c:pt>
                <c:pt idx="19">
                  <c:v>-6.75787003481182E-8</c:v>
                </c:pt>
                <c:pt idx="20">
                  <c:v>-6.75787003481182E-8</c:v>
                </c:pt>
                <c:pt idx="21">
                  <c:v>-6.75787003481182E-8</c:v>
                </c:pt>
                <c:pt idx="22">
                  <c:v>-6.75787003481182E-8</c:v>
                </c:pt>
                <c:pt idx="23">
                  <c:v>-6.71432355049567E-8</c:v>
                </c:pt>
                <c:pt idx="24">
                  <c:v>-6.62178727132386E-8</c:v>
                </c:pt>
                <c:pt idx="25">
                  <c:v>-6.62178727132386E-8</c:v>
                </c:pt>
                <c:pt idx="26">
                  <c:v>-6.62178727132386E-8</c:v>
                </c:pt>
                <c:pt idx="27">
                  <c:v>-6.62178727132386E-8</c:v>
                </c:pt>
                <c:pt idx="28">
                  <c:v>-6.57824078700772E-8</c:v>
                </c:pt>
                <c:pt idx="29">
                  <c:v>-6.48570450783591E-8</c:v>
                </c:pt>
                <c:pt idx="30">
                  <c:v>-6.48570450783591E-8</c:v>
                </c:pt>
                <c:pt idx="31">
                  <c:v>-6.48570450783591E-8</c:v>
                </c:pt>
                <c:pt idx="32">
                  <c:v>-6.48570450783591E-8</c:v>
                </c:pt>
                <c:pt idx="33">
                  <c:v>-6.44215802351976E-8</c:v>
                </c:pt>
                <c:pt idx="34">
                  <c:v>-6.34962174434795E-8</c:v>
                </c:pt>
                <c:pt idx="35">
                  <c:v>-6.34962174434795E-8</c:v>
                </c:pt>
                <c:pt idx="36">
                  <c:v>-6.34962174434795E-8</c:v>
                </c:pt>
                <c:pt idx="37">
                  <c:v>-6.34962174434795E-8</c:v>
                </c:pt>
                <c:pt idx="38">
                  <c:v>-6.30607526003181E-8</c:v>
                </c:pt>
                <c:pt idx="39">
                  <c:v>-6.21353898086E-8</c:v>
                </c:pt>
                <c:pt idx="40">
                  <c:v>-6.21353898086E-8</c:v>
                </c:pt>
                <c:pt idx="41">
                  <c:v>-6.21353898086E-8</c:v>
                </c:pt>
                <c:pt idx="42">
                  <c:v>-6.21353898086E-8</c:v>
                </c:pt>
                <c:pt idx="43">
                  <c:v>-6.16999249654385E-8</c:v>
                </c:pt>
                <c:pt idx="44">
                  <c:v>-6.07745621737204E-8</c:v>
                </c:pt>
                <c:pt idx="45">
                  <c:v>-6.07745621737204E-8</c:v>
                </c:pt>
                <c:pt idx="46">
                  <c:v>-6.07745621737204E-8</c:v>
                </c:pt>
                <c:pt idx="47">
                  <c:v>-6.07745621737204E-8</c:v>
                </c:pt>
                <c:pt idx="48">
                  <c:v>-6.0339097330559E-8</c:v>
                </c:pt>
                <c:pt idx="49">
                  <c:v>-5.9413734538841E-8</c:v>
                </c:pt>
                <c:pt idx="50">
                  <c:v>-5.9413734538841E-8</c:v>
                </c:pt>
                <c:pt idx="51">
                  <c:v>-5.9413734538841E-8</c:v>
                </c:pt>
                <c:pt idx="52">
                  <c:v>-5.9413734538841E-8</c:v>
                </c:pt>
                <c:pt idx="53">
                  <c:v>-5.89782696956794E-8</c:v>
                </c:pt>
                <c:pt idx="54">
                  <c:v>-5.80529069039614E-8</c:v>
                </c:pt>
                <c:pt idx="55">
                  <c:v>-5.80529069039614E-8</c:v>
                </c:pt>
                <c:pt idx="56">
                  <c:v>-5.80529069039614E-8</c:v>
                </c:pt>
                <c:pt idx="57">
                  <c:v>-5.80529069039614E-8</c:v>
                </c:pt>
                <c:pt idx="58">
                  <c:v>-5.76174420607999E-8</c:v>
                </c:pt>
                <c:pt idx="59">
                  <c:v>-5.66920792690818E-8</c:v>
                </c:pt>
                <c:pt idx="60">
                  <c:v>-5.66920792690818E-8</c:v>
                </c:pt>
                <c:pt idx="61">
                  <c:v>-5.66920792690818E-8</c:v>
                </c:pt>
                <c:pt idx="62">
                  <c:v>-5.66920792690818E-8</c:v>
                </c:pt>
                <c:pt idx="63">
                  <c:v>-5.62566144259204E-8</c:v>
                </c:pt>
                <c:pt idx="64">
                  <c:v>-5.53312516342023E-8</c:v>
                </c:pt>
                <c:pt idx="65">
                  <c:v>-5.53312516342023E-8</c:v>
                </c:pt>
                <c:pt idx="66">
                  <c:v>-5.53312516342023E-8</c:v>
                </c:pt>
                <c:pt idx="67">
                  <c:v>-5.53312516342023E-8</c:v>
                </c:pt>
                <c:pt idx="68">
                  <c:v>-5.48957867910408E-8</c:v>
                </c:pt>
                <c:pt idx="69">
                  <c:v>-5.39704239993227E-8</c:v>
                </c:pt>
                <c:pt idx="70">
                  <c:v>-5.39704239993227E-8</c:v>
                </c:pt>
                <c:pt idx="71">
                  <c:v>-5.39704239993227E-8</c:v>
                </c:pt>
                <c:pt idx="72">
                  <c:v>-5.39704239993227E-8</c:v>
                </c:pt>
                <c:pt idx="73">
                  <c:v>-5.35349591561613E-8</c:v>
                </c:pt>
                <c:pt idx="74">
                  <c:v>-5.26095963644432E-8</c:v>
                </c:pt>
                <c:pt idx="75">
                  <c:v>-5.26095963644432E-8</c:v>
                </c:pt>
                <c:pt idx="76">
                  <c:v>-5.26095963644432E-8</c:v>
                </c:pt>
                <c:pt idx="77">
                  <c:v>-5.26095963644432E-8</c:v>
                </c:pt>
                <c:pt idx="78">
                  <c:v>-5.21741315212817E-8</c:v>
                </c:pt>
                <c:pt idx="79">
                  <c:v>-5.12487687295636E-8</c:v>
                </c:pt>
                <c:pt idx="80">
                  <c:v>-5.12487687295636E-8</c:v>
                </c:pt>
                <c:pt idx="81">
                  <c:v>-5.12487687295636E-8</c:v>
                </c:pt>
                <c:pt idx="82">
                  <c:v>-5.12487687295636E-8</c:v>
                </c:pt>
                <c:pt idx="83">
                  <c:v>-5.08133038864022E-8</c:v>
                </c:pt>
                <c:pt idx="84">
                  <c:v>-4.98879410946841E-8</c:v>
                </c:pt>
                <c:pt idx="85">
                  <c:v>-4.98879410946841E-8</c:v>
                </c:pt>
                <c:pt idx="86">
                  <c:v>-4.98879410946841E-8</c:v>
                </c:pt>
                <c:pt idx="87">
                  <c:v>-4.98879410946841E-8</c:v>
                </c:pt>
                <c:pt idx="88">
                  <c:v>-4.94524762515227E-8</c:v>
                </c:pt>
                <c:pt idx="89">
                  <c:v>-4.85271134598045E-8</c:v>
                </c:pt>
                <c:pt idx="90">
                  <c:v>-4.85271134598045E-8</c:v>
                </c:pt>
                <c:pt idx="91">
                  <c:v>-4.85271134598045E-8</c:v>
                </c:pt>
                <c:pt idx="92">
                  <c:v>-4.85271134598045E-8</c:v>
                </c:pt>
                <c:pt idx="93">
                  <c:v>-4.80916486166431E-8</c:v>
                </c:pt>
                <c:pt idx="94">
                  <c:v>-4.7166285824925E-8</c:v>
                </c:pt>
                <c:pt idx="95">
                  <c:v>-4.7166285824925E-8</c:v>
                </c:pt>
                <c:pt idx="96">
                  <c:v>-4.7166285824925E-8</c:v>
                </c:pt>
                <c:pt idx="97">
                  <c:v>-4.7166285824925E-8</c:v>
                </c:pt>
                <c:pt idx="98">
                  <c:v>-4.67308209817635E-8</c:v>
                </c:pt>
                <c:pt idx="99">
                  <c:v>-4.58054581900454E-8</c:v>
                </c:pt>
                <c:pt idx="100">
                  <c:v>-4.58054581900454E-8</c:v>
                </c:pt>
                <c:pt idx="101">
                  <c:v>-4.58054581900454E-8</c:v>
                </c:pt>
                <c:pt idx="102">
                  <c:v>-4.58054581900454E-8</c:v>
                </c:pt>
                <c:pt idx="103">
                  <c:v>-4.5369993346884E-8</c:v>
                </c:pt>
                <c:pt idx="104">
                  <c:v>-4.4444630555166E-8</c:v>
                </c:pt>
                <c:pt idx="105">
                  <c:v>-4.4444630555166E-8</c:v>
                </c:pt>
                <c:pt idx="106">
                  <c:v>-4.4444630555166E-8</c:v>
                </c:pt>
                <c:pt idx="107">
                  <c:v>-4.4444630555166E-8</c:v>
                </c:pt>
                <c:pt idx="108">
                  <c:v>-4.40091657120044E-8</c:v>
                </c:pt>
                <c:pt idx="109">
                  <c:v>-4.30838029202864E-8</c:v>
                </c:pt>
                <c:pt idx="110">
                  <c:v>-4.30838029202864E-8</c:v>
                </c:pt>
                <c:pt idx="111">
                  <c:v>-4.30838029202864E-8</c:v>
                </c:pt>
                <c:pt idx="112">
                  <c:v>-4.30838029202864E-8</c:v>
                </c:pt>
                <c:pt idx="113">
                  <c:v>-4.26483380771249E-8</c:v>
                </c:pt>
                <c:pt idx="114">
                  <c:v>-4.17216144577719E-8</c:v>
                </c:pt>
                <c:pt idx="115">
                  <c:v>-4.17216144577719E-8</c:v>
                </c:pt>
                <c:pt idx="116">
                  <c:v>-4.17216144577719E-8</c:v>
                </c:pt>
                <c:pt idx="117">
                  <c:v>-4.17216144577719E-8</c:v>
                </c:pt>
                <c:pt idx="118">
                  <c:v>-4.12875104422454E-8</c:v>
                </c:pt>
                <c:pt idx="119">
                  <c:v>-4.03607868228924E-8</c:v>
                </c:pt>
                <c:pt idx="120">
                  <c:v>-4.03607868228924E-8</c:v>
                </c:pt>
                <c:pt idx="121">
                  <c:v>-4.03607868228924E-8</c:v>
                </c:pt>
                <c:pt idx="122">
                  <c:v>-4.03607868228924E-8</c:v>
                </c:pt>
                <c:pt idx="123">
                  <c:v>-3.99266828073658E-8</c:v>
                </c:pt>
                <c:pt idx="124">
                  <c:v>-3.89999591880128E-8</c:v>
                </c:pt>
                <c:pt idx="125">
                  <c:v>-3.89999591880128E-8</c:v>
                </c:pt>
                <c:pt idx="126">
                  <c:v>-3.89999591880128E-8</c:v>
                </c:pt>
                <c:pt idx="127">
                  <c:v>-3.89999591880128E-8</c:v>
                </c:pt>
                <c:pt idx="128">
                  <c:v>-3.85658551724863E-8</c:v>
                </c:pt>
                <c:pt idx="129">
                  <c:v>-3.76391315531333E-8</c:v>
                </c:pt>
                <c:pt idx="130">
                  <c:v>-3.76391315531333E-8</c:v>
                </c:pt>
                <c:pt idx="131">
                  <c:v>-3.76391315531333E-8</c:v>
                </c:pt>
                <c:pt idx="132">
                  <c:v>-3.76391315531333E-8</c:v>
                </c:pt>
                <c:pt idx="133">
                  <c:v>-3.72050275376067E-8</c:v>
                </c:pt>
                <c:pt idx="134">
                  <c:v>-3.62783039182538E-8</c:v>
                </c:pt>
                <c:pt idx="135">
                  <c:v>-3.62783039182538E-8</c:v>
                </c:pt>
                <c:pt idx="136">
                  <c:v>-3.62783039182538E-8</c:v>
                </c:pt>
                <c:pt idx="137">
                  <c:v>-3.62783039182538E-8</c:v>
                </c:pt>
                <c:pt idx="138">
                  <c:v>-3.58441999027272E-8</c:v>
                </c:pt>
                <c:pt idx="139">
                  <c:v>-3.49174762833742E-8</c:v>
                </c:pt>
                <c:pt idx="140">
                  <c:v>-3.49174762833742E-8</c:v>
                </c:pt>
                <c:pt idx="141">
                  <c:v>-3.49174762833742E-8</c:v>
                </c:pt>
                <c:pt idx="142">
                  <c:v>-3.49174762833742E-8</c:v>
                </c:pt>
                <c:pt idx="143">
                  <c:v>-3.44833722678476E-8</c:v>
                </c:pt>
                <c:pt idx="144">
                  <c:v>-3.35566486484947E-8</c:v>
                </c:pt>
                <c:pt idx="145">
                  <c:v>-3.35566486484947E-8</c:v>
                </c:pt>
                <c:pt idx="146">
                  <c:v>-3.35566486484947E-8</c:v>
                </c:pt>
                <c:pt idx="147">
                  <c:v>-3.35566486484947E-8</c:v>
                </c:pt>
                <c:pt idx="148">
                  <c:v>-3.31225446329681E-8</c:v>
                </c:pt>
                <c:pt idx="149">
                  <c:v>-3.21958210136151E-8</c:v>
                </c:pt>
                <c:pt idx="150">
                  <c:v>-3.21958210136151E-8</c:v>
                </c:pt>
                <c:pt idx="151">
                  <c:v>-3.21958210136151E-8</c:v>
                </c:pt>
                <c:pt idx="152">
                  <c:v>-3.21958210136151E-8</c:v>
                </c:pt>
                <c:pt idx="153">
                  <c:v>-3.17617169980886E-8</c:v>
                </c:pt>
                <c:pt idx="154">
                  <c:v>-3.08349933787356E-8</c:v>
                </c:pt>
                <c:pt idx="155">
                  <c:v>-3.08349933787356E-8</c:v>
                </c:pt>
                <c:pt idx="156">
                  <c:v>-3.08349933787356E-8</c:v>
                </c:pt>
                <c:pt idx="157">
                  <c:v>-3.08349933787356E-8</c:v>
                </c:pt>
                <c:pt idx="158">
                  <c:v>-3.0400889363209E-8</c:v>
                </c:pt>
                <c:pt idx="159">
                  <c:v>-2.9474165743856E-8</c:v>
                </c:pt>
                <c:pt idx="160">
                  <c:v>-2.9474165743856E-8</c:v>
                </c:pt>
                <c:pt idx="161">
                  <c:v>-2.9474165743856E-8</c:v>
                </c:pt>
                <c:pt idx="162">
                  <c:v>-2.9474165743856E-8</c:v>
                </c:pt>
                <c:pt idx="163">
                  <c:v>-2.90400617283295E-8</c:v>
                </c:pt>
                <c:pt idx="164">
                  <c:v>-2.81133381089765E-8</c:v>
                </c:pt>
                <c:pt idx="165">
                  <c:v>-2.81133381089765E-8</c:v>
                </c:pt>
                <c:pt idx="166">
                  <c:v>-2.81133381089765E-8</c:v>
                </c:pt>
                <c:pt idx="167">
                  <c:v>-2.81133381089765E-8</c:v>
                </c:pt>
                <c:pt idx="168">
                  <c:v>-2.76792340934499E-8</c:v>
                </c:pt>
                <c:pt idx="169">
                  <c:v>-2.6752510474097E-8</c:v>
                </c:pt>
                <c:pt idx="170">
                  <c:v>-2.6752510474097E-8</c:v>
                </c:pt>
                <c:pt idx="171">
                  <c:v>-2.6752510474097E-8</c:v>
                </c:pt>
                <c:pt idx="172">
                  <c:v>-2.6752510474097E-8</c:v>
                </c:pt>
                <c:pt idx="173">
                  <c:v>-2.63184064585704E-8</c:v>
                </c:pt>
                <c:pt idx="174">
                  <c:v>-2.53916828392174E-8</c:v>
                </c:pt>
                <c:pt idx="175">
                  <c:v>-2.53916828392174E-8</c:v>
                </c:pt>
                <c:pt idx="176">
                  <c:v>-2.53916828392174E-8</c:v>
                </c:pt>
                <c:pt idx="177">
                  <c:v>-2.53916828392174E-8</c:v>
                </c:pt>
                <c:pt idx="178">
                  <c:v>-2.49575788236908E-8</c:v>
                </c:pt>
                <c:pt idx="179">
                  <c:v>-2.40308552043379E-8</c:v>
                </c:pt>
                <c:pt idx="180">
                  <c:v>-2.40308552043379E-8</c:v>
                </c:pt>
                <c:pt idx="181">
                  <c:v>-2.40308552043379E-8</c:v>
                </c:pt>
                <c:pt idx="182">
                  <c:v>-2.40308552043379E-8</c:v>
                </c:pt>
                <c:pt idx="183">
                  <c:v>-2.35967511888113E-8</c:v>
                </c:pt>
                <c:pt idx="184">
                  <c:v>-2.26700275694583E-8</c:v>
                </c:pt>
                <c:pt idx="185">
                  <c:v>-2.26700275694583E-8</c:v>
                </c:pt>
                <c:pt idx="186">
                  <c:v>-2.26700275694583E-8</c:v>
                </c:pt>
                <c:pt idx="187">
                  <c:v>-2.26700275694583E-8</c:v>
                </c:pt>
                <c:pt idx="188">
                  <c:v>-2.22359235539318E-8</c:v>
                </c:pt>
                <c:pt idx="189">
                  <c:v>-2.13091999345788E-8</c:v>
                </c:pt>
                <c:pt idx="190">
                  <c:v>-2.13091999345788E-8</c:v>
                </c:pt>
                <c:pt idx="191">
                  <c:v>-2.13091999345788E-8</c:v>
                </c:pt>
                <c:pt idx="192">
                  <c:v>-2.13091999345788E-8</c:v>
                </c:pt>
                <c:pt idx="193">
                  <c:v>-2.08750959190522E-8</c:v>
                </c:pt>
                <c:pt idx="194">
                  <c:v>-1.99483722996992E-8</c:v>
                </c:pt>
                <c:pt idx="195">
                  <c:v>-1.99483722996992E-8</c:v>
                </c:pt>
                <c:pt idx="196">
                  <c:v>-1.99483722996992E-8</c:v>
                </c:pt>
                <c:pt idx="197">
                  <c:v>-1.99483722996992E-8</c:v>
                </c:pt>
                <c:pt idx="198">
                  <c:v>-1.95142682841727E-8</c:v>
                </c:pt>
                <c:pt idx="199">
                  <c:v>-1.85875446648197E-8</c:v>
                </c:pt>
                <c:pt idx="200">
                  <c:v>-1.85875446648197E-8</c:v>
                </c:pt>
                <c:pt idx="201">
                  <c:v>-1.85875446648197E-8</c:v>
                </c:pt>
                <c:pt idx="202">
                  <c:v>-1.85875446648197E-8</c:v>
                </c:pt>
                <c:pt idx="203">
                  <c:v>-1.81534406492931E-8</c:v>
                </c:pt>
                <c:pt idx="204">
                  <c:v>-1.72267170299401E-8</c:v>
                </c:pt>
                <c:pt idx="205">
                  <c:v>-1.72267170299401E-8</c:v>
                </c:pt>
                <c:pt idx="206">
                  <c:v>-1.72267170299401E-8</c:v>
                </c:pt>
                <c:pt idx="207">
                  <c:v>-1.72267170299401E-8</c:v>
                </c:pt>
                <c:pt idx="208">
                  <c:v>-1.67926130144136E-8</c:v>
                </c:pt>
                <c:pt idx="209">
                  <c:v>-1.58658893950606E-8</c:v>
                </c:pt>
                <c:pt idx="210">
                  <c:v>-1.58658893950606E-8</c:v>
                </c:pt>
                <c:pt idx="211">
                  <c:v>-1.58658893950606E-8</c:v>
                </c:pt>
                <c:pt idx="212">
                  <c:v>-1.58658893950606E-8</c:v>
                </c:pt>
                <c:pt idx="213">
                  <c:v>-1.5431785379534E-8</c:v>
                </c:pt>
                <c:pt idx="214">
                  <c:v>-1.45050617601811E-8</c:v>
                </c:pt>
                <c:pt idx="215">
                  <c:v>-1.45050617601811E-8</c:v>
                </c:pt>
                <c:pt idx="216">
                  <c:v>-1.45050617601811E-8</c:v>
                </c:pt>
                <c:pt idx="217">
                  <c:v>-1.45050617601811E-8</c:v>
                </c:pt>
                <c:pt idx="218">
                  <c:v>-1.40709577446545E-8</c:v>
                </c:pt>
                <c:pt idx="219">
                  <c:v>-1.31442341253015E-8</c:v>
                </c:pt>
                <c:pt idx="220">
                  <c:v>-1.31442341253015E-8</c:v>
                </c:pt>
                <c:pt idx="221">
                  <c:v>-1.31442341253015E-8</c:v>
                </c:pt>
                <c:pt idx="222">
                  <c:v>-1.31442341253015E-8</c:v>
                </c:pt>
                <c:pt idx="223">
                  <c:v>-1.27101301097749E-8</c:v>
                </c:pt>
                <c:pt idx="224">
                  <c:v>-1.1783406490422E-8</c:v>
                </c:pt>
                <c:pt idx="225">
                  <c:v>-1.1783406490422E-8</c:v>
                </c:pt>
                <c:pt idx="226">
                  <c:v>-1.1783406490422E-8</c:v>
                </c:pt>
                <c:pt idx="227">
                  <c:v>-1.1783406490422E-8</c:v>
                </c:pt>
                <c:pt idx="228">
                  <c:v>-1.13493024748954E-8</c:v>
                </c:pt>
                <c:pt idx="229">
                  <c:v>-1.04225788555424E-8</c:v>
                </c:pt>
                <c:pt idx="230">
                  <c:v>-1.04225788555424E-8</c:v>
                </c:pt>
                <c:pt idx="231">
                  <c:v>-1.04225788555424E-8</c:v>
                </c:pt>
                <c:pt idx="232">
                  <c:v>-1.04225788555424E-8</c:v>
                </c:pt>
                <c:pt idx="233">
                  <c:v>-9.98847484001586E-9</c:v>
                </c:pt>
                <c:pt idx="234">
                  <c:v>-9.06175122066289E-9</c:v>
                </c:pt>
                <c:pt idx="235">
                  <c:v>-9.06175122066289E-9</c:v>
                </c:pt>
                <c:pt idx="236">
                  <c:v>-9.06175122066289E-9</c:v>
                </c:pt>
                <c:pt idx="237">
                  <c:v>-9.06175122066289E-9</c:v>
                </c:pt>
                <c:pt idx="238">
                  <c:v>-8.6276472051363E-9</c:v>
                </c:pt>
                <c:pt idx="239">
                  <c:v>-7.70092358578335E-9</c:v>
                </c:pt>
                <c:pt idx="240">
                  <c:v>-7.70092358578335E-9</c:v>
                </c:pt>
                <c:pt idx="241">
                  <c:v>-7.70092358578335E-9</c:v>
                </c:pt>
                <c:pt idx="242">
                  <c:v>-7.70092358578335E-9</c:v>
                </c:pt>
                <c:pt idx="243">
                  <c:v>-7.26681957025676E-9</c:v>
                </c:pt>
                <c:pt idx="244">
                  <c:v>-6.34009595090379E-9</c:v>
                </c:pt>
                <c:pt idx="245">
                  <c:v>-6.34009595090379E-9</c:v>
                </c:pt>
                <c:pt idx="246">
                  <c:v>-6.34009595090379E-9</c:v>
                </c:pt>
                <c:pt idx="247">
                  <c:v>-6.34009595090379E-9</c:v>
                </c:pt>
                <c:pt idx="248">
                  <c:v>-5.90599193537722E-9</c:v>
                </c:pt>
                <c:pt idx="249">
                  <c:v>-4.97926831602425E-9</c:v>
                </c:pt>
                <c:pt idx="250">
                  <c:v>-4.97926831602425E-9</c:v>
                </c:pt>
                <c:pt idx="251">
                  <c:v>-4.97926831602425E-9</c:v>
                </c:pt>
                <c:pt idx="252">
                  <c:v>-4.97926831602425E-9</c:v>
                </c:pt>
                <c:pt idx="253">
                  <c:v>-4.54516430049768E-9</c:v>
                </c:pt>
                <c:pt idx="254">
                  <c:v>-3.61844068114471E-9</c:v>
                </c:pt>
                <c:pt idx="255">
                  <c:v>-3.61844068114471E-9</c:v>
                </c:pt>
                <c:pt idx="256">
                  <c:v>-3.61844068114471E-9</c:v>
                </c:pt>
                <c:pt idx="257">
                  <c:v>-3.61844068114471E-9</c:v>
                </c:pt>
                <c:pt idx="258">
                  <c:v>-3.18433666561814E-9</c:v>
                </c:pt>
                <c:pt idx="259">
                  <c:v>-2.25761304626517E-9</c:v>
                </c:pt>
                <c:pt idx="260">
                  <c:v>-2.25761304626517E-9</c:v>
                </c:pt>
                <c:pt idx="261">
                  <c:v>-2.25761304626517E-9</c:v>
                </c:pt>
                <c:pt idx="262">
                  <c:v>-2.25761304626517E-9</c:v>
                </c:pt>
                <c:pt idx="263">
                  <c:v>-1.82350903073859E-9</c:v>
                </c:pt>
                <c:pt idx="264">
                  <c:v>-8.96785411385632E-10</c:v>
                </c:pt>
                <c:pt idx="265">
                  <c:v>-8.96785411385632E-10</c:v>
                </c:pt>
                <c:pt idx="266">
                  <c:v>-8.96785411385632E-10</c:v>
                </c:pt>
                <c:pt idx="267">
                  <c:v>-8.96785411385632E-10</c:v>
                </c:pt>
                <c:pt idx="268">
                  <c:v>-4.62681395859045E-10</c:v>
                </c:pt>
                <c:pt idx="269">
                  <c:v>4.64042223493928E-10</c:v>
                </c:pt>
                <c:pt idx="270">
                  <c:v>4.64042223493928E-10</c:v>
                </c:pt>
                <c:pt idx="271">
                  <c:v>4.64042223493928E-10</c:v>
                </c:pt>
                <c:pt idx="272">
                  <c:v>4.64042223493928E-10</c:v>
                </c:pt>
                <c:pt idx="273">
                  <c:v>8.98146239020495E-10</c:v>
                </c:pt>
                <c:pt idx="274">
                  <c:v>1.82486985837347E-9</c:v>
                </c:pt>
                <c:pt idx="275">
                  <c:v>1.82486985837347E-9</c:v>
                </c:pt>
                <c:pt idx="276">
                  <c:v>1.82486985837347E-9</c:v>
                </c:pt>
                <c:pt idx="277">
                  <c:v>1.82486985837347E-9</c:v>
                </c:pt>
                <c:pt idx="278">
                  <c:v>2.25897387390004E-9</c:v>
                </c:pt>
                <c:pt idx="279">
                  <c:v>3.18569749325301E-9</c:v>
                </c:pt>
                <c:pt idx="280">
                  <c:v>3.18569749325301E-9</c:v>
                </c:pt>
                <c:pt idx="281">
                  <c:v>3.18569749325301E-9</c:v>
                </c:pt>
                <c:pt idx="282">
                  <c:v>3.18569749325301E-9</c:v>
                </c:pt>
                <c:pt idx="283">
                  <c:v>3.61980150877957E-9</c:v>
                </c:pt>
                <c:pt idx="284">
                  <c:v>4.54652512813255E-9</c:v>
                </c:pt>
                <c:pt idx="285">
                  <c:v>4.54652512813255E-9</c:v>
                </c:pt>
                <c:pt idx="286">
                  <c:v>4.54652512813255E-9</c:v>
                </c:pt>
                <c:pt idx="287">
                  <c:v>4.54652512813255E-9</c:v>
                </c:pt>
                <c:pt idx="288">
                  <c:v>4.98062914365913E-9</c:v>
                </c:pt>
                <c:pt idx="289">
                  <c:v>5.90735276301209E-9</c:v>
                </c:pt>
                <c:pt idx="290">
                  <c:v>5.90735276301209E-9</c:v>
                </c:pt>
                <c:pt idx="291">
                  <c:v>5.90735276301209E-9</c:v>
                </c:pt>
                <c:pt idx="292">
                  <c:v>5.90735276301209E-9</c:v>
                </c:pt>
                <c:pt idx="293">
                  <c:v>6.34145677853867E-9</c:v>
                </c:pt>
                <c:pt idx="294">
                  <c:v>7.26818039789165E-9</c:v>
                </c:pt>
                <c:pt idx="295">
                  <c:v>7.26818039789165E-9</c:v>
                </c:pt>
                <c:pt idx="296">
                  <c:v>7.26818039789165E-9</c:v>
                </c:pt>
                <c:pt idx="297">
                  <c:v>7.26818039789165E-9</c:v>
                </c:pt>
                <c:pt idx="298">
                  <c:v>7.70228441341821E-9</c:v>
                </c:pt>
                <c:pt idx="299">
                  <c:v>8.62900803277118E-9</c:v>
                </c:pt>
                <c:pt idx="300">
                  <c:v>8.62900803277118E-9</c:v>
                </c:pt>
                <c:pt idx="301">
                  <c:v>8.62900803277118E-9</c:v>
                </c:pt>
                <c:pt idx="302">
                  <c:v>8.62900803277118E-9</c:v>
                </c:pt>
                <c:pt idx="303">
                  <c:v>9.06311204829775E-9</c:v>
                </c:pt>
                <c:pt idx="304">
                  <c:v>9.98983566765073E-9</c:v>
                </c:pt>
                <c:pt idx="305">
                  <c:v>9.98983566765073E-9</c:v>
                </c:pt>
                <c:pt idx="306">
                  <c:v>9.98983566765073E-9</c:v>
                </c:pt>
                <c:pt idx="307">
                  <c:v>9.98983566765073E-9</c:v>
                </c:pt>
                <c:pt idx="308">
                  <c:v>1.04239396831773E-8</c:v>
                </c:pt>
                <c:pt idx="309">
                  <c:v>1.13506633025303E-8</c:v>
                </c:pt>
                <c:pt idx="310">
                  <c:v>1.13506633025303E-8</c:v>
                </c:pt>
                <c:pt idx="311">
                  <c:v>1.13506633025303E-8</c:v>
                </c:pt>
                <c:pt idx="312">
                  <c:v>1.13506633025303E-8</c:v>
                </c:pt>
                <c:pt idx="313">
                  <c:v>1.17847673180568E-8</c:v>
                </c:pt>
                <c:pt idx="314">
                  <c:v>1.27114909374098E-8</c:v>
                </c:pt>
                <c:pt idx="315">
                  <c:v>1.27114909374098E-8</c:v>
                </c:pt>
                <c:pt idx="316">
                  <c:v>1.27114909374098E-8</c:v>
                </c:pt>
                <c:pt idx="317">
                  <c:v>1.27114909374098E-8</c:v>
                </c:pt>
                <c:pt idx="318">
                  <c:v>1.31455949529364E-8</c:v>
                </c:pt>
                <c:pt idx="319">
                  <c:v>1.40723185722894E-8</c:v>
                </c:pt>
                <c:pt idx="320">
                  <c:v>1.40723185722894E-8</c:v>
                </c:pt>
                <c:pt idx="321">
                  <c:v>1.40723185722894E-8</c:v>
                </c:pt>
                <c:pt idx="322">
                  <c:v>1.40723185722894E-8</c:v>
                </c:pt>
                <c:pt idx="323">
                  <c:v>1.45064225878159E-8</c:v>
                </c:pt>
                <c:pt idx="324">
                  <c:v>1.54331462071689E-8</c:v>
                </c:pt>
                <c:pt idx="325">
                  <c:v>1.54331462071689E-8</c:v>
                </c:pt>
                <c:pt idx="326">
                  <c:v>1.54331462071689E-8</c:v>
                </c:pt>
                <c:pt idx="327">
                  <c:v>1.54331462071689E-8</c:v>
                </c:pt>
                <c:pt idx="328">
                  <c:v>1.58672502226955E-8</c:v>
                </c:pt>
                <c:pt idx="329">
                  <c:v>1.67939738420484E-8</c:v>
                </c:pt>
                <c:pt idx="330">
                  <c:v>1.67939738420484E-8</c:v>
                </c:pt>
                <c:pt idx="331">
                  <c:v>1.67939738420484E-8</c:v>
                </c:pt>
                <c:pt idx="332">
                  <c:v>1.67939738420484E-8</c:v>
                </c:pt>
                <c:pt idx="333">
                  <c:v>1.7228077857575E-8</c:v>
                </c:pt>
                <c:pt idx="334">
                  <c:v>1.8154801476928E-8</c:v>
                </c:pt>
                <c:pt idx="335">
                  <c:v>1.8154801476928E-8</c:v>
                </c:pt>
                <c:pt idx="336">
                  <c:v>1.8154801476928E-8</c:v>
                </c:pt>
                <c:pt idx="337">
                  <c:v>1.8154801476928E-8</c:v>
                </c:pt>
                <c:pt idx="338">
                  <c:v>1.85889054924546E-8</c:v>
                </c:pt>
                <c:pt idx="339">
                  <c:v>1.95156291118075E-8</c:v>
                </c:pt>
                <c:pt idx="340">
                  <c:v>1.95156291118075E-8</c:v>
                </c:pt>
                <c:pt idx="341">
                  <c:v>1.95156291118075E-8</c:v>
                </c:pt>
                <c:pt idx="342">
                  <c:v>1.95156291118075E-8</c:v>
                </c:pt>
                <c:pt idx="343">
                  <c:v>1.99497331273341E-8</c:v>
                </c:pt>
                <c:pt idx="344">
                  <c:v>2.08764567466871E-8</c:v>
                </c:pt>
                <c:pt idx="345">
                  <c:v>2.08764567466871E-8</c:v>
                </c:pt>
                <c:pt idx="346">
                  <c:v>2.08764567466871E-8</c:v>
                </c:pt>
                <c:pt idx="347">
                  <c:v>2.08764567466871E-8</c:v>
                </c:pt>
                <c:pt idx="348">
                  <c:v>2.13105607622137E-8</c:v>
                </c:pt>
                <c:pt idx="349">
                  <c:v>2.22372843815666E-8</c:v>
                </c:pt>
                <c:pt idx="350">
                  <c:v>2.22372843815666E-8</c:v>
                </c:pt>
                <c:pt idx="351">
                  <c:v>2.22372843815666E-8</c:v>
                </c:pt>
                <c:pt idx="352">
                  <c:v>2.22372843815666E-8</c:v>
                </c:pt>
                <c:pt idx="353">
                  <c:v>2.26713883970932E-8</c:v>
                </c:pt>
                <c:pt idx="354">
                  <c:v>2.35981120164462E-8</c:v>
                </c:pt>
                <c:pt idx="355">
                  <c:v>2.35981120164462E-8</c:v>
                </c:pt>
                <c:pt idx="356">
                  <c:v>2.35981120164462E-8</c:v>
                </c:pt>
                <c:pt idx="357">
                  <c:v>2.35981120164462E-8</c:v>
                </c:pt>
                <c:pt idx="358">
                  <c:v>2.40322160319727E-8</c:v>
                </c:pt>
                <c:pt idx="359">
                  <c:v>2.49589396513257E-8</c:v>
                </c:pt>
                <c:pt idx="360">
                  <c:v>2.49589396513257E-8</c:v>
                </c:pt>
                <c:pt idx="361">
                  <c:v>2.49589396513257E-8</c:v>
                </c:pt>
                <c:pt idx="362">
                  <c:v>2.49589396513257E-8</c:v>
                </c:pt>
                <c:pt idx="363">
                  <c:v>2.53930436668523E-8</c:v>
                </c:pt>
                <c:pt idx="364">
                  <c:v>2.63197672862053E-8</c:v>
                </c:pt>
                <c:pt idx="365">
                  <c:v>2.63197672862053E-8</c:v>
                </c:pt>
                <c:pt idx="366">
                  <c:v>2.63197672862053E-8</c:v>
                </c:pt>
                <c:pt idx="367">
                  <c:v>2.63197672862053E-8</c:v>
                </c:pt>
                <c:pt idx="368">
                  <c:v>2.67538713017318E-8</c:v>
                </c:pt>
                <c:pt idx="369">
                  <c:v>2.76805949210848E-8</c:v>
                </c:pt>
                <c:pt idx="370">
                  <c:v>2.76805949210848E-8</c:v>
                </c:pt>
                <c:pt idx="371">
                  <c:v>2.76805949210848E-8</c:v>
                </c:pt>
                <c:pt idx="372">
                  <c:v>2.76805949210848E-8</c:v>
                </c:pt>
                <c:pt idx="373">
                  <c:v>2.81146989366114E-8</c:v>
                </c:pt>
                <c:pt idx="374">
                  <c:v>2.90414225559643E-8</c:v>
                </c:pt>
                <c:pt idx="375">
                  <c:v>2.90414225559643E-8</c:v>
                </c:pt>
                <c:pt idx="376">
                  <c:v>2.90414225559643E-8</c:v>
                </c:pt>
                <c:pt idx="377">
                  <c:v>2.90414225559643E-8</c:v>
                </c:pt>
                <c:pt idx="378">
                  <c:v>2.94755265714909E-8</c:v>
                </c:pt>
                <c:pt idx="379">
                  <c:v>3.04022501908439E-8</c:v>
                </c:pt>
                <c:pt idx="380">
                  <c:v>3.04022501908439E-8</c:v>
                </c:pt>
                <c:pt idx="381">
                  <c:v>3.04022501908439E-8</c:v>
                </c:pt>
                <c:pt idx="382">
                  <c:v>3.04022501908439E-8</c:v>
                </c:pt>
                <c:pt idx="383">
                  <c:v>3.08363542063705E-8</c:v>
                </c:pt>
                <c:pt idx="384">
                  <c:v>3.17630778257234E-8</c:v>
                </c:pt>
                <c:pt idx="385">
                  <c:v>3.17630778257234E-8</c:v>
                </c:pt>
                <c:pt idx="386">
                  <c:v>3.17630778257234E-8</c:v>
                </c:pt>
                <c:pt idx="387">
                  <c:v>3.17630778257234E-8</c:v>
                </c:pt>
                <c:pt idx="388">
                  <c:v>3.219718184125E-8</c:v>
                </c:pt>
                <c:pt idx="389">
                  <c:v>3.3123905460603E-8</c:v>
                </c:pt>
                <c:pt idx="390">
                  <c:v>3.3123905460603E-8</c:v>
                </c:pt>
                <c:pt idx="391">
                  <c:v>3.3123905460603E-8</c:v>
                </c:pt>
                <c:pt idx="392">
                  <c:v>3.3123905460603E-8</c:v>
                </c:pt>
                <c:pt idx="393">
                  <c:v>3.35580094761296E-8</c:v>
                </c:pt>
                <c:pt idx="394">
                  <c:v>3.44847330954825E-8</c:v>
                </c:pt>
                <c:pt idx="395">
                  <c:v>3.44847330954825E-8</c:v>
                </c:pt>
                <c:pt idx="396">
                  <c:v>3.44847330954825E-8</c:v>
                </c:pt>
                <c:pt idx="397">
                  <c:v>3.44847330954825E-8</c:v>
                </c:pt>
                <c:pt idx="398">
                  <c:v>3.49188371110091E-8</c:v>
                </c:pt>
                <c:pt idx="399">
                  <c:v>3.58455607303621E-8</c:v>
                </c:pt>
                <c:pt idx="400">
                  <c:v>3.58455607303621E-8</c:v>
                </c:pt>
                <c:pt idx="401">
                  <c:v>3.58455607303621E-8</c:v>
                </c:pt>
                <c:pt idx="402">
                  <c:v>3.58455607303621E-8</c:v>
                </c:pt>
                <c:pt idx="403">
                  <c:v>3.62796647458886E-8</c:v>
                </c:pt>
                <c:pt idx="404">
                  <c:v>3.72063883652416E-8</c:v>
                </c:pt>
                <c:pt idx="405">
                  <c:v>3.72063883652416E-8</c:v>
                </c:pt>
                <c:pt idx="406">
                  <c:v>3.72063883652416E-8</c:v>
                </c:pt>
                <c:pt idx="407">
                  <c:v>3.72063883652416E-8</c:v>
                </c:pt>
                <c:pt idx="408">
                  <c:v>3.76404923807682E-8</c:v>
                </c:pt>
                <c:pt idx="409">
                  <c:v>3.85672160001211E-8</c:v>
                </c:pt>
                <c:pt idx="410">
                  <c:v>3.85672160001211E-8</c:v>
                </c:pt>
                <c:pt idx="411">
                  <c:v>3.85672160001211E-8</c:v>
                </c:pt>
                <c:pt idx="412">
                  <c:v>3.85672160001211E-8</c:v>
                </c:pt>
                <c:pt idx="413">
                  <c:v>3.90013200156477E-8</c:v>
                </c:pt>
                <c:pt idx="414">
                  <c:v>3.99280436350007E-8</c:v>
                </c:pt>
                <c:pt idx="415">
                  <c:v>3.99280436350007E-8</c:v>
                </c:pt>
                <c:pt idx="416">
                  <c:v>3.99280436350007E-8</c:v>
                </c:pt>
                <c:pt idx="417">
                  <c:v>3.99280436350007E-8</c:v>
                </c:pt>
                <c:pt idx="418">
                  <c:v>4.03621476505273E-8</c:v>
                </c:pt>
                <c:pt idx="419">
                  <c:v>4.12888712698802E-8</c:v>
                </c:pt>
                <c:pt idx="420">
                  <c:v>4.12888712698802E-8</c:v>
                </c:pt>
                <c:pt idx="421">
                  <c:v>4.12888712698802E-8</c:v>
                </c:pt>
                <c:pt idx="422">
                  <c:v>4.12888712698802E-8</c:v>
                </c:pt>
                <c:pt idx="423">
                  <c:v>4.17229752854068E-8</c:v>
                </c:pt>
                <c:pt idx="424">
                  <c:v>4.26496989047598E-8</c:v>
                </c:pt>
                <c:pt idx="425">
                  <c:v>4.26496989047598E-8</c:v>
                </c:pt>
                <c:pt idx="426">
                  <c:v>4.26496989047598E-8</c:v>
                </c:pt>
                <c:pt idx="427">
                  <c:v>4.26496989047598E-8</c:v>
                </c:pt>
                <c:pt idx="428">
                  <c:v>4.30838029202864E-8</c:v>
                </c:pt>
                <c:pt idx="429">
                  <c:v>4.40105265396393E-8</c:v>
                </c:pt>
                <c:pt idx="430">
                  <c:v>4.40105265396393E-8</c:v>
                </c:pt>
                <c:pt idx="431">
                  <c:v>4.40105265396393E-8</c:v>
                </c:pt>
                <c:pt idx="432">
                  <c:v>4.40105265396393E-8</c:v>
                </c:pt>
                <c:pt idx="433">
                  <c:v>4.4444630555166E-8</c:v>
                </c:pt>
                <c:pt idx="434">
                  <c:v>4.53713541745189E-8</c:v>
                </c:pt>
                <c:pt idx="435">
                  <c:v>4.53713541745189E-8</c:v>
                </c:pt>
                <c:pt idx="436">
                  <c:v>4.53713541745189E-8</c:v>
                </c:pt>
                <c:pt idx="437">
                  <c:v>4.53713541745189E-8</c:v>
                </c:pt>
                <c:pt idx="438">
                  <c:v>4.58054581900454E-8</c:v>
                </c:pt>
                <c:pt idx="439">
                  <c:v>4.67321818093984E-8</c:v>
                </c:pt>
                <c:pt idx="440">
                  <c:v>4.67321818093984E-8</c:v>
                </c:pt>
                <c:pt idx="441">
                  <c:v>4.67321818093984E-8</c:v>
                </c:pt>
                <c:pt idx="442">
                  <c:v>4.67321818093984E-8</c:v>
                </c:pt>
                <c:pt idx="443">
                  <c:v>4.7166285824925E-8</c:v>
                </c:pt>
                <c:pt idx="444">
                  <c:v>4.8093009444278E-8</c:v>
                </c:pt>
                <c:pt idx="445">
                  <c:v>4.8093009444278E-8</c:v>
                </c:pt>
                <c:pt idx="446">
                  <c:v>4.8093009444278E-8</c:v>
                </c:pt>
                <c:pt idx="447">
                  <c:v>4.8093009444278E-8</c:v>
                </c:pt>
                <c:pt idx="448">
                  <c:v>4.85271134598045E-8</c:v>
                </c:pt>
                <c:pt idx="449">
                  <c:v>4.94538370791575E-8</c:v>
                </c:pt>
                <c:pt idx="450">
                  <c:v>4.94538370791575E-8</c:v>
                </c:pt>
                <c:pt idx="451">
                  <c:v>4.94538370791575E-8</c:v>
                </c:pt>
                <c:pt idx="452">
                  <c:v>4.94538370791575E-8</c:v>
                </c:pt>
                <c:pt idx="453">
                  <c:v>4.98879410946841E-8</c:v>
                </c:pt>
                <c:pt idx="454">
                  <c:v>5.0814664714037E-8</c:v>
                </c:pt>
                <c:pt idx="455">
                  <c:v>5.0814664714037E-8</c:v>
                </c:pt>
                <c:pt idx="456">
                  <c:v>5.0814664714037E-8</c:v>
                </c:pt>
                <c:pt idx="457">
                  <c:v>5.0814664714037E-8</c:v>
                </c:pt>
                <c:pt idx="458">
                  <c:v>5.12487687295636E-8</c:v>
                </c:pt>
                <c:pt idx="459">
                  <c:v>5.21754923489166E-8</c:v>
                </c:pt>
                <c:pt idx="460">
                  <c:v>5.21754923489166E-8</c:v>
                </c:pt>
                <c:pt idx="461">
                  <c:v>5.21754923489166E-8</c:v>
                </c:pt>
                <c:pt idx="462">
                  <c:v>5.21754923489166E-8</c:v>
                </c:pt>
                <c:pt idx="463">
                  <c:v>5.26095963644432E-8</c:v>
                </c:pt>
                <c:pt idx="464">
                  <c:v>5.35363199837961E-8</c:v>
                </c:pt>
                <c:pt idx="465">
                  <c:v>5.35363199837961E-8</c:v>
                </c:pt>
                <c:pt idx="466">
                  <c:v>5.35363199837961E-8</c:v>
                </c:pt>
                <c:pt idx="467">
                  <c:v>5.35363199837961E-8</c:v>
                </c:pt>
                <c:pt idx="468">
                  <c:v>5.39704239993227E-8</c:v>
                </c:pt>
                <c:pt idx="469">
                  <c:v>5.48971476186757E-8</c:v>
                </c:pt>
                <c:pt idx="470">
                  <c:v>5.48971476186757E-8</c:v>
                </c:pt>
                <c:pt idx="471">
                  <c:v>5.48971476186757E-8</c:v>
                </c:pt>
                <c:pt idx="472">
                  <c:v>5.48971476186757E-8</c:v>
                </c:pt>
                <c:pt idx="473">
                  <c:v>5.53312516342022E-8</c:v>
                </c:pt>
                <c:pt idx="474">
                  <c:v>5.62579752535552E-8</c:v>
                </c:pt>
                <c:pt idx="475">
                  <c:v>5.62579752535552E-8</c:v>
                </c:pt>
                <c:pt idx="476">
                  <c:v>5.62579752535552E-8</c:v>
                </c:pt>
                <c:pt idx="477">
                  <c:v>5.62579752535552E-8</c:v>
                </c:pt>
                <c:pt idx="478">
                  <c:v>5.66920792690818E-8</c:v>
                </c:pt>
                <c:pt idx="479">
                  <c:v>5.76188028884348E-8</c:v>
                </c:pt>
                <c:pt idx="480">
                  <c:v>5.76188028884348E-8</c:v>
                </c:pt>
                <c:pt idx="481">
                  <c:v>5.76188028884348E-8</c:v>
                </c:pt>
                <c:pt idx="482">
                  <c:v>5.76188028884348E-8</c:v>
                </c:pt>
                <c:pt idx="483">
                  <c:v>5.80529069039614E-8</c:v>
                </c:pt>
                <c:pt idx="484">
                  <c:v>5.89796305233143E-8</c:v>
                </c:pt>
                <c:pt idx="485">
                  <c:v>5.89796305233143E-8</c:v>
                </c:pt>
                <c:pt idx="486">
                  <c:v>5.89796305233143E-8</c:v>
                </c:pt>
                <c:pt idx="487">
                  <c:v>5.89796305233143E-8</c:v>
                </c:pt>
                <c:pt idx="488">
                  <c:v>5.9413734538841E-8</c:v>
                </c:pt>
                <c:pt idx="489">
                  <c:v>6.03404581581939E-8</c:v>
                </c:pt>
                <c:pt idx="490">
                  <c:v>6.03404581581939E-8</c:v>
                </c:pt>
                <c:pt idx="491">
                  <c:v>6.03404581581939E-8</c:v>
                </c:pt>
                <c:pt idx="492">
                  <c:v>6.03404581581939E-8</c:v>
                </c:pt>
                <c:pt idx="493">
                  <c:v>6.07745621737204E-8</c:v>
                </c:pt>
                <c:pt idx="494">
                  <c:v>6.17012857930734E-8</c:v>
                </c:pt>
                <c:pt idx="495">
                  <c:v>6.17012857930734E-8</c:v>
                </c:pt>
                <c:pt idx="496">
                  <c:v>6.17012857930734E-8</c:v>
                </c:pt>
                <c:pt idx="497">
                  <c:v>6.17012857930734E-8</c:v>
                </c:pt>
                <c:pt idx="498">
                  <c:v>6.21353898086E-8</c:v>
                </c:pt>
                <c:pt idx="499">
                  <c:v>6.30621134279529E-8</c:v>
                </c:pt>
                <c:pt idx="500">
                  <c:v>6.30621134279529E-8</c:v>
                </c:pt>
                <c:pt idx="501">
                  <c:v>6.30621134279529E-8</c:v>
                </c:pt>
                <c:pt idx="502">
                  <c:v>6.30621134279529E-8</c:v>
                </c:pt>
                <c:pt idx="503">
                  <c:v>6.34962174434795E-8</c:v>
                </c:pt>
                <c:pt idx="504">
                  <c:v>6.44229410628325E-8</c:v>
                </c:pt>
                <c:pt idx="505">
                  <c:v>6.44229410628325E-8</c:v>
                </c:pt>
                <c:pt idx="506">
                  <c:v>6.44229410628325E-8</c:v>
                </c:pt>
                <c:pt idx="507">
                  <c:v>6.44229410628325E-8</c:v>
                </c:pt>
                <c:pt idx="508">
                  <c:v>6.48570450783591E-8</c:v>
                </c:pt>
                <c:pt idx="509">
                  <c:v>6.5783768697712E-8</c:v>
                </c:pt>
                <c:pt idx="510">
                  <c:v>6.5783768697712E-8</c:v>
                </c:pt>
                <c:pt idx="511">
                  <c:v>6.5783768697712E-8</c:v>
                </c:pt>
                <c:pt idx="512">
                  <c:v>6.5783768697712E-8</c:v>
                </c:pt>
                <c:pt idx="513">
                  <c:v>6.62178727132386E-8</c:v>
                </c:pt>
                <c:pt idx="514">
                  <c:v>6.71445963325916E-8</c:v>
                </c:pt>
                <c:pt idx="515">
                  <c:v>6.71445963325916E-8</c:v>
                </c:pt>
                <c:pt idx="516">
                  <c:v>6.71445963325916E-8</c:v>
                </c:pt>
                <c:pt idx="517">
                  <c:v>6.71445963325916E-8</c:v>
                </c:pt>
                <c:pt idx="518">
                  <c:v>6.75787003481181E-8</c:v>
                </c:pt>
                <c:pt idx="519">
                  <c:v>6.85054239674711E-8</c:v>
                </c:pt>
                <c:pt idx="520">
                  <c:v>6.85054239674711E-8</c:v>
                </c:pt>
                <c:pt idx="521">
                  <c:v>6.85054239674711E-8</c:v>
                </c:pt>
                <c:pt idx="522">
                  <c:v>6.85054239674711E-8</c:v>
                </c:pt>
                <c:pt idx="523">
                  <c:v>6.89395279829977E-8</c:v>
                </c:pt>
                <c:pt idx="524">
                  <c:v>6.98662516023507E-8</c:v>
                </c:pt>
                <c:pt idx="525">
                  <c:v>6.98662516023507E-8</c:v>
                </c:pt>
                <c:pt idx="526">
                  <c:v>6.98662516023507E-8</c:v>
                </c:pt>
                <c:pt idx="527">
                  <c:v>6.98662516023507E-8</c:v>
                </c:pt>
                <c:pt idx="528">
                  <c:v>7.03003556178772E-8</c:v>
                </c:pt>
                <c:pt idx="529">
                  <c:v>7.12270792372302E-8</c:v>
                </c:pt>
                <c:pt idx="530">
                  <c:v>7.12270792372302E-8</c:v>
                </c:pt>
                <c:pt idx="531">
                  <c:v>7.12270792372302E-8</c:v>
                </c:pt>
                <c:pt idx="532">
                  <c:v>7.12270792372302E-8</c:v>
                </c:pt>
                <c:pt idx="533">
                  <c:v>7.16611832527568E-8</c:v>
                </c:pt>
                <c:pt idx="534">
                  <c:v>7.25879068721097E-8</c:v>
                </c:pt>
                <c:pt idx="535">
                  <c:v>7.25879068721097E-8</c:v>
                </c:pt>
                <c:pt idx="536">
                  <c:v>7.25879068721097E-8</c:v>
                </c:pt>
                <c:pt idx="537">
                  <c:v>7.25879068721097E-8</c:v>
                </c:pt>
                <c:pt idx="538">
                  <c:v>7.30220108876363E-8</c:v>
                </c:pt>
                <c:pt idx="539">
                  <c:v>7.39487345069893E-8</c:v>
                </c:pt>
                <c:pt idx="540">
                  <c:v>7.39487345069893E-8</c:v>
                </c:pt>
                <c:pt idx="541">
                  <c:v>7.39487345069893E-8</c:v>
                </c:pt>
                <c:pt idx="542">
                  <c:v>7.39487345069893E-8</c:v>
                </c:pt>
                <c:pt idx="543">
                  <c:v>7.43828385225159E-8</c:v>
                </c:pt>
                <c:pt idx="544">
                  <c:v>7.53095621418688E-8</c:v>
                </c:pt>
                <c:pt idx="545">
                  <c:v>7.53095621418688E-8</c:v>
                </c:pt>
                <c:pt idx="546">
                  <c:v>7.53095621418688E-8</c:v>
                </c:pt>
                <c:pt idx="547">
                  <c:v>7.53095621418688E-8</c:v>
                </c:pt>
                <c:pt idx="548">
                  <c:v>7.57436661573954E-8</c:v>
                </c:pt>
                <c:pt idx="549">
                  <c:v>7.66703897767484E-8</c:v>
                </c:pt>
                <c:pt idx="550">
                  <c:v>7.66703897767484E-8</c:v>
                </c:pt>
                <c:pt idx="551">
                  <c:v>7.66703897767484E-8</c:v>
                </c:pt>
                <c:pt idx="552">
                  <c:v>7.66703897767484E-8</c:v>
                </c:pt>
                <c:pt idx="553">
                  <c:v>7.71044937922749E-8</c:v>
                </c:pt>
                <c:pt idx="554">
                  <c:v>7.80312174116279E-8</c:v>
                </c:pt>
                <c:pt idx="555">
                  <c:v>7.80312174116279E-8</c:v>
                </c:pt>
                <c:pt idx="556">
                  <c:v>7.80312174116279E-8</c:v>
                </c:pt>
                <c:pt idx="557">
                  <c:v>7.80312174116279E-8</c:v>
                </c:pt>
                <c:pt idx="558">
                  <c:v>7.84653214271545E-8</c:v>
                </c:pt>
                <c:pt idx="559">
                  <c:v>7.93920450465075E-8</c:v>
                </c:pt>
                <c:pt idx="560">
                  <c:v>7.93920450465075E-8</c:v>
                </c:pt>
                <c:pt idx="561">
                  <c:v>7.93920450465075E-8</c:v>
                </c:pt>
                <c:pt idx="562">
                  <c:v>7.93920450465075E-8</c:v>
                </c:pt>
                <c:pt idx="563">
                  <c:v>7.9826149062034E-8</c:v>
                </c:pt>
                <c:pt idx="564">
                  <c:v>8.07526005158602E-8</c:v>
                </c:pt>
                <c:pt idx="565">
                  <c:v>8.07526005158602E-8</c:v>
                </c:pt>
                <c:pt idx="566">
                  <c:v>8.07526005158602E-8</c:v>
                </c:pt>
                <c:pt idx="567">
                  <c:v>8.07526005158602E-8</c:v>
                </c:pt>
                <c:pt idx="568">
                  <c:v>8.11869766969136E-8</c:v>
                </c:pt>
                <c:pt idx="569">
                  <c:v>8.21134281507396E-8</c:v>
                </c:pt>
                <c:pt idx="570">
                  <c:v>8.21134281507396E-8</c:v>
                </c:pt>
                <c:pt idx="571">
                  <c:v>8.21134281507396E-8</c:v>
                </c:pt>
                <c:pt idx="572">
                  <c:v>8.21134281507396E-8</c:v>
                </c:pt>
                <c:pt idx="573">
                  <c:v>8.25478043317932E-8</c:v>
                </c:pt>
                <c:pt idx="574">
                  <c:v>8.34742557856191E-8</c:v>
                </c:pt>
                <c:pt idx="575">
                  <c:v>8.34742557856191E-8</c:v>
                </c:pt>
                <c:pt idx="576">
                  <c:v>8.34742557856191E-8</c:v>
                </c:pt>
                <c:pt idx="577">
                  <c:v>8.34742557856191E-8</c:v>
                </c:pt>
                <c:pt idx="578">
                  <c:v>8.39086319666727E-8</c:v>
                </c:pt>
                <c:pt idx="579">
                  <c:v>8.48350834204987E-8</c:v>
                </c:pt>
                <c:pt idx="580">
                  <c:v>8.48350834204987E-8</c:v>
                </c:pt>
                <c:pt idx="581">
                  <c:v>8.48350834204987E-8</c:v>
                </c:pt>
                <c:pt idx="582">
                  <c:v>8.48350834204987E-8</c:v>
                </c:pt>
                <c:pt idx="583">
                  <c:v>8.52694596015522E-8</c:v>
                </c:pt>
                <c:pt idx="584">
                  <c:v>8.61959110553782E-8</c:v>
                </c:pt>
                <c:pt idx="585">
                  <c:v>8.61959110553782E-8</c:v>
                </c:pt>
                <c:pt idx="586">
                  <c:v>8.61959110553782E-8</c:v>
                </c:pt>
                <c:pt idx="587">
                  <c:v>8.61959110553782E-8</c:v>
                </c:pt>
                <c:pt idx="588">
                  <c:v>8.66302872364317E-8</c:v>
                </c:pt>
                <c:pt idx="589">
                  <c:v>8.79911148713112E-8</c:v>
                </c:pt>
                <c:pt idx="590">
                  <c:v>8.93519425061912E-8</c:v>
                </c:pt>
                <c:pt idx="591">
                  <c:v>9.07127701410704E-8</c:v>
                </c:pt>
                <c:pt idx="592">
                  <c:v>9.20735977759499E-8</c:v>
                </c:pt>
                <c:pt idx="593">
                  <c:v>9.343442541083E-8</c:v>
                </c:pt>
              </c:numCache>
            </c:numRef>
          </c:xVal>
          <c:yVal>
            <c:numRef>
              <c:f>'Al effect 750C'!$I$3:$I$596</c:f>
              <c:numCache>
                <c:formatCode>0.0000E+00</c:formatCode>
                <c:ptCount val="59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0.0001</c:v>
                </c:pt>
                <c:pt idx="100">
                  <c:v>0.0001</c:v>
                </c:pt>
                <c:pt idx="101">
                  <c:v>0.0001</c:v>
                </c:pt>
                <c:pt idx="102">
                  <c:v>0.0001</c:v>
                </c:pt>
                <c:pt idx="103">
                  <c:v>0.0002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0.0002</c:v>
                </c:pt>
                <c:pt idx="115">
                  <c:v>0.0002</c:v>
                </c:pt>
                <c:pt idx="116">
                  <c:v>0.0002</c:v>
                </c:pt>
                <c:pt idx="117">
                  <c:v>0.0002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0.0003</c:v>
                </c:pt>
                <c:pt idx="134">
                  <c:v>0.0003</c:v>
                </c:pt>
                <c:pt idx="135">
                  <c:v>0.0003</c:v>
                </c:pt>
                <c:pt idx="136">
                  <c:v>0.0003</c:v>
                </c:pt>
                <c:pt idx="137">
                  <c:v>0.0003</c:v>
                </c:pt>
                <c:pt idx="138">
                  <c:v>0.0001</c:v>
                </c:pt>
                <c:pt idx="139">
                  <c:v>0.0007</c:v>
                </c:pt>
                <c:pt idx="140">
                  <c:v>0.0007</c:v>
                </c:pt>
                <c:pt idx="141">
                  <c:v>0.0007</c:v>
                </c:pt>
                <c:pt idx="142">
                  <c:v>0.0007</c:v>
                </c:pt>
                <c:pt idx="143">
                  <c:v>0.0004</c:v>
                </c:pt>
                <c:pt idx="144">
                  <c:v>0.0002</c:v>
                </c:pt>
                <c:pt idx="145">
                  <c:v>0.0002</c:v>
                </c:pt>
                <c:pt idx="146">
                  <c:v>0.0002</c:v>
                </c:pt>
                <c:pt idx="147">
                  <c:v>0.0002</c:v>
                </c:pt>
                <c:pt idx="148">
                  <c:v>0.0002</c:v>
                </c:pt>
                <c:pt idx="149">
                  <c:v>0.001</c:v>
                </c:pt>
                <c:pt idx="150">
                  <c:v>0.001</c:v>
                </c:pt>
                <c:pt idx="151">
                  <c:v>0.001</c:v>
                </c:pt>
                <c:pt idx="152">
                  <c:v>0.001</c:v>
                </c:pt>
                <c:pt idx="153">
                  <c:v>0.0005</c:v>
                </c:pt>
                <c:pt idx="154">
                  <c:v>0.0009</c:v>
                </c:pt>
                <c:pt idx="155">
                  <c:v>0.0009</c:v>
                </c:pt>
                <c:pt idx="156">
                  <c:v>0.0009</c:v>
                </c:pt>
                <c:pt idx="157">
                  <c:v>0.0009</c:v>
                </c:pt>
                <c:pt idx="158">
                  <c:v>0.0015</c:v>
                </c:pt>
                <c:pt idx="159">
                  <c:v>0.0011</c:v>
                </c:pt>
                <c:pt idx="160">
                  <c:v>0.0011</c:v>
                </c:pt>
                <c:pt idx="161">
                  <c:v>0.0011</c:v>
                </c:pt>
                <c:pt idx="162">
                  <c:v>0.0011</c:v>
                </c:pt>
                <c:pt idx="163">
                  <c:v>0.001</c:v>
                </c:pt>
                <c:pt idx="164">
                  <c:v>0.0021</c:v>
                </c:pt>
                <c:pt idx="165">
                  <c:v>0.0021</c:v>
                </c:pt>
                <c:pt idx="166">
                  <c:v>0.0021</c:v>
                </c:pt>
                <c:pt idx="167">
                  <c:v>0.0021</c:v>
                </c:pt>
                <c:pt idx="168">
                  <c:v>0.0014</c:v>
                </c:pt>
                <c:pt idx="169">
                  <c:v>0.0011</c:v>
                </c:pt>
                <c:pt idx="170">
                  <c:v>0.0011</c:v>
                </c:pt>
                <c:pt idx="171">
                  <c:v>0.0011</c:v>
                </c:pt>
                <c:pt idx="172">
                  <c:v>0.0011</c:v>
                </c:pt>
                <c:pt idx="173">
                  <c:v>0.0019</c:v>
                </c:pt>
                <c:pt idx="174">
                  <c:v>0.0014</c:v>
                </c:pt>
                <c:pt idx="175">
                  <c:v>0.0014</c:v>
                </c:pt>
                <c:pt idx="176">
                  <c:v>0.0014</c:v>
                </c:pt>
                <c:pt idx="177">
                  <c:v>0.0014</c:v>
                </c:pt>
                <c:pt idx="178">
                  <c:v>0.0013</c:v>
                </c:pt>
                <c:pt idx="179">
                  <c:v>0.0019</c:v>
                </c:pt>
                <c:pt idx="180">
                  <c:v>0.0019</c:v>
                </c:pt>
                <c:pt idx="181">
                  <c:v>0.0019</c:v>
                </c:pt>
                <c:pt idx="182">
                  <c:v>0.0019</c:v>
                </c:pt>
                <c:pt idx="183">
                  <c:v>0.0022</c:v>
                </c:pt>
                <c:pt idx="184">
                  <c:v>0.0013</c:v>
                </c:pt>
                <c:pt idx="185">
                  <c:v>0.0013</c:v>
                </c:pt>
                <c:pt idx="186">
                  <c:v>0.0013</c:v>
                </c:pt>
                <c:pt idx="187">
                  <c:v>0.0013</c:v>
                </c:pt>
                <c:pt idx="188">
                  <c:v>0.0032</c:v>
                </c:pt>
                <c:pt idx="189">
                  <c:v>0.0024</c:v>
                </c:pt>
                <c:pt idx="190">
                  <c:v>0.0024</c:v>
                </c:pt>
                <c:pt idx="191">
                  <c:v>0.0024</c:v>
                </c:pt>
                <c:pt idx="192">
                  <c:v>0.0024</c:v>
                </c:pt>
                <c:pt idx="193">
                  <c:v>0.0024</c:v>
                </c:pt>
                <c:pt idx="194">
                  <c:v>0.0027</c:v>
                </c:pt>
                <c:pt idx="195">
                  <c:v>0.0027</c:v>
                </c:pt>
                <c:pt idx="196">
                  <c:v>0.0027</c:v>
                </c:pt>
                <c:pt idx="197">
                  <c:v>0.0027</c:v>
                </c:pt>
                <c:pt idx="198">
                  <c:v>0.0032</c:v>
                </c:pt>
                <c:pt idx="199">
                  <c:v>0.0025</c:v>
                </c:pt>
                <c:pt idx="200">
                  <c:v>0.0025</c:v>
                </c:pt>
                <c:pt idx="201">
                  <c:v>0.0025</c:v>
                </c:pt>
                <c:pt idx="202">
                  <c:v>0.0025</c:v>
                </c:pt>
                <c:pt idx="203">
                  <c:v>0.0032</c:v>
                </c:pt>
                <c:pt idx="204">
                  <c:v>0.0028</c:v>
                </c:pt>
                <c:pt idx="205">
                  <c:v>0.0028</c:v>
                </c:pt>
                <c:pt idx="206">
                  <c:v>0.0028</c:v>
                </c:pt>
                <c:pt idx="207">
                  <c:v>0.0028</c:v>
                </c:pt>
                <c:pt idx="208">
                  <c:v>0.0035</c:v>
                </c:pt>
                <c:pt idx="209">
                  <c:v>0.0032</c:v>
                </c:pt>
                <c:pt idx="210">
                  <c:v>0.0032</c:v>
                </c:pt>
                <c:pt idx="211">
                  <c:v>0.0032</c:v>
                </c:pt>
                <c:pt idx="212">
                  <c:v>0.0032</c:v>
                </c:pt>
                <c:pt idx="213">
                  <c:v>0.0032</c:v>
                </c:pt>
                <c:pt idx="214">
                  <c:v>0.0036</c:v>
                </c:pt>
                <c:pt idx="215">
                  <c:v>0.0036</c:v>
                </c:pt>
                <c:pt idx="216">
                  <c:v>0.0036</c:v>
                </c:pt>
                <c:pt idx="217">
                  <c:v>0.0036</c:v>
                </c:pt>
                <c:pt idx="218">
                  <c:v>0.0034</c:v>
                </c:pt>
                <c:pt idx="219">
                  <c:v>0.0042</c:v>
                </c:pt>
                <c:pt idx="220">
                  <c:v>0.0042</c:v>
                </c:pt>
                <c:pt idx="221">
                  <c:v>0.0042</c:v>
                </c:pt>
                <c:pt idx="222">
                  <c:v>0.0042</c:v>
                </c:pt>
                <c:pt idx="223">
                  <c:v>0.0048</c:v>
                </c:pt>
                <c:pt idx="224">
                  <c:v>0.004</c:v>
                </c:pt>
                <c:pt idx="225">
                  <c:v>0.004</c:v>
                </c:pt>
                <c:pt idx="226">
                  <c:v>0.004</c:v>
                </c:pt>
                <c:pt idx="227">
                  <c:v>0.004</c:v>
                </c:pt>
                <c:pt idx="228">
                  <c:v>0.0048</c:v>
                </c:pt>
                <c:pt idx="229">
                  <c:v>0.0053</c:v>
                </c:pt>
                <c:pt idx="230">
                  <c:v>0.0053</c:v>
                </c:pt>
                <c:pt idx="231">
                  <c:v>0.0053</c:v>
                </c:pt>
                <c:pt idx="232">
                  <c:v>0.0053</c:v>
                </c:pt>
                <c:pt idx="233">
                  <c:v>0.0061</c:v>
                </c:pt>
                <c:pt idx="234">
                  <c:v>0.0052</c:v>
                </c:pt>
                <c:pt idx="235">
                  <c:v>0.0052</c:v>
                </c:pt>
                <c:pt idx="236">
                  <c:v>0.0052</c:v>
                </c:pt>
                <c:pt idx="237">
                  <c:v>0.0052</c:v>
                </c:pt>
                <c:pt idx="238">
                  <c:v>0.0056</c:v>
                </c:pt>
                <c:pt idx="239">
                  <c:v>0.0055</c:v>
                </c:pt>
                <c:pt idx="240">
                  <c:v>0.0055</c:v>
                </c:pt>
                <c:pt idx="241">
                  <c:v>0.0055</c:v>
                </c:pt>
                <c:pt idx="242">
                  <c:v>0.0055</c:v>
                </c:pt>
                <c:pt idx="243">
                  <c:v>0.0061</c:v>
                </c:pt>
                <c:pt idx="244">
                  <c:v>0.0065</c:v>
                </c:pt>
                <c:pt idx="245">
                  <c:v>0.0065</c:v>
                </c:pt>
                <c:pt idx="246">
                  <c:v>0.0065</c:v>
                </c:pt>
                <c:pt idx="247">
                  <c:v>0.0065</c:v>
                </c:pt>
                <c:pt idx="248">
                  <c:v>0.0065</c:v>
                </c:pt>
                <c:pt idx="249">
                  <c:v>0.0071</c:v>
                </c:pt>
                <c:pt idx="250">
                  <c:v>0.0071</c:v>
                </c:pt>
                <c:pt idx="251">
                  <c:v>0.0071</c:v>
                </c:pt>
                <c:pt idx="252">
                  <c:v>0.0071</c:v>
                </c:pt>
                <c:pt idx="253">
                  <c:v>0.0074</c:v>
                </c:pt>
                <c:pt idx="254">
                  <c:v>0.0077</c:v>
                </c:pt>
                <c:pt idx="255">
                  <c:v>0.0077</c:v>
                </c:pt>
                <c:pt idx="256">
                  <c:v>0.0077</c:v>
                </c:pt>
                <c:pt idx="257">
                  <c:v>0.0077</c:v>
                </c:pt>
                <c:pt idx="258">
                  <c:v>0.0066</c:v>
                </c:pt>
                <c:pt idx="259">
                  <c:v>0.0085</c:v>
                </c:pt>
                <c:pt idx="260">
                  <c:v>0.0085</c:v>
                </c:pt>
                <c:pt idx="261">
                  <c:v>0.0085</c:v>
                </c:pt>
                <c:pt idx="262">
                  <c:v>0.0085</c:v>
                </c:pt>
                <c:pt idx="263">
                  <c:v>0.008</c:v>
                </c:pt>
                <c:pt idx="264">
                  <c:v>0.0093</c:v>
                </c:pt>
                <c:pt idx="265">
                  <c:v>0.0093</c:v>
                </c:pt>
                <c:pt idx="266">
                  <c:v>0.0093</c:v>
                </c:pt>
                <c:pt idx="267">
                  <c:v>0.0093</c:v>
                </c:pt>
                <c:pt idx="268">
                  <c:v>0.0083</c:v>
                </c:pt>
                <c:pt idx="269">
                  <c:v>0.0102</c:v>
                </c:pt>
                <c:pt idx="270">
                  <c:v>0.0102</c:v>
                </c:pt>
                <c:pt idx="271">
                  <c:v>0.0102</c:v>
                </c:pt>
                <c:pt idx="272">
                  <c:v>0.0102</c:v>
                </c:pt>
                <c:pt idx="273">
                  <c:v>0.0085</c:v>
                </c:pt>
                <c:pt idx="274">
                  <c:v>0.0103</c:v>
                </c:pt>
                <c:pt idx="275">
                  <c:v>0.0103</c:v>
                </c:pt>
                <c:pt idx="276">
                  <c:v>0.0103</c:v>
                </c:pt>
                <c:pt idx="277">
                  <c:v>0.0103</c:v>
                </c:pt>
                <c:pt idx="278">
                  <c:v>0.009</c:v>
                </c:pt>
                <c:pt idx="279">
                  <c:v>0.0108</c:v>
                </c:pt>
                <c:pt idx="280">
                  <c:v>0.0108</c:v>
                </c:pt>
                <c:pt idx="281">
                  <c:v>0.0108</c:v>
                </c:pt>
                <c:pt idx="282">
                  <c:v>0.0108</c:v>
                </c:pt>
                <c:pt idx="283">
                  <c:v>0.01</c:v>
                </c:pt>
                <c:pt idx="284">
                  <c:v>0.0113</c:v>
                </c:pt>
                <c:pt idx="285">
                  <c:v>0.0113</c:v>
                </c:pt>
                <c:pt idx="286">
                  <c:v>0.0113</c:v>
                </c:pt>
                <c:pt idx="287">
                  <c:v>0.0113</c:v>
                </c:pt>
                <c:pt idx="288">
                  <c:v>0.0104</c:v>
                </c:pt>
                <c:pt idx="289">
                  <c:v>0.0113</c:v>
                </c:pt>
                <c:pt idx="290">
                  <c:v>0.0113</c:v>
                </c:pt>
                <c:pt idx="291">
                  <c:v>0.0113</c:v>
                </c:pt>
                <c:pt idx="292">
                  <c:v>0.0113</c:v>
                </c:pt>
                <c:pt idx="293">
                  <c:v>0.0103</c:v>
                </c:pt>
                <c:pt idx="294">
                  <c:v>0.0111</c:v>
                </c:pt>
                <c:pt idx="295">
                  <c:v>0.0111</c:v>
                </c:pt>
                <c:pt idx="296">
                  <c:v>0.0111</c:v>
                </c:pt>
                <c:pt idx="297">
                  <c:v>0.0111</c:v>
                </c:pt>
                <c:pt idx="298">
                  <c:v>0.0109</c:v>
                </c:pt>
                <c:pt idx="299">
                  <c:v>0.0107</c:v>
                </c:pt>
                <c:pt idx="300">
                  <c:v>0.0107</c:v>
                </c:pt>
                <c:pt idx="301">
                  <c:v>0.0107</c:v>
                </c:pt>
                <c:pt idx="302">
                  <c:v>0.0107</c:v>
                </c:pt>
                <c:pt idx="303">
                  <c:v>0.0112</c:v>
                </c:pt>
                <c:pt idx="304">
                  <c:v>0.0116</c:v>
                </c:pt>
                <c:pt idx="305">
                  <c:v>0.0116</c:v>
                </c:pt>
                <c:pt idx="306">
                  <c:v>0.0116</c:v>
                </c:pt>
                <c:pt idx="307">
                  <c:v>0.0116</c:v>
                </c:pt>
                <c:pt idx="308">
                  <c:v>0.0105</c:v>
                </c:pt>
                <c:pt idx="309">
                  <c:v>0.0108</c:v>
                </c:pt>
                <c:pt idx="310">
                  <c:v>0.0108</c:v>
                </c:pt>
                <c:pt idx="311">
                  <c:v>0.0108</c:v>
                </c:pt>
                <c:pt idx="312">
                  <c:v>0.0108</c:v>
                </c:pt>
                <c:pt idx="313">
                  <c:v>0.0116</c:v>
                </c:pt>
                <c:pt idx="314">
                  <c:v>0.0126</c:v>
                </c:pt>
                <c:pt idx="315">
                  <c:v>0.0126</c:v>
                </c:pt>
                <c:pt idx="316">
                  <c:v>0.0126</c:v>
                </c:pt>
                <c:pt idx="317">
                  <c:v>0.0126</c:v>
                </c:pt>
                <c:pt idx="318">
                  <c:v>0.0127</c:v>
                </c:pt>
                <c:pt idx="319">
                  <c:v>0.0125</c:v>
                </c:pt>
                <c:pt idx="320">
                  <c:v>0.0125</c:v>
                </c:pt>
                <c:pt idx="321">
                  <c:v>0.0125</c:v>
                </c:pt>
                <c:pt idx="322">
                  <c:v>0.0125</c:v>
                </c:pt>
                <c:pt idx="323">
                  <c:v>0.0118</c:v>
                </c:pt>
                <c:pt idx="324">
                  <c:v>0.0131</c:v>
                </c:pt>
                <c:pt idx="325">
                  <c:v>0.0131</c:v>
                </c:pt>
                <c:pt idx="326">
                  <c:v>0.0131</c:v>
                </c:pt>
                <c:pt idx="327">
                  <c:v>0.0131</c:v>
                </c:pt>
                <c:pt idx="328">
                  <c:v>0.0117</c:v>
                </c:pt>
                <c:pt idx="329">
                  <c:v>0.0127</c:v>
                </c:pt>
                <c:pt idx="330">
                  <c:v>0.0127</c:v>
                </c:pt>
                <c:pt idx="331">
                  <c:v>0.0127</c:v>
                </c:pt>
                <c:pt idx="332">
                  <c:v>0.0127</c:v>
                </c:pt>
                <c:pt idx="333">
                  <c:v>0.0119</c:v>
                </c:pt>
                <c:pt idx="334">
                  <c:v>0.0126</c:v>
                </c:pt>
                <c:pt idx="335">
                  <c:v>0.0126</c:v>
                </c:pt>
                <c:pt idx="336">
                  <c:v>0.0126</c:v>
                </c:pt>
                <c:pt idx="337">
                  <c:v>0.0126</c:v>
                </c:pt>
                <c:pt idx="338">
                  <c:v>0.0126</c:v>
                </c:pt>
                <c:pt idx="339">
                  <c:v>0.013</c:v>
                </c:pt>
                <c:pt idx="340">
                  <c:v>0.013</c:v>
                </c:pt>
                <c:pt idx="341">
                  <c:v>0.013</c:v>
                </c:pt>
                <c:pt idx="342">
                  <c:v>0.013</c:v>
                </c:pt>
                <c:pt idx="343">
                  <c:v>0.0138</c:v>
                </c:pt>
                <c:pt idx="344">
                  <c:v>0.0125</c:v>
                </c:pt>
                <c:pt idx="345">
                  <c:v>0.0125</c:v>
                </c:pt>
                <c:pt idx="346">
                  <c:v>0.0125</c:v>
                </c:pt>
                <c:pt idx="347">
                  <c:v>0.0125</c:v>
                </c:pt>
                <c:pt idx="348">
                  <c:v>0.0131</c:v>
                </c:pt>
                <c:pt idx="349">
                  <c:v>0.0132</c:v>
                </c:pt>
                <c:pt idx="350">
                  <c:v>0.0132</c:v>
                </c:pt>
                <c:pt idx="351">
                  <c:v>0.0132</c:v>
                </c:pt>
                <c:pt idx="352">
                  <c:v>0.0132</c:v>
                </c:pt>
                <c:pt idx="353">
                  <c:v>0.0141</c:v>
                </c:pt>
                <c:pt idx="354">
                  <c:v>0.0141</c:v>
                </c:pt>
                <c:pt idx="355">
                  <c:v>0.0141</c:v>
                </c:pt>
                <c:pt idx="356">
                  <c:v>0.0141</c:v>
                </c:pt>
                <c:pt idx="357">
                  <c:v>0.0141</c:v>
                </c:pt>
                <c:pt idx="358">
                  <c:v>0.0135</c:v>
                </c:pt>
                <c:pt idx="359">
                  <c:v>0.0126</c:v>
                </c:pt>
                <c:pt idx="360">
                  <c:v>0.0126</c:v>
                </c:pt>
                <c:pt idx="361">
                  <c:v>0.0126</c:v>
                </c:pt>
                <c:pt idx="362">
                  <c:v>0.0126</c:v>
                </c:pt>
                <c:pt idx="363">
                  <c:v>0.0144</c:v>
                </c:pt>
                <c:pt idx="364">
                  <c:v>0.0133</c:v>
                </c:pt>
                <c:pt idx="365">
                  <c:v>0.0133</c:v>
                </c:pt>
                <c:pt idx="366">
                  <c:v>0.0133</c:v>
                </c:pt>
                <c:pt idx="367">
                  <c:v>0.0133</c:v>
                </c:pt>
                <c:pt idx="368">
                  <c:v>0.0152</c:v>
                </c:pt>
                <c:pt idx="369">
                  <c:v>0.0142</c:v>
                </c:pt>
                <c:pt idx="370">
                  <c:v>0.0142</c:v>
                </c:pt>
                <c:pt idx="371">
                  <c:v>0.0142</c:v>
                </c:pt>
                <c:pt idx="372">
                  <c:v>0.0142</c:v>
                </c:pt>
                <c:pt idx="373">
                  <c:v>0.0148</c:v>
                </c:pt>
                <c:pt idx="374">
                  <c:v>0.0141</c:v>
                </c:pt>
                <c:pt idx="375">
                  <c:v>0.0141</c:v>
                </c:pt>
                <c:pt idx="376">
                  <c:v>0.0141</c:v>
                </c:pt>
                <c:pt idx="377">
                  <c:v>0.0141</c:v>
                </c:pt>
                <c:pt idx="378">
                  <c:v>0.0143</c:v>
                </c:pt>
                <c:pt idx="379">
                  <c:v>0.0139</c:v>
                </c:pt>
                <c:pt idx="380">
                  <c:v>0.0139</c:v>
                </c:pt>
                <c:pt idx="381">
                  <c:v>0.0139</c:v>
                </c:pt>
                <c:pt idx="382">
                  <c:v>0.0139</c:v>
                </c:pt>
                <c:pt idx="383">
                  <c:v>0.0145</c:v>
                </c:pt>
                <c:pt idx="384">
                  <c:v>0.0147</c:v>
                </c:pt>
                <c:pt idx="385">
                  <c:v>0.0147</c:v>
                </c:pt>
                <c:pt idx="386">
                  <c:v>0.0147</c:v>
                </c:pt>
                <c:pt idx="387">
                  <c:v>0.0147</c:v>
                </c:pt>
                <c:pt idx="388">
                  <c:v>0.0147</c:v>
                </c:pt>
                <c:pt idx="389">
                  <c:v>0.0143</c:v>
                </c:pt>
                <c:pt idx="390">
                  <c:v>0.0143</c:v>
                </c:pt>
                <c:pt idx="391">
                  <c:v>0.0143</c:v>
                </c:pt>
                <c:pt idx="392">
                  <c:v>0.0143</c:v>
                </c:pt>
                <c:pt idx="393">
                  <c:v>0.016</c:v>
                </c:pt>
                <c:pt idx="394">
                  <c:v>0.0143</c:v>
                </c:pt>
                <c:pt idx="395">
                  <c:v>0.0143</c:v>
                </c:pt>
                <c:pt idx="396">
                  <c:v>0.0143</c:v>
                </c:pt>
                <c:pt idx="397">
                  <c:v>0.0143</c:v>
                </c:pt>
                <c:pt idx="398">
                  <c:v>0.0152</c:v>
                </c:pt>
                <c:pt idx="399">
                  <c:v>0.0133</c:v>
                </c:pt>
                <c:pt idx="400">
                  <c:v>0.0133</c:v>
                </c:pt>
                <c:pt idx="401">
                  <c:v>0.0133</c:v>
                </c:pt>
                <c:pt idx="402">
                  <c:v>0.0133</c:v>
                </c:pt>
                <c:pt idx="403">
                  <c:v>0.0147</c:v>
                </c:pt>
                <c:pt idx="404">
                  <c:v>0.0145</c:v>
                </c:pt>
                <c:pt idx="405">
                  <c:v>0.0145</c:v>
                </c:pt>
                <c:pt idx="406">
                  <c:v>0.0145</c:v>
                </c:pt>
                <c:pt idx="407">
                  <c:v>0.0145</c:v>
                </c:pt>
                <c:pt idx="408">
                  <c:v>0.0155</c:v>
                </c:pt>
                <c:pt idx="409">
                  <c:v>0.0144</c:v>
                </c:pt>
                <c:pt idx="410">
                  <c:v>0.0144</c:v>
                </c:pt>
                <c:pt idx="411">
                  <c:v>0.0144</c:v>
                </c:pt>
                <c:pt idx="412">
                  <c:v>0.0144</c:v>
                </c:pt>
                <c:pt idx="413">
                  <c:v>0.0146</c:v>
                </c:pt>
                <c:pt idx="414">
                  <c:v>0.0139</c:v>
                </c:pt>
                <c:pt idx="415">
                  <c:v>0.0139</c:v>
                </c:pt>
                <c:pt idx="416">
                  <c:v>0.0139</c:v>
                </c:pt>
                <c:pt idx="417">
                  <c:v>0.0139</c:v>
                </c:pt>
                <c:pt idx="418">
                  <c:v>0.0159</c:v>
                </c:pt>
                <c:pt idx="419">
                  <c:v>0.0142</c:v>
                </c:pt>
                <c:pt idx="420">
                  <c:v>0.0142</c:v>
                </c:pt>
                <c:pt idx="421">
                  <c:v>0.0142</c:v>
                </c:pt>
                <c:pt idx="422">
                  <c:v>0.0142</c:v>
                </c:pt>
                <c:pt idx="423">
                  <c:v>0.01575</c:v>
                </c:pt>
                <c:pt idx="424">
                  <c:v>0.0146</c:v>
                </c:pt>
                <c:pt idx="425">
                  <c:v>0.0146</c:v>
                </c:pt>
                <c:pt idx="426">
                  <c:v>0.0146</c:v>
                </c:pt>
                <c:pt idx="427">
                  <c:v>0.0146</c:v>
                </c:pt>
                <c:pt idx="428">
                  <c:v>0.01575</c:v>
                </c:pt>
                <c:pt idx="429">
                  <c:v>0.0151</c:v>
                </c:pt>
                <c:pt idx="430">
                  <c:v>0.0151</c:v>
                </c:pt>
                <c:pt idx="431">
                  <c:v>0.0151</c:v>
                </c:pt>
                <c:pt idx="432">
                  <c:v>0.0151</c:v>
                </c:pt>
                <c:pt idx="433">
                  <c:v>0.01575</c:v>
                </c:pt>
                <c:pt idx="434">
                  <c:v>0.0135</c:v>
                </c:pt>
                <c:pt idx="435">
                  <c:v>0.0135</c:v>
                </c:pt>
                <c:pt idx="436">
                  <c:v>0.0135</c:v>
                </c:pt>
                <c:pt idx="437">
                  <c:v>0.0135</c:v>
                </c:pt>
                <c:pt idx="438">
                  <c:v>0.01575</c:v>
                </c:pt>
                <c:pt idx="439">
                  <c:v>0.0145</c:v>
                </c:pt>
                <c:pt idx="440">
                  <c:v>0.0145</c:v>
                </c:pt>
                <c:pt idx="441">
                  <c:v>0.0145</c:v>
                </c:pt>
                <c:pt idx="442">
                  <c:v>0.0145</c:v>
                </c:pt>
                <c:pt idx="443">
                  <c:v>0.01575</c:v>
                </c:pt>
                <c:pt idx="444">
                  <c:v>0.0148</c:v>
                </c:pt>
                <c:pt idx="445">
                  <c:v>0.0148</c:v>
                </c:pt>
                <c:pt idx="446">
                  <c:v>0.0148</c:v>
                </c:pt>
                <c:pt idx="447">
                  <c:v>0.0148</c:v>
                </c:pt>
                <c:pt idx="448">
                  <c:v>0.01575</c:v>
                </c:pt>
                <c:pt idx="449">
                  <c:v>0.0146</c:v>
                </c:pt>
                <c:pt idx="450">
                  <c:v>0.0146</c:v>
                </c:pt>
                <c:pt idx="451">
                  <c:v>0.0146</c:v>
                </c:pt>
                <c:pt idx="452">
                  <c:v>0.0146</c:v>
                </c:pt>
                <c:pt idx="453">
                  <c:v>0.01575</c:v>
                </c:pt>
                <c:pt idx="454">
                  <c:v>0.0144</c:v>
                </c:pt>
                <c:pt idx="455">
                  <c:v>0.0144</c:v>
                </c:pt>
                <c:pt idx="456">
                  <c:v>0.0144</c:v>
                </c:pt>
                <c:pt idx="457">
                  <c:v>0.0144</c:v>
                </c:pt>
                <c:pt idx="458">
                  <c:v>0.0156</c:v>
                </c:pt>
                <c:pt idx="459">
                  <c:v>0.0146</c:v>
                </c:pt>
                <c:pt idx="460">
                  <c:v>0.0146</c:v>
                </c:pt>
                <c:pt idx="461">
                  <c:v>0.0146</c:v>
                </c:pt>
                <c:pt idx="462">
                  <c:v>0.0146</c:v>
                </c:pt>
                <c:pt idx="463">
                  <c:v>0.0152</c:v>
                </c:pt>
                <c:pt idx="464">
                  <c:v>0.0152</c:v>
                </c:pt>
                <c:pt idx="465">
                  <c:v>0.0152</c:v>
                </c:pt>
                <c:pt idx="466">
                  <c:v>0.0152</c:v>
                </c:pt>
                <c:pt idx="467">
                  <c:v>0.0152</c:v>
                </c:pt>
                <c:pt idx="468">
                  <c:v>0.015</c:v>
                </c:pt>
                <c:pt idx="469">
                  <c:v>0.0156</c:v>
                </c:pt>
                <c:pt idx="470">
                  <c:v>0.0156</c:v>
                </c:pt>
                <c:pt idx="471">
                  <c:v>0.0156</c:v>
                </c:pt>
                <c:pt idx="472">
                  <c:v>0.0156</c:v>
                </c:pt>
                <c:pt idx="473">
                  <c:v>0.0161</c:v>
                </c:pt>
                <c:pt idx="474">
                  <c:v>0.0152</c:v>
                </c:pt>
                <c:pt idx="475">
                  <c:v>0.0152</c:v>
                </c:pt>
                <c:pt idx="476">
                  <c:v>0.0152</c:v>
                </c:pt>
                <c:pt idx="477">
                  <c:v>0.0152</c:v>
                </c:pt>
                <c:pt idx="478">
                  <c:v>0.0157</c:v>
                </c:pt>
                <c:pt idx="479">
                  <c:v>0.0154</c:v>
                </c:pt>
                <c:pt idx="480">
                  <c:v>0.0154</c:v>
                </c:pt>
                <c:pt idx="481">
                  <c:v>0.0154</c:v>
                </c:pt>
                <c:pt idx="482">
                  <c:v>0.0154</c:v>
                </c:pt>
                <c:pt idx="483">
                  <c:v>0.0161</c:v>
                </c:pt>
                <c:pt idx="484">
                  <c:v>0.0154</c:v>
                </c:pt>
                <c:pt idx="485">
                  <c:v>0.0154</c:v>
                </c:pt>
                <c:pt idx="486">
                  <c:v>0.0154</c:v>
                </c:pt>
                <c:pt idx="487">
                  <c:v>0.0154</c:v>
                </c:pt>
                <c:pt idx="488">
                  <c:v>0.0146</c:v>
                </c:pt>
                <c:pt idx="489">
                  <c:v>0.0154</c:v>
                </c:pt>
                <c:pt idx="490">
                  <c:v>0.0154</c:v>
                </c:pt>
                <c:pt idx="491">
                  <c:v>0.0154</c:v>
                </c:pt>
                <c:pt idx="492">
                  <c:v>0.0154</c:v>
                </c:pt>
                <c:pt idx="493">
                  <c:v>0.015</c:v>
                </c:pt>
                <c:pt idx="494">
                  <c:v>0.0154</c:v>
                </c:pt>
                <c:pt idx="495">
                  <c:v>0.0154</c:v>
                </c:pt>
                <c:pt idx="496">
                  <c:v>0.0154</c:v>
                </c:pt>
                <c:pt idx="497">
                  <c:v>0.0154</c:v>
                </c:pt>
                <c:pt idx="498">
                  <c:v>0.0148</c:v>
                </c:pt>
                <c:pt idx="499">
                  <c:v>0.0156</c:v>
                </c:pt>
                <c:pt idx="500">
                  <c:v>0.0156</c:v>
                </c:pt>
                <c:pt idx="501">
                  <c:v>0.0156</c:v>
                </c:pt>
                <c:pt idx="502">
                  <c:v>0.0156</c:v>
                </c:pt>
                <c:pt idx="503">
                  <c:v>0.0155</c:v>
                </c:pt>
                <c:pt idx="504">
                  <c:v>0.0143</c:v>
                </c:pt>
                <c:pt idx="505">
                  <c:v>0.0143</c:v>
                </c:pt>
                <c:pt idx="506">
                  <c:v>0.0143</c:v>
                </c:pt>
                <c:pt idx="507">
                  <c:v>0.0143</c:v>
                </c:pt>
                <c:pt idx="508">
                  <c:v>0.0148</c:v>
                </c:pt>
                <c:pt idx="509">
                  <c:v>0.0154</c:v>
                </c:pt>
                <c:pt idx="510">
                  <c:v>0.0154</c:v>
                </c:pt>
                <c:pt idx="511">
                  <c:v>0.0154</c:v>
                </c:pt>
                <c:pt idx="512">
                  <c:v>0.0154</c:v>
                </c:pt>
                <c:pt idx="513">
                  <c:v>0.0145</c:v>
                </c:pt>
                <c:pt idx="514">
                  <c:v>0.0161</c:v>
                </c:pt>
                <c:pt idx="515">
                  <c:v>0.0161</c:v>
                </c:pt>
                <c:pt idx="516">
                  <c:v>0.0161</c:v>
                </c:pt>
                <c:pt idx="517">
                  <c:v>0.0161</c:v>
                </c:pt>
                <c:pt idx="518">
                  <c:v>0.0149</c:v>
                </c:pt>
                <c:pt idx="519">
                  <c:v>0.0151</c:v>
                </c:pt>
                <c:pt idx="520">
                  <c:v>0.0151</c:v>
                </c:pt>
                <c:pt idx="521">
                  <c:v>0.0151</c:v>
                </c:pt>
                <c:pt idx="522">
                  <c:v>0.0151</c:v>
                </c:pt>
                <c:pt idx="523">
                  <c:v>0.0155</c:v>
                </c:pt>
                <c:pt idx="524">
                  <c:v>0.0156</c:v>
                </c:pt>
                <c:pt idx="525">
                  <c:v>0.0156</c:v>
                </c:pt>
                <c:pt idx="526">
                  <c:v>0.0156</c:v>
                </c:pt>
                <c:pt idx="527">
                  <c:v>0.0156</c:v>
                </c:pt>
                <c:pt idx="528">
                  <c:v>0.0154</c:v>
                </c:pt>
                <c:pt idx="529">
                  <c:v>0.0151</c:v>
                </c:pt>
                <c:pt idx="530">
                  <c:v>0.0151</c:v>
                </c:pt>
                <c:pt idx="531">
                  <c:v>0.0151</c:v>
                </c:pt>
                <c:pt idx="532">
                  <c:v>0.0151</c:v>
                </c:pt>
                <c:pt idx="533">
                  <c:v>0.0154</c:v>
                </c:pt>
                <c:pt idx="534">
                  <c:v>0.0151</c:v>
                </c:pt>
                <c:pt idx="535">
                  <c:v>0.0151</c:v>
                </c:pt>
                <c:pt idx="536">
                  <c:v>0.0151</c:v>
                </c:pt>
                <c:pt idx="537">
                  <c:v>0.0151</c:v>
                </c:pt>
                <c:pt idx="538">
                  <c:v>0.0135</c:v>
                </c:pt>
                <c:pt idx="539">
                  <c:v>0.0155</c:v>
                </c:pt>
                <c:pt idx="540">
                  <c:v>0.0155</c:v>
                </c:pt>
                <c:pt idx="541">
                  <c:v>0.0155</c:v>
                </c:pt>
                <c:pt idx="542">
                  <c:v>0.0155</c:v>
                </c:pt>
                <c:pt idx="543">
                  <c:v>0.0155</c:v>
                </c:pt>
                <c:pt idx="544">
                  <c:v>0.0155</c:v>
                </c:pt>
                <c:pt idx="545">
                  <c:v>0.0155</c:v>
                </c:pt>
                <c:pt idx="546">
                  <c:v>0.0155</c:v>
                </c:pt>
                <c:pt idx="547">
                  <c:v>0.0155</c:v>
                </c:pt>
                <c:pt idx="548">
                  <c:v>0.0154</c:v>
                </c:pt>
                <c:pt idx="549">
                  <c:v>0.0162</c:v>
                </c:pt>
                <c:pt idx="550">
                  <c:v>0.0162</c:v>
                </c:pt>
                <c:pt idx="551">
                  <c:v>0.0162</c:v>
                </c:pt>
                <c:pt idx="552">
                  <c:v>0.0162</c:v>
                </c:pt>
                <c:pt idx="553">
                  <c:v>0.0155</c:v>
                </c:pt>
                <c:pt idx="554">
                  <c:v>0.0154</c:v>
                </c:pt>
                <c:pt idx="555">
                  <c:v>0.0154</c:v>
                </c:pt>
                <c:pt idx="556">
                  <c:v>0.0154</c:v>
                </c:pt>
                <c:pt idx="557">
                  <c:v>0.0154</c:v>
                </c:pt>
                <c:pt idx="558">
                  <c:v>0.0149</c:v>
                </c:pt>
                <c:pt idx="559">
                  <c:v>0.0159</c:v>
                </c:pt>
                <c:pt idx="560">
                  <c:v>0.0159</c:v>
                </c:pt>
                <c:pt idx="561">
                  <c:v>0.0159</c:v>
                </c:pt>
                <c:pt idx="562">
                  <c:v>0.0159</c:v>
                </c:pt>
                <c:pt idx="563">
                  <c:v>0.0161</c:v>
                </c:pt>
                <c:pt idx="564">
                  <c:v>0.0148</c:v>
                </c:pt>
                <c:pt idx="565">
                  <c:v>0.0148</c:v>
                </c:pt>
                <c:pt idx="566">
                  <c:v>0.0148</c:v>
                </c:pt>
                <c:pt idx="567">
                  <c:v>0.0148</c:v>
                </c:pt>
                <c:pt idx="568">
                  <c:v>0.0161</c:v>
                </c:pt>
                <c:pt idx="569">
                  <c:v>0.0154</c:v>
                </c:pt>
                <c:pt idx="570">
                  <c:v>0.0154</c:v>
                </c:pt>
                <c:pt idx="571">
                  <c:v>0.0154</c:v>
                </c:pt>
                <c:pt idx="572">
                  <c:v>0.0154</c:v>
                </c:pt>
                <c:pt idx="573">
                  <c:v>0.0161</c:v>
                </c:pt>
                <c:pt idx="574">
                  <c:v>0.015</c:v>
                </c:pt>
                <c:pt idx="575">
                  <c:v>0.015</c:v>
                </c:pt>
                <c:pt idx="576">
                  <c:v>0.015</c:v>
                </c:pt>
                <c:pt idx="577">
                  <c:v>0.015</c:v>
                </c:pt>
                <c:pt idx="578">
                  <c:v>0.0161</c:v>
                </c:pt>
                <c:pt idx="579">
                  <c:v>0.0153</c:v>
                </c:pt>
                <c:pt idx="580">
                  <c:v>0.0153</c:v>
                </c:pt>
                <c:pt idx="581">
                  <c:v>0.0153</c:v>
                </c:pt>
                <c:pt idx="582">
                  <c:v>0.0153</c:v>
                </c:pt>
                <c:pt idx="583">
                  <c:v>0.0161</c:v>
                </c:pt>
                <c:pt idx="584">
                  <c:v>0.0154</c:v>
                </c:pt>
                <c:pt idx="585">
                  <c:v>0.0154</c:v>
                </c:pt>
                <c:pt idx="586">
                  <c:v>0.0154</c:v>
                </c:pt>
                <c:pt idx="587">
                  <c:v>0.0154</c:v>
                </c:pt>
                <c:pt idx="588">
                  <c:v>0.0161</c:v>
                </c:pt>
                <c:pt idx="589">
                  <c:v>0.0161</c:v>
                </c:pt>
                <c:pt idx="590">
                  <c:v>0.0161</c:v>
                </c:pt>
                <c:pt idx="591">
                  <c:v>0.0161</c:v>
                </c:pt>
                <c:pt idx="592">
                  <c:v>0.0161</c:v>
                </c:pt>
                <c:pt idx="593" formatCode="General">
                  <c:v>0.0161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20C-466C-9084-68C0C21505F8}"/>
            </c:ext>
          </c:extLst>
        </c:ser>
        <c:ser>
          <c:idx val="3"/>
          <c:order val="3"/>
          <c:tx>
            <c:v>EB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79646"/>
                </a:solidFill>
              </a:ln>
              <a:effectLst/>
            </c:spPr>
          </c:marker>
          <c:xVal>
            <c:numRef>
              <c:f>'Al effect 750C'!$L$3:$L$308</c:f>
              <c:numCache>
                <c:formatCode>General</c:formatCode>
                <c:ptCount val="306"/>
                <c:pt idx="0">
                  <c:v>-3.08227459300216E-8</c:v>
                </c:pt>
                <c:pt idx="1">
                  <c:v>-2.98157334802108E-8</c:v>
                </c:pt>
                <c:pt idx="2">
                  <c:v>-2.9461918295142E-8</c:v>
                </c:pt>
                <c:pt idx="3">
                  <c:v>-2.84549058453312E-8</c:v>
                </c:pt>
                <c:pt idx="4">
                  <c:v>-2.81010906602626E-8</c:v>
                </c:pt>
                <c:pt idx="5">
                  <c:v>-2.70940782104516E-8</c:v>
                </c:pt>
                <c:pt idx="6">
                  <c:v>-2.67810878544294E-8</c:v>
                </c:pt>
                <c:pt idx="7">
                  <c:v>-2.6740263025383E-8</c:v>
                </c:pt>
                <c:pt idx="8">
                  <c:v>-2.66858299199878E-8</c:v>
                </c:pt>
                <c:pt idx="9">
                  <c:v>-2.57332505755721E-8</c:v>
                </c:pt>
                <c:pt idx="10">
                  <c:v>-2.54202602195498E-8</c:v>
                </c:pt>
                <c:pt idx="11">
                  <c:v>-2.53794353905034E-8</c:v>
                </c:pt>
                <c:pt idx="12">
                  <c:v>-2.53250022851083E-8</c:v>
                </c:pt>
                <c:pt idx="13">
                  <c:v>-2.51208781398764E-8</c:v>
                </c:pt>
                <c:pt idx="14">
                  <c:v>-2.43724229406926E-8</c:v>
                </c:pt>
                <c:pt idx="15">
                  <c:v>-2.40594325846703E-8</c:v>
                </c:pt>
                <c:pt idx="16">
                  <c:v>-2.40186077556238E-8</c:v>
                </c:pt>
                <c:pt idx="17">
                  <c:v>-2.39641746502287E-8</c:v>
                </c:pt>
                <c:pt idx="18">
                  <c:v>-2.37600505049968E-8</c:v>
                </c:pt>
                <c:pt idx="19">
                  <c:v>-2.3011595305813E-8</c:v>
                </c:pt>
                <c:pt idx="20">
                  <c:v>-2.26986049497907E-8</c:v>
                </c:pt>
                <c:pt idx="21">
                  <c:v>-2.26577801207444E-8</c:v>
                </c:pt>
                <c:pt idx="22">
                  <c:v>-2.26033470153491E-8</c:v>
                </c:pt>
                <c:pt idx="23">
                  <c:v>-2.23992228701172E-8</c:v>
                </c:pt>
                <c:pt idx="24">
                  <c:v>-2.16507676709335E-8</c:v>
                </c:pt>
                <c:pt idx="25">
                  <c:v>-2.13377773149111E-8</c:v>
                </c:pt>
                <c:pt idx="26">
                  <c:v>-2.12969524858648E-8</c:v>
                </c:pt>
                <c:pt idx="27">
                  <c:v>-2.12425193804697E-8</c:v>
                </c:pt>
                <c:pt idx="28">
                  <c:v>-2.11880862750744E-8</c:v>
                </c:pt>
                <c:pt idx="29">
                  <c:v>-2.10383952352376E-8</c:v>
                </c:pt>
                <c:pt idx="30">
                  <c:v>-2.0289940036054E-8</c:v>
                </c:pt>
                <c:pt idx="31">
                  <c:v>-1.99769496800317E-8</c:v>
                </c:pt>
                <c:pt idx="32">
                  <c:v>-1.99361248509852E-8</c:v>
                </c:pt>
                <c:pt idx="33">
                  <c:v>-1.98816917455901E-8</c:v>
                </c:pt>
                <c:pt idx="34">
                  <c:v>-1.98272586401949E-8</c:v>
                </c:pt>
                <c:pt idx="35">
                  <c:v>-1.96775676003582E-8</c:v>
                </c:pt>
                <c:pt idx="36">
                  <c:v>-1.89291124011745E-8</c:v>
                </c:pt>
                <c:pt idx="37">
                  <c:v>-1.86161220451521E-8</c:v>
                </c:pt>
                <c:pt idx="38">
                  <c:v>-1.85752972161057E-8</c:v>
                </c:pt>
                <c:pt idx="39">
                  <c:v>-1.85208641107105E-8</c:v>
                </c:pt>
                <c:pt idx="40">
                  <c:v>-1.84664310053154E-8</c:v>
                </c:pt>
                <c:pt idx="41">
                  <c:v>-1.83167399654786E-8</c:v>
                </c:pt>
                <c:pt idx="42">
                  <c:v>-1.75682847662949E-8</c:v>
                </c:pt>
                <c:pt idx="43">
                  <c:v>-1.72552944102725E-8</c:v>
                </c:pt>
                <c:pt idx="44">
                  <c:v>-1.72144695812262E-8</c:v>
                </c:pt>
                <c:pt idx="45">
                  <c:v>-1.71600364758309E-8</c:v>
                </c:pt>
                <c:pt idx="46">
                  <c:v>-1.71056033704358E-8</c:v>
                </c:pt>
                <c:pt idx="47">
                  <c:v>-1.6955912330599E-8</c:v>
                </c:pt>
                <c:pt idx="48">
                  <c:v>-1.62074571314153E-8</c:v>
                </c:pt>
                <c:pt idx="49">
                  <c:v>-1.5894466775393E-8</c:v>
                </c:pt>
                <c:pt idx="50">
                  <c:v>-1.58536419463467E-8</c:v>
                </c:pt>
                <c:pt idx="51">
                  <c:v>-1.57992088409515E-8</c:v>
                </c:pt>
                <c:pt idx="52">
                  <c:v>-1.57447757355562E-8</c:v>
                </c:pt>
                <c:pt idx="53">
                  <c:v>-1.55950846957195E-8</c:v>
                </c:pt>
                <c:pt idx="54">
                  <c:v>-1.48466294965357E-8</c:v>
                </c:pt>
                <c:pt idx="55">
                  <c:v>-1.45336391405135E-8</c:v>
                </c:pt>
                <c:pt idx="56">
                  <c:v>-1.44928143114671E-8</c:v>
                </c:pt>
                <c:pt idx="57">
                  <c:v>-1.44383812060719E-8</c:v>
                </c:pt>
                <c:pt idx="58">
                  <c:v>-1.43839481006768E-8</c:v>
                </c:pt>
                <c:pt idx="59">
                  <c:v>-1.423425706084E-8</c:v>
                </c:pt>
                <c:pt idx="60">
                  <c:v>-1.34858018616562E-8</c:v>
                </c:pt>
                <c:pt idx="61">
                  <c:v>-1.31728115056339E-8</c:v>
                </c:pt>
                <c:pt idx="62">
                  <c:v>-1.31319866765875E-8</c:v>
                </c:pt>
                <c:pt idx="63">
                  <c:v>-1.30775535711924E-8</c:v>
                </c:pt>
                <c:pt idx="64">
                  <c:v>-1.30231204657972E-8</c:v>
                </c:pt>
                <c:pt idx="65">
                  <c:v>-1.28734294259605E-8</c:v>
                </c:pt>
                <c:pt idx="66">
                  <c:v>-1.21249742267767E-8</c:v>
                </c:pt>
                <c:pt idx="67">
                  <c:v>-1.18119838707544E-8</c:v>
                </c:pt>
                <c:pt idx="68">
                  <c:v>-1.17711590417079E-8</c:v>
                </c:pt>
                <c:pt idx="69">
                  <c:v>-1.17167259363128E-8</c:v>
                </c:pt>
                <c:pt idx="70">
                  <c:v>-1.16622928309176E-8</c:v>
                </c:pt>
                <c:pt idx="71">
                  <c:v>-1.15126017910809E-8</c:v>
                </c:pt>
                <c:pt idx="72">
                  <c:v>-1.07641465918972E-8</c:v>
                </c:pt>
                <c:pt idx="73">
                  <c:v>-1.04511562358748E-8</c:v>
                </c:pt>
                <c:pt idx="74">
                  <c:v>-1.04103314068285E-8</c:v>
                </c:pt>
                <c:pt idx="75">
                  <c:v>-1.03558983014332E-8</c:v>
                </c:pt>
                <c:pt idx="76">
                  <c:v>-1.03014651960381E-8</c:v>
                </c:pt>
                <c:pt idx="77">
                  <c:v>-1.01517741562013E-8</c:v>
                </c:pt>
                <c:pt idx="78">
                  <c:v>-9.40331895701757E-9</c:v>
                </c:pt>
                <c:pt idx="79">
                  <c:v>-9.09032860099522E-9</c:v>
                </c:pt>
                <c:pt idx="80">
                  <c:v>-9.04950377194893E-9</c:v>
                </c:pt>
                <c:pt idx="81">
                  <c:v>-8.99507066655377E-9</c:v>
                </c:pt>
                <c:pt idx="82">
                  <c:v>-8.94063756115847E-9</c:v>
                </c:pt>
                <c:pt idx="83">
                  <c:v>-8.79094652132173E-9</c:v>
                </c:pt>
                <c:pt idx="84">
                  <c:v>-8.042491322138E-9</c:v>
                </c:pt>
                <c:pt idx="85">
                  <c:v>-7.72950096611579E-9</c:v>
                </c:pt>
                <c:pt idx="86">
                  <c:v>-7.68867613706935E-9</c:v>
                </c:pt>
                <c:pt idx="87">
                  <c:v>-7.6342430316742E-9</c:v>
                </c:pt>
                <c:pt idx="88">
                  <c:v>-7.57980992627904E-9</c:v>
                </c:pt>
                <c:pt idx="89">
                  <c:v>-7.4301188864423E-9</c:v>
                </c:pt>
                <c:pt idx="90">
                  <c:v>-6.68166368725857E-9</c:v>
                </c:pt>
                <c:pt idx="91">
                  <c:v>-6.36867333123621E-9</c:v>
                </c:pt>
                <c:pt idx="92">
                  <c:v>-6.32784850218977E-9</c:v>
                </c:pt>
                <c:pt idx="93">
                  <c:v>-6.27341539679462E-9</c:v>
                </c:pt>
                <c:pt idx="94">
                  <c:v>-6.21898229139947E-9</c:v>
                </c:pt>
                <c:pt idx="95">
                  <c:v>-6.06929125156272E-9</c:v>
                </c:pt>
                <c:pt idx="96">
                  <c:v>-5.32083605237899E-9</c:v>
                </c:pt>
                <c:pt idx="97">
                  <c:v>-5.00784569635664E-9</c:v>
                </c:pt>
                <c:pt idx="98">
                  <c:v>-4.96702086731034E-9</c:v>
                </c:pt>
                <c:pt idx="99">
                  <c:v>-4.91258776191504E-9</c:v>
                </c:pt>
                <c:pt idx="100">
                  <c:v>-4.85815465651989E-9</c:v>
                </c:pt>
                <c:pt idx="101">
                  <c:v>-4.70846361668314E-9</c:v>
                </c:pt>
                <c:pt idx="102">
                  <c:v>-3.96000841749941E-9</c:v>
                </c:pt>
                <c:pt idx="103">
                  <c:v>-3.64701806147706E-9</c:v>
                </c:pt>
                <c:pt idx="104">
                  <c:v>-3.60619323243077E-9</c:v>
                </c:pt>
                <c:pt idx="105">
                  <c:v>-3.55176012703561E-9</c:v>
                </c:pt>
                <c:pt idx="106">
                  <c:v>-3.49732702164031E-9</c:v>
                </c:pt>
                <c:pt idx="107">
                  <c:v>-3.34763598180357E-9</c:v>
                </c:pt>
                <c:pt idx="108">
                  <c:v>-2.59918078261984E-9</c:v>
                </c:pt>
                <c:pt idx="109">
                  <c:v>-2.28619042659763E-9</c:v>
                </c:pt>
                <c:pt idx="110">
                  <c:v>-2.24536559755119E-9</c:v>
                </c:pt>
                <c:pt idx="111">
                  <c:v>-2.19093249215604E-9</c:v>
                </c:pt>
                <c:pt idx="112">
                  <c:v>-2.13649938676088E-9</c:v>
                </c:pt>
                <c:pt idx="113">
                  <c:v>-1.98680834692414E-9</c:v>
                </c:pt>
                <c:pt idx="114">
                  <c:v>-1.23835314774026E-9</c:v>
                </c:pt>
                <c:pt idx="115">
                  <c:v>-9.25362791718053E-10</c:v>
                </c:pt>
                <c:pt idx="116">
                  <c:v>-8.84537962671614E-10</c:v>
                </c:pt>
                <c:pt idx="117">
                  <c:v>-8.30104857276461E-10</c:v>
                </c:pt>
                <c:pt idx="118">
                  <c:v>-7.75671751881307E-10</c:v>
                </c:pt>
                <c:pt idx="119">
                  <c:v>-6.25980712044561E-10</c:v>
                </c:pt>
                <c:pt idx="120">
                  <c:v>1.22474487139169E-10</c:v>
                </c:pt>
                <c:pt idx="121">
                  <c:v>4.35464843161524E-10</c:v>
                </c:pt>
                <c:pt idx="122">
                  <c:v>4.76289672207963E-10</c:v>
                </c:pt>
                <c:pt idx="123">
                  <c:v>5.30722777603116E-10</c:v>
                </c:pt>
                <c:pt idx="124">
                  <c:v>5.8515588299827E-10</c:v>
                </c:pt>
                <c:pt idx="125">
                  <c:v>7.34846922835016E-10</c:v>
                </c:pt>
                <c:pt idx="126">
                  <c:v>1.48330212201875E-9</c:v>
                </c:pt>
                <c:pt idx="127">
                  <c:v>1.7962924780411E-9</c:v>
                </c:pt>
                <c:pt idx="128">
                  <c:v>1.83711730708739E-9</c:v>
                </c:pt>
                <c:pt idx="129">
                  <c:v>1.89155041248269E-9</c:v>
                </c:pt>
                <c:pt idx="130">
                  <c:v>1.94598351787785E-9</c:v>
                </c:pt>
                <c:pt idx="131">
                  <c:v>2.09567455771459E-9</c:v>
                </c:pt>
                <c:pt idx="132">
                  <c:v>2.84412975689832E-9</c:v>
                </c:pt>
                <c:pt idx="133">
                  <c:v>3.15712011292053E-9</c:v>
                </c:pt>
                <c:pt idx="134">
                  <c:v>3.19794494196697E-9</c:v>
                </c:pt>
                <c:pt idx="135">
                  <c:v>3.25237804736212E-9</c:v>
                </c:pt>
                <c:pt idx="136">
                  <c:v>3.30681115275742E-9</c:v>
                </c:pt>
                <c:pt idx="137">
                  <c:v>3.45650219259417E-9</c:v>
                </c:pt>
                <c:pt idx="138">
                  <c:v>4.2049573917779E-9</c:v>
                </c:pt>
                <c:pt idx="139">
                  <c:v>4.51794774780011E-9</c:v>
                </c:pt>
                <c:pt idx="140">
                  <c:v>4.55877257684655E-9</c:v>
                </c:pt>
                <c:pt idx="141">
                  <c:v>4.6132056822417E-9</c:v>
                </c:pt>
                <c:pt idx="142">
                  <c:v>4.66763878763685E-9</c:v>
                </c:pt>
                <c:pt idx="143">
                  <c:v>4.8173298274736E-9</c:v>
                </c:pt>
                <c:pt idx="144">
                  <c:v>5.56578502665733E-9</c:v>
                </c:pt>
                <c:pt idx="145">
                  <c:v>5.87877538267968E-9</c:v>
                </c:pt>
                <c:pt idx="146">
                  <c:v>5.91960021172612E-9</c:v>
                </c:pt>
                <c:pt idx="147">
                  <c:v>5.97403331712128E-9</c:v>
                </c:pt>
                <c:pt idx="148">
                  <c:v>6.02846642251643E-9</c:v>
                </c:pt>
                <c:pt idx="149">
                  <c:v>6.17815746235318E-9</c:v>
                </c:pt>
                <c:pt idx="150">
                  <c:v>6.92661266153691E-9</c:v>
                </c:pt>
                <c:pt idx="151">
                  <c:v>7.23960301755926E-9</c:v>
                </c:pt>
                <c:pt idx="152">
                  <c:v>7.28042784660555E-9</c:v>
                </c:pt>
                <c:pt idx="153">
                  <c:v>7.33486095200085E-9</c:v>
                </c:pt>
                <c:pt idx="154">
                  <c:v>7.38929405739601E-9</c:v>
                </c:pt>
                <c:pt idx="155">
                  <c:v>7.53898509723275E-9</c:v>
                </c:pt>
                <c:pt idx="156">
                  <c:v>8.28744029641648E-9</c:v>
                </c:pt>
                <c:pt idx="157">
                  <c:v>8.60043065243884E-9</c:v>
                </c:pt>
                <c:pt idx="158">
                  <c:v>8.64125548148512E-9</c:v>
                </c:pt>
                <c:pt idx="159">
                  <c:v>8.69568858688028E-9</c:v>
                </c:pt>
                <c:pt idx="160">
                  <c:v>8.75012169227558E-9</c:v>
                </c:pt>
                <c:pt idx="161">
                  <c:v>8.89981273211233E-9</c:v>
                </c:pt>
                <c:pt idx="162">
                  <c:v>9.64826793129606E-9</c:v>
                </c:pt>
                <c:pt idx="163">
                  <c:v>9.96125828731827E-9</c:v>
                </c:pt>
                <c:pt idx="164">
                  <c:v>1.00020831163647E-8</c:v>
                </c:pt>
                <c:pt idx="165">
                  <c:v>1.00565162217599E-8</c:v>
                </c:pt>
                <c:pt idx="166">
                  <c:v>1.0110949327155E-8</c:v>
                </c:pt>
                <c:pt idx="167">
                  <c:v>1.02606403669918E-8</c:v>
                </c:pt>
                <c:pt idx="168">
                  <c:v>1.10090955661756E-8</c:v>
                </c:pt>
                <c:pt idx="169">
                  <c:v>1.13220859221978E-8</c:v>
                </c:pt>
                <c:pt idx="170">
                  <c:v>1.13629107512443E-8</c:v>
                </c:pt>
                <c:pt idx="171">
                  <c:v>1.14173438566394E-8</c:v>
                </c:pt>
                <c:pt idx="172">
                  <c:v>1.14717769620346E-8</c:v>
                </c:pt>
                <c:pt idx="173">
                  <c:v>1.16214680018713E-8</c:v>
                </c:pt>
                <c:pt idx="174">
                  <c:v>1.23699232010551E-8</c:v>
                </c:pt>
                <c:pt idx="175">
                  <c:v>1.26829135570774E-8</c:v>
                </c:pt>
                <c:pt idx="176">
                  <c:v>1.27237383861239E-8</c:v>
                </c:pt>
                <c:pt idx="177">
                  <c:v>1.2778171491519E-8</c:v>
                </c:pt>
                <c:pt idx="178">
                  <c:v>1.28326045969142E-8</c:v>
                </c:pt>
                <c:pt idx="179">
                  <c:v>1.29822956367509E-8</c:v>
                </c:pt>
                <c:pt idx="180">
                  <c:v>1.37307508359346E-8</c:v>
                </c:pt>
                <c:pt idx="181">
                  <c:v>1.4043741191957E-8</c:v>
                </c:pt>
                <c:pt idx="182">
                  <c:v>1.40845660210033E-8</c:v>
                </c:pt>
                <c:pt idx="183">
                  <c:v>1.41389991263986E-8</c:v>
                </c:pt>
                <c:pt idx="184">
                  <c:v>1.41934322317937E-8</c:v>
                </c:pt>
                <c:pt idx="185">
                  <c:v>1.43431232716305E-8</c:v>
                </c:pt>
                <c:pt idx="186">
                  <c:v>1.50915784708142E-8</c:v>
                </c:pt>
                <c:pt idx="187">
                  <c:v>1.54045688268364E-8</c:v>
                </c:pt>
                <c:pt idx="188">
                  <c:v>1.54453936558829E-8</c:v>
                </c:pt>
                <c:pt idx="189">
                  <c:v>1.5499826761278E-8</c:v>
                </c:pt>
                <c:pt idx="190">
                  <c:v>1.55542598666732E-8</c:v>
                </c:pt>
                <c:pt idx="191">
                  <c:v>1.57039509065101E-8</c:v>
                </c:pt>
                <c:pt idx="192">
                  <c:v>1.64524061056938E-8</c:v>
                </c:pt>
                <c:pt idx="193">
                  <c:v>1.6765396461716E-8</c:v>
                </c:pt>
                <c:pt idx="194">
                  <c:v>1.68062212907624E-8</c:v>
                </c:pt>
                <c:pt idx="195">
                  <c:v>1.68606543961576E-8</c:v>
                </c:pt>
                <c:pt idx="196">
                  <c:v>1.69150875015527E-8</c:v>
                </c:pt>
                <c:pt idx="197">
                  <c:v>1.70647785413895E-8</c:v>
                </c:pt>
                <c:pt idx="198">
                  <c:v>1.78132337405732E-8</c:v>
                </c:pt>
                <c:pt idx="199">
                  <c:v>1.81262240965956E-8</c:v>
                </c:pt>
                <c:pt idx="200">
                  <c:v>1.8167048925642E-8</c:v>
                </c:pt>
                <c:pt idx="201">
                  <c:v>1.82214820310372E-8</c:v>
                </c:pt>
                <c:pt idx="202">
                  <c:v>1.82759151364323E-8</c:v>
                </c:pt>
                <c:pt idx="203">
                  <c:v>1.84256061762691E-8</c:v>
                </c:pt>
                <c:pt idx="204">
                  <c:v>1.91740613754528E-8</c:v>
                </c:pt>
                <c:pt idx="205">
                  <c:v>1.94870517314752E-8</c:v>
                </c:pt>
                <c:pt idx="206">
                  <c:v>1.95278765605215E-8</c:v>
                </c:pt>
                <c:pt idx="207">
                  <c:v>1.95823096659168E-8</c:v>
                </c:pt>
                <c:pt idx="208">
                  <c:v>1.96367427713119E-8</c:v>
                </c:pt>
                <c:pt idx="209">
                  <c:v>1.97864338111487E-8</c:v>
                </c:pt>
                <c:pt idx="210">
                  <c:v>2.05348890103324E-8</c:v>
                </c:pt>
                <c:pt idx="211">
                  <c:v>2.08478793663547E-8</c:v>
                </c:pt>
                <c:pt idx="212">
                  <c:v>2.0888704195401E-8</c:v>
                </c:pt>
                <c:pt idx="213">
                  <c:v>2.09431373007962E-8</c:v>
                </c:pt>
                <c:pt idx="214">
                  <c:v>2.09975704061915E-8</c:v>
                </c:pt>
                <c:pt idx="215">
                  <c:v>2.11472614460282E-8</c:v>
                </c:pt>
                <c:pt idx="216">
                  <c:v>2.1895716645212E-8</c:v>
                </c:pt>
                <c:pt idx="217">
                  <c:v>2.22087070012342E-8</c:v>
                </c:pt>
                <c:pt idx="218">
                  <c:v>2.22495318302806E-8</c:v>
                </c:pt>
                <c:pt idx="219">
                  <c:v>2.23039649356758E-8</c:v>
                </c:pt>
                <c:pt idx="220">
                  <c:v>2.23583980410709E-8</c:v>
                </c:pt>
                <c:pt idx="221">
                  <c:v>2.25080890809077E-8</c:v>
                </c:pt>
                <c:pt idx="222">
                  <c:v>2.32565442800915E-8</c:v>
                </c:pt>
                <c:pt idx="223">
                  <c:v>2.35695346361137E-8</c:v>
                </c:pt>
                <c:pt idx="224">
                  <c:v>2.36103594651602E-8</c:v>
                </c:pt>
                <c:pt idx="225">
                  <c:v>2.36647925705553E-8</c:v>
                </c:pt>
                <c:pt idx="226">
                  <c:v>2.37192256759505E-8</c:v>
                </c:pt>
                <c:pt idx="227">
                  <c:v>2.38689167157872E-8</c:v>
                </c:pt>
                <c:pt idx="228">
                  <c:v>2.4617371914971E-8</c:v>
                </c:pt>
                <c:pt idx="229">
                  <c:v>2.49303622709933E-8</c:v>
                </c:pt>
                <c:pt idx="230">
                  <c:v>2.49711871000398E-8</c:v>
                </c:pt>
                <c:pt idx="231">
                  <c:v>2.50256202054349E-8</c:v>
                </c:pt>
                <c:pt idx="232">
                  <c:v>2.50800533108301E-8</c:v>
                </c:pt>
                <c:pt idx="233">
                  <c:v>2.52297443506668E-8</c:v>
                </c:pt>
                <c:pt idx="234">
                  <c:v>2.59781995498505E-8</c:v>
                </c:pt>
                <c:pt idx="235">
                  <c:v>2.62911899058729E-8</c:v>
                </c:pt>
                <c:pt idx="236">
                  <c:v>2.63320147349192E-8</c:v>
                </c:pt>
                <c:pt idx="237">
                  <c:v>2.63864478403145E-8</c:v>
                </c:pt>
                <c:pt idx="238">
                  <c:v>2.64408809457096E-8</c:v>
                </c:pt>
                <c:pt idx="239">
                  <c:v>2.65905719855464E-8</c:v>
                </c:pt>
                <c:pt idx="240">
                  <c:v>2.73390271847301E-8</c:v>
                </c:pt>
                <c:pt idx="241">
                  <c:v>2.76520175407523E-8</c:v>
                </c:pt>
                <c:pt idx="242">
                  <c:v>2.76928423697988E-8</c:v>
                </c:pt>
                <c:pt idx="243">
                  <c:v>2.77472754751939E-8</c:v>
                </c:pt>
                <c:pt idx="244">
                  <c:v>2.78017085805891E-8</c:v>
                </c:pt>
                <c:pt idx="245">
                  <c:v>2.7951399620426E-8</c:v>
                </c:pt>
                <c:pt idx="246">
                  <c:v>2.86998548196097E-8</c:v>
                </c:pt>
                <c:pt idx="247">
                  <c:v>2.90128451756319E-8</c:v>
                </c:pt>
                <c:pt idx="248">
                  <c:v>2.90536700046783E-8</c:v>
                </c:pt>
                <c:pt idx="249">
                  <c:v>2.91081031100735E-8</c:v>
                </c:pt>
                <c:pt idx="250">
                  <c:v>2.91625362154686E-8</c:v>
                </c:pt>
                <c:pt idx="251">
                  <c:v>2.93122272553054E-8</c:v>
                </c:pt>
                <c:pt idx="252">
                  <c:v>3.00606824544891E-8</c:v>
                </c:pt>
                <c:pt idx="253">
                  <c:v>3.03736728105115E-8</c:v>
                </c:pt>
                <c:pt idx="254">
                  <c:v>3.04144976395579E-8</c:v>
                </c:pt>
                <c:pt idx="255">
                  <c:v>3.04689307449531E-8</c:v>
                </c:pt>
                <c:pt idx="256">
                  <c:v>3.05233638503482E-8</c:v>
                </c:pt>
                <c:pt idx="257">
                  <c:v>3.0673054890185E-8</c:v>
                </c:pt>
                <c:pt idx="258">
                  <c:v>3.14215100893687E-8</c:v>
                </c:pt>
                <c:pt idx="259">
                  <c:v>3.17345004453911E-8</c:v>
                </c:pt>
                <c:pt idx="260">
                  <c:v>3.17753252744374E-8</c:v>
                </c:pt>
                <c:pt idx="261">
                  <c:v>3.18297583798326E-8</c:v>
                </c:pt>
                <c:pt idx="262">
                  <c:v>3.18841914852278E-8</c:v>
                </c:pt>
                <c:pt idx="263">
                  <c:v>3.20338825250646E-8</c:v>
                </c:pt>
                <c:pt idx="264">
                  <c:v>3.27823377242483E-8</c:v>
                </c:pt>
                <c:pt idx="265">
                  <c:v>3.30953280802706E-8</c:v>
                </c:pt>
                <c:pt idx="266">
                  <c:v>3.31361529093169E-8</c:v>
                </c:pt>
                <c:pt idx="267">
                  <c:v>3.31905860147121E-8</c:v>
                </c:pt>
                <c:pt idx="268">
                  <c:v>3.32450191201074E-8</c:v>
                </c:pt>
                <c:pt idx="269">
                  <c:v>3.33947101599441E-8</c:v>
                </c:pt>
                <c:pt idx="270">
                  <c:v>3.41431653591279E-8</c:v>
                </c:pt>
                <c:pt idx="271">
                  <c:v>3.44561557151501E-8</c:v>
                </c:pt>
                <c:pt idx="272">
                  <c:v>3.44969805441965E-8</c:v>
                </c:pt>
                <c:pt idx="273">
                  <c:v>3.45514136495916E-8</c:v>
                </c:pt>
                <c:pt idx="274">
                  <c:v>3.46058467549868E-8</c:v>
                </c:pt>
                <c:pt idx="275">
                  <c:v>3.47555377948236E-8</c:v>
                </c:pt>
                <c:pt idx="276">
                  <c:v>3.55039929940074E-8</c:v>
                </c:pt>
                <c:pt idx="277">
                  <c:v>3.58169833500296E-8</c:v>
                </c:pt>
                <c:pt idx="278">
                  <c:v>3.58578081790761E-8</c:v>
                </c:pt>
                <c:pt idx="279">
                  <c:v>3.59122412844712E-8</c:v>
                </c:pt>
                <c:pt idx="280">
                  <c:v>3.59666743898664E-8</c:v>
                </c:pt>
                <c:pt idx="281">
                  <c:v>3.61163654297031E-8</c:v>
                </c:pt>
                <c:pt idx="282">
                  <c:v>3.68648206288869E-8</c:v>
                </c:pt>
                <c:pt idx="283">
                  <c:v>3.71778109849092E-8</c:v>
                </c:pt>
                <c:pt idx="284">
                  <c:v>3.72186358139557E-8</c:v>
                </c:pt>
                <c:pt idx="285">
                  <c:v>3.72730689193508E-8</c:v>
                </c:pt>
                <c:pt idx="286">
                  <c:v>3.7327502024746E-8</c:v>
                </c:pt>
                <c:pt idx="287">
                  <c:v>3.74771930645827E-8</c:v>
                </c:pt>
                <c:pt idx="288">
                  <c:v>3.82256482637664E-8</c:v>
                </c:pt>
                <c:pt idx="289">
                  <c:v>3.85386386197888E-8</c:v>
                </c:pt>
                <c:pt idx="290">
                  <c:v>3.86338965542302E-8</c:v>
                </c:pt>
                <c:pt idx="291">
                  <c:v>3.86883296596255E-8</c:v>
                </c:pt>
                <c:pt idx="292">
                  <c:v>3.88380206994623E-8</c:v>
                </c:pt>
                <c:pt idx="293">
                  <c:v>3.98994662546682E-8</c:v>
                </c:pt>
                <c:pt idx="294">
                  <c:v>3.99947241891098E-8</c:v>
                </c:pt>
                <c:pt idx="295">
                  <c:v>4.0049157294505E-8</c:v>
                </c:pt>
                <c:pt idx="296">
                  <c:v>4.01988483343417E-8</c:v>
                </c:pt>
                <c:pt idx="297">
                  <c:v>4.12602938895478E-8</c:v>
                </c:pt>
                <c:pt idx="298">
                  <c:v>4.13555518239894E-8</c:v>
                </c:pt>
                <c:pt idx="299">
                  <c:v>4.14099849293845E-8</c:v>
                </c:pt>
                <c:pt idx="300">
                  <c:v>4.15596759692213E-8</c:v>
                </c:pt>
                <c:pt idx="301">
                  <c:v>4.27708125642641E-8</c:v>
                </c:pt>
                <c:pt idx="302">
                  <c:v>4.29205036041009E-8</c:v>
                </c:pt>
                <c:pt idx="303">
                  <c:v>4.41316401991437E-8</c:v>
                </c:pt>
                <c:pt idx="304">
                  <c:v>4.54924678340233E-8</c:v>
                </c:pt>
                <c:pt idx="305">
                  <c:v>4.68532954689027E-8</c:v>
                </c:pt>
              </c:numCache>
            </c:numRef>
          </c:xVal>
          <c:yVal>
            <c:numRef>
              <c:f>'Al effect 750C'!$M$3:$M$308</c:f>
              <c:numCache>
                <c:formatCode>General</c:formatCode>
                <c:ptCount val="30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9.999E-5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0.00030003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0.00029991</c:v>
                </c:pt>
                <c:pt idx="48">
                  <c:v>0.0</c:v>
                </c:pt>
                <c:pt idx="49">
                  <c:v>0.0</c:v>
                </c:pt>
                <c:pt idx="50">
                  <c:v>9.999E-5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0.0014</c:v>
                </c:pt>
                <c:pt idx="55">
                  <c:v>0.0002</c:v>
                </c:pt>
                <c:pt idx="56">
                  <c:v>0.00089991</c:v>
                </c:pt>
                <c:pt idx="57">
                  <c:v>0.0</c:v>
                </c:pt>
                <c:pt idx="58">
                  <c:v>0.0</c:v>
                </c:pt>
                <c:pt idx="59">
                  <c:v>0.00070007</c:v>
                </c:pt>
                <c:pt idx="60">
                  <c:v>0.00090009</c:v>
                </c:pt>
                <c:pt idx="61">
                  <c:v>0.0013</c:v>
                </c:pt>
                <c:pt idx="62">
                  <c:v>0.0015</c:v>
                </c:pt>
                <c:pt idx="63">
                  <c:v>0.00030003</c:v>
                </c:pt>
                <c:pt idx="64">
                  <c:v>0.00019998</c:v>
                </c:pt>
                <c:pt idx="65">
                  <c:v>0.0014</c:v>
                </c:pt>
                <c:pt idx="66">
                  <c:v>0.0015</c:v>
                </c:pt>
                <c:pt idx="67">
                  <c:v>0.0009</c:v>
                </c:pt>
                <c:pt idx="68">
                  <c:v>0.0012</c:v>
                </c:pt>
                <c:pt idx="69">
                  <c:v>0.0009</c:v>
                </c:pt>
                <c:pt idx="70">
                  <c:v>0.0009</c:v>
                </c:pt>
                <c:pt idx="71">
                  <c:v>0.00119988</c:v>
                </c:pt>
                <c:pt idx="72">
                  <c:v>0.0009</c:v>
                </c:pt>
                <c:pt idx="73">
                  <c:v>0.0018</c:v>
                </c:pt>
                <c:pt idx="74">
                  <c:v>0.0017</c:v>
                </c:pt>
                <c:pt idx="75">
                  <c:v>0.0013</c:v>
                </c:pt>
                <c:pt idx="76">
                  <c:v>0.0024</c:v>
                </c:pt>
                <c:pt idx="77">
                  <c:v>0.00249975</c:v>
                </c:pt>
                <c:pt idx="78">
                  <c:v>0.00180018</c:v>
                </c:pt>
                <c:pt idx="79">
                  <c:v>0.0023</c:v>
                </c:pt>
                <c:pt idx="80">
                  <c:v>0.0022</c:v>
                </c:pt>
                <c:pt idx="81">
                  <c:v>0.0025</c:v>
                </c:pt>
                <c:pt idx="82">
                  <c:v>0.0031</c:v>
                </c:pt>
                <c:pt idx="83">
                  <c:v>0.0028</c:v>
                </c:pt>
                <c:pt idx="84">
                  <c:v>0.0038</c:v>
                </c:pt>
                <c:pt idx="85">
                  <c:v>0.0025</c:v>
                </c:pt>
                <c:pt idx="86">
                  <c:v>0.00260026</c:v>
                </c:pt>
                <c:pt idx="87">
                  <c:v>0.0033</c:v>
                </c:pt>
                <c:pt idx="88">
                  <c:v>0.0038</c:v>
                </c:pt>
                <c:pt idx="89">
                  <c:v>0.00439956</c:v>
                </c:pt>
                <c:pt idx="90">
                  <c:v>0.0047</c:v>
                </c:pt>
                <c:pt idx="91">
                  <c:v>0.006377678</c:v>
                </c:pt>
                <c:pt idx="92">
                  <c:v>0.0040004</c:v>
                </c:pt>
                <c:pt idx="93">
                  <c:v>0.00480048</c:v>
                </c:pt>
                <c:pt idx="94">
                  <c:v>0.00579942</c:v>
                </c:pt>
                <c:pt idx="95">
                  <c:v>0.00410041</c:v>
                </c:pt>
                <c:pt idx="96">
                  <c:v>0.0058</c:v>
                </c:pt>
                <c:pt idx="97">
                  <c:v>0.0064</c:v>
                </c:pt>
                <c:pt idx="98">
                  <c:v>0.0053</c:v>
                </c:pt>
                <c:pt idx="99">
                  <c:v>0.006</c:v>
                </c:pt>
                <c:pt idx="100">
                  <c:v>0.007</c:v>
                </c:pt>
                <c:pt idx="101">
                  <c:v>0.0067</c:v>
                </c:pt>
                <c:pt idx="102">
                  <c:v>0.0074</c:v>
                </c:pt>
                <c:pt idx="103">
                  <c:v>0.0057</c:v>
                </c:pt>
                <c:pt idx="104">
                  <c:v>0.0072</c:v>
                </c:pt>
                <c:pt idx="105">
                  <c:v>0.006</c:v>
                </c:pt>
                <c:pt idx="106">
                  <c:v>0.009</c:v>
                </c:pt>
                <c:pt idx="107">
                  <c:v>0.00729927</c:v>
                </c:pt>
                <c:pt idx="108">
                  <c:v>0.00810081</c:v>
                </c:pt>
                <c:pt idx="109">
                  <c:v>0.0077</c:v>
                </c:pt>
                <c:pt idx="110">
                  <c:v>0.0084</c:v>
                </c:pt>
                <c:pt idx="111">
                  <c:v>0.0089</c:v>
                </c:pt>
                <c:pt idx="112">
                  <c:v>0.0101</c:v>
                </c:pt>
                <c:pt idx="113">
                  <c:v>0.00830083</c:v>
                </c:pt>
                <c:pt idx="114">
                  <c:v>0.0088</c:v>
                </c:pt>
                <c:pt idx="115">
                  <c:v>0.0096</c:v>
                </c:pt>
                <c:pt idx="116">
                  <c:v>0.0102</c:v>
                </c:pt>
                <c:pt idx="117">
                  <c:v>0.0104</c:v>
                </c:pt>
                <c:pt idx="118">
                  <c:v>0.00970097</c:v>
                </c:pt>
                <c:pt idx="119">
                  <c:v>0.00959904</c:v>
                </c:pt>
                <c:pt idx="120">
                  <c:v>0.0105</c:v>
                </c:pt>
                <c:pt idx="121">
                  <c:v>0.01070107</c:v>
                </c:pt>
                <c:pt idx="122">
                  <c:v>0.01080108</c:v>
                </c:pt>
                <c:pt idx="123">
                  <c:v>0.0109</c:v>
                </c:pt>
                <c:pt idx="124">
                  <c:v>0.011</c:v>
                </c:pt>
                <c:pt idx="125">
                  <c:v>0.011</c:v>
                </c:pt>
                <c:pt idx="126">
                  <c:v>0.011</c:v>
                </c:pt>
                <c:pt idx="127">
                  <c:v>0.0121</c:v>
                </c:pt>
                <c:pt idx="128">
                  <c:v>0.0115</c:v>
                </c:pt>
                <c:pt idx="129">
                  <c:v>0.0113</c:v>
                </c:pt>
                <c:pt idx="130">
                  <c:v>0.0108</c:v>
                </c:pt>
                <c:pt idx="131">
                  <c:v>0.0109989</c:v>
                </c:pt>
                <c:pt idx="132">
                  <c:v>0.0113</c:v>
                </c:pt>
                <c:pt idx="133">
                  <c:v>0.0119</c:v>
                </c:pt>
                <c:pt idx="134">
                  <c:v>0.0114</c:v>
                </c:pt>
                <c:pt idx="135">
                  <c:v>0.0114</c:v>
                </c:pt>
                <c:pt idx="136">
                  <c:v>0.0114</c:v>
                </c:pt>
                <c:pt idx="137">
                  <c:v>0.0122</c:v>
                </c:pt>
                <c:pt idx="138">
                  <c:v>0.012</c:v>
                </c:pt>
                <c:pt idx="139">
                  <c:v>0.0119988</c:v>
                </c:pt>
                <c:pt idx="140">
                  <c:v>0.0115</c:v>
                </c:pt>
                <c:pt idx="141">
                  <c:v>0.0115</c:v>
                </c:pt>
                <c:pt idx="142">
                  <c:v>0.0117</c:v>
                </c:pt>
                <c:pt idx="143">
                  <c:v>0.012</c:v>
                </c:pt>
                <c:pt idx="144">
                  <c:v>0.0124</c:v>
                </c:pt>
                <c:pt idx="145">
                  <c:v>0.0119988</c:v>
                </c:pt>
                <c:pt idx="146">
                  <c:v>0.011518429</c:v>
                </c:pt>
                <c:pt idx="147">
                  <c:v>0.0122</c:v>
                </c:pt>
                <c:pt idx="148">
                  <c:v>0.012</c:v>
                </c:pt>
                <c:pt idx="149">
                  <c:v>0.01239876</c:v>
                </c:pt>
                <c:pt idx="150">
                  <c:v>0.0121</c:v>
                </c:pt>
                <c:pt idx="151">
                  <c:v>0.0125</c:v>
                </c:pt>
                <c:pt idx="152">
                  <c:v>0.013</c:v>
                </c:pt>
                <c:pt idx="153">
                  <c:v>0.0125</c:v>
                </c:pt>
                <c:pt idx="154">
                  <c:v>0.012003601</c:v>
                </c:pt>
                <c:pt idx="155">
                  <c:v>0.0124</c:v>
                </c:pt>
                <c:pt idx="156">
                  <c:v>0.0126</c:v>
                </c:pt>
                <c:pt idx="157">
                  <c:v>0.0138</c:v>
                </c:pt>
                <c:pt idx="158">
                  <c:v>0.0128</c:v>
                </c:pt>
                <c:pt idx="159">
                  <c:v>0.0130013</c:v>
                </c:pt>
                <c:pt idx="160">
                  <c:v>0.0131</c:v>
                </c:pt>
                <c:pt idx="161">
                  <c:v>0.0123</c:v>
                </c:pt>
                <c:pt idx="162">
                  <c:v>0.01360136</c:v>
                </c:pt>
                <c:pt idx="163">
                  <c:v>0.01270127</c:v>
                </c:pt>
                <c:pt idx="164">
                  <c:v>0.01380138</c:v>
                </c:pt>
                <c:pt idx="165">
                  <c:v>0.0131</c:v>
                </c:pt>
                <c:pt idx="166">
                  <c:v>0.0132</c:v>
                </c:pt>
                <c:pt idx="167">
                  <c:v>0.0124</c:v>
                </c:pt>
                <c:pt idx="168">
                  <c:v>0.0141</c:v>
                </c:pt>
                <c:pt idx="169">
                  <c:v>0.0137</c:v>
                </c:pt>
                <c:pt idx="170">
                  <c:v>0.0136</c:v>
                </c:pt>
                <c:pt idx="171">
                  <c:v>0.0132</c:v>
                </c:pt>
                <c:pt idx="172">
                  <c:v>0.01339866</c:v>
                </c:pt>
                <c:pt idx="173">
                  <c:v>0.013</c:v>
                </c:pt>
                <c:pt idx="174">
                  <c:v>0.0136</c:v>
                </c:pt>
                <c:pt idx="175">
                  <c:v>0.01409859</c:v>
                </c:pt>
                <c:pt idx="176">
                  <c:v>0.01360136</c:v>
                </c:pt>
                <c:pt idx="177">
                  <c:v>0.0132</c:v>
                </c:pt>
                <c:pt idx="178">
                  <c:v>0.014</c:v>
                </c:pt>
                <c:pt idx="179">
                  <c:v>0.012993503</c:v>
                </c:pt>
                <c:pt idx="180">
                  <c:v>0.01419858</c:v>
                </c:pt>
                <c:pt idx="181">
                  <c:v>0.014</c:v>
                </c:pt>
                <c:pt idx="182">
                  <c:v>0.0133</c:v>
                </c:pt>
                <c:pt idx="183">
                  <c:v>0.01319868</c:v>
                </c:pt>
                <c:pt idx="184">
                  <c:v>0.0137</c:v>
                </c:pt>
                <c:pt idx="185">
                  <c:v>0.01280128</c:v>
                </c:pt>
                <c:pt idx="186">
                  <c:v>0.0146</c:v>
                </c:pt>
                <c:pt idx="187">
                  <c:v>0.0144</c:v>
                </c:pt>
                <c:pt idx="188">
                  <c:v>0.015</c:v>
                </c:pt>
                <c:pt idx="189">
                  <c:v>0.0140014</c:v>
                </c:pt>
                <c:pt idx="190">
                  <c:v>0.01439856</c:v>
                </c:pt>
                <c:pt idx="191">
                  <c:v>0.0128</c:v>
                </c:pt>
                <c:pt idx="192">
                  <c:v>0.0145</c:v>
                </c:pt>
                <c:pt idx="193">
                  <c:v>0.01489851</c:v>
                </c:pt>
                <c:pt idx="194">
                  <c:v>0.0157</c:v>
                </c:pt>
                <c:pt idx="195">
                  <c:v>0.014</c:v>
                </c:pt>
                <c:pt idx="196">
                  <c:v>0.0136</c:v>
                </c:pt>
                <c:pt idx="197">
                  <c:v>0.0139</c:v>
                </c:pt>
                <c:pt idx="198">
                  <c:v>0.01489851</c:v>
                </c:pt>
                <c:pt idx="199">
                  <c:v>0.0143</c:v>
                </c:pt>
                <c:pt idx="200">
                  <c:v>0.01509849</c:v>
                </c:pt>
                <c:pt idx="201">
                  <c:v>0.0134</c:v>
                </c:pt>
                <c:pt idx="202">
                  <c:v>0.0146</c:v>
                </c:pt>
                <c:pt idx="203">
                  <c:v>0.0148</c:v>
                </c:pt>
                <c:pt idx="204">
                  <c:v>0.0143</c:v>
                </c:pt>
                <c:pt idx="205">
                  <c:v>0.01429857</c:v>
                </c:pt>
                <c:pt idx="206">
                  <c:v>0.01519848</c:v>
                </c:pt>
                <c:pt idx="207">
                  <c:v>0.0146</c:v>
                </c:pt>
                <c:pt idx="208">
                  <c:v>0.0148</c:v>
                </c:pt>
                <c:pt idx="209">
                  <c:v>0.0148</c:v>
                </c:pt>
                <c:pt idx="210">
                  <c:v>0.0138</c:v>
                </c:pt>
                <c:pt idx="211">
                  <c:v>0.0152</c:v>
                </c:pt>
                <c:pt idx="212">
                  <c:v>0.0158</c:v>
                </c:pt>
                <c:pt idx="213">
                  <c:v>0.015</c:v>
                </c:pt>
                <c:pt idx="214">
                  <c:v>0.0151</c:v>
                </c:pt>
                <c:pt idx="215">
                  <c:v>0.0143</c:v>
                </c:pt>
                <c:pt idx="216">
                  <c:v>0.0148</c:v>
                </c:pt>
                <c:pt idx="217">
                  <c:v>0.0151</c:v>
                </c:pt>
                <c:pt idx="218">
                  <c:v>0.0155</c:v>
                </c:pt>
                <c:pt idx="219">
                  <c:v>0.0145</c:v>
                </c:pt>
                <c:pt idx="220">
                  <c:v>0.0153</c:v>
                </c:pt>
                <c:pt idx="221">
                  <c:v>0.0145</c:v>
                </c:pt>
                <c:pt idx="222">
                  <c:v>0.01450145</c:v>
                </c:pt>
                <c:pt idx="223">
                  <c:v>0.01440144</c:v>
                </c:pt>
                <c:pt idx="224">
                  <c:v>0.0154</c:v>
                </c:pt>
                <c:pt idx="225">
                  <c:v>0.01469853</c:v>
                </c:pt>
                <c:pt idx="226">
                  <c:v>0.01559844</c:v>
                </c:pt>
                <c:pt idx="227">
                  <c:v>0.0147</c:v>
                </c:pt>
                <c:pt idx="228">
                  <c:v>0.0154</c:v>
                </c:pt>
                <c:pt idx="229">
                  <c:v>0.01459854</c:v>
                </c:pt>
                <c:pt idx="230">
                  <c:v>0.0154</c:v>
                </c:pt>
                <c:pt idx="231">
                  <c:v>0.0156</c:v>
                </c:pt>
                <c:pt idx="232">
                  <c:v>0.0148</c:v>
                </c:pt>
                <c:pt idx="233">
                  <c:v>0.0144</c:v>
                </c:pt>
                <c:pt idx="234">
                  <c:v>0.0154</c:v>
                </c:pt>
                <c:pt idx="235">
                  <c:v>0.015</c:v>
                </c:pt>
                <c:pt idx="236">
                  <c:v>0.0154</c:v>
                </c:pt>
                <c:pt idx="237">
                  <c:v>0.015</c:v>
                </c:pt>
                <c:pt idx="238">
                  <c:v>0.0155</c:v>
                </c:pt>
                <c:pt idx="239">
                  <c:v>0.0154</c:v>
                </c:pt>
                <c:pt idx="240">
                  <c:v>0.0154</c:v>
                </c:pt>
                <c:pt idx="241">
                  <c:v>0.015</c:v>
                </c:pt>
                <c:pt idx="242">
                  <c:v>0.0154</c:v>
                </c:pt>
                <c:pt idx="243">
                  <c:v>0.0149</c:v>
                </c:pt>
                <c:pt idx="244">
                  <c:v>0.0152</c:v>
                </c:pt>
                <c:pt idx="245">
                  <c:v>0.0155</c:v>
                </c:pt>
                <c:pt idx="246">
                  <c:v>0.0154</c:v>
                </c:pt>
                <c:pt idx="247">
                  <c:v>0.015</c:v>
                </c:pt>
                <c:pt idx="248">
                  <c:v>0.0154</c:v>
                </c:pt>
                <c:pt idx="249">
                  <c:v>0.0149</c:v>
                </c:pt>
                <c:pt idx="250">
                  <c:v>0.015203041</c:v>
                </c:pt>
                <c:pt idx="251">
                  <c:v>0.0147</c:v>
                </c:pt>
                <c:pt idx="252">
                  <c:v>0.0154</c:v>
                </c:pt>
                <c:pt idx="253">
                  <c:v>0.015</c:v>
                </c:pt>
                <c:pt idx="254">
                  <c:v>0.0154</c:v>
                </c:pt>
                <c:pt idx="255">
                  <c:v>0.0149</c:v>
                </c:pt>
                <c:pt idx="256">
                  <c:v>0.0157</c:v>
                </c:pt>
                <c:pt idx="257">
                  <c:v>0.0147</c:v>
                </c:pt>
                <c:pt idx="258">
                  <c:v>0.0154</c:v>
                </c:pt>
                <c:pt idx="259">
                  <c:v>0.015</c:v>
                </c:pt>
                <c:pt idx="260">
                  <c:v>0.0154</c:v>
                </c:pt>
                <c:pt idx="261">
                  <c:v>0.0149</c:v>
                </c:pt>
                <c:pt idx="262">
                  <c:v>0.0157</c:v>
                </c:pt>
                <c:pt idx="263">
                  <c:v>0.0147</c:v>
                </c:pt>
                <c:pt idx="264">
                  <c:v>0.0154</c:v>
                </c:pt>
                <c:pt idx="265">
                  <c:v>0.015</c:v>
                </c:pt>
                <c:pt idx="266">
                  <c:v>0.0154</c:v>
                </c:pt>
                <c:pt idx="267">
                  <c:v>0.0149</c:v>
                </c:pt>
                <c:pt idx="268">
                  <c:v>0.0157</c:v>
                </c:pt>
                <c:pt idx="269">
                  <c:v>0.0147</c:v>
                </c:pt>
                <c:pt idx="270">
                  <c:v>0.0154</c:v>
                </c:pt>
                <c:pt idx="271">
                  <c:v>0.015</c:v>
                </c:pt>
                <c:pt idx="272">
                  <c:v>0.0154</c:v>
                </c:pt>
                <c:pt idx="273">
                  <c:v>0.0149</c:v>
                </c:pt>
                <c:pt idx="274">
                  <c:v>0.0157</c:v>
                </c:pt>
                <c:pt idx="275">
                  <c:v>0.0147</c:v>
                </c:pt>
                <c:pt idx="276">
                  <c:v>0.0154</c:v>
                </c:pt>
                <c:pt idx="277">
                  <c:v>0.015</c:v>
                </c:pt>
                <c:pt idx="278">
                  <c:v>0.0154</c:v>
                </c:pt>
                <c:pt idx="279">
                  <c:v>0.0149</c:v>
                </c:pt>
                <c:pt idx="280">
                  <c:v>0.0157</c:v>
                </c:pt>
                <c:pt idx="281">
                  <c:v>0.0147</c:v>
                </c:pt>
                <c:pt idx="282">
                  <c:v>0.0154</c:v>
                </c:pt>
                <c:pt idx="283">
                  <c:v>0.015</c:v>
                </c:pt>
                <c:pt idx="284">
                  <c:v>0.0154</c:v>
                </c:pt>
                <c:pt idx="285">
                  <c:v>0.0149</c:v>
                </c:pt>
                <c:pt idx="286">
                  <c:v>0.0157</c:v>
                </c:pt>
                <c:pt idx="287">
                  <c:v>0.0147</c:v>
                </c:pt>
                <c:pt idx="288">
                  <c:v>0.0154</c:v>
                </c:pt>
                <c:pt idx="289">
                  <c:v>0.015</c:v>
                </c:pt>
                <c:pt idx="290">
                  <c:v>0.0149</c:v>
                </c:pt>
                <c:pt idx="291">
                  <c:v>0.0157</c:v>
                </c:pt>
                <c:pt idx="292">
                  <c:v>0.0147</c:v>
                </c:pt>
                <c:pt idx="293">
                  <c:v>0.015</c:v>
                </c:pt>
                <c:pt idx="294">
                  <c:v>0.0149</c:v>
                </c:pt>
                <c:pt idx="295">
                  <c:v>0.0157</c:v>
                </c:pt>
                <c:pt idx="296">
                  <c:v>0.0147</c:v>
                </c:pt>
                <c:pt idx="297">
                  <c:v>0.015</c:v>
                </c:pt>
                <c:pt idx="298">
                  <c:v>0.0149</c:v>
                </c:pt>
                <c:pt idx="299">
                  <c:v>0.0157</c:v>
                </c:pt>
                <c:pt idx="300">
                  <c:v>0.0147</c:v>
                </c:pt>
                <c:pt idx="301">
                  <c:v>0.0157</c:v>
                </c:pt>
                <c:pt idx="302">
                  <c:v>0.0147</c:v>
                </c:pt>
                <c:pt idx="303">
                  <c:v>0.0157</c:v>
                </c:pt>
                <c:pt idx="304">
                  <c:v>0.0157</c:v>
                </c:pt>
                <c:pt idx="305">
                  <c:v>0.0157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20C-466C-9084-68C0C2150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0998440"/>
        <c:axId val="2140151144"/>
      </c:scatterChart>
      <c:valAx>
        <c:axId val="2140998440"/>
        <c:scaling>
          <c:orientation val="minMax"/>
          <c:max val="4.0E-8"/>
          <c:min val="-4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151144"/>
        <c:crosses val="autoZero"/>
        <c:crossBetween val="midCat"/>
      </c:valAx>
      <c:valAx>
        <c:axId val="2140151144"/>
        <c:scaling>
          <c:orientation val="minMax"/>
          <c:max val="0.018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998440"/>
        <c:crossesAt val="-5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V BA 650C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'Al effect 650C'!$A$3:$A$1202</c:f>
              <c:numCache>
                <c:formatCode>General</c:formatCode>
                <c:ptCount val="1200"/>
                <c:pt idx="0">
                  <c:v>-1.73112924674479E-8</c:v>
                </c:pt>
                <c:pt idx="1">
                  <c:v>-1.72817534854838E-8</c:v>
                </c:pt>
                <c:pt idx="2">
                  <c:v>-1.72522145035197E-8</c:v>
                </c:pt>
                <c:pt idx="3">
                  <c:v>-1.72226755181535E-8</c:v>
                </c:pt>
                <c:pt idx="4">
                  <c:v>-1.71931365361894E-8</c:v>
                </c:pt>
                <c:pt idx="5">
                  <c:v>-1.71635975542253E-8</c:v>
                </c:pt>
                <c:pt idx="6">
                  <c:v>-1.71340585722612E-8</c:v>
                </c:pt>
                <c:pt idx="7">
                  <c:v>-1.71045195902971E-8</c:v>
                </c:pt>
                <c:pt idx="8">
                  <c:v>-1.70749806049309E-8</c:v>
                </c:pt>
                <c:pt idx="9">
                  <c:v>-1.70454416229668E-8</c:v>
                </c:pt>
                <c:pt idx="10">
                  <c:v>-1.70159026410027E-8</c:v>
                </c:pt>
                <c:pt idx="11">
                  <c:v>-1.69863636590386E-8</c:v>
                </c:pt>
                <c:pt idx="12">
                  <c:v>-1.69568246736724E-8</c:v>
                </c:pt>
                <c:pt idx="13">
                  <c:v>-1.69272856917083E-8</c:v>
                </c:pt>
                <c:pt idx="14">
                  <c:v>-1.68977467097442E-8</c:v>
                </c:pt>
                <c:pt idx="15">
                  <c:v>-1.68682077277801E-8</c:v>
                </c:pt>
                <c:pt idx="16">
                  <c:v>-1.6838668745816E-8</c:v>
                </c:pt>
                <c:pt idx="17">
                  <c:v>-1.68091297604498E-8</c:v>
                </c:pt>
                <c:pt idx="18">
                  <c:v>-1.67795907784857E-8</c:v>
                </c:pt>
                <c:pt idx="19">
                  <c:v>-1.67500517965216E-8</c:v>
                </c:pt>
                <c:pt idx="20">
                  <c:v>-1.67205128145575E-8</c:v>
                </c:pt>
                <c:pt idx="21">
                  <c:v>-1.66909738325934E-8</c:v>
                </c:pt>
                <c:pt idx="22">
                  <c:v>-1.66614348472272E-8</c:v>
                </c:pt>
                <c:pt idx="23">
                  <c:v>-1.66318958652631E-8</c:v>
                </c:pt>
                <c:pt idx="24">
                  <c:v>-1.6602356883299E-8</c:v>
                </c:pt>
                <c:pt idx="25">
                  <c:v>-1.65728179013349E-8</c:v>
                </c:pt>
                <c:pt idx="26">
                  <c:v>-1.65432789193708E-8</c:v>
                </c:pt>
                <c:pt idx="27">
                  <c:v>-1.65137399340046E-8</c:v>
                </c:pt>
                <c:pt idx="28">
                  <c:v>-1.64842009520405E-8</c:v>
                </c:pt>
                <c:pt idx="29">
                  <c:v>-1.64546619700764E-8</c:v>
                </c:pt>
                <c:pt idx="30">
                  <c:v>-1.64251229881123E-8</c:v>
                </c:pt>
                <c:pt idx="31">
                  <c:v>-1.63955840027462E-8</c:v>
                </c:pt>
                <c:pt idx="32">
                  <c:v>-1.63660450207821E-8</c:v>
                </c:pt>
                <c:pt idx="33">
                  <c:v>-1.63365060388179E-8</c:v>
                </c:pt>
                <c:pt idx="34">
                  <c:v>-1.63069670568538E-8</c:v>
                </c:pt>
                <c:pt idx="35">
                  <c:v>-1.62774280748897E-8</c:v>
                </c:pt>
                <c:pt idx="36">
                  <c:v>-1.62478890895236E-8</c:v>
                </c:pt>
                <c:pt idx="37">
                  <c:v>-1.62183501075595E-8</c:v>
                </c:pt>
                <c:pt idx="38">
                  <c:v>-1.61888111255954E-8</c:v>
                </c:pt>
                <c:pt idx="39">
                  <c:v>-1.61592721436312E-8</c:v>
                </c:pt>
                <c:pt idx="40">
                  <c:v>-1.61297331616671E-8</c:v>
                </c:pt>
                <c:pt idx="41">
                  <c:v>-1.6100194176301E-8</c:v>
                </c:pt>
                <c:pt idx="42">
                  <c:v>-1.60706551943369E-8</c:v>
                </c:pt>
                <c:pt idx="43">
                  <c:v>-1.60411162123728E-8</c:v>
                </c:pt>
                <c:pt idx="44">
                  <c:v>-1.60115772304087E-8</c:v>
                </c:pt>
                <c:pt idx="45">
                  <c:v>-1.59820382484445E-8</c:v>
                </c:pt>
                <c:pt idx="46">
                  <c:v>-1.59524992630784E-8</c:v>
                </c:pt>
                <c:pt idx="47">
                  <c:v>-1.59229602811143E-8</c:v>
                </c:pt>
                <c:pt idx="48">
                  <c:v>-1.589342129881E-8</c:v>
                </c:pt>
                <c:pt idx="49">
                  <c:v>-1.58638823161654E-8</c:v>
                </c:pt>
                <c:pt idx="50">
                  <c:v>-1.58343433335209E-8</c:v>
                </c:pt>
                <c:pt idx="51">
                  <c:v>-1.58048043508764E-8</c:v>
                </c:pt>
                <c:pt idx="52">
                  <c:v>-1.57752653682319E-8</c:v>
                </c:pt>
                <c:pt idx="53">
                  <c:v>-1.57457263855874E-8</c:v>
                </c:pt>
                <c:pt idx="54">
                  <c:v>-1.57161874029428E-8</c:v>
                </c:pt>
                <c:pt idx="55">
                  <c:v>-1.56866484199581E-8</c:v>
                </c:pt>
                <c:pt idx="56">
                  <c:v>-1.56571094373136E-8</c:v>
                </c:pt>
                <c:pt idx="57">
                  <c:v>-1.56275704546691E-8</c:v>
                </c:pt>
                <c:pt idx="58">
                  <c:v>-1.55980314720246E-8</c:v>
                </c:pt>
                <c:pt idx="59">
                  <c:v>-1.556849248938E-8</c:v>
                </c:pt>
                <c:pt idx="60">
                  <c:v>-1.55389535067355E-8</c:v>
                </c:pt>
                <c:pt idx="61">
                  <c:v>-1.5509414524091E-8</c:v>
                </c:pt>
                <c:pt idx="62">
                  <c:v>-1.54798755414465E-8</c:v>
                </c:pt>
                <c:pt idx="63">
                  <c:v>-1.5450336558802E-8</c:v>
                </c:pt>
                <c:pt idx="64">
                  <c:v>-1.54207975758172E-8</c:v>
                </c:pt>
                <c:pt idx="65">
                  <c:v>-1.53912585931727E-8</c:v>
                </c:pt>
                <c:pt idx="66">
                  <c:v>-1.53617196105282E-8</c:v>
                </c:pt>
                <c:pt idx="67">
                  <c:v>-1.53321806278837E-8</c:v>
                </c:pt>
                <c:pt idx="68">
                  <c:v>-1.53026416452392E-8</c:v>
                </c:pt>
                <c:pt idx="69">
                  <c:v>-1.52731026625946E-8</c:v>
                </c:pt>
                <c:pt idx="70">
                  <c:v>-1.52435636799501E-8</c:v>
                </c:pt>
                <c:pt idx="71">
                  <c:v>-1.52140246973056E-8</c:v>
                </c:pt>
                <c:pt idx="72">
                  <c:v>-1.51844857146611E-8</c:v>
                </c:pt>
                <c:pt idx="73">
                  <c:v>-1.51549467320166E-8</c:v>
                </c:pt>
                <c:pt idx="74">
                  <c:v>-1.51254077490318E-8</c:v>
                </c:pt>
                <c:pt idx="75">
                  <c:v>-1.50958687663873E-8</c:v>
                </c:pt>
                <c:pt idx="76">
                  <c:v>-1.50663297837428E-8</c:v>
                </c:pt>
                <c:pt idx="77">
                  <c:v>-1.50367908010983E-8</c:v>
                </c:pt>
                <c:pt idx="78">
                  <c:v>-1.50072518184538E-8</c:v>
                </c:pt>
                <c:pt idx="79">
                  <c:v>-1.49777128358092E-8</c:v>
                </c:pt>
                <c:pt idx="80">
                  <c:v>-1.49481738531647E-8</c:v>
                </c:pt>
                <c:pt idx="81">
                  <c:v>-1.49186348705202E-8</c:v>
                </c:pt>
                <c:pt idx="82">
                  <c:v>-1.48890958878757E-8</c:v>
                </c:pt>
                <c:pt idx="83">
                  <c:v>-1.48595569052312E-8</c:v>
                </c:pt>
                <c:pt idx="84">
                  <c:v>-1.48300179222464E-8</c:v>
                </c:pt>
                <c:pt idx="85">
                  <c:v>-1.48004789396019E-8</c:v>
                </c:pt>
                <c:pt idx="86">
                  <c:v>-1.47709399569574E-8</c:v>
                </c:pt>
                <c:pt idx="87">
                  <c:v>-1.47414009743129E-8</c:v>
                </c:pt>
                <c:pt idx="88">
                  <c:v>-1.47118619916684E-8</c:v>
                </c:pt>
                <c:pt idx="89">
                  <c:v>-1.46823230090238E-8</c:v>
                </c:pt>
                <c:pt idx="90">
                  <c:v>-1.46527840263793E-8</c:v>
                </c:pt>
                <c:pt idx="91">
                  <c:v>-1.46232450437348E-8</c:v>
                </c:pt>
                <c:pt idx="92">
                  <c:v>-1.45937060610903E-8</c:v>
                </c:pt>
                <c:pt idx="93">
                  <c:v>-1.45641670784458E-8</c:v>
                </c:pt>
                <c:pt idx="94">
                  <c:v>-1.4534628095461E-8</c:v>
                </c:pt>
                <c:pt idx="95">
                  <c:v>-1.45050891128165E-8</c:v>
                </c:pt>
                <c:pt idx="96">
                  <c:v>-1.4475550130172E-8</c:v>
                </c:pt>
                <c:pt idx="97">
                  <c:v>-1.44460111475275E-8</c:v>
                </c:pt>
                <c:pt idx="98">
                  <c:v>-1.4416472164883E-8</c:v>
                </c:pt>
                <c:pt idx="99">
                  <c:v>-1.43869331822384E-8</c:v>
                </c:pt>
                <c:pt idx="100">
                  <c:v>-1.43573941995939E-8</c:v>
                </c:pt>
                <c:pt idx="101">
                  <c:v>-1.43278552169494E-8</c:v>
                </c:pt>
                <c:pt idx="102">
                  <c:v>-1.42983162343049E-8</c:v>
                </c:pt>
                <c:pt idx="103">
                  <c:v>-1.42687772516604E-8</c:v>
                </c:pt>
                <c:pt idx="104">
                  <c:v>-1.42392382686756E-8</c:v>
                </c:pt>
                <c:pt idx="105">
                  <c:v>-1.42096992860311E-8</c:v>
                </c:pt>
                <c:pt idx="106">
                  <c:v>-1.41801603033866E-8</c:v>
                </c:pt>
                <c:pt idx="107">
                  <c:v>-1.41506213207421E-8</c:v>
                </c:pt>
                <c:pt idx="108">
                  <c:v>-1.41210823380976E-8</c:v>
                </c:pt>
                <c:pt idx="109">
                  <c:v>-1.4091543355453E-8</c:v>
                </c:pt>
                <c:pt idx="110">
                  <c:v>-1.40620043728085E-8</c:v>
                </c:pt>
                <c:pt idx="111">
                  <c:v>-1.4032465390164E-8</c:v>
                </c:pt>
                <c:pt idx="112">
                  <c:v>-1.40029264075195E-8</c:v>
                </c:pt>
                <c:pt idx="113">
                  <c:v>-1.3973387424875E-8</c:v>
                </c:pt>
                <c:pt idx="114">
                  <c:v>-1.39438484418902E-8</c:v>
                </c:pt>
                <c:pt idx="115">
                  <c:v>-1.39143094592457E-8</c:v>
                </c:pt>
                <c:pt idx="116">
                  <c:v>-1.38847704766012E-8</c:v>
                </c:pt>
                <c:pt idx="117">
                  <c:v>-1.38552314939567E-8</c:v>
                </c:pt>
                <c:pt idx="118">
                  <c:v>-1.38256925113122E-8</c:v>
                </c:pt>
                <c:pt idx="119">
                  <c:v>-1.37961535286676E-8</c:v>
                </c:pt>
                <c:pt idx="120">
                  <c:v>-1.37666145460231E-8</c:v>
                </c:pt>
                <c:pt idx="121">
                  <c:v>-1.37370755633786E-8</c:v>
                </c:pt>
                <c:pt idx="122">
                  <c:v>-1.37075365807341E-8</c:v>
                </c:pt>
                <c:pt idx="123">
                  <c:v>-1.36779975977494E-8</c:v>
                </c:pt>
                <c:pt idx="124">
                  <c:v>-1.36484586151048E-8</c:v>
                </c:pt>
                <c:pt idx="125">
                  <c:v>-1.36189196324603E-8</c:v>
                </c:pt>
                <c:pt idx="126">
                  <c:v>-1.35893806498158E-8</c:v>
                </c:pt>
                <c:pt idx="127">
                  <c:v>-1.35598416671713E-8</c:v>
                </c:pt>
                <c:pt idx="128">
                  <c:v>-1.35303026845268E-8</c:v>
                </c:pt>
                <c:pt idx="129">
                  <c:v>-1.35007637018822E-8</c:v>
                </c:pt>
                <c:pt idx="130">
                  <c:v>-1.34712247192377E-8</c:v>
                </c:pt>
                <c:pt idx="131">
                  <c:v>-1.34416857365932E-8</c:v>
                </c:pt>
                <c:pt idx="132">
                  <c:v>-1.34121467539487E-8</c:v>
                </c:pt>
                <c:pt idx="133">
                  <c:v>-1.3382607770964E-8</c:v>
                </c:pt>
                <c:pt idx="134">
                  <c:v>-1.33530687883194E-8</c:v>
                </c:pt>
                <c:pt idx="135">
                  <c:v>-1.33235298056749E-8</c:v>
                </c:pt>
                <c:pt idx="136">
                  <c:v>-1.32939908230304E-8</c:v>
                </c:pt>
                <c:pt idx="137">
                  <c:v>-1.32644518403859E-8</c:v>
                </c:pt>
                <c:pt idx="138">
                  <c:v>-1.32349128577414E-8</c:v>
                </c:pt>
                <c:pt idx="139">
                  <c:v>-1.32053738750968E-8</c:v>
                </c:pt>
                <c:pt idx="140">
                  <c:v>-1.31758348924523E-8</c:v>
                </c:pt>
                <c:pt idx="141">
                  <c:v>-1.31462959098078E-8</c:v>
                </c:pt>
                <c:pt idx="142">
                  <c:v>-1.31167569271633E-8</c:v>
                </c:pt>
                <c:pt idx="143">
                  <c:v>-1.30872179441786E-8</c:v>
                </c:pt>
                <c:pt idx="144">
                  <c:v>-1.3057678961534E-8</c:v>
                </c:pt>
                <c:pt idx="145">
                  <c:v>-1.30281399788895E-8</c:v>
                </c:pt>
                <c:pt idx="146">
                  <c:v>-1.2998600996245E-8</c:v>
                </c:pt>
                <c:pt idx="147">
                  <c:v>-1.29690620136005E-8</c:v>
                </c:pt>
                <c:pt idx="148">
                  <c:v>-1.2939523030956E-8</c:v>
                </c:pt>
                <c:pt idx="149">
                  <c:v>-1.29099840483114E-8</c:v>
                </c:pt>
                <c:pt idx="150">
                  <c:v>-1.28804450656669E-8</c:v>
                </c:pt>
                <c:pt idx="151">
                  <c:v>-1.28509060830224E-8</c:v>
                </c:pt>
                <c:pt idx="152">
                  <c:v>-1.28213671003779E-8</c:v>
                </c:pt>
                <c:pt idx="153">
                  <c:v>-1.27918281173932E-8</c:v>
                </c:pt>
                <c:pt idx="154">
                  <c:v>-1.27622891347486E-8</c:v>
                </c:pt>
                <c:pt idx="155">
                  <c:v>-1.27327501521041E-8</c:v>
                </c:pt>
                <c:pt idx="156">
                  <c:v>-1.27032111694596E-8</c:v>
                </c:pt>
                <c:pt idx="157">
                  <c:v>-1.26736721868151E-8</c:v>
                </c:pt>
                <c:pt idx="158">
                  <c:v>-1.26441332041706E-8</c:v>
                </c:pt>
                <c:pt idx="159">
                  <c:v>-1.2614594221526E-8</c:v>
                </c:pt>
                <c:pt idx="160">
                  <c:v>-1.25850552388815E-8</c:v>
                </c:pt>
                <c:pt idx="161">
                  <c:v>-1.2555516256237E-8</c:v>
                </c:pt>
                <c:pt idx="162">
                  <c:v>-1.25259772735925E-8</c:v>
                </c:pt>
                <c:pt idx="163">
                  <c:v>-1.24964382906078E-8</c:v>
                </c:pt>
                <c:pt idx="164">
                  <c:v>-1.24668993079632E-8</c:v>
                </c:pt>
                <c:pt idx="165">
                  <c:v>-1.24373603253187E-8</c:v>
                </c:pt>
                <c:pt idx="166">
                  <c:v>-1.24078213426742E-8</c:v>
                </c:pt>
                <c:pt idx="167">
                  <c:v>-1.23782823600297E-8</c:v>
                </c:pt>
                <c:pt idx="168">
                  <c:v>-1.23487433773852E-8</c:v>
                </c:pt>
                <c:pt idx="169">
                  <c:v>-1.23192043947407E-8</c:v>
                </c:pt>
                <c:pt idx="170">
                  <c:v>-1.22896654120961E-8</c:v>
                </c:pt>
                <c:pt idx="171">
                  <c:v>-1.22601264294516E-8</c:v>
                </c:pt>
                <c:pt idx="172">
                  <c:v>-1.22305874464669E-8</c:v>
                </c:pt>
                <c:pt idx="173">
                  <c:v>-1.22010484638224E-8</c:v>
                </c:pt>
                <c:pt idx="174">
                  <c:v>-1.21715094811779E-8</c:v>
                </c:pt>
                <c:pt idx="175">
                  <c:v>-1.21419704985333E-8</c:v>
                </c:pt>
                <c:pt idx="176">
                  <c:v>-1.21124315158888E-8</c:v>
                </c:pt>
                <c:pt idx="177">
                  <c:v>-1.20828925332443E-8</c:v>
                </c:pt>
                <c:pt idx="178">
                  <c:v>-1.20533535505998E-8</c:v>
                </c:pt>
                <c:pt idx="179">
                  <c:v>-1.20238145679553E-8</c:v>
                </c:pt>
                <c:pt idx="180">
                  <c:v>-1.19942755853107E-8</c:v>
                </c:pt>
                <c:pt idx="181">
                  <c:v>-1.19647366026662E-8</c:v>
                </c:pt>
                <c:pt idx="182">
                  <c:v>-1.19351976196815E-8</c:v>
                </c:pt>
                <c:pt idx="183">
                  <c:v>-1.1905658637037E-8</c:v>
                </c:pt>
                <c:pt idx="184">
                  <c:v>-1.18761196543925E-8</c:v>
                </c:pt>
                <c:pt idx="185">
                  <c:v>-1.18465806717479E-8</c:v>
                </c:pt>
                <c:pt idx="186">
                  <c:v>-1.18170416891034E-8</c:v>
                </c:pt>
                <c:pt idx="187">
                  <c:v>-1.17875027064589E-8</c:v>
                </c:pt>
                <c:pt idx="188">
                  <c:v>-1.17579637238144E-8</c:v>
                </c:pt>
                <c:pt idx="189">
                  <c:v>-1.17284247411699E-8</c:v>
                </c:pt>
                <c:pt idx="190">
                  <c:v>-1.16988857585253E-8</c:v>
                </c:pt>
                <c:pt idx="191">
                  <c:v>-1.16693467758808E-8</c:v>
                </c:pt>
                <c:pt idx="192">
                  <c:v>-1.16398077928961E-8</c:v>
                </c:pt>
                <c:pt idx="193">
                  <c:v>-1.16102688102516E-8</c:v>
                </c:pt>
                <c:pt idx="194">
                  <c:v>-1.15807298276071E-8</c:v>
                </c:pt>
                <c:pt idx="195">
                  <c:v>-1.15511908449625E-8</c:v>
                </c:pt>
                <c:pt idx="196">
                  <c:v>-1.1521651862318E-8</c:v>
                </c:pt>
                <c:pt idx="197">
                  <c:v>-1.14921128796735E-8</c:v>
                </c:pt>
                <c:pt idx="198">
                  <c:v>-1.1462573897029E-8</c:v>
                </c:pt>
                <c:pt idx="199">
                  <c:v>-1.14330349143845E-8</c:v>
                </c:pt>
                <c:pt idx="200">
                  <c:v>-1.14034959317399E-8</c:v>
                </c:pt>
                <c:pt idx="201">
                  <c:v>-1.13739569490954E-8</c:v>
                </c:pt>
                <c:pt idx="202">
                  <c:v>-1.13444179661107E-8</c:v>
                </c:pt>
                <c:pt idx="203">
                  <c:v>-1.13148789834662E-8</c:v>
                </c:pt>
                <c:pt idx="204">
                  <c:v>-1.12853400008216E-8</c:v>
                </c:pt>
                <c:pt idx="205">
                  <c:v>-1.12558010181771E-8</c:v>
                </c:pt>
                <c:pt idx="206">
                  <c:v>-1.12262620355326E-8</c:v>
                </c:pt>
                <c:pt idx="207">
                  <c:v>-1.11967230528881E-8</c:v>
                </c:pt>
                <c:pt idx="208">
                  <c:v>-1.11671840702436E-8</c:v>
                </c:pt>
                <c:pt idx="209">
                  <c:v>-1.11376450875991E-8</c:v>
                </c:pt>
                <c:pt idx="210">
                  <c:v>-1.11081061049545E-8</c:v>
                </c:pt>
                <c:pt idx="211">
                  <c:v>-1.107856712231E-8</c:v>
                </c:pt>
                <c:pt idx="212">
                  <c:v>-1.10490281393253E-8</c:v>
                </c:pt>
                <c:pt idx="213">
                  <c:v>-1.10194891566808E-8</c:v>
                </c:pt>
                <c:pt idx="214">
                  <c:v>-1.09899501740363E-8</c:v>
                </c:pt>
                <c:pt idx="215">
                  <c:v>-1.09604111913917E-8</c:v>
                </c:pt>
                <c:pt idx="216">
                  <c:v>-1.09308722087472E-8</c:v>
                </c:pt>
                <c:pt idx="217">
                  <c:v>-1.09013332261027E-8</c:v>
                </c:pt>
                <c:pt idx="218">
                  <c:v>-1.08717942434582E-8</c:v>
                </c:pt>
                <c:pt idx="219">
                  <c:v>-1.08422552608137E-8</c:v>
                </c:pt>
                <c:pt idx="220">
                  <c:v>-1.08127162781691E-8</c:v>
                </c:pt>
                <c:pt idx="221">
                  <c:v>-1.07831772955246E-8</c:v>
                </c:pt>
                <c:pt idx="222">
                  <c:v>-1.07536383125399E-8</c:v>
                </c:pt>
                <c:pt idx="223">
                  <c:v>-1.07240993298954E-8</c:v>
                </c:pt>
                <c:pt idx="224">
                  <c:v>-1.06945603472509E-8</c:v>
                </c:pt>
                <c:pt idx="225">
                  <c:v>-1.06650213646063E-8</c:v>
                </c:pt>
                <c:pt idx="226">
                  <c:v>-1.06354823819618E-8</c:v>
                </c:pt>
                <c:pt idx="227">
                  <c:v>-1.06059433993173E-8</c:v>
                </c:pt>
                <c:pt idx="228">
                  <c:v>-1.05764044166728E-8</c:v>
                </c:pt>
                <c:pt idx="229">
                  <c:v>-1.05468654340283E-8</c:v>
                </c:pt>
                <c:pt idx="230">
                  <c:v>-1.05173264513837E-8</c:v>
                </c:pt>
                <c:pt idx="231">
                  <c:v>-1.0487787468399E-8</c:v>
                </c:pt>
                <c:pt idx="232">
                  <c:v>-1.04582484857545E-8</c:v>
                </c:pt>
                <c:pt idx="233">
                  <c:v>-1.042870950311E-8</c:v>
                </c:pt>
                <c:pt idx="234">
                  <c:v>-1.03991705204655E-8</c:v>
                </c:pt>
                <c:pt idx="235">
                  <c:v>-1.03696315378209E-8</c:v>
                </c:pt>
                <c:pt idx="236">
                  <c:v>-1.03400925551764E-8</c:v>
                </c:pt>
                <c:pt idx="237">
                  <c:v>-1.03105535725319E-8</c:v>
                </c:pt>
                <c:pt idx="238">
                  <c:v>-1.02810145898874E-8</c:v>
                </c:pt>
                <c:pt idx="239">
                  <c:v>-1.02514756072429E-8</c:v>
                </c:pt>
                <c:pt idx="240">
                  <c:v>-1.02219366245983E-8</c:v>
                </c:pt>
                <c:pt idx="241">
                  <c:v>-1.01923976416136E-8</c:v>
                </c:pt>
                <c:pt idx="242">
                  <c:v>-1.01628586589691E-8</c:v>
                </c:pt>
                <c:pt idx="243">
                  <c:v>-1.01333196763246E-8</c:v>
                </c:pt>
                <c:pt idx="244">
                  <c:v>-1.01037806936801E-8</c:v>
                </c:pt>
                <c:pt idx="245">
                  <c:v>-1.00742417110355E-8</c:v>
                </c:pt>
                <c:pt idx="246">
                  <c:v>-1.0044702728391E-8</c:v>
                </c:pt>
                <c:pt idx="247">
                  <c:v>-1.00151637457465E-8</c:v>
                </c:pt>
                <c:pt idx="248">
                  <c:v>-9.98562476310198E-9</c:v>
                </c:pt>
                <c:pt idx="249">
                  <c:v>-9.95608578045746E-9</c:v>
                </c:pt>
                <c:pt idx="250">
                  <c:v>-9.92654679781294E-9</c:v>
                </c:pt>
                <c:pt idx="251">
                  <c:v>-9.89700781482822E-9</c:v>
                </c:pt>
                <c:pt idx="252">
                  <c:v>-9.8674688321837E-9</c:v>
                </c:pt>
                <c:pt idx="253">
                  <c:v>-9.83792984953917E-9</c:v>
                </c:pt>
                <c:pt idx="254">
                  <c:v>-9.80839086689466E-9</c:v>
                </c:pt>
                <c:pt idx="255">
                  <c:v>-9.77885188425014E-9</c:v>
                </c:pt>
                <c:pt idx="256">
                  <c:v>-9.74931290160562E-9</c:v>
                </c:pt>
                <c:pt idx="257">
                  <c:v>-9.7197739189611E-9</c:v>
                </c:pt>
                <c:pt idx="258">
                  <c:v>-9.69023493631658E-9</c:v>
                </c:pt>
                <c:pt idx="259">
                  <c:v>-9.66069595367206E-9</c:v>
                </c:pt>
                <c:pt idx="260">
                  <c:v>-9.63115697102755E-9</c:v>
                </c:pt>
                <c:pt idx="261">
                  <c:v>-9.60161798804281E-9</c:v>
                </c:pt>
                <c:pt idx="262">
                  <c:v>-9.5720790053983E-9</c:v>
                </c:pt>
                <c:pt idx="263">
                  <c:v>-9.54254002275378E-9</c:v>
                </c:pt>
                <c:pt idx="264">
                  <c:v>-9.51300104010926E-9</c:v>
                </c:pt>
                <c:pt idx="265">
                  <c:v>-9.48346205746475E-9</c:v>
                </c:pt>
                <c:pt idx="266">
                  <c:v>-9.45392307482022E-9</c:v>
                </c:pt>
                <c:pt idx="267">
                  <c:v>-9.4243840921757E-9</c:v>
                </c:pt>
                <c:pt idx="268">
                  <c:v>-9.39484510953118E-9</c:v>
                </c:pt>
                <c:pt idx="269">
                  <c:v>-9.36530612688667E-9</c:v>
                </c:pt>
                <c:pt idx="270">
                  <c:v>-9.33576714424214E-9</c:v>
                </c:pt>
                <c:pt idx="271">
                  <c:v>-9.30622816125742E-9</c:v>
                </c:pt>
                <c:pt idx="272">
                  <c:v>-9.2766891786129E-9</c:v>
                </c:pt>
                <c:pt idx="273">
                  <c:v>-9.24715019596838E-9</c:v>
                </c:pt>
                <c:pt idx="274">
                  <c:v>-9.21761121332386E-9</c:v>
                </c:pt>
                <c:pt idx="275">
                  <c:v>-9.18807223067934E-9</c:v>
                </c:pt>
                <c:pt idx="276">
                  <c:v>-9.15853324803482E-9</c:v>
                </c:pt>
                <c:pt idx="277">
                  <c:v>-9.1289942653903E-9</c:v>
                </c:pt>
                <c:pt idx="278">
                  <c:v>-9.09945528274578E-9</c:v>
                </c:pt>
                <c:pt idx="279">
                  <c:v>-9.06991630010127E-9</c:v>
                </c:pt>
                <c:pt idx="280">
                  <c:v>-9.04037731745675E-9</c:v>
                </c:pt>
                <c:pt idx="281">
                  <c:v>-9.01083833447202E-9</c:v>
                </c:pt>
                <c:pt idx="282">
                  <c:v>-8.9812993518275E-9</c:v>
                </c:pt>
                <c:pt idx="283">
                  <c:v>-8.95176036918298E-9</c:v>
                </c:pt>
                <c:pt idx="284">
                  <c:v>-8.92222138653846E-9</c:v>
                </c:pt>
                <c:pt idx="285">
                  <c:v>-8.89268240389394E-9</c:v>
                </c:pt>
                <c:pt idx="286">
                  <c:v>-8.86314342124942E-9</c:v>
                </c:pt>
                <c:pt idx="287">
                  <c:v>-8.83360443860492E-9</c:v>
                </c:pt>
                <c:pt idx="288">
                  <c:v>-8.80406545596039E-9</c:v>
                </c:pt>
                <c:pt idx="289">
                  <c:v>-8.77452647331586E-9</c:v>
                </c:pt>
                <c:pt idx="290">
                  <c:v>-8.74498749033114E-9</c:v>
                </c:pt>
                <c:pt idx="291">
                  <c:v>-8.71544850768662E-9</c:v>
                </c:pt>
                <c:pt idx="292">
                  <c:v>-8.6859095250421E-9</c:v>
                </c:pt>
                <c:pt idx="293">
                  <c:v>-8.65637054239758E-9</c:v>
                </c:pt>
                <c:pt idx="294">
                  <c:v>-8.62683155975306E-9</c:v>
                </c:pt>
                <c:pt idx="295">
                  <c:v>-8.59729257710855E-9</c:v>
                </c:pt>
                <c:pt idx="296">
                  <c:v>-8.56775359446403E-9</c:v>
                </c:pt>
                <c:pt idx="297">
                  <c:v>-8.53821461181951E-9</c:v>
                </c:pt>
                <c:pt idx="298">
                  <c:v>-8.50867562917499E-9</c:v>
                </c:pt>
                <c:pt idx="299">
                  <c:v>-8.47913664653047E-9</c:v>
                </c:pt>
                <c:pt idx="300">
                  <c:v>-8.44959766354575E-9</c:v>
                </c:pt>
                <c:pt idx="301">
                  <c:v>-8.42005868090122E-9</c:v>
                </c:pt>
                <c:pt idx="302">
                  <c:v>-8.39051969825671E-9</c:v>
                </c:pt>
                <c:pt idx="303">
                  <c:v>-8.36098071561219E-9</c:v>
                </c:pt>
                <c:pt idx="304">
                  <c:v>-8.33144173296767E-9</c:v>
                </c:pt>
                <c:pt idx="305">
                  <c:v>-8.30190275032315E-9</c:v>
                </c:pt>
                <c:pt idx="306">
                  <c:v>-8.27236376767862E-9</c:v>
                </c:pt>
                <c:pt idx="307">
                  <c:v>-8.24282478503411E-9</c:v>
                </c:pt>
                <c:pt idx="308">
                  <c:v>-8.2132858023896E-9</c:v>
                </c:pt>
                <c:pt idx="309">
                  <c:v>-8.18374681974507E-9</c:v>
                </c:pt>
                <c:pt idx="310">
                  <c:v>-8.15420783676035E-9</c:v>
                </c:pt>
                <c:pt idx="311">
                  <c:v>-8.12466885411582E-9</c:v>
                </c:pt>
                <c:pt idx="312">
                  <c:v>-8.09512987147131E-9</c:v>
                </c:pt>
                <c:pt idx="313">
                  <c:v>-8.0655908888268E-9</c:v>
                </c:pt>
                <c:pt idx="314">
                  <c:v>-8.03605190618227E-9</c:v>
                </c:pt>
                <c:pt idx="315">
                  <c:v>-8.00651292353775E-9</c:v>
                </c:pt>
                <c:pt idx="316">
                  <c:v>-7.97697394089323E-9</c:v>
                </c:pt>
                <c:pt idx="317">
                  <c:v>-7.94743495824871E-9</c:v>
                </c:pt>
                <c:pt idx="318">
                  <c:v>-7.91789597560419E-9</c:v>
                </c:pt>
                <c:pt idx="319">
                  <c:v>-7.88835699295967E-9</c:v>
                </c:pt>
                <c:pt idx="320">
                  <c:v>-7.85881800997494E-9</c:v>
                </c:pt>
                <c:pt idx="321">
                  <c:v>-7.82927902733043E-9</c:v>
                </c:pt>
                <c:pt idx="322">
                  <c:v>-7.7997400446859E-9</c:v>
                </c:pt>
                <c:pt idx="323">
                  <c:v>-7.7702010620414E-9</c:v>
                </c:pt>
                <c:pt idx="324">
                  <c:v>-7.74066207939687E-9</c:v>
                </c:pt>
                <c:pt idx="325">
                  <c:v>-7.71112309675235E-9</c:v>
                </c:pt>
                <c:pt idx="326">
                  <c:v>-7.68158411410783E-9</c:v>
                </c:pt>
                <c:pt idx="327">
                  <c:v>-7.65204513146331E-9</c:v>
                </c:pt>
                <c:pt idx="328">
                  <c:v>-7.62250614881879E-9</c:v>
                </c:pt>
                <c:pt idx="329">
                  <c:v>-7.59296716617427E-9</c:v>
                </c:pt>
                <c:pt idx="330">
                  <c:v>-7.56342818318954E-9</c:v>
                </c:pt>
                <c:pt idx="331">
                  <c:v>-7.53388920054503E-9</c:v>
                </c:pt>
                <c:pt idx="332">
                  <c:v>-7.50435021790051E-9</c:v>
                </c:pt>
                <c:pt idx="333">
                  <c:v>-7.47481123525599E-9</c:v>
                </c:pt>
                <c:pt idx="334">
                  <c:v>-7.44527225261147E-9</c:v>
                </c:pt>
                <c:pt idx="335">
                  <c:v>-7.41573326996695E-9</c:v>
                </c:pt>
                <c:pt idx="336">
                  <c:v>-7.38619428732243E-9</c:v>
                </c:pt>
                <c:pt idx="337">
                  <c:v>-7.35665530467791E-9</c:v>
                </c:pt>
                <c:pt idx="338">
                  <c:v>-7.32711632203339E-9</c:v>
                </c:pt>
                <c:pt idx="339">
                  <c:v>-7.29757733938887E-9</c:v>
                </c:pt>
                <c:pt idx="340">
                  <c:v>-7.26803835640415E-9</c:v>
                </c:pt>
                <c:pt idx="341">
                  <c:v>-7.23849937375963E-9</c:v>
                </c:pt>
                <c:pt idx="342">
                  <c:v>-7.20896039111511E-9</c:v>
                </c:pt>
                <c:pt idx="343">
                  <c:v>-7.1794214084706E-9</c:v>
                </c:pt>
                <c:pt idx="344">
                  <c:v>-7.14988242582607E-9</c:v>
                </c:pt>
                <c:pt idx="345">
                  <c:v>-7.12034344318155E-9</c:v>
                </c:pt>
                <c:pt idx="346">
                  <c:v>-7.09080446053703E-9</c:v>
                </c:pt>
                <c:pt idx="347">
                  <c:v>-7.06126547789251E-9</c:v>
                </c:pt>
                <c:pt idx="348">
                  <c:v>-7.031726495248E-9</c:v>
                </c:pt>
                <c:pt idx="349">
                  <c:v>-7.00218751226327E-9</c:v>
                </c:pt>
                <c:pt idx="350">
                  <c:v>-6.97264852961875E-9</c:v>
                </c:pt>
                <c:pt idx="351">
                  <c:v>-6.94310954697423E-9</c:v>
                </c:pt>
                <c:pt idx="352">
                  <c:v>-6.91357056432971E-9</c:v>
                </c:pt>
                <c:pt idx="353">
                  <c:v>-6.88403158168519E-9</c:v>
                </c:pt>
                <c:pt idx="354">
                  <c:v>-6.85449259904068E-9</c:v>
                </c:pt>
                <c:pt idx="355">
                  <c:v>-6.82495361639615E-9</c:v>
                </c:pt>
                <c:pt idx="356">
                  <c:v>-6.79541463375163E-9</c:v>
                </c:pt>
                <c:pt idx="357">
                  <c:v>-6.76587565110712E-9</c:v>
                </c:pt>
                <c:pt idx="358">
                  <c:v>-6.7363366684626E-9</c:v>
                </c:pt>
                <c:pt idx="359">
                  <c:v>-6.70679768547787E-9</c:v>
                </c:pt>
                <c:pt idx="360">
                  <c:v>-6.67725870283335E-9</c:v>
                </c:pt>
                <c:pt idx="361">
                  <c:v>-6.64771972018883E-9</c:v>
                </c:pt>
                <c:pt idx="362">
                  <c:v>-6.61818073754431E-9</c:v>
                </c:pt>
                <c:pt idx="363">
                  <c:v>-6.58864175489979E-9</c:v>
                </c:pt>
                <c:pt idx="364">
                  <c:v>-6.55910277225527E-9</c:v>
                </c:pt>
                <c:pt idx="365">
                  <c:v>-6.52956378961076E-9</c:v>
                </c:pt>
                <c:pt idx="366">
                  <c:v>-6.50002480696624E-9</c:v>
                </c:pt>
                <c:pt idx="367">
                  <c:v>-6.47048582432171E-9</c:v>
                </c:pt>
                <c:pt idx="368">
                  <c:v>-6.4409468416772E-9</c:v>
                </c:pt>
                <c:pt idx="369">
                  <c:v>-6.41140785869247E-9</c:v>
                </c:pt>
                <c:pt idx="370">
                  <c:v>-6.38186887604795E-9</c:v>
                </c:pt>
                <c:pt idx="371">
                  <c:v>-6.35232989340343E-9</c:v>
                </c:pt>
                <c:pt idx="372">
                  <c:v>-6.32279091075891E-9</c:v>
                </c:pt>
                <c:pt idx="373">
                  <c:v>-6.2932519281144E-9</c:v>
                </c:pt>
                <c:pt idx="374">
                  <c:v>-6.26371294546988E-9</c:v>
                </c:pt>
                <c:pt idx="375">
                  <c:v>-6.23417396282535E-9</c:v>
                </c:pt>
                <c:pt idx="376">
                  <c:v>-6.20463498018084E-9</c:v>
                </c:pt>
                <c:pt idx="377">
                  <c:v>-6.17509599753632E-9</c:v>
                </c:pt>
                <c:pt idx="378">
                  <c:v>-6.1455570148918E-9</c:v>
                </c:pt>
                <c:pt idx="379">
                  <c:v>-6.11601803190707E-9</c:v>
                </c:pt>
                <c:pt idx="380">
                  <c:v>-6.08647904926255E-9</c:v>
                </c:pt>
                <c:pt idx="381">
                  <c:v>-6.05694006661803E-9</c:v>
                </c:pt>
                <c:pt idx="382">
                  <c:v>-6.02740108397352E-9</c:v>
                </c:pt>
                <c:pt idx="383">
                  <c:v>-5.99786210132899E-9</c:v>
                </c:pt>
                <c:pt idx="384">
                  <c:v>-5.96832311868448E-9</c:v>
                </c:pt>
                <c:pt idx="385">
                  <c:v>-5.93878413603996E-9</c:v>
                </c:pt>
                <c:pt idx="386">
                  <c:v>-5.90924515339544E-9</c:v>
                </c:pt>
                <c:pt idx="387">
                  <c:v>-5.87970617075092E-9</c:v>
                </c:pt>
                <c:pt idx="388">
                  <c:v>-5.8501671881064E-9</c:v>
                </c:pt>
                <c:pt idx="389">
                  <c:v>-5.82062820512168E-9</c:v>
                </c:pt>
                <c:pt idx="390">
                  <c:v>-5.79108922247716E-9</c:v>
                </c:pt>
                <c:pt idx="391">
                  <c:v>-5.76155023983263E-9</c:v>
                </c:pt>
                <c:pt idx="392">
                  <c:v>-5.73201125718811E-9</c:v>
                </c:pt>
                <c:pt idx="393">
                  <c:v>-5.7024722745436E-9</c:v>
                </c:pt>
                <c:pt idx="394">
                  <c:v>-5.67293329189908E-9</c:v>
                </c:pt>
                <c:pt idx="395">
                  <c:v>-5.64339430925456E-9</c:v>
                </c:pt>
                <c:pt idx="396">
                  <c:v>-5.61385532661004E-9</c:v>
                </c:pt>
                <c:pt idx="397">
                  <c:v>-5.58431634396552E-9</c:v>
                </c:pt>
                <c:pt idx="398">
                  <c:v>-5.554777361321E-9</c:v>
                </c:pt>
                <c:pt idx="399">
                  <c:v>-5.52523837833627E-9</c:v>
                </c:pt>
                <c:pt idx="400">
                  <c:v>-5.49569939569176E-9</c:v>
                </c:pt>
                <c:pt idx="401">
                  <c:v>-5.46616041304724E-9</c:v>
                </c:pt>
                <c:pt idx="402">
                  <c:v>-5.43662143040272E-9</c:v>
                </c:pt>
                <c:pt idx="403">
                  <c:v>-5.4070824477582E-9</c:v>
                </c:pt>
                <c:pt idx="404">
                  <c:v>-5.37754346511368E-9</c:v>
                </c:pt>
                <c:pt idx="405">
                  <c:v>-5.34800448246916E-9</c:v>
                </c:pt>
                <c:pt idx="406">
                  <c:v>-5.31846549982464E-9</c:v>
                </c:pt>
                <c:pt idx="407">
                  <c:v>-5.28892651718012E-9</c:v>
                </c:pt>
                <c:pt idx="408">
                  <c:v>-5.25938753419539E-9</c:v>
                </c:pt>
                <c:pt idx="409">
                  <c:v>-5.22984855155088E-9</c:v>
                </c:pt>
                <c:pt idx="410">
                  <c:v>-5.20030956890636E-9</c:v>
                </c:pt>
                <c:pt idx="411">
                  <c:v>-5.17077058626184E-9</c:v>
                </c:pt>
                <c:pt idx="412">
                  <c:v>-5.14123160361732E-9</c:v>
                </c:pt>
                <c:pt idx="413">
                  <c:v>-5.1116926209728E-9</c:v>
                </c:pt>
                <c:pt idx="414">
                  <c:v>-5.08215363832828E-9</c:v>
                </c:pt>
                <c:pt idx="415">
                  <c:v>-5.05261465568376E-9</c:v>
                </c:pt>
                <c:pt idx="416">
                  <c:v>-5.02307567303924E-9</c:v>
                </c:pt>
                <c:pt idx="417">
                  <c:v>-4.99353669039473E-9</c:v>
                </c:pt>
                <c:pt idx="418">
                  <c:v>-4.96399770741E-9</c:v>
                </c:pt>
                <c:pt idx="419">
                  <c:v>-4.93445872476548E-9</c:v>
                </c:pt>
                <c:pt idx="420">
                  <c:v>-4.90491974212096E-9</c:v>
                </c:pt>
                <c:pt idx="421">
                  <c:v>-4.87538075947644E-9</c:v>
                </c:pt>
                <c:pt idx="422">
                  <c:v>-4.84584177683192E-9</c:v>
                </c:pt>
                <c:pt idx="423">
                  <c:v>-4.8163027941874E-9</c:v>
                </c:pt>
                <c:pt idx="424">
                  <c:v>-4.78676381154288E-9</c:v>
                </c:pt>
                <c:pt idx="425">
                  <c:v>-4.75722482889836E-9</c:v>
                </c:pt>
                <c:pt idx="426">
                  <c:v>-4.72768584625384E-9</c:v>
                </c:pt>
                <c:pt idx="427">
                  <c:v>-4.69814686360933E-9</c:v>
                </c:pt>
                <c:pt idx="428">
                  <c:v>-4.6686078806246E-9</c:v>
                </c:pt>
                <c:pt idx="429">
                  <c:v>-4.63906889798008E-9</c:v>
                </c:pt>
                <c:pt idx="430">
                  <c:v>-4.60952991533556E-9</c:v>
                </c:pt>
                <c:pt idx="431">
                  <c:v>-4.57999093269104E-9</c:v>
                </c:pt>
                <c:pt idx="432">
                  <c:v>-4.55045195004652E-9</c:v>
                </c:pt>
                <c:pt idx="433">
                  <c:v>-4.520912967402E-9</c:v>
                </c:pt>
                <c:pt idx="434">
                  <c:v>-4.49137398475749E-9</c:v>
                </c:pt>
                <c:pt idx="435">
                  <c:v>-4.46183500211297E-9</c:v>
                </c:pt>
                <c:pt idx="436">
                  <c:v>-4.43229601946844E-9</c:v>
                </c:pt>
                <c:pt idx="437">
                  <c:v>-4.40275703682393E-9</c:v>
                </c:pt>
                <c:pt idx="438">
                  <c:v>-4.3732180538392E-9</c:v>
                </c:pt>
                <c:pt idx="439">
                  <c:v>-4.34367907119468E-9</c:v>
                </c:pt>
                <c:pt idx="440">
                  <c:v>-4.31414008855016E-9</c:v>
                </c:pt>
                <c:pt idx="441">
                  <c:v>-4.28460110590564E-9</c:v>
                </c:pt>
                <c:pt idx="442">
                  <c:v>-4.25506212326113E-9</c:v>
                </c:pt>
                <c:pt idx="443">
                  <c:v>-4.22552314061661E-9</c:v>
                </c:pt>
                <c:pt idx="444">
                  <c:v>-4.19598415797208E-9</c:v>
                </c:pt>
                <c:pt idx="445">
                  <c:v>-4.16644517532757E-9</c:v>
                </c:pt>
                <c:pt idx="446">
                  <c:v>-4.13690619268305E-9</c:v>
                </c:pt>
                <c:pt idx="447">
                  <c:v>-4.10736721003853E-9</c:v>
                </c:pt>
                <c:pt idx="448">
                  <c:v>-4.0778282270538E-9</c:v>
                </c:pt>
                <c:pt idx="449">
                  <c:v>-4.04828924440928E-9</c:v>
                </c:pt>
                <c:pt idx="450">
                  <c:v>-4.01875026176476E-9</c:v>
                </c:pt>
                <c:pt idx="451">
                  <c:v>-3.98921127912025E-9</c:v>
                </c:pt>
                <c:pt idx="452">
                  <c:v>-3.95967229647572E-9</c:v>
                </c:pt>
                <c:pt idx="453">
                  <c:v>-3.9301333138312E-9</c:v>
                </c:pt>
                <c:pt idx="454">
                  <c:v>-3.90059433118669E-9</c:v>
                </c:pt>
                <c:pt idx="455">
                  <c:v>-3.87105534854217E-9</c:v>
                </c:pt>
                <c:pt idx="456">
                  <c:v>-3.84151636589765E-9</c:v>
                </c:pt>
                <c:pt idx="457">
                  <c:v>-3.81197738291292E-9</c:v>
                </c:pt>
                <c:pt idx="458">
                  <c:v>-3.7824384002684E-9</c:v>
                </c:pt>
                <c:pt idx="459">
                  <c:v>-3.75289941762388E-9</c:v>
                </c:pt>
                <c:pt idx="460">
                  <c:v>-3.72336043497937E-9</c:v>
                </c:pt>
                <c:pt idx="461">
                  <c:v>-3.69382145233484E-9</c:v>
                </c:pt>
                <c:pt idx="462">
                  <c:v>-3.66428246969033E-9</c:v>
                </c:pt>
                <c:pt idx="463">
                  <c:v>-3.63474348704581E-9</c:v>
                </c:pt>
                <c:pt idx="464">
                  <c:v>-3.60520450440129E-9</c:v>
                </c:pt>
                <c:pt idx="465">
                  <c:v>-3.57566552175677E-9</c:v>
                </c:pt>
                <c:pt idx="466">
                  <c:v>-3.54612653911225E-9</c:v>
                </c:pt>
                <c:pt idx="467">
                  <c:v>-3.51658755612752E-9</c:v>
                </c:pt>
                <c:pt idx="468">
                  <c:v>-3.48704857348301E-9</c:v>
                </c:pt>
                <c:pt idx="469">
                  <c:v>-3.45750959083848E-9</c:v>
                </c:pt>
                <c:pt idx="470">
                  <c:v>-3.42797060819397E-9</c:v>
                </c:pt>
                <c:pt idx="471">
                  <c:v>-3.39843162554945E-9</c:v>
                </c:pt>
                <c:pt idx="472">
                  <c:v>-3.36889264290493E-9</c:v>
                </c:pt>
                <c:pt idx="473">
                  <c:v>-3.33935366026041E-9</c:v>
                </c:pt>
                <c:pt idx="474">
                  <c:v>-3.30981467761589E-9</c:v>
                </c:pt>
                <c:pt idx="475">
                  <c:v>-3.28027569497137E-9</c:v>
                </c:pt>
                <c:pt idx="476">
                  <c:v>-3.25073671232685E-9</c:v>
                </c:pt>
                <c:pt idx="477">
                  <c:v>-3.22119772934212E-9</c:v>
                </c:pt>
                <c:pt idx="478">
                  <c:v>-3.19165874669761E-9</c:v>
                </c:pt>
                <c:pt idx="479">
                  <c:v>-3.16211976405309E-9</c:v>
                </c:pt>
                <c:pt idx="480">
                  <c:v>-3.13258078140857E-9</c:v>
                </c:pt>
                <c:pt idx="481">
                  <c:v>-3.10304179876405E-9</c:v>
                </c:pt>
                <c:pt idx="482">
                  <c:v>-3.07350281611953E-9</c:v>
                </c:pt>
                <c:pt idx="483">
                  <c:v>-3.04396383347501E-9</c:v>
                </c:pt>
                <c:pt idx="484">
                  <c:v>-3.01442485083049E-9</c:v>
                </c:pt>
                <c:pt idx="485">
                  <c:v>-2.98488586818597E-9</c:v>
                </c:pt>
                <c:pt idx="486">
                  <c:v>-2.95534688554145E-9</c:v>
                </c:pt>
                <c:pt idx="487">
                  <c:v>-2.92580790255673E-9</c:v>
                </c:pt>
                <c:pt idx="488">
                  <c:v>-2.89626891991221E-9</c:v>
                </c:pt>
                <c:pt idx="489">
                  <c:v>-2.86672993726769E-9</c:v>
                </c:pt>
                <c:pt idx="490">
                  <c:v>-2.83719095462317E-9</c:v>
                </c:pt>
                <c:pt idx="491">
                  <c:v>-2.80765197197865E-9</c:v>
                </c:pt>
                <c:pt idx="492">
                  <c:v>-2.77811298933413E-9</c:v>
                </c:pt>
                <c:pt idx="493">
                  <c:v>-2.74857400668961E-9</c:v>
                </c:pt>
                <c:pt idx="494">
                  <c:v>-2.71903502404509E-9</c:v>
                </c:pt>
                <c:pt idx="495">
                  <c:v>-2.68949604140057E-9</c:v>
                </c:pt>
                <c:pt idx="496">
                  <c:v>-2.65995705875606E-9</c:v>
                </c:pt>
                <c:pt idx="497">
                  <c:v>-2.63041807577133E-9</c:v>
                </c:pt>
                <c:pt idx="498">
                  <c:v>-2.60087909312681E-9</c:v>
                </c:pt>
                <c:pt idx="499">
                  <c:v>-2.57134011048229E-9</c:v>
                </c:pt>
                <c:pt idx="500">
                  <c:v>-2.54180112783777E-9</c:v>
                </c:pt>
                <c:pt idx="501">
                  <c:v>-2.51226214519325E-9</c:v>
                </c:pt>
                <c:pt idx="502">
                  <c:v>-2.48272316254873E-9</c:v>
                </c:pt>
                <c:pt idx="503">
                  <c:v>-2.45318417990421E-9</c:v>
                </c:pt>
                <c:pt idx="504">
                  <c:v>-2.42364519725969E-9</c:v>
                </c:pt>
                <c:pt idx="505">
                  <c:v>-2.39410621461517E-9</c:v>
                </c:pt>
                <c:pt idx="506">
                  <c:v>-2.36456723197065E-9</c:v>
                </c:pt>
                <c:pt idx="507">
                  <c:v>-2.33502824898593E-9</c:v>
                </c:pt>
                <c:pt idx="508">
                  <c:v>-2.30548926634141E-9</c:v>
                </c:pt>
                <c:pt idx="509">
                  <c:v>-2.27595028369689E-9</c:v>
                </c:pt>
                <c:pt idx="510">
                  <c:v>-2.24641130105237E-9</c:v>
                </c:pt>
                <c:pt idx="511">
                  <c:v>-2.21687231840785E-9</c:v>
                </c:pt>
                <c:pt idx="512">
                  <c:v>-2.18733333576333E-9</c:v>
                </c:pt>
                <c:pt idx="513">
                  <c:v>-2.15779435311881E-9</c:v>
                </c:pt>
                <c:pt idx="514">
                  <c:v>-2.12825537047429E-9</c:v>
                </c:pt>
                <c:pt idx="515">
                  <c:v>-2.09871638782978E-9</c:v>
                </c:pt>
                <c:pt idx="516">
                  <c:v>-2.06917740484505E-9</c:v>
                </c:pt>
                <c:pt idx="517">
                  <c:v>-2.03963842220053E-9</c:v>
                </c:pt>
                <c:pt idx="518">
                  <c:v>-2.01009943955601E-9</c:v>
                </c:pt>
                <c:pt idx="519">
                  <c:v>-1.98056045691149E-9</c:v>
                </c:pt>
                <c:pt idx="520">
                  <c:v>-1.95102147426697E-9</c:v>
                </c:pt>
                <c:pt idx="521">
                  <c:v>-1.92148249162245E-9</c:v>
                </c:pt>
                <c:pt idx="522">
                  <c:v>-1.89194350897794E-9</c:v>
                </c:pt>
                <c:pt idx="523">
                  <c:v>-1.86240452633342E-9</c:v>
                </c:pt>
                <c:pt idx="524">
                  <c:v>-1.8328655436889E-9</c:v>
                </c:pt>
                <c:pt idx="525">
                  <c:v>-1.80332656104438E-9</c:v>
                </c:pt>
                <c:pt idx="526">
                  <c:v>-1.77378757805965E-9</c:v>
                </c:pt>
                <c:pt idx="527">
                  <c:v>-1.74424859541513E-9</c:v>
                </c:pt>
                <c:pt idx="528">
                  <c:v>-1.71470961277061E-9</c:v>
                </c:pt>
                <c:pt idx="529">
                  <c:v>-1.68517063012609E-9</c:v>
                </c:pt>
                <c:pt idx="530">
                  <c:v>-1.65563164748158E-9</c:v>
                </c:pt>
                <c:pt idx="531">
                  <c:v>-1.62609266483706E-9</c:v>
                </c:pt>
                <c:pt idx="532">
                  <c:v>-1.59655368219254E-9</c:v>
                </c:pt>
                <c:pt idx="533">
                  <c:v>-1.56701469954802E-9</c:v>
                </c:pt>
                <c:pt idx="534">
                  <c:v>-1.5374757169035E-9</c:v>
                </c:pt>
                <c:pt idx="535">
                  <c:v>-1.50793673425898E-9</c:v>
                </c:pt>
                <c:pt idx="536">
                  <c:v>-1.47839775127425E-9</c:v>
                </c:pt>
                <c:pt idx="537">
                  <c:v>-1.44885876862973E-9</c:v>
                </c:pt>
                <c:pt idx="538">
                  <c:v>-1.41931978598521E-9</c:v>
                </c:pt>
                <c:pt idx="539">
                  <c:v>-1.38978080334069E-9</c:v>
                </c:pt>
                <c:pt idx="540">
                  <c:v>-1.36024182069618E-9</c:v>
                </c:pt>
                <c:pt idx="541">
                  <c:v>-1.33070283805166E-9</c:v>
                </c:pt>
                <c:pt idx="542">
                  <c:v>-1.30116385540714E-9</c:v>
                </c:pt>
                <c:pt idx="543">
                  <c:v>-1.27162487276262E-9</c:v>
                </c:pt>
                <c:pt idx="544">
                  <c:v>-1.2420858901181E-9</c:v>
                </c:pt>
                <c:pt idx="545">
                  <c:v>-1.21254690747358E-9</c:v>
                </c:pt>
                <c:pt idx="546">
                  <c:v>-1.18300792448886E-9</c:v>
                </c:pt>
                <c:pt idx="547">
                  <c:v>-1.15346894184433E-9</c:v>
                </c:pt>
                <c:pt idx="548">
                  <c:v>-1.12392995919982E-9</c:v>
                </c:pt>
                <c:pt idx="549">
                  <c:v>-1.0943909765553E-9</c:v>
                </c:pt>
                <c:pt idx="550">
                  <c:v>-1.06485199391078E-9</c:v>
                </c:pt>
                <c:pt idx="551">
                  <c:v>-1.03531301126626E-9</c:v>
                </c:pt>
                <c:pt idx="552">
                  <c:v>-1.00577402862174E-9</c:v>
                </c:pt>
                <c:pt idx="553">
                  <c:v>-9.76235045977219E-10</c:v>
                </c:pt>
                <c:pt idx="554">
                  <c:v>-9.46696063332702E-10</c:v>
                </c:pt>
                <c:pt idx="555">
                  <c:v>-9.17157080688181E-10</c:v>
                </c:pt>
                <c:pt idx="556">
                  <c:v>-8.87618097703456E-10</c:v>
                </c:pt>
                <c:pt idx="557">
                  <c:v>-8.58079115058936E-10</c:v>
                </c:pt>
                <c:pt idx="558">
                  <c:v>-8.28540132414417E-10</c:v>
                </c:pt>
                <c:pt idx="559">
                  <c:v>-7.99001149769897E-10</c:v>
                </c:pt>
                <c:pt idx="560">
                  <c:v>-7.69462167125379E-10</c:v>
                </c:pt>
                <c:pt idx="561">
                  <c:v>-7.39923184480859E-10</c:v>
                </c:pt>
                <c:pt idx="562">
                  <c:v>-7.10384201836341E-10</c:v>
                </c:pt>
                <c:pt idx="563">
                  <c:v>-6.80845219191821E-10</c:v>
                </c:pt>
                <c:pt idx="564">
                  <c:v>-6.51306236547303E-10</c:v>
                </c:pt>
                <c:pt idx="565">
                  <c:v>-6.21767253902782E-10</c:v>
                </c:pt>
                <c:pt idx="566">
                  <c:v>-5.92228270918057E-10</c:v>
                </c:pt>
                <c:pt idx="567">
                  <c:v>-5.62689288273537E-10</c:v>
                </c:pt>
                <c:pt idx="568">
                  <c:v>-5.33150305629019E-10</c:v>
                </c:pt>
                <c:pt idx="569">
                  <c:v>-5.03611322984499E-10</c:v>
                </c:pt>
                <c:pt idx="570">
                  <c:v>-4.74072340339981E-10</c:v>
                </c:pt>
                <c:pt idx="571">
                  <c:v>-4.4453335769546E-10</c:v>
                </c:pt>
                <c:pt idx="572">
                  <c:v>-4.14994375050942E-10</c:v>
                </c:pt>
                <c:pt idx="573">
                  <c:v>-3.85455392406422E-10</c:v>
                </c:pt>
                <c:pt idx="574">
                  <c:v>-3.55916409761904E-10</c:v>
                </c:pt>
                <c:pt idx="575">
                  <c:v>-3.26377426777179E-10</c:v>
                </c:pt>
                <c:pt idx="576">
                  <c:v>-2.96838444132658E-10</c:v>
                </c:pt>
                <c:pt idx="577">
                  <c:v>-2.6729946148814E-10</c:v>
                </c:pt>
                <c:pt idx="578">
                  <c:v>-2.3776047884362E-10</c:v>
                </c:pt>
                <c:pt idx="579">
                  <c:v>-2.08221496199102E-10</c:v>
                </c:pt>
                <c:pt idx="580">
                  <c:v>-1.78682513554582E-10</c:v>
                </c:pt>
                <c:pt idx="581">
                  <c:v>-1.49143530910064E-10</c:v>
                </c:pt>
                <c:pt idx="582">
                  <c:v>-1.19604548265543E-10</c:v>
                </c:pt>
                <c:pt idx="583">
                  <c:v>-9.00655656210253E-11</c:v>
                </c:pt>
                <c:pt idx="584">
                  <c:v>-6.0526582976505E-11</c:v>
                </c:pt>
                <c:pt idx="585">
                  <c:v>-3.09875999917799E-11</c:v>
                </c:pt>
                <c:pt idx="586">
                  <c:v>-1.44861734725959E-12</c:v>
                </c:pt>
                <c:pt idx="587">
                  <c:v>2.80903652972584E-11</c:v>
                </c:pt>
                <c:pt idx="588">
                  <c:v>5.76293479417788E-11</c:v>
                </c:pt>
                <c:pt idx="589">
                  <c:v>8.71683305862969E-11</c:v>
                </c:pt>
                <c:pt idx="590">
                  <c:v>1.16707313230817E-10</c:v>
                </c:pt>
                <c:pt idx="591">
                  <c:v>1.46246295875335E-10</c:v>
                </c:pt>
                <c:pt idx="592">
                  <c:v>1.75785278519856E-10</c:v>
                </c:pt>
                <c:pt idx="593">
                  <c:v>2.05324261164373E-10</c:v>
                </c:pt>
                <c:pt idx="594">
                  <c:v>2.34863243808894E-10</c:v>
                </c:pt>
                <c:pt idx="595">
                  <c:v>2.64402226793619E-10</c:v>
                </c:pt>
                <c:pt idx="596">
                  <c:v>2.93941209438139E-10</c:v>
                </c:pt>
                <c:pt idx="597">
                  <c:v>3.23480192082657E-10</c:v>
                </c:pt>
                <c:pt idx="598">
                  <c:v>3.53019174727178E-10</c:v>
                </c:pt>
                <c:pt idx="599">
                  <c:v>3.82558157371696E-10</c:v>
                </c:pt>
                <c:pt idx="600">
                  <c:v>4.12097140016216E-10</c:v>
                </c:pt>
                <c:pt idx="601">
                  <c:v>4.41636122660734E-10</c:v>
                </c:pt>
                <c:pt idx="602">
                  <c:v>4.71175105305254E-10</c:v>
                </c:pt>
                <c:pt idx="603">
                  <c:v>5.00714087949772E-10</c:v>
                </c:pt>
                <c:pt idx="604">
                  <c:v>5.30253070594293E-10</c:v>
                </c:pt>
                <c:pt idx="605">
                  <c:v>5.59792053579018E-10</c:v>
                </c:pt>
                <c:pt idx="606">
                  <c:v>5.89331036223538E-10</c:v>
                </c:pt>
                <c:pt idx="607">
                  <c:v>6.18870018868056E-10</c:v>
                </c:pt>
                <c:pt idx="608">
                  <c:v>6.48409001512576E-10</c:v>
                </c:pt>
                <c:pt idx="609">
                  <c:v>6.77947984157094E-10</c:v>
                </c:pt>
                <c:pt idx="610">
                  <c:v>7.07486966801615E-10</c:v>
                </c:pt>
                <c:pt idx="611">
                  <c:v>7.37025949446133E-10</c:v>
                </c:pt>
                <c:pt idx="612">
                  <c:v>7.66564932090653E-10</c:v>
                </c:pt>
                <c:pt idx="613">
                  <c:v>7.96103914735171E-10</c:v>
                </c:pt>
                <c:pt idx="614">
                  <c:v>8.25642897379691E-10</c:v>
                </c:pt>
                <c:pt idx="615">
                  <c:v>8.55181880364417E-10</c:v>
                </c:pt>
                <c:pt idx="616">
                  <c:v>8.84720863008937E-10</c:v>
                </c:pt>
                <c:pt idx="617">
                  <c:v>9.14259845653455E-10</c:v>
                </c:pt>
                <c:pt idx="618">
                  <c:v>9.43798828297975E-10</c:v>
                </c:pt>
                <c:pt idx="619">
                  <c:v>9.73337810942493E-10</c:v>
                </c:pt>
                <c:pt idx="620">
                  <c:v>1.00287679358701E-9</c:v>
                </c:pt>
                <c:pt idx="621">
                  <c:v>1.03241577623153E-9</c:v>
                </c:pt>
                <c:pt idx="622">
                  <c:v>1.06195475887605E-9</c:v>
                </c:pt>
                <c:pt idx="623">
                  <c:v>1.09149374152057E-9</c:v>
                </c:pt>
                <c:pt idx="624">
                  <c:v>1.12103272416509E-9</c:v>
                </c:pt>
                <c:pt idx="625">
                  <c:v>1.15057170714982E-9</c:v>
                </c:pt>
                <c:pt idx="626">
                  <c:v>1.18011068979434E-9</c:v>
                </c:pt>
                <c:pt idx="627">
                  <c:v>1.20964967243885E-9</c:v>
                </c:pt>
                <c:pt idx="628">
                  <c:v>1.23918865508337E-9</c:v>
                </c:pt>
                <c:pt idx="629">
                  <c:v>1.26872763772789E-9</c:v>
                </c:pt>
                <c:pt idx="630">
                  <c:v>1.29826662037241E-9</c:v>
                </c:pt>
                <c:pt idx="631">
                  <c:v>1.32780560301693E-9</c:v>
                </c:pt>
                <c:pt idx="632">
                  <c:v>1.35734458566145E-9</c:v>
                </c:pt>
                <c:pt idx="633">
                  <c:v>1.38688356830597E-9</c:v>
                </c:pt>
                <c:pt idx="634">
                  <c:v>1.41642255129069E-9</c:v>
                </c:pt>
                <c:pt idx="635">
                  <c:v>1.44596153393521E-9</c:v>
                </c:pt>
                <c:pt idx="636">
                  <c:v>1.47550051657973E-9</c:v>
                </c:pt>
                <c:pt idx="637">
                  <c:v>1.50503949922425E-9</c:v>
                </c:pt>
                <c:pt idx="638">
                  <c:v>1.53457848186877E-9</c:v>
                </c:pt>
                <c:pt idx="639">
                  <c:v>1.56411746451329E-9</c:v>
                </c:pt>
                <c:pt idx="640">
                  <c:v>1.59365644715781E-9</c:v>
                </c:pt>
                <c:pt idx="641">
                  <c:v>1.62319542980233E-9</c:v>
                </c:pt>
                <c:pt idx="642">
                  <c:v>1.65273441244685E-9</c:v>
                </c:pt>
                <c:pt idx="643">
                  <c:v>1.68227339509137E-9</c:v>
                </c:pt>
                <c:pt idx="644">
                  <c:v>1.71181237807609E-9</c:v>
                </c:pt>
                <c:pt idx="645">
                  <c:v>1.74135136072061E-9</c:v>
                </c:pt>
                <c:pt idx="646">
                  <c:v>1.77089034336513E-9</c:v>
                </c:pt>
                <c:pt idx="647">
                  <c:v>1.80042932600965E-9</c:v>
                </c:pt>
                <c:pt idx="648">
                  <c:v>1.82996830865417E-9</c:v>
                </c:pt>
                <c:pt idx="649">
                  <c:v>1.85950729129869E-9</c:v>
                </c:pt>
                <c:pt idx="650">
                  <c:v>1.88904627394321E-9</c:v>
                </c:pt>
                <c:pt idx="651">
                  <c:v>1.91858525658773E-9</c:v>
                </c:pt>
                <c:pt idx="652">
                  <c:v>1.94812423923225E-9</c:v>
                </c:pt>
                <c:pt idx="653">
                  <c:v>1.97766322187677E-9</c:v>
                </c:pt>
                <c:pt idx="654">
                  <c:v>2.00720220486149E-9</c:v>
                </c:pt>
                <c:pt idx="655">
                  <c:v>2.03674118750601E-9</c:v>
                </c:pt>
                <c:pt idx="656">
                  <c:v>2.06628017015053E-9</c:v>
                </c:pt>
                <c:pt idx="657">
                  <c:v>2.09581915279505E-9</c:v>
                </c:pt>
                <c:pt idx="658">
                  <c:v>2.12535813543957E-9</c:v>
                </c:pt>
                <c:pt idx="659">
                  <c:v>2.15489711808409E-9</c:v>
                </c:pt>
                <c:pt idx="660">
                  <c:v>2.18443610072861E-9</c:v>
                </c:pt>
                <c:pt idx="661">
                  <c:v>2.21397508337313E-9</c:v>
                </c:pt>
                <c:pt idx="662">
                  <c:v>2.24351406601765E-9</c:v>
                </c:pt>
                <c:pt idx="663">
                  <c:v>2.27305304866217E-9</c:v>
                </c:pt>
                <c:pt idx="664">
                  <c:v>2.30259203164689E-9</c:v>
                </c:pt>
                <c:pt idx="665">
                  <c:v>2.33213101429141E-9</c:v>
                </c:pt>
                <c:pt idx="666">
                  <c:v>2.36166999693593E-9</c:v>
                </c:pt>
                <c:pt idx="667">
                  <c:v>2.39120897958045E-9</c:v>
                </c:pt>
                <c:pt idx="668">
                  <c:v>2.42074796222497E-9</c:v>
                </c:pt>
                <c:pt idx="669">
                  <c:v>2.45028694486949E-9</c:v>
                </c:pt>
                <c:pt idx="670">
                  <c:v>2.479825927514E-9</c:v>
                </c:pt>
                <c:pt idx="671">
                  <c:v>2.50936491015853E-9</c:v>
                </c:pt>
                <c:pt idx="672">
                  <c:v>2.53890389280304E-9</c:v>
                </c:pt>
                <c:pt idx="673">
                  <c:v>2.56844287544756E-9</c:v>
                </c:pt>
                <c:pt idx="674">
                  <c:v>2.59798185843229E-9</c:v>
                </c:pt>
                <c:pt idx="675">
                  <c:v>2.62752084107681E-9</c:v>
                </c:pt>
                <c:pt idx="676">
                  <c:v>2.65705982372133E-9</c:v>
                </c:pt>
                <c:pt idx="677">
                  <c:v>2.68659880636585E-9</c:v>
                </c:pt>
                <c:pt idx="678">
                  <c:v>2.71613778901037E-9</c:v>
                </c:pt>
                <c:pt idx="679">
                  <c:v>2.74567677165489E-9</c:v>
                </c:pt>
                <c:pt idx="680">
                  <c:v>2.7752157542994E-9</c:v>
                </c:pt>
                <c:pt idx="681">
                  <c:v>2.80475473694392E-9</c:v>
                </c:pt>
                <c:pt idx="682">
                  <c:v>2.83429371958844E-9</c:v>
                </c:pt>
                <c:pt idx="683">
                  <c:v>2.86383270223296E-9</c:v>
                </c:pt>
                <c:pt idx="684">
                  <c:v>2.89337168521769E-9</c:v>
                </c:pt>
                <c:pt idx="685">
                  <c:v>2.92291066786221E-9</c:v>
                </c:pt>
                <c:pt idx="686">
                  <c:v>2.95244965050672E-9</c:v>
                </c:pt>
                <c:pt idx="687">
                  <c:v>2.98198863315124E-9</c:v>
                </c:pt>
                <c:pt idx="688">
                  <c:v>3.01152761579576E-9</c:v>
                </c:pt>
                <c:pt idx="689">
                  <c:v>3.04106659844028E-9</c:v>
                </c:pt>
                <c:pt idx="690">
                  <c:v>3.0706055810848E-9</c:v>
                </c:pt>
                <c:pt idx="691">
                  <c:v>3.10014456372932E-9</c:v>
                </c:pt>
                <c:pt idx="692">
                  <c:v>3.12968354637384E-9</c:v>
                </c:pt>
                <c:pt idx="693">
                  <c:v>3.15922252935857E-9</c:v>
                </c:pt>
                <c:pt idx="694">
                  <c:v>3.18876151200309E-9</c:v>
                </c:pt>
                <c:pt idx="695">
                  <c:v>3.2183004946476E-9</c:v>
                </c:pt>
                <c:pt idx="696">
                  <c:v>3.24783947729212E-9</c:v>
                </c:pt>
                <c:pt idx="697">
                  <c:v>3.27737845993664E-9</c:v>
                </c:pt>
                <c:pt idx="698">
                  <c:v>3.30691744258116E-9</c:v>
                </c:pt>
                <c:pt idx="699">
                  <c:v>3.33645642522568E-9</c:v>
                </c:pt>
                <c:pt idx="700">
                  <c:v>3.3659954078702E-9</c:v>
                </c:pt>
                <c:pt idx="701">
                  <c:v>3.39553439051472E-9</c:v>
                </c:pt>
                <c:pt idx="702">
                  <c:v>3.42507337315924E-9</c:v>
                </c:pt>
                <c:pt idx="703">
                  <c:v>3.45461235614396E-9</c:v>
                </c:pt>
                <c:pt idx="704">
                  <c:v>3.48415133878849E-9</c:v>
                </c:pt>
                <c:pt idx="705">
                  <c:v>3.513690321433E-9</c:v>
                </c:pt>
                <c:pt idx="706">
                  <c:v>3.54322930407752E-9</c:v>
                </c:pt>
                <c:pt idx="707">
                  <c:v>3.57276828672204E-9</c:v>
                </c:pt>
                <c:pt idx="708">
                  <c:v>3.60230726936656E-9</c:v>
                </c:pt>
                <c:pt idx="709">
                  <c:v>3.63184625201108E-9</c:v>
                </c:pt>
                <c:pt idx="710">
                  <c:v>3.6613852346556E-9</c:v>
                </c:pt>
                <c:pt idx="711">
                  <c:v>3.69092421730012E-9</c:v>
                </c:pt>
                <c:pt idx="712">
                  <c:v>3.72046319994464E-9</c:v>
                </c:pt>
                <c:pt idx="713">
                  <c:v>3.75000218292936E-9</c:v>
                </c:pt>
                <c:pt idx="714">
                  <c:v>3.77954116557388E-9</c:v>
                </c:pt>
                <c:pt idx="715">
                  <c:v>3.8090801482184E-9</c:v>
                </c:pt>
                <c:pt idx="716">
                  <c:v>3.83861913086292E-9</c:v>
                </c:pt>
                <c:pt idx="717">
                  <c:v>3.86815811350744E-9</c:v>
                </c:pt>
                <c:pt idx="718">
                  <c:v>3.89769709615196E-9</c:v>
                </c:pt>
                <c:pt idx="719">
                  <c:v>3.92723607879648E-9</c:v>
                </c:pt>
                <c:pt idx="720">
                  <c:v>3.956775061441E-9</c:v>
                </c:pt>
                <c:pt idx="721">
                  <c:v>3.98631404408552E-9</c:v>
                </c:pt>
                <c:pt idx="722">
                  <c:v>4.01585302673004E-9</c:v>
                </c:pt>
                <c:pt idx="723">
                  <c:v>4.04539200971476E-9</c:v>
                </c:pt>
                <c:pt idx="724">
                  <c:v>4.07493099235928E-9</c:v>
                </c:pt>
                <c:pt idx="725">
                  <c:v>4.1044699750038E-9</c:v>
                </c:pt>
                <c:pt idx="726">
                  <c:v>4.13400895764832E-9</c:v>
                </c:pt>
                <c:pt idx="727">
                  <c:v>4.16354794029284E-9</c:v>
                </c:pt>
                <c:pt idx="728">
                  <c:v>4.19308692293736E-9</c:v>
                </c:pt>
                <c:pt idx="729">
                  <c:v>4.22262590558188E-9</c:v>
                </c:pt>
                <c:pt idx="730">
                  <c:v>4.2521648882264E-9</c:v>
                </c:pt>
                <c:pt idx="731">
                  <c:v>4.28170387087092E-9</c:v>
                </c:pt>
                <c:pt idx="732">
                  <c:v>4.31124285351544E-9</c:v>
                </c:pt>
                <c:pt idx="733">
                  <c:v>4.34078183650016E-9</c:v>
                </c:pt>
                <c:pt idx="734">
                  <c:v>4.37032081914468E-9</c:v>
                </c:pt>
                <c:pt idx="735">
                  <c:v>4.3998598017892E-9</c:v>
                </c:pt>
                <c:pt idx="736">
                  <c:v>4.42939878443372E-9</c:v>
                </c:pt>
                <c:pt idx="737">
                  <c:v>4.45893776707824E-9</c:v>
                </c:pt>
                <c:pt idx="738">
                  <c:v>4.48847674972276E-9</c:v>
                </c:pt>
                <c:pt idx="739">
                  <c:v>4.51801573236728E-9</c:v>
                </c:pt>
                <c:pt idx="740">
                  <c:v>4.5475547150118E-9</c:v>
                </c:pt>
                <c:pt idx="741">
                  <c:v>4.57709369765631E-9</c:v>
                </c:pt>
                <c:pt idx="742">
                  <c:v>4.60663268030084E-9</c:v>
                </c:pt>
                <c:pt idx="743">
                  <c:v>4.63617166328556E-9</c:v>
                </c:pt>
                <c:pt idx="744">
                  <c:v>4.66571064593008E-9</c:v>
                </c:pt>
                <c:pt idx="745">
                  <c:v>4.6952496285746E-9</c:v>
                </c:pt>
                <c:pt idx="746">
                  <c:v>4.72478861121912E-9</c:v>
                </c:pt>
                <c:pt idx="747">
                  <c:v>4.75432759386364E-9</c:v>
                </c:pt>
                <c:pt idx="748">
                  <c:v>4.78386657650815E-9</c:v>
                </c:pt>
                <c:pt idx="749">
                  <c:v>4.81340555915267E-9</c:v>
                </c:pt>
                <c:pt idx="750">
                  <c:v>4.84294454179719E-9</c:v>
                </c:pt>
                <c:pt idx="751">
                  <c:v>4.87248352444171E-9</c:v>
                </c:pt>
                <c:pt idx="752">
                  <c:v>4.90202250742644E-9</c:v>
                </c:pt>
                <c:pt idx="753">
                  <c:v>4.93156149007096E-9</c:v>
                </c:pt>
                <c:pt idx="754">
                  <c:v>4.96110047271548E-9</c:v>
                </c:pt>
                <c:pt idx="755">
                  <c:v>4.99063945536E-9</c:v>
                </c:pt>
                <c:pt idx="756">
                  <c:v>5.02017843800451E-9</c:v>
                </c:pt>
                <c:pt idx="757">
                  <c:v>5.04971742064904E-9</c:v>
                </c:pt>
                <c:pt idx="758">
                  <c:v>5.07925640329355E-9</c:v>
                </c:pt>
                <c:pt idx="759">
                  <c:v>5.10879538593807E-9</c:v>
                </c:pt>
                <c:pt idx="760">
                  <c:v>5.13833436858259E-9</c:v>
                </c:pt>
                <c:pt idx="761">
                  <c:v>5.16787335122711E-9</c:v>
                </c:pt>
                <c:pt idx="762">
                  <c:v>5.19741233421184E-9</c:v>
                </c:pt>
                <c:pt idx="763">
                  <c:v>5.22695131685636E-9</c:v>
                </c:pt>
                <c:pt idx="764">
                  <c:v>5.25649029950088E-9</c:v>
                </c:pt>
                <c:pt idx="765">
                  <c:v>5.2860292821454E-9</c:v>
                </c:pt>
                <c:pt idx="766">
                  <c:v>5.31556826478991E-9</c:v>
                </c:pt>
                <c:pt idx="767">
                  <c:v>5.34510724743443E-9</c:v>
                </c:pt>
                <c:pt idx="768">
                  <c:v>5.37464623007895E-9</c:v>
                </c:pt>
                <c:pt idx="769">
                  <c:v>5.40418521272347E-9</c:v>
                </c:pt>
                <c:pt idx="770">
                  <c:v>5.433724195368E-9</c:v>
                </c:pt>
                <c:pt idx="771">
                  <c:v>5.46326317801251E-9</c:v>
                </c:pt>
                <c:pt idx="772">
                  <c:v>5.49280216099724E-9</c:v>
                </c:pt>
                <c:pt idx="773">
                  <c:v>5.52234114364176E-9</c:v>
                </c:pt>
                <c:pt idx="774">
                  <c:v>5.55188012628627E-9</c:v>
                </c:pt>
                <c:pt idx="775">
                  <c:v>5.58141910893079E-9</c:v>
                </c:pt>
                <c:pt idx="776">
                  <c:v>5.61095809157531E-9</c:v>
                </c:pt>
                <c:pt idx="777">
                  <c:v>5.64049707421983E-9</c:v>
                </c:pt>
                <c:pt idx="778">
                  <c:v>5.67003605686435E-9</c:v>
                </c:pt>
                <c:pt idx="779">
                  <c:v>5.69957503950887E-9</c:v>
                </c:pt>
                <c:pt idx="780">
                  <c:v>5.72911402215339E-9</c:v>
                </c:pt>
                <c:pt idx="781">
                  <c:v>5.75865300479791E-9</c:v>
                </c:pt>
                <c:pt idx="782">
                  <c:v>5.78819198778264E-9</c:v>
                </c:pt>
                <c:pt idx="783">
                  <c:v>5.81773097042715E-9</c:v>
                </c:pt>
                <c:pt idx="784">
                  <c:v>5.84726995307167E-9</c:v>
                </c:pt>
                <c:pt idx="785">
                  <c:v>5.87680893571619E-9</c:v>
                </c:pt>
                <c:pt idx="786">
                  <c:v>5.90634791836071E-9</c:v>
                </c:pt>
                <c:pt idx="787">
                  <c:v>5.93588690100523E-9</c:v>
                </c:pt>
                <c:pt idx="788">
                  <c:v>5.96542588364975E-9</c:v>
                </c:pt>
                <c:pt idx="789">
                  <c:v>5.99496486629427E-9</c:v>
                </c:pt>
                <c:pt idx="790">
                  <c:v>6.02450384893879E-9</c:v>
                </c:pt>
                <c:pt idx="791">
                  <c:v>6.05404283158331E-9</c:v>
                </c:pt>
                <c:pt idx="792">
                  <c:v>6.08358181456803E-9</c:v>
                </c:pt>
                <c:pt idx="793">
                  <c:v>6.11312079721255E-9</c:v>
                </c:pt>
                <c:pt idx="794">
                  <c:v>6.14265977985707E-9</c:v>
                </c:pt>
                <c:pt idx="795">
                  <c:v>6.17219876250159E-9</c:v>
                </c:pt>
                <c:pt idx="796">
                  <c:v>6.20173774514611E-9</c:v>
                </c:pt>
                <c:pt idx="797">
                  <c:v>6.23127672779063E-9</c:v>
                </c:pt>
                <c:pt idx="798">
                  <c:v>6.26081571043515E-9</c:v>
                </c:pt>
                <c:pt idx="799">
                  <c:v>6.29035469307967E-9</c:v>
                </c:pt>
                <c:pt idx="800">
                  <c:v>6.31989367572419E-9</c:v>
                </c:pt>
                <c:pt idx="801">
                  <c:v>6.34943265870891E-9</c:v>
                </c:pt>
                <c:pt idx="802">
                  <c:v>6.37897164135343E-9</c:v>
                </c:pt>
                <c:pt idx="803">
                  <c:v>6.40851062399795E-9</c:v>
                </c:pt>
                <c:pt idx="804">
                  <c:v>6.43804960664247E-9</c:v>
                </c:pt>
                <c:pt idx="805">
                  <c:v>6.46758858928699E-9</c:v>
                </c:pt>
                <c:pt idx="806">
                  <c:v>6.49712757193151E-9</c:v>
                </c:pt>
                <c:pt idx="807">
                  <c:v>6.52666655457603E-9</c:v>
                </c:pt>
                <c:pt idx="808">
                  <c:v>6.55620553722055E-9</c:v>
                </c:pt>
                <c:pt idx="809">
                  <c:v>6.58574451986507E-9</c:v>
                </c:pt>
                <c:pt idx="810">
                  <c:v>6.61528350250958E-9</c:v>
                </c:pt>
                <c:pt idx="811">
                  <c:v>6.64482248549431E-9</c:v>
                </c:pt>
                <c:pt idx="812">
                  <c:v>6.67436146813883E-9</c:v>
                </c:pt>
                <c:pt idx="813">
                  <c:v>6.70390045078335E-9</c:v>
                </c:pt>
                <c:pt idx="814">
                  <c:v>6.73343943342787E-9</c:v>
                </c:pt>
                <c:pt idx="815">
                  <c:v>6.76297841607239E-9</c:v>
                </c:pt>
                <c:pt idx="816">
                  <c:v>6.79251739871691E-9</c:v>
                </c:pt>
                <c:pt idx="817">
                  <c:v>6.82205638136143E-9</c:v>
                </c:pt>
                <c:pt idx="818">
                  <c:v>6.85159536400595E-9</c:v>
                </c:pt>
                <c:pt idx="819">
                  <c:v>6.88113434665046E-9</c:v>
                </c:pt>
                <c:pt idx="820">
                  <c:v>6.91067332929499E-9</c:v>
                </c:pt>
                <c:pt idx="821">
                  <c:v>6.94021231227971E-9</c:v>
                </c:pt>
                <c:pt idx="822">
                  <c:v>6.96975129492423E-9</c:v>
                </c:pt>
                <c:pt idx="823">
                  <c:v>6.99929027756875E-9</c:v>
                </c:pt>
                <c:pt idx="824">
                  <c:v>7.02882926021327E-9</c:v>
                </c:pt>
                <c:pt idx="825">
                  <c:v>7.05836824285779E-9</c:v>
                </c:pt>
                <c:pt idx="826">
                  <c:v>7.08790722550231E-9</c:v>
                </c:pt>
                <c:pt idx="827">
                  <c:v>7.11744620814682E-9</c:v>
                </c:pt>
                <c:pt idx="828">
                  <c:v>7.14698519079135E-9</c:v>
                </c:pt>
                <c:pt idx="829">
                  <c:v>7.17652417343586E-9</c:v>
                </c:pt>
                <c:pt idx="830">
                  <c:v>7.20606315608038E-9</c:v>
                </c:pt>
                <c:pt idx="831">
                  <c:v>7.23560213906511E-9</c:v>
                </c:pt>
                <c:pt idx="832">
                  <c:v>7.26514112170963E-9</c:v>
                </c:pt>
                <c:pt idx="833">
                  <c:v>7.29468010435415E-9</c:v>
                </c:pt>
                <c:pt idx="834">
                  <c:v>7.32421908699867E-9</c:v>
                </c:pt>
                <c:pt idx="835">
                  <c:v>7.35375806964318E-9</c:v>
                </c:pt>
                <c:pt idx="836">
                  <c:v>7.38329705228771E-9</c:v>
                </c:pt>
                <c:pt idx="837">
                  <c:v>7.41283603493222E-9</c:v>
                </c:pt>
                <c:pt idx="838">
                  <c:v>7.44237501757674E-9</c:v>
                </c:pt>
                <c:pt idx="839">
                  <c:v>7.47191400022126E-9</c:v>
                </c:pt>
                <c:pt idx="840">
                  <c:v>7.50145298286578E-9</c:v>
                </c:pt>
                <c:pt idx="841">
                  <c:v>7.53099196585051E-9</c:v>
                </c:pt>
                <c:pt idx="842">
                  <c:v>7.56053094849503E-9</c:v>
                </c:pt>
                <c:pt idx="843">
                  <c:v>7.59006993113955E-9</c:v>
                </c:pt>
                <c:pt idx="844">
                  <c:v>7.61960891378407E-9</c:v>
                </c:pt>
                <c:pt idx="845">
                  <c:v>7.64914789642858E-9</c:v>
                </c:pt>
                <c:pt idx="846">
                  <c:v>7.6786868790731E-9</c:v>
                </c:pt>
                <c:pt idx="847">
                  <c:v>7.70822586171762E-9</c:v>
                </c:pt>
                <c:pt idx="848">
                  <c:v>7.73776484436214E-9</c:v>
                </c:pt>
                <c:pt idx="849">
                  <c:v>7.76730382700666E-9</c:v>
                </c:pt>
                <c:pt idx="850">
                  <c:v>7.79684280965118E-9</c:v>
                </c:pt>
                <c:pt idx="851">
                  <c:v>7.82638179263591E-9</c:v>
                </c:pt>
                <c:pt idx="852">
                  <c:v>7.85592077528043E-9</c:v>
                </c:pt>
                <c:pt idx="853">
                  <c:v>7.88545975792494E-9</c:v>
                </c:pt>
                <c:pt idx="854">
                  <c:v>7.91499874056946E-9</c:v>
                </c:pt>
                <c:pt idx="855">
                  <c:v>7.94453772321398E-9</c:v>
                </c:pt>
                <c:pt idx="856">
                  <c:v>7.9740767058585E-9</c:v>
                </c:pt>
                <c:pt idx="857">
                  <c:v>8.00361568850302E-9</c:v>
                </c:pt>
                <c:pt idx="858">
                  <c:v>8.03315467114754E-9</c:v>
                </c:pt>
                <c:pt idx="859">
                  <c:v>8.06269365379206E-9</c:v>
                </c:pt>
                <c:pt idx="860">
                  <c:v>8.09223263677679E-9</c:v>
                </c:pt>
                <c:pt idx="861">
                  <c:v>8.1217716194213E-9</c:v>
                </c:pt>
                <c:pt idx="862">
                  <c:v>8.15131060206582E-9</c:v>
                </c:pt>
                <c:pt idx="863">
                  <c:v>8.18084958471034E-9</c:v>
                </c:pt>
                <c:pt idx="864">
                  <c:v>8.21038856735486E-9</c:v>
                </c:pt>
                <c:pt idx="865">
                  <c:v>8.23992754999938E-9</c:v>
                </c:pt>
                <c:pt idx="866">
                  <c:v>8.26946653264392E-9</c:v>
                </c:pt>
                <c:pt idx="867">
                  <c:v>8.29900551528842E-9</c:v>
                </c:pt>
                <c:pt idx="868">
                  <c:v>8.32854449793294E-9</c:v>
                </c:pt>
                <c:pt idx="869">
                  <c:v>8.35808348057746E-9</c:v>
                </c:pt>
                <c:pt idx="870">
                  <c:v>8.38762246356218E-9</c:v>
                </c:pt>
                <c:pt idx="871">
                  <c:v>8.4171614462067E-9</c:v>
                </c:pt>
                <c:pt idx="872">
                  <c:v>8.44670042885122E-9</c:v>
                </c:pt>
                <c:pt idx="873">
                  <c:v>8.47623941149574E-9</c:v>
                </c:pt>
                <c:pt idx="874">
                  <c:v>8.50577839414026E-9</c:v>
                </c:pt>
                <c:pt idx="875">
                  <c:v>8.53531737678478E-9</c:v>
                </c:pt>
                <c:pt idx="876">
                  <c:v>8.5648563594293E-9</c:v>
                </c:pt>
                <c:pt idx="877">
                  <c:v>8.59439534207382E-9</c:v>
                </c:pt>
                <c:pt idx="878">
                  <c:v>8.62393432471834E-9</c:v>
                </c:pt>
                <c:pt idx="879">
                  <c:v>8.65347330736286E-9</c:v>
                </c:pt>
                <c:pt idx="880">
                  <c:v>8.68301229034758E-9</c:v>
                </c:pt>
                <c:pt idx="881">
                  <c:v>8.7125512729921E-9</c:v>
                </c:pt>
                <c:pt idx="882">
                  <c:v>8.74209025563662E-9</c:v>
                </c:pt>
                <c:pt idx="883">
                  <c:v>8.77162923828114E-9</c:v>
                </c:pt>
                <c:pt idx="884">
                  <c:v>8.80116822092566E-9</c:v>
                </c:pt>
                <c:pt idx="885">
                  <c:v>8.83070720357018E-9</c:v>
                </c:pt>
                <c:pt idx="886">
                  <c:v>8.8602461862147E-9</c:v>
                </c:pt>
                <c:pt idx="887">
                  <c:v>8.88978516885922E-9</c:v>
                </c:pt>
                <c:pt idx="888">
                  <c:v>8.91932415150374E-9</c:v>
                </c:pt>
                <c:pt idx="889">
                  <c:v>8.94886313414825E-9</c:v>
                </c:pt>
                <c:pt idx="890">
                  <c:v>8.97840211713298E-9</c:v>
                </c:pt>
                <c:pt idx="891">
                  <c:v>9.0079410997775E-9</c:v>
                </c:pt>
                <c:pt idx="892">
                  <c:v>9.03748008242202E-9</c:v>
                </c:pt>
                <c:pt idx="893">
                  <c:v>9.06701906506654E-9</c:v>
                </c:pt>
                <c:pt idx="894">
                  <c:v>9.09655804771106E-9</c:v>
                </c:pt>
                <c:pt idx="895">
                  <c:v>9.12609703035557E-9</c:v>
                </c:pt>
                <c:pt idx="896">
                  <c:v>9.15563601300012E-9</c:v>
                </c:pt>
                <c:pt idx="897">
                  <c:v>9.18517499564462E-9</c:v>
                </c:pt>
                <c:pt idx="898">
                  <c:v>9.21471397828913E-9</c:v>
                </c:pt>
                <c:pt idx="899">
                  <c:v>9.24425296093365E-9</c:v>
                </c:pt>
                <c:pt idx="900">
                  <c:v>9.27379194391838E-9</c:v>
                </c:pt>
                <c:pt idx="901">
                  <c:v>9.3033309265629E-9</c:v>
                </c:pt>
                <c:pt idx="902">
                  <c:v>9.33286990920742E-9</c:v>
                </c:pt>
                <c:pt idx="903">
                  <c:v>9.36240889185195E-9</c:v>
                </c:pt>
                <c:pt idx="904">
                  <c:v>9.39194787449646E-9</c:v>
                </c:pt>
                <c:pt idx="905">
                  <c:v>9.42148685714102E-9</c:v>
                </c:pt>
                <c:pt idx="906">
                  <c:v>9.4510258397855E-9</c:v>
                </c:pt>
                <c:pt idx="907">
                  <c:v>9.48056482243001E-9</c:v>
                </c:pt>
                <c:pt idx="908">
                  <c:v>9.51010380507453E-9</c:v>
                </c:pt>
                <c:pt idx="909">
                  <c:v>9.53964278771905E-9</c:v>
                </c:pt>
                <c:pt idx="910">
                  <c:v>9.56918177070378E-9</c:v>
                </c:pt>
                <c:pt idx="911">
                  <c:v>9.5987207533483E-9</c:v>
                </c:pt>
                <c:pt idx="912">
                  <c:v>9.62825973599281E-9</c:v>
                </c:pt>
                <c:pt idx="913">
                  <c:v>9.65779871863734E-9</c:v>
                </c:pt>
                <c:pt idx="914">
                  <c:v>9.68733770128185E-9</c:v>
                </c:pt>
                <c:pt idx="915">
                  <c:v>9.71687668392637E-9</c:v>
                </c:pt>
                <c:pt idx="916">
                  <c:v>9.74641566657089E-9</c:v>
                </c:pt>
                <c:pt idx="917">
                  <c:v>9.77595464921541E-9</c:v>
                </c:pt>
                <c:pt idx="918">
                  <c:v>9.80549363185995E-9</c:v>
                </c:pt>
                <c:pt idx="919">
                  <c:v>9.83503261484467E-9</c:v>
                </c:pt>
                <c:pt idx="920">
                  <c:v>9.86457159748918E-9</c:v>
                </c:pt>
                <c:pt idx="921">
                  <c:v>9.8941105801337E-9</c:v>
                </c:pt>
                <c:pt idx="922">
                  <c:v>9.92364956277822E-9</c:v>
                </c:pt>
                <c:pt idx="923">
                  <c:v>9.95318854542274E-9</c:v>
                </c:pt>
                <c:pt idx="924">
                  <c:v>9.98272752806727E-9</c:v>
                </c:pt>
                <c:pt idx="925">
                  <c:v>1.00122665107118E-8</c:v>
                </c:pt>
                <c:pt idx="926">
                  <c:v>1.00418054933563E-8</c:v>
                </c:pt>
                <c:pt idx="927">
                  <c:v>1.00713444760008E-8</c:v>
                </c:pt>
                <c:pt idx="928">
                  <c:v>1.01008834586453E-8</c:v>
                </c:pt>
                <c:pt idx="929">
                  <c:v>1.01304224416301E-8</c:v>
                </c:pt>
                <c:pt idx="930">
                  <c:v>1.01599614242746E-8</c:v>
                </c:pt>
                <c:pt idx="931">
                  <c:v>1.01895004069191E-8</c:v>
                </c:pt>
                <c:pt idx="932">
                  <c:v>1.02190393895636E-8</c:v>
                </c:pt>
                <c:pt idx="933">
                  <c:v>1.02485783722081E-8</c:v>
                </c:pt>
                <c:pt idx="934">
                  <c:v>1.02781173548527E-8</c:v>
                </c:pt>
                <c:pt idx="935">
                  <c:v>1.03076563374972E-8</c:v>
                </c:pt>
                <c:pt idx="936">
                  <c:v>1.03371953201417E-8</c:v>
                </c:pt>
                <c:pt idx="937">
                  <c:v>1.03667343027862E-8</c:v>
                </c:pt>
                <c:pt idx="938">
                  <c:v>1.03962732854307E-8</c:v>
                </c:pt>
                <c:pt idx="939">
                  <c:v>1.04258122684155E-8</c:v>
                </c:pt>
                <c:pt idx="940">
                  <c:v>1.045535125106E-8</c:v>
                </c:pt>
                <c:pt idx="941">
                  <c:v>1.04848902337045E-8</c:v>
                </c:pt>
                <c:pt idx="942">
                  <c:v>1.0514429216349E-8</c:v>
                </c:pt>
                <c:pt idx="943">
                  <c:v>1.05439681989935E-8</c:v>
                </c:pt>
                <c:pt idx="944">
                  <c:v>1.05735071816381E-8</c:v>
                </c:pt>
                <c:pt idx="945">
                  <c:v>1.06030461642826E-8</c:v>
                </c:pt>
                <c:pt idx="946">
                  <c:v>1.06325851469271E-8</c:v>
                </c:pt>
                <c:pt idx="947">
                  <c:v>1.06621241295716E-8</c:v>
                </c:pt>
                <c:pt idx="948">
                  <c:v>1.06916631122161E-8</c:v>
                </c:pt>
                <c:pt idx="949">
                  <c:v>1.07212020952009E-8</c:v>
                </c:pt>
                <c:pt idx="950">
                  <c:v>1.07507410778454E-8</c:v>
                </c:pt>
                <c:pt idx="951">
                  <c:v>1.07802800604899E-8</c:v>
                </c:pt>
                <c:pt idx="952">
                  <c:v>1.08098190431344E-8</c:v>
                </c:pt>
                <c:pt idx="953">
                  <c:v>1.08393580257789E-8</c:v>
                </c:pt>
                <c:pt idx="954">
                  <c:v>1.08688970084235E-8</c:v>
                </c:pt>
                <c:pt idx="955">
                  <c:v>1.0898435991068E-8</c:v>
                </c:pt>
                <c:pt idx="956">
                  <c:v>1.09279749737125E-8</c:v>
                </c:pt>
                <c:pt idx="957">
                  <c:v>1.0957513956357E-8</c:v>
                </c:pt>
                <c:pt idx="958">
                  <c:v>1.09870529390015E-8</c:v>
                </c:pt>
                <c:pt idx="959">
                  <c:v>1.10165919219863E-8</c:v>
                </c:pt>
                <c:pt idx="960">
                  <c:v>1.10461309046308E-8</c:v>
                </c:pt>
                <c:pt idx="961">
                  <c:v>1.10756698872753E-8</c:v>
                </c:pt>
                <c:pt idx="962">
                  <c:v>1.11052088699198E-8</c:v>
                </c:pt>
                <c:pt idx="963">
                  <c:v>1.11347478525643E-8</c:v>
                </c:pt>
                <c:pt idx="964">
                  <c:v>1.11642868352088E-8</c:v>
                </c:pt>
                <c:pt idx="965">
                  <c:v>1.11938258178534E-8</c:v>
                </c:pt>
                <c:pt idx="966">
                  <c:v>1.12233648004979E-8</c:v>
                </c:pt>
                <c:pt idx="967">
                  <c:v>1.12529037831424E-8</c:v>
                </c:pt>
                <c:pt idx="968">
                  <c:v>1.12824427657869E-8</c:v>
                </c:pt>
                <c:pt idx="969">
                  <c:v>1.13119817487717E-8</c:v>
                </c:pt>
                <c:pt idx="970">
                  <c:v>1.13415207314162E-8</c:v>
                </c:pt>
                <c:pt idx="971">
                  <c:v>1.13710597140607E-8</c:v>
                </c:pt>
                <c:pt idx="972">
                  <c:v>1.14005986967052E-8</c:v>
                </c:pt>
                <c:pt idx="973">
                  <c:v>1.14301376793497E-8</c:v>
                </c:pt>
                <c:pt idx="974">
                  <c:v>1.14596766619942E-8</c:v>
                </c:pt>
                <c:pt idx="975">
                  <c:v>1.14892156446388E-8</c:v>
                </c:pt>
                <c:pt idx="976">
                  <c:v>1.15187546272833E-8</c:v>
                </c:pt>
                <c:pt idx="977">
                  <c:v>1.15482936099278E-8</c:v>
                </c:pt>
                <c:pt idx="978">
                  <c:v>1.15778325929125E-8</c:v>
                </c:pt>
                <c:pt idx="979">
                  <c:v>1.16073715755571E-8</c:v>
                </c:pt>
                <c:pt idx="980">
                  <c:v>1.16369105582016E-8</c:v>
                </c:pt>
                <c:pt idx="981">
                  <c:v>1.16664495408461E-8</c:v>
                </c:pt>
                <c:pt idx="982">
                  <c:v>1.16959885234906E-8</c:v>
                </c:pt>
                <c:pt idx="983">
                  <c:v>1.17255275061351E-8</c:v>
                </c:pt>
                <c:pt idx="984">
                  <c:v>1.17550664887796E-8</c:v>
                </c:pt>
                <c:pt idx="985">
                  <c:v>1.17846054714242E-8</c:v>
                </c:pt>
                <c:pt idx="986">
                  <c:v>1.18141444540687E-8</c:v>
                </c:pt>
                <c:pt idx="987">
                  <c:v>1.18436834367132E-8</c:v>
                </c:pt>
                <c:pt idx="988">
                  <c:v>1.18732224196979E-8</c:v>
                </c:pt>
                <c:pt idx="989">
                  <c:v>1.19027614023425E-8</c:v>
                </c:pt>
                <c:pt idx="990">
                  <c:v>1.1932300384987E-8</c:v>
                </c:pt>
                <c:pt idx="991">
                  <c:v>1.19618393676315E-8</c:v>
                </c:pt>
                <c:pt idx="992">
                  <c:v>1.1991378350276E-8</c:v>
                </c:pt>
                <c:pt idx="993">
                  <c:v>1.20209173329205E-8</c:v>
                </c:pt>
                <c:pt idx="994">
                  <c:v>1.2050456315565E-8</c:v>
                </c:pt>
                <c:pt idx="995">
                  <c:v>1.20799952982096E-8</c:v>
                </c:pt>
                <c:pt idx="996">
                  <c:v>1.21095342808541E-8</c:v>
                </c:pt>
                <c:pt idx="997">
                  <c:v>1.21390732634986E-8</c:v>
                </c:pt>
                <c:pt idx="998">
                  <c:v>1.21686122464833E-8</c:v>
                </c:pt>
                <c:pt idx="999">
                  <c:v>1.21981512291278E-8</c:v>
                </c:pt>
                <c:pt idx="1000">
                  <c:v>1.22276902117724E-8</c:v>
                </c:pt>
                <c:pt idx="1001">
                  <c:v>1.22572291944169E-8</c:v>
                </c:pt>
                <c:pt idx="1002">
                  <c:v>1.22867681770614E-8</c:v>
                </c:pt>
                <c:pt idx="1003">
                  <c:v>1.23163071597059E-8</c:v>
                </c:pt>
                <c:pt idx="1004">
                  <c:v>1.23458461423504E-8</c:v>
                </c:pt>
                <c:pt idx="1005">
                  <c:v>1.2375385124995E-8</c:v>
                </c:pt>
                <c:pt idx="1006">
                  <c:v>1.24049241076395E-8</c:v>
                </c:pt>
                <c:pt idx="1007">
                  <c:v>1.2434463090284E-8</c:v>
                </c:pt>
                <c:pt idx="1008">
                  <c:v>1.24640020732687E-8</c:v>
                </c:pt>
                <c:pt idx="1009">
                  <c:v>1.24935410559132E-8</c:v>
                </c:pt>
                <c:pt idx="1010">
                  <c:v>1.25230800385578E-8</c:v>
                </c:pt>
                <c:pt idx="1011">
                  <c:v>1.25526190212023E-8</c:v>
                </c:pt>
                <c:pt idx="1012">
                  <c:v>1.25821580038468E-8</c:v>
                </c:pt>
                <c:pt idx="1013">
                  <c:v>1.26116969864913E-8</c:v>
                </c:pt>
                <c:pt idx="1014">
                  <c:v>1.26412359691358E-8</c:v>
                </c:pt>
                <c:pt idx="1015">
                  <c:v>1.26707749517804E-8</c:v>
                </c:pt>
                <c:pt idx="1016">
                  <c:v>1.27003139344249E-8</c:v>
                </c:pt>
                <c:pt idx="1017">
                  <c:v>1.27298529170694E-8</c:v>
                </c:pt>
                <c:pt idx="1018">
                  <c:v>1.27593919000541E-8</c:v>
                </c:pt>
                <c:pt idx="1019">
                  <c:v>1.27889308826986E-8</c:v>
                </c:pt>
                <c:pt idx="1020">
                  <c:v>1.28184698653432E-8</c:v>
                </c:pt>
                <c:pt idx="1021">
                  <c:v>1.28480088479877E-8</c:v>
                </c:pt>
                <c:pt idx="1022">
                  <c:v>1.28775478306322E-8</c:v>
                </c:pt>
                <c:pt idx="1023">
                  <c:v>1.29070868132767E-8</c:v>
                </c:pt>
                <c:pt idx="1024">
                  <c:v>1.29366257959212E-8</c:v>
                </c:pt>
                <c:pt idx="1025">
                  <c:v>1.29661647785658E-8</c:v>
                </c:pt>
                <c:pt idx="1026">
                  <c:v>1.29957037612103E-8</c:v>
                </c:pt>
                <c:pt idx="1027">
                  <c:v>1.30252427438548E-8</c:v>
                </c:pt>
                <c:pt idx="1028">
                  <c:v>1.30547817268395E-8</c:v>
                </c:pt>
                <c:pt idx="1029">
                  <c:v>1.3084320709484E-8</c:v>
                </c:pt>
                <c:pt idx="1030">
                  <c:v>1.31138596921286E-8</c:v>
                </c:pt>
                <c:pt idx="1031">
                  <c:v>1.31433986747731E-8</c:v>
                </c:pt>
                <c:pt idx="1032">
                  <c:v>1.31729376574176E-8</c:v>
                </c:pt>
                <c:pt idx="1033">
                  <c:v>1.32024766400621E-8</c:v>
                </c:pt>
                <c:pt idx="1034">
                  <c:v>1.32320156227066E-8</c:v>
                </c:pt>
                <c:pt idx="1035">
                  <c:v>1.32615546053512E-8</c:v>
                </c:pt>
                <c:pt idx="1036">
                  <c:v>1.32910935879957E-8</c:v>
                </c:pt>
                <c:pt idx="1037">
                  <c:v>1.33206325709804E-8</c:v>
                </c:pt>
                <c:pt idx="1038">
                  <c:v>1.33501715536249E-8</c:v>
                </c:pt>
                <c:pt idx="1039">
                  <c:v>1.33797105362694E-8</c:v>
                </c:pt>
                <c:pt idx="1040">
                  <c:v>1.3409249518914E-8</c:v>
                </c:pt>
                <c:pt idx="1041">
                  <c:v>1.34387885015585E-8</c:v>
                </c:pt>
                <c:pt idx="1042">
                  <c:v>1.3468327484203E-8</c:v>
                </c:pt>
                <c:pt idx="1043">
                  <c:v>1.34978664668475E-8</c:v>
                </c:pt>
                <c:pt idx="1044">
                  <c:v>1.3527405449492E-8</c:v>
                </c:pt>
                <c:pt idx="1045">
                  <c:v>1.35569444321366E-8</c:v>
                </c:pt>
                <c:pt idx="1046">
                  <c:v>1.35864834147811E-8</c:v>
                </c:pt>
                <c:pt idx="1047">
                  <c:v>1.36160223977658E-8</c:v>
                </c:pt>
                <c:pt idx="1048">
                  <c:v>1.36455613804103E-8</c:v>
                </c:pt>
                <c:pt idx="1049">
                  <c:v>1.36751003630548E-8</c:v>
                </c:pt>
                <c:pt idx="1050">
                  <c:v>1.37046393456994E-8</c:v>
                </c:pt>
                <c:pt idx="1051">
                  <c:v>1.37341783283439E-8</c:v>
                </c:pt>
                <c:pt idx="1052">
                  <c:v>1.37637173109884E-8</c:v>
                </c:pt>
                <c:pt idx="1053">
                  <c:v>1.37932562936329E-8</c:v>
                </c:pt>
                <c:pt idx="1054">
                  <c:v>1.38227952762774E-8</c:v>
                </c:pt>
                <c:pt idx="1055">
                  <c:v>1.3852334258922E-8</c:v>
                </c:pt>
                <c:pt idx="1056">
                  <c:v>1.38818732415665E-8</c:v>
                </c:pt>
                <c:pt idx="1057">
                  <c:v>1.39114122245512E-8</c:v>
                </c:pt>
                <c:pt idx="1058">
                  <c:v>1.39409512071957E-8</c:v>
                </c:pt>
                <c:pt idx="1059">
                  <c:v>1.39704901898402E-8</c:v>
                </c:pt>
                <c:pt idx="1060">
                  <c:v>1.40000291724848E-8</c:v>
                </c:pt>
                <c:pt idx="1061">
                  <c:v>1.40295681551293E-8</c:v>
                </c:pt>
                <c:pt idx="1062">
                  <c:v>1.40591071377738E-8</c:v>
                </c:pt>
                <c:pt idx="1063">
                  <c:v>1.40886461204183E-8</c:v>
                </c:pt>
                <c:pt idx="1064">
                  <c:v>1.41181851030628E-8</c:v>
                </c:pt>
                <c:pt idx="1065">
                  <c:v>1.41477240857074E-8</c:v>
                </c:pt>
                <c:pt idx="1066">
                  <c:v>1.41772630683519E-8</c:v>
                </c:pt>
                <c:pt idx="1067">
                  <c:v>1.42068020513366E-8</c:v>
                </c:pt>
                <c:pt idx="1068">
                  <c:v>1.42363410339811E-8</c:v>
                </c:pt>
                <c:pt idx="1069">
                  <c:v>1.42658800166256E-8</c:v>
                </c:pt>
                <c:pt idx="1070">
                  <c:v>1.42954189992702E-8</c:v>
                </c:pt>
                <c:pt idx="1071">
                  <c:v>1.43249579819147E-8</c:v>
                </c:pt>
                <c:pt idx="1072">
                  <c:v>1.43544969645592E-8</c:v>
                </c:pt>
                <c:pt idx="1073">
                  <c:v>1.43840359472037E-8</c:v>
                </c:pt>
                <c:pt idx="1074">
                  <c:v>1.44135749298482E-8</c:v>
                </c:pt>
                <c:pt idx="1075">
                  <c:v>1.44431139124928E-8</c:v>
                </c:pt>
                <c:pt idx="1076">
                  <c:v>1.44726528951373E-8</c:v>
                </c:pt>
                <c:pt idx="1077">
                  <c:v>1.4502191878122E-8</c:v>
                </c:pt>
                <c:pt idx="1078">
                  <c:v>1.45317308607665E-8</c:v>
                </c:pt>
                <c:pt idx="1079">
                  <c:v>1.4561269843411E-8</c:v>
                </c:pt>
                <c:pt idx="1080">
                  <c:v>1.45908088260556E-8</c:v>
                </c:pt>
                <c:pt idx="1081">
                  <c:v>1.46203478087001E-8</c:v>
                </c:pt>
                <c:pt idx="1082">
                  <c:v>1.46498867913446E-8</c:v>
                </c:pt>
                <c:pt idx="1083">
                  <c:v>1.46794257739891E-8</c:v>
                </c:pt>
                <c:pt idx="1084">
                  <c:v>1.47089647567357E-8</c:v>
                </c:pt>
                <c:pt idx="1085">
                  <c:v>1.47385037394142E-8</c:v>
                </c:pt>
                <c:pt idx="1086">
                  <c:v>1.47680427220928E-8</c:v>
                </c:pt>
                <c:pt idx="1087">
                  <c:v>1.47975817047713E-8</c:v>
                </c:pt>
                <c:pt idx="1088">
                  <c:v>1.48271206874499E-8</c:v>
                </c:pt>
                <c:pt idx="1089">
                  <c:v>1.48566596701284E-8</c:v>
                </c:pt>
                <c:pt idx="1090">
                  <c:v>1.48861986528069E-8</c:v>
                </c:pt>
                <c:pt idx="1091">
                  <c:v>1.49157376354855E-8</c:v>
                </c:pt>
                <c:pt idx="1092">
                  <c:v>1.4945276618164E-8</c:v>
                </c:pt>
                <c:pt idx="1093">
                  <c:v>1.49748156008426E-8</c:v>
                </c:pt>
                <c:pt idx="1094">
                  <c:v>1.50043545835211E-8</c:v>
                </c:pt>
                <c:pt idx="1095">
                  <c:v>1.50338935661996E-8</c:v>
                </c:pt>
                <c:pt idx="1096">
                  <c:v>1.50634325488782E-8</c:v>
                </c:pt>
                <c:pt idx="1097">
                  <c:v>1.50929715315567E-8</c:v>
                </c:pt>
                <c:pt idx="1098">
                  <c:v>1.51225105142353E-8</c:v>
                </c:pt>
                <c:pt idx="1099">
                  <c:v>1.51520494969138E-8</c:v>
                </c:pt>
                <c:pt idx="1100">
                  <c:v>1.51815884795923E-8</c:v>
                </c:pt>
                <c:pt idx="1101">
                  <c:v>1.52111274622709E-8</c:v>
                </c:pt>
                <c:pt idx="1102">
                  <c:v>1.52406664449494E-8</c:v>
                </c:pt>
                <c:pt idx="1103">
                  <c:v>1.5270205427628E-8</c:v>
                </c:pt>
                <c:pt idx="1104">
                  <c:v>1.52997444103065E-8</c:v>
                </c:pt>
                <c:pt idx="1105">
                  <c:v>1.5329283392985E-8</c:v>
                </c:pt>
                <c:pt idx="1106">
                  <c:v>1.53588223756636E-8</c:v>
                </c:pt>
                <c:pt idx="1107">
                  <c:v>1.53883613583421E-8</c:v>
                </c:pt>
                <c:pt idx="1108">
                  <c:v>1.54179003410206E-8</c:v>
                </c:pt>
                <c:pt idx="1109">
                  <c:v>1.54474393236992E-8</c:v>
                </c:pt>
                <c:pt idx="1110">
                  <c:v>1.54769783063777E-8</c:v>
                </c:pt>
                <c:pt idx="1111">
                  <c:v>1.55065172890563E-8</c:v>
                </c:pt>
                <c:pt idx="1112">
                  <c:v>1.55360562717348E-8</c:v>
                </c:pt>
                <c:pt idx="1113">
                  <c:v>1.55655952544134E-8</c:v>
                </c:pt>
                <c:pt idx="1114">
                  <c:v>1.55951342371259E-8</c:v>
                </c:pt>
                <c:pt idx="1115">
                  <c:v>1.56246732198045E-8</c:v>
                </c:pt>
                <c:pt idx="1116">
                  <c:v>1.5654212202483E-8</c:v>
                </c:pt>
                <c:pt idx="1117">
                  <c:v>1.56837511851615E-8</c:v>
                </c:pt>
                <c:pt idx="1118">
                  <c:v>1.57132901678401E-8</c:v>
                </c:pt>
                <c:pt idx="1119">
                  <c:v>1.57428291505186E-8</c:v>
                </c:pt>
                <c:pt idx="1120">
                  <c:v>1.57723681331971E-8</c:v>
                </c:pt>
                <c:pt idx="1121">
                  <c:v>1.58019071158757E-8</c:v>
                </c:pt>
                <c:pt idx="1122">
                  <c:v>1.58314460985542E-8</c:v>
                </c:pt>
                <c:pt idx="1123">
                  <c:v>1.58609850812328E-8</c:v>
                </c:pt>
                <c:pt idx="1124">
                  <c:v>1.58905240639113E-8</c:v>
                </c:pt>
                <c:pt idx="1125">
                  <c:v>1.59200630465899E-8</c:v>
                </c:pt>
                <c:pt idx="1126">
                  <c:v>1.59496020292684E-8</c:v>
                </c:pt>
                <c:pt idx="1127">
                  <c:v>1.59791410119469E-8</c:v>
                </c:pt>
                <c:pt idx="1128">
                  <c:v>1.60086799946255E-8</c:v>
                </c:pt>
                <c:pt idx="1129">
                  <c:v>1.6038218977304E-8</c:v>
                </c:pt>
                <c:pt idx="1130">
                  <c:v>1.60677579599826E-8</c:v>
                </c:pt>
                <c:pt idx="1131">
                  <c:v>1.60972969426611E-8</c:v>
                </c:pt>
                <c:pt idx="1132">
                  <c:v>1.61268359253396E-8</c:v>
                </c:pt>
                <c:pt idx="1133">
                  <c:v>1.61563749080182E-8</c:v>
                </c:pt>
                <c:pt idx="1134">
                  <c:v>1.61859138906967E-8</c:v>
                </c:pt>
                <c:pt idx="1135">
                  <c:v>1.62154528733752E-8</c:v>
                </c:pt>
                <c:pt idx="1136">
                  <c:v>1.62449918560538E-8</c:v>
                </c:pt>
                <c:pt idx="1137">
                  <c:v>1.62745308387323E-8</c:v>
                </c:pt>
                <c:pt idx="1138">
                  <c:v>1.63040698214109E-8</c:v>
                </c:pt>
                <c:pt idx="1139">
                  <c:v>1.63336088040894E-8</c:v>
                </c:pt>
                <c:pt idx="1140">
                  <c:v>1.63631477867679E-8</c:v>
                </c:pt>
                <c:pt idx="1141">
                  <c:v>1.63926867694465E-8</c:v>
                </c:pt>
                <c:pt idx="1142">
                  <c:v>1.6422225752125E-8</c:v>
                </c:pt>
                <c:pt idx="1143">
                  <c:v>1.64517647348036E-8</c:v>
                </c:pt>
                <c:pt idx="1144">
                  <c:v>1.64813037174821E-8</c:v>
                </c:pt>
                <c:pt idx="1145">
                  <c:v>1.65108427001606E-8</c:v>
                </c:pt>
                <c:pt idx="1146">
                  <c:v>1.65403816828392E-8</c:v>
                </c:pt>
                <c:pt idx="1147">
                  <c:v>1.65699206655177E-8</c:v>
                </c:pt>
                <c:pt idx="1148">
                  <c:v>1.65994596481963E-8</c:v>
                </c:pt>
                <c:pt idx="1149">
                  <c:v>1.66289986308748E-8</c:v>
                </c:pt>
                <c:pt idx="1150">
                  <c:v>1.66585376135533E-8</c:v>
                </c:pt>
                <c:pt idx="1151">
                  <c:v>1.66880765962319E-8</c:v>
                </c:pt>
                <c:pt idx="1152">
                  <c:v>1.67176155789104E-8</c:v>
                </c:pt>
                <c:pt idx="1153">
                  <c:v>1.6747154561589E-8</c:v>
                </c:pt>
                <c:pt idx="1154">
                  <c:v>1.67766935442675E-8</c:v>
                </c:pt>
                <c:pt idx="1155">
                  <c:v>1.6806232526946E-8</c:v>
                </c:pt>
                <c:pt idx="1156">
                  <c:v>1.68357715096246E-8</c:v>
                </c:pt>
                <c:pt idx="1157">
                  <c:v>1.68653104923031E-8</c:v>
                </c:pt>
                <c:pt idx="1158">
                  <c:v>1.68948494749817E-8</c:v>
                </c:pt>
                <c:pt idx="1159">
                  <c:v>1.69243884576602E-8</c:v>
                </c:pt>
                <c:pt idx="1160">
                  <c:v>1.69539274403387E-8</c:v>
                </c:pt>
                <c:pt idx="1161">
                  <c:v>1.69834664230173E-8</c:v>
                </c:pt>
                <c:pt idx="1162">
                  <c:v>1.70130054056958E-8</c:v>
                </c:pt>
                <c:pt idx="1163">
                  <c:v>1.70425443883744E-8</c:v>
                </c:pt>
                <c:pt idx="1164">
                  <c:v>1.70720833710529E-8</c:v>
                </c:pt>
                <c:pt idx="1165">
                  <c:v>1.71016223537314E-8</c:v>
                </c:pt>
                <c:pt idx="1166">
                  <c:v>1.713116133641E-8</c:v>
                </c:pt>
                <c:pt idx="1167">
                  <c:v>1.71607003190885E-8</c:v>
                </c:pt>
                <c:pt idx="1168">
                  <c:v>1.71902393017671E-8</c:v>
                </c:pt>
                <c:pt idx="1169">
                  <c:v>1.72197782844456E-8</c:v>
                </c:pt>
                <c:pt idx="1170">
                  <c:v>1.72493172671241E-8</c:v>
                </c:pt>
                <c:pt idx="1171">
                  <c:v>1.72788562498367E-8</c:v>
                </c:pt>
                <c:pt idx="1172">
                  <c:v>1.73083952325152E-8</c:v>
                </c:pt>
                <c:pt idx="1173">
                  <c:v>1.73379342151938E-8</c:v>
                </c:pt>
                <c:pt idx="1174">
                  <c:v>1.73674731978723E-8</c:v>
                </c:pt>
                <c:pt idx="1175">
                  <c:v>1.73970121805509E-8</c:v>
                </c:pt>
                <c:pt idx="1176">
                  <c:v>1.74265511632294E-8</c:v>
                </c:pt>
                <c:pt idx="1177">
                  <c:v>1.74560901459079E-8</c:v>
                </c:pt>
                <c:pt idx="1178">
                  <c:v>1.74856291285865E-8</c:v>
                </c:pt>
                <c:pt idx="1179">
                  <c:v>1.7515168111265E-8</c:v>
                </c:pt>
                <c:pt idx="1180">
                  <c:v>1.75447070939436E-8</c:v>
                </c:pt>
                <c:pt idx="1181">
                  <c:v>1.75742460766221E-8</c:v>
                </c:pt>
                <c:pt idx="1182">
                  <c:v>1.76037850593006E-8</c:v>
                </c:pt>
                <c:pt idx="1183">
                  <c:v>1.76333240419792E-8</c:v>
                </c:pt>
                <c:pt idx="1184">
                  <c:v>1.76628630246577E-8</c:v>
                </c:pt>
                <c:pt idx="1185">
                  <c:v>1.76924020073363E-8</c:v>
                </c:pt>
                <c:pt idx="1186">
                  <c:v>1.77219409900148E-8</c:v>
                </c:pt>
                <c:pt idx="1187">
                  <c:v>1.77514799726933E-8</c:v>
                </c:pt>
                <c:pt idx="1188">
                  <c:v>1.77810189553651E-8</c:v>
                </c:pt>
                <c:pt idx="1189">
                  <c:v>1.78105579380436E-8</c:v>
                </c:pt>
                <c:pt idx="1190">
                  <c:v>1.78400969207222E-8</c:v>
                </c:pt>
                <c:pt idx="1191">
                  <c:v>1.78696359034041E-8</c:v>
                </c:pt>
                <c:pt idx="1192">
                  <c:v>1.78991748860826E-8</c:v>
                </c:pt>
                <c:pt idx="1193">
                  <c:v>1.79287138687612E-8</c:v>
                </c:pt>
                <c:pt idx="1194">
                  <c:v>1.79582528514397E-8</c:v>
                </c:pt>
                <c:pt idx="1195">
                  <c:v>1.79877918341183E-8</c:v>
                </c:pt>
                <c:pt idx="1196">
                  <c:v>1.80173308167968E-8</c:v>
                </c:pt>
                <c:pt idx="1197">
                  <c:v>1.80468697994787E-8</c:v>
                </c:pt>
                <c:pt idx="1198">
                  <c:v>1.80764087821566E-8</c:v>
                </c:pt>
                <c:pt idx="1199">
                  <c:v>1.81059477648358E-8</c:v>
                </c:pt>
              </c:numCache>
            </c:numRef>
          </c:xVal>
          <c:yVal>
            <c:numRef>
              <c:f>'Al effect 650C'!$B$3:$B$1202</c:f>
              <c:numCache>
                <c:formatCode>General</c:formatCode>
                <c:ptCount val="1200"/>
                <c:pt idx="0">
                  <c:v>0.00010006337208</c:v>
                </c:pt>
                <c:pt idx="1">
                  <c:v>0.00010006341644</c:v>
                </c:pt>
                <c:pt idx="2">
                  <c:v>0.00010006354956</c:v>
                </c:pt>
                <c:pt idx="3">
                  <c:v>0.00010006377162</c:v>
                </c:pt>
                <c:pt idx="4">
                  <c:v>0.00010006408285</c:v>
                </c:pt>
                <c:pt idx="5">
                  <c:v>0.00010006448361</c:v>
                </c:pt>
                <c:pt idx="6">
                  <c:v>0.00010006497438</c:v>
                </c:pt>
                <c:pt idx="7">
                  <c:v>0.00010006555572</c:v>
                </c:pt>
                <c:pt idx="8">
                  <c:v>0.0001000662283</c:v>
                </c:pt>
                <c:pt idx="9">
                  <c:v>0.00010006699288</c:v>
                </c:pt>
                <c:pt idx="10">
                  <c:v>0.00010006785036</c:v>
                </c:pt>
                <c:pt idx="11">
                  <c:v>0.00010006880171</c:v>
                </c:pt>
                <c:pt idx="12">
                  <c:v>0.00010006984804</c:v>
                </c:pt>
                <c:pt idx="13">
                  <c:v>0.00010007099053</c:v>
                </c:pt>
                <c:pt idx="14">
                  <c:v>0.00010007223051</c:v>
                </c:pt>
                <c:pt idx="15">
                  <c:v>0.00010007356939</c:v>
                </c:pt>
                <c:pt idx="16">
                  <c:v>0.00010007500871</c:v>
                </c:pt>
                <c:pt idx="17">
                  <c:v>0.0001000765501</c:v>
                </c:pt>
                <c:pt idx="18">
                  <c:v>0.00010007819533</c:v>
                </c:pt>
                <c:pt idx="19">
                  <c:v>0.00010007994627</c:v>
                </c:pt>
                <c:pt idx="20">
                  <c:v>0.00010008180492</c:v>
                </c:pt>
                <c:pt idx="21">
                  <c:v>0.00010008377338</c:v>
                </c:pt>
                <c:pt idx="22">
                  <c:v>0.00010008585388</c:v>
                </c:pt>
                <c:pt idx="23">
                  <c:v>0.00010008804879</c:v>
                </c:pt>
                <c:pt idx="24">
                  <c:v>0.00010009036057</c:v>
                </c:pt>
                <c:pt idx="25">
                  <c:v>0.00010009279184</c:v>
                </c:pt>
                <c:pt idx="26">
                  <c:v>0.00010009534533</c:v>
                </c:pt>
                <c:pt idx="27">
                  <c:v>0.00010009802391</c:v>
                </c:pt>
                <c:pt idx="28">
                  <c:v>0.00010010083057</c:v>
                </c:pt>
                <c:pt idx="29">
                  <c:v>0.00010010376847</c:v>
                </c:pt>
                <c:pt idx="30">
                  <c:v>0.00010010684087</c:v>
                </c:pt>
                <c:pt idx="31">
                  <c:v>0.00010011005119</c:v>
                </c:pt>
                <c:pt idx="32">
                  <c:v>0.000100113403</c:v>
                </c:pt>
                <c:pt idx="33">
                  <c:v>0.00010011690002</c:v>
                </c:pt>
                <c:pt idx="34">
                  <c:v>0.00010012054609</c:v>
                </c:pt>
                <c:pt idx="35">
                  <c:v>0.00010012434525</c:v>
                </c:pt>
                <c:pt idx="36">
                  <c:v>0.00010012830166</c:v>
                </c:pt>
                <c:pt idx="37">
                  <c:v>0.00010013241966</c:v>
                </c:pt>
                <c:pt idx="38">
                  <c:v>0.00010013670376</c:v>
                </c:pt>
                <c:pt idx="39">
                  <c:v>0.00010014115862</c:v>
                </c:pt>
                <c:pt idx="40">
                  <c:v>0.00010014578908</c:v>
                </c:pt>
                <c:pt idx="41">
                  <c:v>0.00010015060017</c:v>
                </c:pt>
                <c:pt idx="42">
                  <c:v>0.00010015559707</c:v>
                </c:pt>
                <c:pt idx="43">
                  <c:v>0.00010016078519</c:v>
                </c:pt>
                <c:pt idx="44">
                  <c:v>0.00010016617008</c:v>
                </c:pt>
                <c:pt idx="45">
                  <c:v>0.00010017175751</c:v>
                </c:pt>
                <c:pt idx="46">
                  <c:v>0.00010017755346</c:v>
                </c:pt>
                <c:pt idx="47">
                  <c:v>0.00010018356407</c:v>
                </c:pt>
                <c:pt idx="48">
                  <c:v>0.00010018979574</c:v>
                </c:pt>
                <c:pt idx="49">
                  <c:v>0.00010019625504</c:v>
                </c:pt>
                <c:pt idx="50">
                  <c:v>0.00010020294879</c:v>
                </c:pt>
                <c:pt idx="51">
                  <c:v>0.00010020988401</c:v>
                </c:pt>
                <c:pt idx="52">
                  <c:v>0.00010021706797</c:v>
                </c:pt>
                <c:pt idx="53">
                  <c:v>0.00010022450815</c:v>
                </c:pt>
                <c:pt idx="54">
                  <c:v>0.00010023221229</c:v>
                </c:pt>
                <c:pt idx="55">
                  <c:v>0.00010024018838</c:v>
                </c:pt>
                <c:pt idx="56">
                  <c:v>0.00010024844465</c:v>
                </c:pt>
                <c:pt idx="57">
                  <c:v>0.00010025698959</c:v>
                </c:pt>
                <c:pt idx="58">
                  <c:v>0.00010026583196</c:v>
                </c:pt>
                <c:pt idx="59">
                  <c:v>0.00010027498079</c:v>
                </c:pt>
                <c:pt idx="60">
                  <c:v>0.0001002844454</c:v>
                </c:pt>
                <c:pt idx="61">
                  <c:v>0.00010029423537</c:v>
                </c:pt>
                <c:pt idx="62">
                  <c:v>0.00010030436061</c:v>
                </c:pt>
                <c:pt idx="63">
                  <c:v>0.00010031483131</c:v>
                </c:pt>
                <c:pt idx="64">
                  <c:v>0.00010032565796</c:v>
                </c:pt>
                <c:pt idx="65">
                  <c:v>0.00010033685138</c:v>
                </c:pt>
                <c:pt idx="66">
                  <c:v>0.00010034842272</c:v>
                </c:pt>
                <c:pt idx="67">
                  <c:v>0.00010036038344</c:v>
                </c:pt>
                <c:pt idx="68">
                  <c:v>0.00010037274537</c:v>
                </c:pt>
                <c:pt idx="69">
                  <c:v>0.00010038552066</c:v>
                </c:pt>
                <c:pt idx="70">
                  <c:v>0.00010039872184</c:v>
                </c:pt>
                <c:pt idx="71">
                  <c:v>0.00010041236179</c:v>
                </c:pt>
                <c:pt idx="72">
                  <c:v>0.0001004264538</c:v>
                </c:pt>
                <c:pt idx="73">
                  <c:v>0.00010044101149</c:v>
                </c:pt>
                <c:pt idx="74">
                  <c:v>0.00010045604894</c:v>
                </c:pt>
                <c:pt idx="75">
                  <c:v>0.00010047158058</c:v>
                </c:pt>
                <c:pt idx="76">
                  <c:v>0.00010048762129</c:v>
                </c:pt>
                <c:pt idx="77">
                  <c:v>0.00010050418636</c:v>
                </c:pt>
                <c:pt idx="78">
                  <c:v>0.00010052129153</c:v>
                </c:pt>
                <c:pt idx="79">
                  <c:v>0.00010053895297</c:v>
                </c:pt>
                <c:pt idx="80">
                  <c:v>0.00010055718732</c:v>
                </c:pt>
                <c:pt idx="81">
                  <c:v>0.00010057601169</c:v>
                </c:pt>
                <c:pt idx="82">
                  <c:v>0.00010059544367</c:v>
                </c:pt>
                <c:pt idx="83">
                  <c:v>0.00010061550134</c:v>
                </c:pt>
                <c:pt idx="84">
                  <c:v>0.0001006362033</c:v>
                </c:pt>
                <c:pt idx="85">
                  <c:v>0.00010065756864</c:v>
                </c:pt>
                <c:pt idx="86">
                  <c:v>0.000100679617</c:v>
                </c:pt>
                <c:pt idx="87">
                  <c:v>0.00010070236857</c:v>
                </c:pt>
                <c:pt idx="88">
                  <c:v>0.00010072584408</c:v>
                </c:pt>
                <c:pt idx="89">
                  <c:v>0.00010075006484</c:v>
                </c:pt>
                <c:pt idx="90">
                  <c:v>0.00010077505273</c:v>
                </c:pt>
                <c:pt idx="91">
                  <c:v>0.00010080083026</c:v>
                </c:pt>
                <c:pt idx="92">
                  <c:v>0.00010082742053</c:v>
                </c:pt>
                <c:pt idx="93">
                  <c:v>0.00010085484725</c:v>
                </c:pt>
                <c:pt idx="94">
                  <c:v>0.00010088313481</c:v>
                </c:pt>
                <c:pt idx="95">
                  <c:v>0.00010091230824</c:v>
                </c:pt>
                <c:pt idx="96">
                  <c:v>0.00010094239323</c:v>
                </c:pt>
                <c:pt idx="97">
                  <c:v>0.00010097341618</c:v>
                </c:pt>
                <c:pt idx="98">
                  <c:v>0.00010100540419</c:v>
                </c:pt>
                <c:pt idx="99">
                  <c:v>0.00010103838508</c:v>
                </c:pt>
                <c:pt idx="100">
                  <c:v>0.00010107238741</c:v>
                </c:pt>
                <c:pt idx="101">
                  <c:v>0.00010110744049</c:v>
                </c:pt>
                <c:pt idx="102">
                  <c:v>0.00010114357441</c:v>
                </c:pt>
                <c:pt idx="103">
                  <c:v>0.00010118082006</c:v>
                </c:pt>
                <c:pt idx="104">
                  <c:v>0.00010121920913</c:v>
                </c:pt>
                <c:pt idx="105">
                  <c:v>0.00010125877414</c:v>
                </c:pt>
                <c:pt idx="106">
                  <c:v>0.00010129954846</c:v>
                </c:pt>
                <c:pt idx="107">
                  <c:v>0.00010134156633</c:v>
                </c:pt>
                <c:pt idx="108">
                  <c:v>0.00010138486287</c:v>
                </c:pt>
                <c:pt idx="109">
                  <c:v>0.00010142947412</c:v>
                </c:pt>
                <c:pt idx="110">
                  <c:v>0.00010147543705</c:v>
                </c:pt>
                <c:pt idx="111">
                  <c:v>0.00010152278956</c:v>
                </c:pt>
                <c:pt idx="112">
                  <c:v>0.00010157157054</c:v>
                </c:pt>
                <c:pt idx="113">
                  <c:v>0.00010162181986</c:v>
                </c:pt>
                <c:pt idx="114">
                  <c:v>0.00010167357841</c:v>
                </c:pt>
                <c:pt idx="115">
                  <c:v>0.00010172688813</c:v>
                </c:pt>
                <c:pt idx="116">
                  <c:v>0.00010178179201</c:v>
                </c:pt>
                <c:pt idx="117">
                  <c:v>0.00010183833411</c:v>
                </c:pt>
                <c:pt idx="118">
                  <c:v>0.00010189655962</c:v>
                </c:pt>
                <c:pt idx="119">
                  <c:v>0.00010195651486</c:v>
                </c:pt>
                <c:pt idx="120">
                  <c:v>0.0001020182473</c:v>
                </c:pt>
                <c:pt idx="121">
                  <c:v>0.00010208180559</c:v>
                </c:pt>
                <c:pt idx="122">
                  <c:v>0.0001021472396</c:v>
                </c:pt>
                <c:pt idx="123">
                  <c:v>0.00010221460043</c:v>
                </c:pt>
                <c:pt idx="124">
                  <c:v>0.00010228394043</c:v>
                </c:pt>
                <c:pt idx="125">
                  <c:v>0.00010235531325</c:v>
                </c:pt>
                <c:pt idx="126">
                  <c:v>0.00010242877386</c:v>
                </c:pt>
                <c:pt idx="127">
                  <c:v>0.00010250437856</c:v>
                </c:pt>
                <c:pt idx="128">
                  <c:v>0.00010258218503</c:v>
                </c:pt>
                <c:pt idx="129">
                  <c:v>0.00010266225236</c:v>
                </c:pt>
                <c:pt idx="130">
                  <c:v>0.00010274464105</c:v>
                </c:pt>
                <c:pt idx="131">
                  <c:v>0.00010282941307</c:v>
                </c:pt>
                <c:pt idx="132">
                  <c:v>0.0001029166319</c:v>
                </c:pt>
                <c:pt idx="133">
                  <c:v>0.00010300636251</c:v>
                </c:pt>
                <c:pt idx="134">
                  <c:v>0.00010309867144</c:v>
                </c:pt>
                <c:pt idx="135">
                  <c:v>0.00010319362682</c:v>
                </c:pt>
                <c:pt idx="136">
                  <c:v>0.00010329129839</c:v>
                </c:pt>
                <c:pt idx="137">
                  <c:v>0.00010339175754</c:v>
                </c:pt>
                <c:pt idx="138">
                  <c:v>0.00010349507736</c:v>
                </c:pt>
                <c:pt idx="139">
                  <c:v>0.00010360133264</c:v>
                </c:pt>
                <c:pt idx="140">
                  <c:v>0.00010371059993</c:v>
                </c:pt>
                <c:pt idx="141">
                  <c:v>0.00010382295757</c:v>
                </c:pt>
                <c:pt idx="142">
                  <c:v>0.00010393848573</c:v>
                </c:pt>
                <c:pt idx="143">
                  <c:v>0.00010405726644</c:v>
                </c:pt>
                <c:pt idx="144">
                  <c:v>0.00010417938361</c:v>
                </c:pt>
                <c:pt idx="145">
                  <c:v>0.00010430492311</c:v>
                </c:pt>
                <c:pt idx="146">
                  <c:v>0.00010443397277</c:v>
                </c:pt>
                <c:pt idx="147">
                  <c:v>0.00010456662242</c:v>
                </c:pt>
                <c:pt idx="148">
                  <c:v>0.00010470296397</c:v>
                </c:pt>
                <c:pt idx="149">
                  <c:v>0.00010484309139</c:v>
                </c:pt>
                <c:pt idx="150">
                  <c:v>0.00010498710081</c:v>
                </c:pt>
                <c:pt idx="151">
                  <c:v>0.00010513509049</c:v>
                </c:pt>
                <c:pt idx="152">
                  <c:v>0.00010528716096</c:v>
                </c:pt>
                <c:pt idx="153">
                  <c:v>0.00010544341494</c:v>
                </c:pt>
                <c:pt idx="154">
                  <c:v>0.00010560395751</c:v>
                </c:pt>
                <c:pt idx="155">
                  <c:v>0.00010576889604</c:v>
                </c:pt>
                <c:pt idx="156">
                  <c:v>0.0001059383403</c:v>
                </c:pt>
                <c:pt idx="157">
                  <c:v>0.00010611240252</c:v>
                </c:pt>
                <c:pt idx="158">
                  <c:v>0.00010629119734</c:v>
                </c:pt>
                <c:pt idx="159">
                  <c:v>0.00010647484199</c:v>
                </c:pt>
                <c:pt idx="160">
                  <c:v>0.00010666345621</c:v>
                </c:pt>
                <c:pt idx="161">
                  <c:v>0.00010685716237</c:v>
                </c:pt>
                <c:pt idx="162">
                  <c:v>0.00010705608551</c:v>
                </c:pt>
                <c:pt idx="163">
                  <c:v>0.00010726035336</c:v>
                </c:pt>
                <c:pt idx="164">
                  <c:v>0.00010747009643</c:v>
                </c:pt>
                <c:pt idx="165">
                  <c:v>0.000107685448</c:v>
                </c:pt>
                <c:pt idx="166">
                  <c:v>0.00010790654423</c:v>
                </c:pt>
                <c:pt idx="167">
                  <c:v>0.00010813352418</c:v>
                </c:pt>
                <c:pt idx="168">
                  <c:v>0.00010836652987</c:v>
                </c:pt>
                <c:pt idx="169">
                  <c:v>0.00010860570631</c:v>
                </c:pt>
                <c:pt idx="170">
                  <c:v>0.00010885120159</c:v>
                </c:pt>
                <c:pt idx="171">
                  <c:v>0.0001091031669</c:v>
                </c:pt>
                <c:pt idx="172">
                  <c:v>0.0001093617566</c:v>
                </c:pt>
                <c:pt idx="173">
                  <c:v>0.00010962712828</c:v>
                </c:pt>
                <c:pt idx="174">
                  <c:v>0.00010989944278</c:v>
                </c:pt>
                <c:pt idx="175">
                  <c:v>0.0001101788643</c:v>
                </c:pt>
                <c:pt idx="176">
                  <c:v>0.0001104655604</c:v>
                </c:pt>
                <c:pt idx="177">
                  <c:v>0.0001107597021</c:v>
                </c:pt>
                <c:pt idx="178">
                  <c:v>0.00011106146391</c:v>
                </c:pt>
                <c:pt idx="179">
                  <c:v>0.0001113710239</c:v>
                </c:pt>
                <c:pt idx="180">
                  <c:v>0.00011168856376</c:v>
                </c:pt>
                <c:pt idx="181">
                  <c:v>0.00011201426884</c:v>
                </c:pt>
                <c:pt idx="182">
                  <c:v>0.00011234832823</c:v>
                </c:pt>
                <c:pt idx="183">
                  <c:v>0.00011269093483</c:v>
                </c:pt>
                <c:pt idx="184">
                  <c:v>0.00011304228537</c:v>
                </c:pt>
                <c:pt idx="185">
                  <c:v>0.00011340258052</c:v>
                </c:pt>
                <c:pt idx="186">
                  <c:v>0.00011377202489</c:v>
                </c:pt>
                <c:pt idx="187">
                  <c:v>0.00011415082716</c:v>
                </c:pt>
                <c:pt idx="188">
                  <c:v>0.00011453920011</c:v>
                </c:pt>
                <c:pt idx="189">
                  <c:v>0.00011493736068</c:v>
                </c:pt>
                <c:pt idx="190">
                  <c:v>0.00011534553003</c:v>
                </c:pt>
                <c:pt idx="191">
                  <c:v>0.00011576393363</c:v>
                </c:pt>
                <c:pt idx="192">
                  <c:v>0.0001161928013</c:v>
                </c:pt>
                <c:pt idx="193">
                  <c:v>0.00011663236729</c:v>
                </c:pt>
                <c:pt idx="194">
                  <c:v>0.00011708287033</c:v>
                </c:pt>
                <c:pt idx="195">
                  <c:v>0.00011754455373</c:v>
                </c:pt>
                <c:pt idx="196">
                  <c:v>0.00011801766539</c:v>
                </c:pt>
                <c:pt idx="197">
                  <c:v>0.00011850245793</c:v>
                </c:pt>
                <c:pt idx="198">
                  <c:v>0.00011899918872</c:v>
                </c:pt>
                <c:pt idx="199">
                  <c:v>0.00011950811997</c:v>
                </c:pt>
                <c:pt idx="200">
                  <c:v>0.00012002951877</c:v>
                </c:pt>
                <c:pt idx="201">
                  <c:v>0.00012056365718</c:v>
                </c:pt>
                <c:pt idx="202">
                  <c:v>0.00012111081232</c:v>
                </c:pt>
                <c:pt idx="203">
                  <c:v>0.00012167126639</c:v>
                </c:pt>
                <c:pt idx="204">
                  <c:v>0.00012224530678</c:v>
                </c:pt>
                <c:pt idx="205">
                  <c:v>0.00012283322613</c:v>
                </c:pt>
                <c:pt idx="206">
                  <c:v>0.00012343532241</c:v>
                </c:pt>
                <c:pt idx="207">
                  <c:v>0.00012405189896</c:v>
                </c:pt>
                <c:pt idx="208">
                  <c:v>0.0001246832646</c:v>
                </c:pt>
                <c:pt idx="209">
                  <c:v>0.00012532973371</c:v>
                </c:pt>
                <c:pt idx="210">
                  <c:v>0.00012599162623</c:v>
                </c:pt>
                <c:pt idx="211">
                  <c:v>0.00012666926784</c:v>
                </c:pt>
                <c:pt idx="212">
                  <c:v>0.00012736298995</c:v>
                </c:pt>
                <c:pt idx="213">
                  <c:v>0.00012807312979</c:v>
                </c:pt>
                <c:pt idx="214">
                  <c:v>0.00012880003054</c:v>
                </c:pt>
                <c:pt idx="215">
                  <c:v>0.00012954404133</c:v>
                </c:pt>
                <c:pt idx="216">
                  <c:v>0.00013030551734</c:v>
                </c:pt>
                <c:pt idx="217">
                  <c:v>0.00013108481991</c:v>
                </c:pt>
                <c:pt idx="218">
                  <c:v>0.00013188231657</c:v>
                </c:pt>
                <c:pt idx="219">
                  <c:v>0.00013269838113</c:v>
                </c:pt>
                <c:pt idx="220">
                  <c:v>0.00013353339378</c:v>
                </c:pt>
                <c:pt idx="221">
                  <c:v>0.00013438774111</c:v>
                </c:pt>
                <c:pt idx="222">
                  <c:v>0.00013526181625</c:v>
                </c:pt>
                <c:pt idx="223">
                  <c:v>0.0001361560189</c:v>
                </c:pt>
                <c:pt idx="224">
                  <c:v>0.00013707075544</c:v>
                </c:pt>
                <c:pt idx="225">
                  <c:v>0.00013800643896</c:v>
                </c:pt>
                <c:pt idx="226">
                  <c:v>0.0001389634894</c:v>
                </c:pt>
                <c:pt idx="227">
                  <c:v>0.00013994233356</c:v>
                </c:pt>
                <c:pt idx="228">
                  <c:v>0.00014094340522</c:v>
                </c:pt>
                <c:pt idx="229">
                  <c:v>0.00014196714522</c:v>
                </c:pt>
                <c:pt idx="230">
                  <c:v>0.0001430140015</c:v>
                </c:pt>
                <c:pt idx="231">
                  <c:v>0.0001440844292</c:v>
                </c:pt>
                <c:pt idx="232">
                  <c:v>0.00014517889075</c:v>
                </c:pt>
                <c:pt idx="233">
                  <c:v>0.0001462978559</c:v>
                </c:pt>
                <c:pt idx="234">
                  <c:v>0.00014744180184</c:v>
                </c:pt>
                <c:pt idx="235">
                  <c:v>0.00014861121328</c:v>
                </c:pt>
                <c:pt idx="236">
                  <c:v>0.00014980658247</c:v>
                </c:pt>
                <c:pt idx="237">
                  <c:v>0.00015102840934</c:v>
                </c:pt>
                <c:pt idx="238">
                  <c:v>0.00015227720153</c:v>
                </c:pt>
                <c:pt idx="239">
                  <c:v>0.00015355347448</c:v>
                </c:pt>
                <c:pt idx="240">
                  <c:v>0.00015485775153</c:v>
                </c:pt>
                <c:pt idx="241">
                  <c:v>0.00015619056393</c:v>
                </c:pt>
                <c:pt idx="242">
                  <c:v>0.000157552451</c:v>
                </c:pt>
                <c:pt idx="243">
                  <c:v>0.00015894396011</c:v>
                </c:pt>
                <c:pt idx="244">
                  <c:v>0.00016036564684</c:v>
                </c:pt>
                <c:pt idx="245">
                  <c:v>0.00016181807498</c:v>
                </c:pt>
                <c:pt idx="246">
                  <c:v>0.00016330181666</c:v>
                </c:pt>
                <c:pt idx="247">
                  <c:v>0.00016481745237</c:v>
                </c:pt>
                <c:pt idx="248">
                  <c:v>0.00016636557107</c:v>
                </c:pt>
                <c:pt idx="249">
                  <c:v>0.00016794677026</c:v>
                </c:pt>
                <c:pt idx="250">
                  <c:v>0.000169561656</c:v>
                </c:pt>
                <c:pt idx="251">
                  <c:v>0.00017121084305</c:v>
                </c:pt>
                <c:pt idx="252">
                  <c:v>0.00017289495488</c:v>
                </c:pt>
                <c:pt idx="253">
                  <c:v>0.00017461462377</c:v>
                </c:pt>
                <c:pt idx="254">
                  <c:v>0.00017637049087</c:v>
                </c:pt>
                <c:pt idx="255">
                  <c:v>0.00017816320625</c:v>
                </c:pt>
                <c:pt idx="256">
                  <c:v>0.00017999342898</c:v>
                </c:pt>
                <c:pt idx="257">
                  <c:v>0.0001818618272</c:v>
                </c:pt>
                <c:pt idx="258">
                  <c:v>0.00018376907817</c:v>
                </c:pt>
                <c:pt idx="259">
                  <c:v>0.00018571586833</c:v>
                </c:pt>
                <c:pt idx="260">
                  <c:v>0.00018770289338</c:v>
                </c:pt>
                <c:pt idx="261">
                  <c:v>0.00018973085832</c:v>
                </c:pt>
                <c:pt idx="262">
                  <c:v>0.00019180047752</c:v>
                </c:pt>
                <c:pt idx="263">
                  <c:v>0.00019391247476</c:v>
                </c:pt>
                <c:pt idx="264">
                  <c:v>0.00019606758332</c:v>
                </c:pt>
                <c:pt idx="265">
                  <c:v>0.00019826654601</c:v>
                </c:pt>
                <c:pt idx="266">
                  <c:v>0.00020051011522</c:v>
                </c:pt>
                <c:pt idx="267">
                  <c:v>0.00020279905299</c:v>
                </c:pt>
                <c:pt idx="268">
                  <c:v>0.00020513413107</c:v>
                </c:pt>
                <c:pt idx="269">
                  <c:v>0.00020751613093</c:v>
                </c:pt>
                <c:pt idx="270">
                  <c:v>0.00020994584384</c:v>
                </c:pt>
                <c:pt idx="271">
                  <c:v>0.00021242407092</c:v>
                </c:pt>
                <c:pt idx="272">
                  <c:v>0.00021495162317</c:v>
                </c:pt>
                <c:pt idx="273">
                  <c:v>0.00021752932151</c:v>
                </c:pt>
                <c:pt idx="274">
                  <c:v>0.00022015799685</c:v>
                </c:pt>
                <c:pt idx="275">
                  <c:v>0.0002228384901</c:v>
                </c:pt>
                <c:pt idx="276">
                  <c:v>0.00022557165222</c:v>
                </c:pt>
                <c:pt idx="277">
                  <c:v>0.00022835834428</c:v>
                </c:pt>
                <c:pt idx="278">
                  <c:v>0.00023119943745</c:v>
                </c:pt>
                <c:pt idx="279">
                  <c:v>0.00023409581307</c:v>
                </c:pt>
                <c:pt idx="280">
                  <c:v>0.00023704836266</c:v>
                </c:pt>
                <c:pt idx="281">
                  <c:v>0.00024005798799</c:v>
                </c:pt>
                <c:pt idx="282">
                  <c:v>0.00024312560103</c:v>
                </c:pt>
                <c:pt idx="283">
                  <c:v>0.00024625212407</c:v>
                </c:pt>
                <c:pt idx="284">
                  <c:v>0.00024943848967</c:v>
                </c:pt>
                <c:pt idx="285">
                  <c:v>0.00025268564071</c:v>
                </c:pt>
                <c:pt idx="286">
                  <c:v>0.00025599453043</c:v>
                </c:pt>
                <c:pt idx="287">
                  <c:v>0.00025936612239</c:v>
                </c:pt>
                <c:pt idx="288">
                  <c:v>0.00026280139055</c:v>
                </c:pt>
                <c:pt idx="289">
                  <c:v>0.00026630131924</c:v>
                </c:pt>
                <c:pt idx="290">
                  <c:v>0.00026986690319</c:v>
                </c:pt>
                <c:pt idx="291">
                  <c:v>0.00027349914753</c:v>
                </c:pt>
                <c:pt idx="292">
                  <c:v>0.00027719906778</c:v>
                </c:pt>
                <c:pt idx="293">
                  <c:v>0.0002809676899</c:v>
                </c:pt>
                <c:pt idx="294">
                  <c:v>0.00028480605022</c:v>
                </c:pt>
                <c:pt idx="295">
                  <c:v>0.00028871519553</c:v>
                </c:pt>
                <c:pt idx="296">
                  <c:v>0.00029269618297</c:v>
                </c:pt>
                <c:pt idx="297">
                  <c:v>0.0002967500801</c:v>
                </c:pt>
                <c:pt idx="298">
                  <c:v>0.00030087796486</c:v>
                </c:pt>
                <c:pt idx="299">
                  <c:v>0.00030508092558</c:v>
                </c:pt>
                <c:pt idx="300">
                  <c:v>0.00030936006091</c:v>
                </c:pt>
                <c:pt idx="301">
                  <c:v>0.00031371647985</c:v>
                </c:pt>
                <c:pt idx="302">
                  <c:v>0.00031815130174</c:v>
                </c:pt>
                <c:pt idx="303">
                  <c:v>0.00032266565617</c:v>
                </c:pt>
                <c:pt idx="304">
                  <c:v>0.00032726068302</c:v>
                </c:pt>
                <c:pt idx="305">
                  <c:v>0.0003319375324</c:v>
                </c:pt>
                <c:pt idx="306">
                  <c:v>0.00033669736458</c:v>
                </c:pt>
                <c:pt idx="307">
                  <c:v>0.00034154135005</c:v>
                </c:pt>
                <c:pt idx="308">
                  <c:v>0.00034647066938</c:v>
                </c:pt>
                <c:pt idx="309">
                  <c:v>0.00035148651321</c:v>
                </c:pt>
                <c:pt idx="310">
                  <c:v>0.00035659008225</c:v>
                </c:pt>
                <c:pt idx="311">
                  <c:v>0.00036178258714</c:v>
                </c:pt>
                <c:pt idx="312">
                  <c:v>0.00036706524848</c:v>
                </c:pt>
                <c:pt idx="313">
                  <c:v>0.00037243929673</c:v>
                </c:pt>
                <c:pt idx="314">
                  <c:v>0.00037790597216</c:v>
                </c:pt>
                <c:pt idx="315">
                  <c:v>0.00038346652477</c:v>
                </c:pt>
                <c:pt idx="316">
                  <c:v>0.00038912221426</c:v>
                </c:pt>
                <c:pt idx="317">
                  <c:v>0.00039487430991</c:v>
                </c:pt>
                <c:pt idx="318">
                  <c:v>0.00040072409055</c:v>
                </c:pt>
                <c:pt idx="319">
                  <c:v>0.00040667284447</c:v>
                </c:pt>
                <c:pt idx="320">
                  <c:v>0.0004127218693</c:v>
                </c:pt>
                <c:pt idx="321">
                  <c:v>0.00041887247199</c:v>
                </c:pt>
                <c:pt idx="322">
                  <c:v>0.00042512596867</c:v>
                </c:pt>
                <c:pt idx="323">
                  <c:v>0.00043148368456</c:v>
                </c:pt>
                <c:pt idx="324">
                  <c:v>0.00043794695392</c:v>
                </c:pt>
                <c:pt idx="325">
                  <c:v>0.00044451711988</c:v>
                </c:pt>
                <c:pt idx="326">
                  <c:v>0.00045119553439</c:v>
                </c:pt>
                <c:pt idx="327">
                  <c:v>0.00045798355808</c:v>
                </c:pt>
                <c:pt idx="328">
                  <c:v>0.00046488256018</c:v>
                </c:pt>
                <c:pt idx="329">
                  <c:v>0.00047189391835</c:v>
                </c:pt>
                <c:pt idx="330">
                  <c:v>0.00047901901861</c:v>
                </c:pt>
                <c:pt idx="331">
                  <c:v>0.00048625925521</c:v>
                </c:pt>
                <c:pt idx="332">
                  <c:v>0.00049361603045</c:v>
                </c:pt>
                <c:pt idx="333">
                  <c:v>0.00050109075463</c:v>
                </c:pt>
                <c:pt idx="334">
                  <c:v>0.00050868484583</c:v>
                </c:pt>
                <c:pt idx="335">
                  <c:v>0.00051639972982</c:v>
                </c:pt>
                <c:pt idx="336">
                  <c:v>0.00052423683991</c:v>
                </c:pt>
                <c:pt idx="337">
                  <c:v>0.00053219761678</c:v>
                </c:pt>
                <c:pt idx="338">
                  <c:v>0.00054028350836</c:v>
                </c:pt>
                <c:pt idx="339">
                  <c:v>0.00054849596961</c:v>
                </c:pt>
                <c:pt idx="340">
                  <c:v>0.00055683646244</c:v>
                </c:pt>
                <c:pt idx="341">
                  <c:v>0.00056530645547</c:v>
                </c:pt>
                <c:pt idx="342">
                  <c:v>0.00057390742391</c:v>
                </c:pt>
                <c:pt idx="343">
                  <c:v>0.00058264084936</c:v>
                </c:pt>
                <c:pt idx="344">
                  <c:v>0.00059150821965</c:v>
                </c:pt>
                <c:pt idx="345">
                  <c:v>0.00060051102861</c:v>
                </c:pt>
                <c:pt idx="346">
                  <c:v>0.00060965077595</c:v>
                </c:pt>
                <c:pt idx="347">
                  <c:v>0.00061892896702</c:v>
                </c:pt>
                <c:pt idx="348">
                  <c:v>0.00062834711262</c:v>
                </c:pt>
                <c:pt idx="349">
                  <c:v>0.00063790672881</c:v>
                </c:pt>
                <c:pt idx="350">
                  <c:v>0.00064760933672</c:v>
                </c:pt>
                <c:pt idx="351">
                  <c:v>0.00065745646229</c:v>
                </c:pt>
                <c:pt idx="352">
                  <c:v>0.0006674496361</c:v>
                </c:pt>
                <c:pt idx="353">
                  <c:v>0.00067759039315</c:v>
                </c:pt>
                <c:pt idx="354">
                  <c:v>0.00068788027261</c:v>
                </c:pt>
                <c:pt idx="355">
                  <c:v>0.00069832081763</c:v>
                </c:pt>
                <c:pt idx="356">
                  <c:v>0.00070891357506</c:v>
                </c:pt>
                <c:pt idx="357">
                  <c:v>0.00071966009528</c:v>
                </c:pt>
                <c:pt idx="358">
                  <c:v>0.00073056193189</c:v>
                </c:pt>
                <c:pt idx="359">
                  <c:v>0.00074162064152</c:v>
                </c:pt>
                <c:pt idx="360">
                  <c:v>0.00075283778355</c:v>
                </c:pt>
                <c:pt idx="361">
                  <c:v>0.00076421491988</c:v>
                </c:pt>
                <c:pt idx="362">
                  <c:v>0.00077575361465</c:v>
                </c:pt>
                <c:pt idx="363">
                  <c:v>0.000787455434</c:v>
                </c:pt>
                <c:pt idx="364">
                  <c:v>0.0007993219458</c:v>
                </c:pt>
                <c:pt idx="365">
                  <c:v>0.00081135471937</c:v>
                </c:pt>
                <c:pt idx="366">
                  <c:v>0.0008235553252</c:v>
                </c:pt>
                <c:pt idx="367">
                  <c:v>0.00083592533472</c:v>
                </c:pt>
                <c:pt idx="368">
                  <c:v>0.00084846631995</c:v>
                </c:pt>
                <c:pt idx="369">
                  <c:v>0.00086117985326</c:v>
                </c:pt>
                <c:pt idx="370">
                  <c:v>0.00087406750708</c:v>
                </c:pt>
                <c:pt idx="371">
                  <c:v>0.00088713085358</c:v>
                </c:pt>
                <c:pt idx="372">
                  <c:v>0.00090037146438</c:v>
                </c:pt>
                <c:pt idx="373">
                  <c:v>0.00091379091029</c:v>
                </c:pt>
                <c:pt idx="374">
                  <c:v>0.00092739076093</c:v>
                </c:pt>
                <c:pt idx="375">
                  <c:v>0.00094117258449</c:v>
                </c:pt>
                <c:pt idx="376">
                  <c:v>0.00095513794736</c:v>
                </c:pt>
                <c:pt idx="377">
                  <c:v>0.00096928841386</c:v>
                </c:pt>
                <c:pt idx="378">
                  <c:v>0.0009836255459</c:v>
                </c:pt>
                <c:pt idx="379">
                  <c:v>0.00099815090265</c:v>
                </c:pt>
                <c:pt idx="380">
                  <c:v>0.0010128660402</c:v>
                </c:pt>
                <c:pt idx="381">
                  <c:v>0.0010277725113</c:v>
                </c:pt>
                <c:pt idx="382">
                  <c:v>0.0010428718649</c:v>
                </c:pt>
                <c:pt idx="383">
                  <c:v>0.001058165646</c:v>
                </c:pt>
                <c:pt idx="384">
                  <c:v>0.0010736553949</c:v>
                </c:pt>
                <c:pt idx="385">
                  <c:v>0.0010893426476</c:v>
                </c:pt>
                <c:pt idx="386">
                  <c:v>0.0011052289347</c:v>
                </c:pt>
                <c:pt idx="387">
                  <c:v>0.0011213157813</c:v>
                </c:pt>
                <c:pt idx="388">
                  <c:v>0.0011376047069</c:v>
                </c:pt>
                <c:pt idx="389">
                  <c:v>0.0011540972246</c:v>
                </c:pt>
                <c:pt idx="390">
                  <c:v>0.0011707948413</c:v>
                </c:pt>
                <c:pt idx="391">
                  <c:v>0.0011876990567</c:v>
                </c:pt>
                <c:pt idx="392">
                  <c:v>0.0012048113633</c:v>
                </c:pt>
                <c:pt idx="393">
                  <c:v>0.0012221332462</c:v>
                </c:pt>
                <c:pt idx="394">
                  <c:v>0.0012396661822</c:v>
                </c:pt>
                <c:pt idx="395">
                  <c:v>0.00125741164</c:v>
                </c:pt>
                <c:pt idx="396">
                  <c:v>0.0012753710793</c:v>
                </c:pt>
                <c:pt idx="397">
                  <c:v>0.0012935459508</c:v>
                </c:pt>
                <c:pt idx="398">
                  <c:v>0.0013119376959</c:v>
                </c:pt>
                <c:pt idx="399">
                  <c:v>0.0013305477457</c:v>
                </c:pt>
                <c:pt idx="400">
                  <c:v>0.0013493775213</c:v>
                </c:pt>
                <c:pt idx="401">
                  <c:v>0.0013684284331</c:v>
                </c:pt>
                <c:pt idx="402">
                  <c:v>0.0013877018804</c:v>
                </c:pt>
                <c:pt idx="403">
                  <c:v>0.0014071992511</c:v>
                </c:pt>
                <c:pt idx="404">
                  <c:v>0.0014269219212</c:v>
                </c:pt>
                <c:pt idx="405">
                  <c:v>0.0014468712545</c:v>
                </c:pt>
                <c:pt idx="406">
                  <c:v>0.0014670486022</c:v>
                </c:pt>
                <c:pt idx="407">
                  <c:v>0.0014874553024</c:v>
                </c:pt>
                <c:pt idx="408">
                  <c:v>0.0015080926799</c:v>
                </c:pt>
                <c:pt idx="409">
                  <c:v>0.0015289620455</c:v>
                </c:pt>
                <c:pt idx="410">
                  <c:v>0.001550064696</c:v>
                </c:pt>
                <c:pt idx="411">
                  <c:v>0.0015714019134</c:v>
                </c:pt>
                <c:pt idx="412">
                  <c:v>0.0015929749647</c:v>
                </c:pt>
                <c:pt idx="413">
                  <c:v>0.0016147851015</c:v>
                </c:pt>
                <c:pt idx="414">
                  <c:v>0.0016368335594</c:v>
                </c:pt>
                <c:pt idx="415">
                  <c:v>0.0016591215581</c:v>
                </c:pt>
                <c:pt idx="416">
                  <c:v>0.0016816503003</c:v>
                </c:pt>
                <c:pt idx="417">
                  <c:v>0.0017044209718</c:v>
                </c:pt>
                <c:pt idx="418">
                  <c:v>0.0017274347409</c:v>
                </c:pt>
                <c:pt idx="419">
                  <c:v>0.0017506927581</c:v>
                </c:pt>
                <c:pt idx="420">
                  <c:v>0.0017741961555</c:v>
                </c:pt>
                <c:pt idx="421">
                  <c:v>0.0017979460465</c:v>
                </c:pt>
                <c:pt idx="422">
                  <c:v>0.0018219435257</c:v>
                </c:pt>
                <c:pt idx="423">
                  <c:v>0.0018461896678</c:v>
                </c:pt>
                <c:pt idx="424">
                  <c:v>0.001870685528</c:v>
                </c:pt>
                <c:pt idx="425">
                  <c:v>0.0018954321408</c:v>
                </c:pt>
                <c:pt idx="426">
                  <c:v>0.0019204305202</c:v>
                </c:pt>
                <c:pt idx="427">
                  <c:v>0.0019456816593</c:v>
                </c:pt>
                <c:pt idx="428">
                  <c:v>0.0019711865292</c:v>
                </c:pt>
                <c:pt idx="429">
                  <c:v>0.0019969460796</c:v>
                </c:pt>
                <c:pt idx="430">
                  <c:v>0.0020229612375</c:v>
                </c:pt>
                <c:pt idx="431">
                  <c:v>0.0020492329074</c:v>
                </c:pt>
                <c:pt idx="432">
                  <c:v>0.0020757619706</c:v>
                </c:pt>
                <c:pt idx="433">
                  <c:v>0.0021025492851</c:v>
                </c:pt>
                <c:pt idx="434">
                  <c:v>0.0021295956849</c:v>
                </c:pt>
                <c:pt idx="435">
                  <c:v>0.0021569019795</c:v>
                </c:pt>
                <c:pt idx="436">
                  <c:v>0.0021844689542</c:v>
                </c:pt>
                <c:pt idx="437">
                  <c:v>0.0022122973688</c:v>
                </c:pt>
                <c:pt idx="438">
                  <c:v>0.002240387958</c:v>
                </c:pt>
                <c:pt idx="439">
                  <c:v>0.0022687414306</c:v>
                </c:pt>
                <c:pt idx="440">
                  <c:v>0.0022973584691</c:v>
                </c:pt>
                <c:pt idx="441">
                  <c:v>0.0023262397296</c:v>
                </c:pt>
                <c:pt idx="442">
                  <c:v>0.0023553858412</c:v>
                </c:pt>
                <c:pt idx="443">
                  <c:v>0.0023847974056</c:v>
                </c:pt>
                <c:pt idx="444">
                  <c:v>0.0024144749972</c:v>
                </c:pt>
                <c:pt idx="445">
                  <c:v>0.0024444191619</c:v>
                </c:pt>
                <c:pt idx="446">
                  <c:v>0.0024746304176</c:v>
                </c:pt>
                <c:pt idx="447">
                  <c:v>0.0025051092533</c:v>
                </c:pt>
                <c:pt idx="448">
                  <c:v>0.0025358561289</c:v>
                </c:pt>
                <c:pt idx="449">
                  <c:v>0.002566871475</c:v>
                </c:pt>
                <c:pt idx="450">
                  <c:v>0.0025981556922</c:v>
                </c:pt>
                <c:pt idx="451">
                  <c:v>0.0026297091514</c:v>
                </c:pt>
                <c:pt idx="452">
                  <c:v>0.0026615321926</c:v>
                </c:pt>
                <c:pt idx="453">
                  <c:v>0.0026936251253</c:v>
                </c:pt>
                <c:pt idx="454">
                  <c:v>0.002725988228</c:v>
                </c:pt>
                <c:pt idx="455">
                  <c:v>0.0027586217475</c:v>
                </c:pt>
                <c:pt idx="456">
                  <c:v>0.0027915258992</c:v>
                </c:pt>
                <c:pt idx="457">
                  <c:v>0.0028247008662</c:v>
                </c:pt>
                <c:pt idx="458">
                  <c:v>0.0028581467994</c:v>
                </c:pt>
                <c:pt idx="459">
                  <c:v>0.0028918638172</c:v>
                </c:pt>
                <c:pt idx="460">
                  <c:v>0.0029258520049</c:v>
                </c:pt>
                <c:pt idx="461">
                  <c:v>0.0029601114147</c:v>
                </c:pt>
                <c:pt idx="462">
                  <c:v>0.0029946420651</c:v>
                </c:pt>
                <c:pt idx="463">
                  <c:v>0.0030294439413</c:v>
                </c:pt>
                <c:pt idx="464">
                  <c:v>0.003064516994</c:v>
                </c:pt>
                <c:pt idx="465">
                  <c:v>0.00309986114</c:v>
                </c:pt>
                <c:pt idx="466">
                  <c:v>0.0031354762613</c:v>
                </c:pt>
                <c:pt idx="467">
                  <c:v>0.0031713622052</c:v>
                </c:pt>
                <c:pt idx="468">
                  <c:v>0.003207518784</c:v>
                </c:pt>
                <c:pt idx="469">
                  <c:v>0.0032439457747</c:v>
                </c:pt>
                <c:pt idx="470">
                  <c:v>0.0032806429189</c:v>
                </c:pt>
                <c:pt idx="471">
                  <c:v>0.0033176099225</c:v>
                </c:pt>
                <c:pt idx="472">
                  <c:v>0.0033548464552</c:v>
                </c:pt>
                <c:pt idx="473">
                  <c:v>0.003392352151</c:v>
                </c:pt>
                <c:pt idx="474">
                  <c:v>0.0034301266072</c:v>
                </c:pt>
                <c:pt idx="475">
                  <c:v>0.0034681693848</c:v>
                </c:pt>
                <c:pt idx="476">
                  <c:v>0.003506480008</c:v>
                </c:pt>
                <c:pt idx="477">
                  <c:v>0.0035450579643</c:v>
                </c:pt>
                <c:pt idx="478">
                  <c:v>0.0035839027039</c:v>
                </c:pt>
                <c:pt idx="479">
                  <c:v>0.0036230136399</c:v>
                </c:pt>
                <c:pt idx="480">
                  <c:v>0.0036623901481</c:v>
                </c:pt>
                <c:pt idx="481">
                  <c:v>0.0037020315668</c:v>
                </c:pt>
                <c:pt idx="482">
                  <c:v>0.0037419371966</c:v>
                </c:pt>
                <c:pt idx="483">
                  <c:v>0.0037821063003</c:v>
                </c:pt>
                <c:pt idx="484">
                  <c:v>0.0038225381029</c:v>
                </c:pt>
                <c:pt idx="485">
                  <c:v>0.0038632317915</c:v>
                </c:pt>
                <c:pt idx="486">
                  <c:v>0.0039041865148</c:v>
                </c:pt>
                <c:pt idx="487">
                  <c:v>0.0039454013838</c:v>
                </c:pt>
                <c:pt idx="488">
                  <c:v>0.0039868754707</c:v>
                </c:pt>
                <c:pt idx="489">
                  <c:v>0.0040286078097</c:v>
                </c:pt>
                <c:pt idx="490">
                  <c:v>0.0040705973965</c:v>
                </c:pt>
                <c:pt idx="491">
                  <c:v>0.0041128431884</c:v>
                </c:pt>
                <c:pt idx="492">
                  <c:v>0.0041553441041</c:v>
                </c:pt>
                <c:pt idx="493">
                  <c:v>0.0041980990238</c:v>
                </c:pt>
                <c:pt idx="494">
                  <c:v>0.0042411067891</c:v>
                </c:pt>
                <c:pt idx="495">
                  <c:v>0.0042843662029</c:v>
                </c:pt>
                <c:pt idx="496">
                  <c:v>0.0043278760298</c:v>
                </c:pt>
                <c:pt idx="497">
                  <c:v>0.0043716349954</c:v>
                </c:pt>
                <c:pt idx="498">
                  <c:v>0.0044156417871</c:v>
                </c:pt>
                <c:pt idx="499">
                  <c:v>0.0044598950535</c:v>
                </c:pt>
                <c:pt idx="500">
                  <c:v>0.0045043934045</c:v>
                </c:pt>
                <c:pt idx="501">
                  <c:v>0.0045491354119</c:v>
                </c:pt>
                <c:pt idx="502">
                  <c:v>0.0045941196086</c:v>
                </c:pt>
                <c:pt idx="503">
                  <c:v>0.0046393444895</c:v>
                </c:pt>
                <c:pt idx="504">
                  <c:v>0.0046848085109</c:v>
                </c:pt>
                <c:pt idx="505">
                  <c:v>0.0047305100909</c:v>
                </c:pt>
                <c:pt idx="506">
                  <c:v>0.0047764476094</c:v>
                </c:pt>
                <c:pt idx="507">
                  <c:v>0.0048226194084</c:v>
                </c:pt>
                <c:pt idx="508">
                  <c:v>0.0048690237917</c:v>
                </c:pt>
                <c:pt idx="509">
                  <c:v>0.0049156590254</c:v>
                </c:pt>
                <c:pt idx="510">
                  <c:v>0.0049625233379</c:v>
                </c:pt>
                <c:pt idx="511">
                  <c:v>0.00500961492</c:v>
                </c:pt>
                <c:pt idx="512">
                  <c:v>0.0050569319249</c:v>
                </c:pt>
                <c:pt idx="513">
                  <c:v>0.0051044724687</c:v>
                </c:pt>
                <c:pt idx="514">
                  <c:v>0.0051522346305</c:v>
                </c:pt>
                <c:pt idx="515">
                  <c:v>0.0052002164522</c:v>
                </c:pt>
                <c:pt idx="516">
                  <c:v>0.0052484159391</c:v>
                </c:pt>
                <c:pt idx="517">
                  <c:v>0.0052968310601</c:v>
                </c:pt>
                <c:pt idx="518">
                  <c:v>0.0053454597474</c:v>
                </c:pt>
                <c:pt idx="519">
                  <c:v>0.0053942998975</c:v>
                </c:pt>
                <c:pt idx="520">
                  <c:v>0.0054433493708</c:v>
                </c:pt>
                <c:pt idx="521">
                  <c:v>0.005492605992</c:v>
                </c:pt>
                <c:pt idx="522">
                  <c:v>0.0055420675505</c:v>
                </c:pt>
                <c:pt idx="523">
                  <c:v>0.0055917318006</c:v>
                </c:pt>
                <c:pt idx="524">
                  <c:v>0.0056415964617</c:v>
                </c:pt>
                <c:pt idx="525">
                  <c:v>0.0056916592186</c:v>
                </c:pt>
                <c:pt idx="526">
                  <c:v>0.0057419177216</c:v>
                </c:pt>
                <c:pt idx="527">
                  <c:v>0.0057923695874</c:v>
                </c:pt>
                <c:pt idx="528">
                  <c:v>0.0058430123987</c:v>
                </c:pt>
                <c:pt idx="529">
                  <c:v>0.0058938437049</c:v>
                </c:pt>
                <c:pt idx="530">
                  <c:v>0.0059448610224</c:v>
                </c:pt>
                <c:pt idx="531">
                  <c:v>0.0059960618347</c:v>
                </c:pt>
                <c:pt idx="532">
                  <c:v>0.0060474435931</c:v>
                </c:pt>
                <c:pt idx="533">
                  <c:v>0.006099003717</c:v>
                </c:pt>
                <c:pt idx="534">
                  <c:v>0.0061507395938</c:v>
                </c:pt>
                <c:pt idx="535">
                  <c:v>0.0062026485799</c:v>
                </c:pt>
                <c:pt idx="536">
                  <c:v>0.0062547280006</c:v>
                </c:pt>
                <c:pt idx="537">
                  <c:v>0.0063069751511</c:v>
                </c:pt>
                <c:pt idx="538">
                  <c:v>0.006359387296</c:v>
                </c:pt>
                <c:pt idx="539">
                  <c:v>0.0064119616705</c:v>
                </c:pt>
                <c:pt idx="540">
                  <c:v>0.0064646954804</c:v>
                </c:pt>
                <c:pt idx="541">
                  <c:v>0.0065175859028</c:v>
                </c:pt>
                <c:pt idx="542">
                  <c:v>0.0065706300864</c:v>
                </c:pt>
                <c:pt idx="543">
                  <c:v>0.0066238251517</c:v>
                </c:pt>
                <c:pt idx="544">
                  <c:v>0.006677168192</c:v>
                </c:pt>
                <c:pt idx="545">
                  <c:v>0.0067306562733</c:v>
                </c:pt>
                <c:pt idx="546">
                  <c:v>0.0067842864351</c:v>
                </c:pt>
                <c:pt idx="547">
                  <c:v>0.006838055691</c:v>
                </c:pt>
                <c:pt idx="548">
                  <c:v>0.0068919610288</c:v>
                </c:pt>
                <c:pt idx="549">
                  <c:v>0.0069459994112</c:v>
                </c:pt>
                <c:pt idx="550">
                  <c:v>0.0070001677763</c:v>
                </c:pt>
                <c:pt idx="551">
                  <c:v>0.0070544630381</c:v>
                </c:pt>
                <c:pt idx="552">
                  <c:v>0.0071088820871</c:v>
                </c:pt>
                <c:pt idx="553">
                  <c:v>0.0071634217906</c:v>
                </c:pt>
                <c:pt idx="554">
                  <c:v>0.0072180789934</c:v>
                </c:pt>
                <c:pt idx="555">
                  <c:v>0.0072728505184</c:v>
                </c:pt>
                <c:pt idx="556">
                  <c:v>0.0073277331671</c:v>
                </c:pt>
                <c:pt idx="557">
                  <c:v>0.0073827237198</c:v>
                </c:pt>
                <c:pt idx="558">
                  <c:v>0.0074378189367</c:v>
                </c:pt>
                <c:pt idx="559">
                  <c:v>0.0074930155584</c:v>
                </c:pt>
                <c:pt idx="560">
                  <c:v>0.0075483103058</c:v>
                </c:pt>
                <c:pt idx="561">
                  <c:v>0.0076036998818</c:v>
                </c:pt>
                <c:pt idx="562">
                  <c:v>0.0076591809707</c:v>
                </c:pt>
                <c:pt idx="563">
                  <c:v>0.0077147502396</c:v>
                </c:pt>
                <c:pt idx="564">
                  <c:v>0.0077704043389</c:v>
                </c:pt>
                <c:pt idx="565">
                  <c:v>0.0078261399024</c:v>
                </c:pt>
                <c:pt idx="566">
                  <c:v>0.0078819535486</c:v>
                </c:pt>
                <c:pt idx="567">
                  <c:v>0.0079378418806</c:v>
                </c:pt>
                <c:pt idx="568">
                  <c:v>0.0079938014875</c:v>
                </c:pt>
                <c:pt idx="569">
                  <c:v>0.0080498289441</c:v>
                </c:pt>
                <c:pt idx="570">
                  <c:v>0.0081059208125</c:v>
                </c:pt>
                <c:pt idx="571">
                  <c:v>0.0081620736419</c:v>
                </c:pt>
                <c:pt idx="572">
                  <c:v>0.0082182839698</c:v>
                </c:pt>
                <c:pt idx="573">
                  <c:v>0.0082745483223</c:v>
                </c:pt>
                <c:pt idx="574">
                  <c:v>0.0083308632149</c:v>
                </c:pt>
                <c:pt idx="575">
                  <c:v>0.008387225153</c:v>
                </c:pt>
                <c:pt idx="576">
                  <c:v>0.0084436306329</c:v>
                </c:pt>
                <c:pt idx="577">
                  <c:v>0.008500076142</c:v>
                </c:pt>
                <c:pt idx="578">
                  <c:v>0.0085565581596</c:v>
                </c:pt>
                <c:pt idx="579">
                  <c:v>0.0086130731578</c:v>
                </c:pt>
                <c:pt idx="580">
                  <c:v>0.0086696176018</c:v>
                </c:pt>
                <c:pt idx="581">
                  <c:v>0.008726187951</c:v>
                </c:pt>
                <c:pt idx="582">
                  <c:v>0.0087827806589</c:v>
                </c:pt>
                <c:pt idx="583">
                  <c:v>0.0088393921749</c:v>
                </c:pt>
                <c:pt idx="584">
                  <c:v>0.0088960189437</c:v>
                </c:pt>
                <c:pt idx="585">
                  <c:v>0.0089526574071</c:v>
                </c:pt>
                <c:pt idx="586">
                  <c:v>0.0090093040038</c:v>
                </c:pt>
                <c:pt idx="587">
                  <c:v>0.0090659551706</c:v>
                </c:pt>
                <c:pt idx="588">
                  <c:v>0.009122607343</c:v>
                </c:pt>
                <c:pt idx="589">
                  <c:v>0.0091792569555</c:v>
                </c:pt>
                <c:pt idx="590">
                  <c:v>0.0092359004428</c:v>
                </c:pt>
                <c:pt idx="591">
                  <c:v>0.0092925342402</c:v>
                </c:pt>
                <c:pt idx="592">
                  <c:v>0.0093491547842</c:v>
                </c:pt>
                <c:pt idx="593">
                  <c:v>0.0094057585133</c:v>
                </c:pt>
                <c:pt idx="594">
                  <c:v>0.0094623418686</c:v>
                </c:pt>
                <c:pt idx="595">
                  <c:v>0.0095189012947</c:v>
                </c:pt>
                <c:pt idx="596">
                  <c:v>0.00957543324</c:v>
                </c:pt>
                <c:pt idx="597">
                  <c:v>0.0096319341577</c:v>
                </c:pt>
                <c:pt idx="598">
                  <c:v>0.0096884005061</c:v>
                </c:pt>
                <c:pt idx="599">
                  <c:v>0.0097448287497</c:v>
                </c:pt>
                <c:pt idx="600">
                  <c:v>0.0098012153596</c:v>
                </c:pt>
                <c:pt idx="601">
                  <c:v>0.0098575568143</c:v>
                </c:pt>
                <c:pt idx="602">
                  <c:v>0.0099138496002</c:v>
                </c:pt>
                <c:pt idx="603">
                  <c:v>0.0099700902123</c:v>
                </c:pt>
                <c:pt idx="604">
                  <c:v>0.010026275155</c:v>
                </c:pt>
                <c:pt idx="605">
                  <c:v>0.010082400943</c:v>
                </c:pt>
                <c:pt idx="606">
                  <c:v>0.0101384641</c:v>
                </c:pt>
                <c:pt idx="607">
                  <c:v>0.010194461164</c:v>
                </c:pt>
                <c:pt idx="608">
                  <c:v>0.010250388681</c:v>
                </c:pt>
                <c:pt idx="609">
                  <c:v>0.010306243214</c:v>
                </c:pt>
                <c:pt idx="610">
                  <c:v>0.010362021335</c:v>
                </c:pt>
                <c:pt idx="611">
                  <c:v>0.010417719632</c:v>
                </c:pt>
                <c:pt idx="612">
                  <c:v>0.010473334708</c:v>
                </c:pt>
                <c:pt idx="613">
                  <c:v>0.010528863179</c:v>
                </c:pt>
                <c:pt idx="614">
                  <c:v>0.010584301679</c:v>
                </c:pt>
                <c:pt idx="615">
                  <c:v>0.010639646856</c:v>
                </c:pt>
                <c:pt idx="616">
                  <c:v>0.010694895378</c:v>
                </c:pt>
                <c:pt idx="617">
                  <c:v>0.010750043926</c:v>
                </c:pt>
                <c:pt idx="618">
                  <c:v>0.010805089203</c:v>
                </c:pt>
                <c:pt idx="619">
                  <c:v>0.010860027931</c:v>
                </c:pt>
                <c:pt idx="620">
                  <c:v>0.010914856847</c:v>
                </c:pt>
                <c:pt idx="621">
                  <c:v>0.010969572713</c:v>
                </c:pt>
                <c:pt idx="622">
                  <c:v>0.011024172308</c:v>
                </c:pt>
                <c:pt idx="623">
                  <c:v>0.011078652434</c:v>
                </c:pt>
                <c:pt idx="624">
                  <c:v>0.011133009913</c:v>
                </c:pt>
                <c:pt idx="625">
                  <c:v>0.011187241591</c:v>
                </c:pt>
                <c:pt idx="626">
                  <c:v>0.011241344335</c:v>
                </c:pt>
                <c:pt idx="627">
                  <c:v>0.011295315037</c:v>
                </c:pt>
                <c:pt idx="628">
                  <c:v>0.011349150611</c:v>
                </c:pt>
                <c:pt idx="629">
                  <c:v>0.011402847996</c:v>
                </c:pt>
                <c:pt idx="630">
                  <c:v>0.011456404157</c:v>
                </c:pt>
                <c:pt idx="631">
                  <c:v>0.011509816084</c:v>
                </c:pt>
                <c:pt idx="632">
                  <c:v>0.011563080791</c:v>
                </c:pt>
                <c:pt idx="633">
                  <c:v>0.011616195321</c:v>
                </c:pt>
                <c:pt idx="634">
                  <c:v>0.011669156741</c:v>
                </c:pt>
                <c:pt idx="635">
                  <c:v>0.01172196215</c:v>
                </c:pt>
                <c:pt idx="636">
                  <c:v>0.011774608669</c:v>
                </c:pt>
                <c:pt idx="637">
                  <c:v>0.011827093452</c:v>
                </c:pt>
                <c:pt idx="638">
                  <c:v>0.011879413679</c:v>
                </c:pt>
                <c:pt idx="639">
                  <c:v>0.011931566562</c:v>
                </c:pt>
                <c:pt idx="640">
                  <c:v>0.01198354934</c:v>
                </c:pt>
                <c:pt idx="641">
                  <c:v>0.012035359283</c:v>
                </c:pt>
                <c:pt idx="642">
                  <c:v>0.012086993692</c:v>
                </c:pt>
                <c:pt idx="643">
                  <c:v>0.012138449898</c:v>
                </c:pt>
                <c:pt idx="644">
                  <c:v>0.012189725266</c:v>
                </c:pt>
                <c:pt idx="645">
                  <c:v>0.012240817188</c:v>
                </c:pt>
                <c:pt idx="646">
                  <c:v>0.012291723094</c:v>
                </c:pt>
                <c:pt idx="647">
                  <c:v>0.012342440441</c:v>
                </c:pt>
                <c:pt idx="648">
                  <c:v>0.012392966723</c:v>
                </c:pt>
                <c:pt idx="649">
                  <c:v>0.012443299465</c:v>
                </c:pt>
                <c:pt idx="650">
                  <c:v>0.012493436228</c:v>
                </c:pt>
                <c:pt idx="651">
                  <c:v>0.012543374603</c:v>
                </c:pt>
                <c:pt idx="652">
                  <c:v>0.012593112218</c:v>
                </c:pt>
                <c:pt idx="653">
                  <c:v>0.012642646737</c:v>
                </c:pt>
                <c:pt idx="654">
                  <c:v>0.012691975856</c:v>
                </c:pt>
                <c:pt idx="655">
                  <c:v>0.012741097307</c:v>
                </c:pt>
                <c:pt idx="656">
                  <c:v>0.012790008859</c:v>
                </c:pt>
                <c:pt idx="657">
                  <c:v>0.012838708316</c:v>
                </c:pt>
                <c:pt idx="658">
                  <c:v>0.012887193517</c:v>
                </c:pt>
                <c:pt idx="659">
                  <c:v>0.012935462338</c:v>
                </c:pt>
                <c:pt idx="660">
                  <c:v>0.012983512692</c:v>
                </c:pt>
                <c:pt idx="661">
                  <c:v>0.01303134253</c:v>
                </c:pt>
                <c:pt idx="662">
                  <c:v>0.013078949836</c:v>
                </c:pt>
                <c:pt idx="663">
                  <c:v>0.013126332637</c:v>
                </c:pt>
                <c:pt idx="664">
                  <c:v>0.013173488992</c:v>
                </c:pt>
                <c:pt idx="665">
                  <c:v>0.013220417002</c:v>
                </c:pt>
                <c:pt idx="666">
                  <c:v>0.013267114803</c:v>
                </c:pt>
                <c:pt idx="667">
                  <c:v>0.013313580571</c:v>
                </c:pt>
                <c:pt idx="668">
                  <c:v>0.013359812518</c:v>
                </c:pt>
                <c:pt idx="669">
                  <c:v>0.013405808897</c:v>
                </c:pt>
                <c:pt idx="670">
                  <c:v>0.013451567997</c:v>
                </c:pt>
                <c:pt idx="671">
                  <c:v>0.013497088148</c:v>
                </c:pt>
                <c:pt idx="672">
                  <c:v>0.013542367717</c:v>
                </c:pt>
                <c:pt idx="673">
                  <c:v>0.01358740511</c:v>
                </c:pt>
                <c:pt idx="674">
                  <c:v>0.013632198775</c:v>
                </c:pt>
                <c:pt idx="675">
                  <c:v>0.013676747194</c:v>
                </c:pt>
                <c:pt idx="676">
                  <c:v>0.013721048892</c:v>
                </c:pt>
                <c:pt idx="677">
                  <c:v>0.013765102433</c:v>
                </c:pt>
                <c:pt idx="678">
                  <c:v>0.013808906418</c:v>
                </c:pt>
                <c:pt idx="679">
                  <c:v>0.013852459489</c:v>
                </c:pt>
                <c:pt idx="680">
                  <c:v>0.013895760328</c:v>
                </c:pt>
                <c:pt idx="681">
                  <c:v>0.013938807655</c:v>
                </c:pt>
                <c:pt idx="682">
                  <c:v>0.01398160023</c:v>
                </c:pt>
                <c:pt idx="683">
                  <c:v>0.014024136854</c:v>
                </c:pt>
                <c:pt idx="684">
                  <c:v>0.014066416364</c:v>
                </c:pt>
                <c:pt idx="685">
                  <c:v>0.014108437641</c:v>
                </c:pt>
                <c:pt idx="686">
                  <c:v>0.0141501996</c:v>
                </c:pt>
                <c:pt idx="687">
                  <c:v>0.014191701201</c:v>
                </c:pt>
                <c:pt idx="688">
                  <c:v>0.01423294144</c:v>
                </c:pt>
                <c:pt idx="689">
                  <c:v>0.014273919352</c:v>
                </c:pt>
                <c:pt idx="690">
                  <c:v>0.014314634014</c:v>
                </c:pt>
                <c:pt idx="691">
                  <c:v>0.014355084539</c:v>
                </c:pt>
                <c:pt idx="692">
                  <c:v>0.014395270083</c:v>
                </c:pt>
                <c:pt idx="693">
                  <c:v>0.014435189836</c:v>
                </c:pt>
                <c:pt idx="694">
                  <c:v>0.014474843032</c:v>
                </c:pt>
                <c:pt idx="695">
                  <c:v>0.01451422894</c:v>
                </c:pt>
                <c:pt idx="696">
                  <c:v>0.01455334687</c:v>
                </c:pt>
                <c:pt idx="697">
                  <c:v>0.01459219617</c:v>
                </c:pt>
                <c:pt idx="698">
                  <c:v>0.014630776226</c:v>
                </c:pt>
                <c:pt idx="699">
                  <c:v>0.014669086462</c:v>
                </c:pt>
                <c:pt idx="700">
                  <c:v>0.014707126341</c:v>
                </c:pt>
                <c:pt idx="701">
                  <c:v>0.014744895365</c:v>
                </c:pt>
                <c:pt idx="702">
                  <c:v>0.014782393072</c:v>
                </c:pt>
                <c:pt idx="703">
                  <c:v>0.014819619037</c:v>
                </c:pt>
                <c:pt idx="704">
                  <c:v>0.014856572876</c:v>
                </c:pt>
                <c:pt idx="705">
                  <c:v>0.014893254238</c:v>
                </c:pt>
                <c:pt idx="706">
                  <c:v>0.014929662813</c:v>
                </c:pt>
                <c:pt idx="707">
                  <c:v>0.014965798324</c:v>
                </c:pt>
                <c:pt idx="708">
                  <c:v>0.015001660534</c:v>
                </c:pt>
                <c:pt idx="709">
                  <c:v>0.015037249241</c:v>
                </c:pt>
                <c:pt idx="710">
                  <c:v>0.015072564279</c:v>
                </c:pt>
                <c:pt idx="711">
                  <c:v>0.015107605518</c:v>
                </c:pt>
                <c:pt idx="712">
                  <c:v>0.015142372865</c:v>
                </c:pt>
                <c:pt idx="713">
                  <c:v>0.015176866259</c:v>
                </c:pt>
                <c:pt idx="714">
                  <c:v>0.015211085679</c:v>
                </c:pt>
                <c:pt idx="715">
                  <c:v>0.015245031136</c:v>
                </c:pt>
                <c:pt idx="716">
                  <c:v>0.015278702675</c:v>
                </c:pt>
                <c:pt idx="717">
                  <c:v>0.015312100378</c:v>
                </c:pt>
                <c:pt idx="718">
                  <c:v>0.015345224358</c:v>
                </c:pt>
                <c:pt idx="719">
                  <c:v>0.015378074764</c:v>
                </c:pt>
                <c:pt idx="720">
                  <c:v>0.015410651778</c:v>
                </c:pt>
                <c:pt idx="721">
                  <c:v>0.015442955615</c:v>
                </c:pt>
                <c:pt idx="722">
                  <c:v>0.015474986522</c:v>
                </c:pt>
                <c:pt idx="723">
                  <c:v>0.01550674478</c:v>
                </c:pt>
                <c:pt idx="724">
                  <c:v>0.015538230701</c:v>
                </c:pt>
                <c:pt idx="725">
                  <c:v>0.015569444631</c:v>
                </c:pt>
                <c:pt idx="726">
                  <c:v>0.015600386944</c:v>
                </c:pt>
                <c:pt idx="727">
                  <c:v>0.015631058047</c:v>
                </c:pt>
                <c:pt idx="728">
                  <c:v>0.01566145838</c:v>
                </c:pt>
                <c:pt idx="729">
                  <c:v>0.01569158841</c:v>
                </c:pt>
                <c:pt idx="730">
                  <c:v>0.015721448635</c:v>
                </c:pt>
                <c:pt idx="731">
                  <c:v>0.015751039585</c:v>
                </c:pt>
                <c:pt idx="732">
                  <c:v>0.015780361816</c:v>
                </c:pt>
                <c:pt idx="733">
                  <c:v>0.015809415917</c:v>
                </c:pt>
                <c:pt idx="734">
                  <c:v>0.015838202501</c:v>
                </c:pt>
                <c:pt idx="735">
                  <c:v>0.015866722214</c:v>
                </c:pt>
                <c:pt idx="736">
                  <c:v>0.015894975726</c:v>
                </c:pt>
                <c:pt idx="737">
                  <c:v>0.015922963737</c:v>
                </c:pt>
                <c:pt idx="738">
                  <c:v>0.015950686973</c:v>
                </c:pt>
                <c:pt idx="739">
                  <c:v>0.015978146187</c:v>
                </c:pt>
                <c:pt idx="740">
                  <c:v>0.016005342159</c:v>
                </c:pt>
                <c:pt idx="741">
                  <c:v>0.016032275694</c:v>
                </c:pt>
                <c:pt idx="742">
                  <c:v>0.016058947623</c:v>
                </c:pt>
                <c:pt idx="743">
                  <c:v>0.016085358801</c:v>
                </c:pt>
                <c:pt idx="744">
                  <c:v>0.01611151011</c:v>
                </c:pt>
                <c:pt idx="745">
                  <c:v>0.016137402456</c:v>
                </c:pt>
                <c:pt idx="746">
                  <c:v>0.016163036765</c:v>
                </c:pt>
                <c:pt idx="747">
                  <c:v>0.016188413993</c:v>
                </c:pt>
                <c:pt idx="748">
                  <c:v>0.016213535113</c:v>
                </c:pt>
                <c:pt idx="749">
                  <c:v>0.016238401124</c:v>
                </c:pt>
                <c:pt idx="750">
                  <c:v>0.016263013047</c:v>
                </c:pt>
                <c:pt idx="751">
                  <c:v>0.016287371925</c:v>
                </c:pt>
                <c:pt idx="752">
                  <c:v>0.01631147882</c:v>
                </c:pt>
                <c:pt idx="753">
                  <c:v>0.016335334817</c:v>
                </c:pt>
                <c:pt idx="754">
                  <c:v>0.016358941023</c:v>
                </c:pt>
                <c:pt idx="755">
                  <c:v>0.016382298562</c:v>
                </c:pt>
                <c:pt idx="756">
                  <c:v>0.01640540858</c:v>
                </c:pt>
                <c:pt idx="757">
                  <c:v>0.016428272241</c:v>
                </c:pt>
                <c:pt idx="758">
                  <c:v>0.016450890729</c:v>
                </c:pt>
                <c:pt idx="759">
                  <c:v>0.016473265245</c:v>
                </c:pt>
                <c:pt idx="760">
                  <c:v>0.016495397008</c:v>
                </c:pt>
                <c:pt idx="761">
                  <c:v>0.016517287258</c:v>
                </c:pt>
                <c:pt idx="762">
                  <c:v>0.016538937247</c:v>
                </c:pt>
                <c:pt idx="763">
                  <c:v>0.016560348247</c:v>
                </c:pt>
                <c:pt idx="764">
                  <c:v>0.016581521547</c:v>
                </c:pt>
                <c:pt idx="765">
                  <c:v>0.016602458448</c:v>
                </c:pt>
                <c:pt idx="766">
                  <c:v>0.016623160271</c:v>
                </c:pt>
                <c:pt idx="767">
                  <c:v>0.016643628349</c:v>
                </c:pt>
                <c:pt idx="768">
                  <c:v>0.01666386403</c:v>
                </c:pt>
                <c:pt idx="769">
                  <c:v>0.016683868678</c:v>
                </c:pt>
                <c:pt idx="770">
                  <c:v>0.016703643669</c:v>
                </c:pt>
                <c:pt idx="771">
                  <c:v>0.016723190393</c:v>
                </c:pt>
                <c:pt idx="772">
                  <c:v>0.016742510252</c:v>
                </c:pt>
                <c:pt idx="773">
                  <c:v>0.016761604661</c:v>
                </c:pt>
                <c:pt idx="774">
                  <c:v>0.016780475049</c:v>
                </c:pt>
                <c:pt idx="775">
                  <c:v>0.016799122854</c:v>
                </c:pt>
                <c:pt idx="776">
                  <c:v>0.016817549527</c:v>
                </c:pt>
                <c:pt idx="777">
                  <c:v>0.016835756528</c:v>
                </c:pt>
                <c:pt idx="778">
                  <c:v>0.016853745329</c:v>
                </c:pt>
                <c:pt idx="779">
                  <c:v>0.016871517412</c:v>
                </c:pt>
                <c:pt idx="780">
                  <c:v>0.016889074269</c:v>
                </c:pt>
                <c:pt idx="781">
                  <c:v>0.016906417399</c:v>
                </c:pt>
                <c:pt idx="782">
                  <c:v>0.016923548312</c:v>
                </c:pt>
                <c:pt idx="783">
                  <c:v>0.016940468653</c:v>
                </c:pt>
                <c:pt idx="784">
                  <c:v>0.016957179819</c:v>
                </c:pt>
                <c:pt idx="785">
                  <c:v>0.016973683341</c:v>
                </c:pt>
                <c:pt idx="786">
                  <c:v>0.016989980763</c:v>
                </c:pt>
                <c:pt idx="787">
                  <c:v>0.01700607363</c:v>
                </c:pt>
                <c:pt idx="788">
                  <c:v>0.017021963499</c:v>
                </c:pt>
                <c:pt idx="789">
                  <c:v>0.017037651928</c:v>
                </c:pt>
                <c:pt idx="790">
                  <c:v>0.017053140486</c:v>
                </c:pt>
                <c:pt idx="791">
                  <c:v>0.017068430741</c:v>
                </c:pt>
                <c:pt idx="792">
                  <c:v>0.017083524274</c:v>
                </c:pt>
                <c:pt idx="793">
                  <c:v>0.017098422663</c:v>
                </c:pt>
                <c:pt idx="794">
                  <c:v>0.017113127496</c:v>
                </c:pt>
                <c:pt idx="795">
                  <c:v>0.01712764036</c:v>
                </c:pt>
                <c:pt idx="796">
                  <c:v>0.017141962852</c:v>
                </c:pt>
                <c:pt idx="797">
                  <c:v>0.017156096564</c:v>
                </c:pt>
                <c:pt idx="798">
                  <c:v>0.017170043099</c:v>
                </c:pt>
                <c:pt idx="799">
                  <c:v>0.017183804056</c:v>
                </c:pt>
                <c:pt idx="800">
                  <c:v>0.017197381043</c:v>
                </c:pt>
                <c:pt idx="801">
                  <c:v>0.017210775661</c:v>
                </c:pt>
                <c:pt idx="802">
                  <c:v>0.017223989522</c:v>
                </c:pt>
                <c:pt idx="803">
                  <c:v>0.017237024231</c:v>
                </c:pt>
                <c:pt idx="804">
                  <c:v>0.017249881401</c:v>
                </c:pt>
                <c:pt idx="805">
                  <c:v>0.01726256264</c:v>
                </c:pt>
                <c:pt idx="806">
                  <c:v>0.017275069559</c:v>
                </c:pt>
                <c:pt idx="807">
                  <c:v>0.017287403768</c:v>
                </c:pt>
                <c:pt idx="808">
                  <c:v>0.017299566879</c:v>
                </c:pt>
                <c:pt idx="809">
                  <c:v>0.017311560498</c:v>
                </c:pt>
                <c:pt idx="810">
                  <c:v>0.017323386237</c:v>
                </c:pt>
                <c:pt idx="811">
                  <c:v>0.0173350457</c:v>
                </c:pt>
                <c:pt idx="812">
                  <c:v>0.017346540495</c:v>
                </c:pt>
                <c:pt idx="813">
                  <c:v>0.017357872224</c:v>
                </c:pt>
                <c:pt idx="814">
                  <c:v>0.017369042491</c:v>
                </c:pt>
                <c:pt idx="815">
                  <c:v>0.017380052893</c:v>
                </c:pt>
                <c:pt idx="816">
                  <c:v>0.017390905028</c:v>
                </c:pt>
                <c:pt idx="817">
                  <c:v>0.017401600488</c:v>
                </c:pt>
                <c:pt idx="818">
                  <c:v>0.017412140867</c:v>
                </c:pt>
                <c:pt idx="819">
                  <c:v>0.017422527749</c:v>
                </c:pt>
                <c:pt idx="820">
                  <c:v>0.017432762719</c:v>
                </c:pt>
                <c:pt idx="821">
                  <c:v>0.017442847355</c:v>
                </c:pt>
                <c:pt idx="822">
                  <c:v>0.017452783235</c:v>
                </c:pt>
                <c:pt idx="823">
                  <c:v>0.017462571927</c:v>
                </c:pt>
                <c:pt idx="824">
                  <c:v>0.017472215</c:v>
                </c:pt>
                <c:pt idx="825">
                  <c:v>0.017481714013</c:v>
                </c:pt>
                <c:pt idx="826">
                  <c:v>0.017491070525</c:v>
                </c:pt>
                <c:pt idx="827">
                  <c:v>0.017500286084</c:v>
                </c:pt>
                <c:pt idx="828">
                  <c:v>0.017509362239</c:v>
                </c:pt>
                <c:pt idx="829">
                  <c:v>0.017518300561</c:v>
                </c:pt>
                <c:pt idx="830">
                  <c:v>0.017527102585</c:v>
                </c:pt>
                <c:pt idx="831">
                  <c:v>0.017535769736</c:v>
                </c:pt>
                <c:pt idx="832">
                  <c:v>0.017544303635</c:v>
                </c:pt>
                <c:pt idx="833">
                  <c:v>0.017552705797</c:v>
                </c:pt>
                <c:pt idx="834">
                  <c:v>0.017560977636</c:v>
                </c:pt>
                <c:pt idx="835">
                  <c:v>0.017569120744</c:v>
                </c:pt>
                <c:pt idx="836">
                  <c:v>0.017577136615</c:v>
                </c:pt>
                <c:pt idx="837">
                  <c:v>0.017585026651</c:v>
                </c:pt>
                <c:pt idx="838">
                  <c:v>0.017592792413</c:v>
                </c:pt>
                <c:pt idx="839">
                  <c:v>0.017600435374</c:v>
                </c:pt>
                <c:pt idx="840">
                  <c:v>0.01760795692</c:v>
                </c:pt>
                <c:pt idx="841">
                  <c:v>0.017615358583</c:v>
                </c:pt>
                <c:pt idx="842">
                  <c:v>0.01762264181</c:v>
                </c:pt>
                <c:pt idx="843">
                  <c:v>0.01762980797</c:v>
                </c:pt>
                <c:pt idx="844">
                  <c:v>0.017636858564</c:v>
                </c:pt>
                <c:pt idx="845">
                  <c:v>0.017643795015</c:v>
                </c:pt>
                <c:pt idx="846">
                  <c:v>0.017650618672</c:v>
                </c:pt>
                <c:pt idx="847">
                  <c:v>0.017657331004</c:v>
                </c:pt>
                <c:pt idx="848">
                  <c:v>0.017663933407</c:v>
                </c:pt>
                <c:pt idx="849">
                  <c:v>0.017670427212</c:v>
                </c:pt>
                <c:pt idx="850">
                  <c:v>0.017676813852</c:v>
                </c:pt>
                <c:pt idx="851">
                  <c:v>0.017683094698</c:v>
                </c:pt>
                <c:pt idx="852">
                  <c:v>0.017689271057</c:v>
                </c:pt>
                <c:pt idx="853">
                  <c:v>0.01769534433</c:v>
                </c:pt>
                <c:pt idx="854">
                  <c:v>0.017701315859</c:v>
                </c:pt>
                <c:pt idx="855">
                  <c:v>0.017707186928</c:v>
                </c:pt>
                <c:pt idx="856">
                  <c:v>0.017712958919</c:v>
                </c:pt>
                <c:pt idx="857">
                  <c:v>0.017718633143</c:v>
                </c:pt>
                <c:pt idx="858">
                  <c:v>0.017724210845</c:v>
                </c:pt>
                <c:pt idx="859">
                  <c:v>0.01772969332</c:v>
                </c:pt>
                <c:pt idx="860">
                  <c:v>0.017735081902</c:v>
                </c:pt>
                <c:pt idx="861">
                  <c:v>0.017740377861</c:v>
                </c:pt>
                <c:pt idx="862">
                  <c:v>0.017745582411</c:v>
                </c:pt>
                <c:pt idx="863">
                  <c:v>0.017750696805</c:v>
                </c:pt>
                <c:pt idx="864">
                  <c:v>0.017755722329</c:v>
                </c:pt>
                <c:pt idx="865">
                  <c:v>0.017760660214</c:v>
                </c:pt>
                <c:pt idx="866">
                  <c:v>0.017765511637</c:v>
                </c:pt>
                <c:pt idx="867">
                  <c:v>0.01777027781</c:v>
                </c:pt>
                <c:pt idx="868">
                  <c:v>0.017774959971</c:v>
                </c:pt>
                <c:pt idx="869">
                  <c:v>0.01777955931</c:v>
                </c:pt>
                <c:pt idx="870">
                  <c:v>0.017784076967</c:v>
                </c:pt>
                <c:pt idx="871">
                  <c:v>0.017788514111</c:v>
                </c:pt>
                <c:pt idx="872">
                  <c:v>0.017792871942</c:v>
                </c:pt>
                <c:pt idx="873">
                  <c:v>0.017797151605</c:v>
                </c:pt>
                <c:pt idx="874">
                  <c:v>0.017801354196</c:v>
                </c:pt>
                <c:pt idx="875">
                  <c:v>0.017805480841</c:v>
                </c:pt>
                <c:pt idx="876">
                  <c:v>0.017809532655</c:v>
                </c:pt>
                <c:pt idx="877">
                  <c:v>0.017813510777</c:v>
                </c:pt>
                <c:pt idx="878">
                  <c:v>0.017817416298</c:v>
                </c:pt>
                <c:pt idx="879">
                  <c:v>0.017821250268</c:v>
                </c:pt>
                <c:pt idx="880">
                  <c:v>0.017825013758</c:v>
                </c:pt>
                <c:pt idx="881">
                  <c:v>0.017828707829</c:v>
                </c:pt>
                <c:pt idx="882">
                  <c:v>0.017832333565</c:v>
                </c:pt>
                <c:pt idx="883">
                  <c:v>0.017835892005</c:v>
                </c:pt>
                <c:pt idx="884">
                  <c:v>0.017839384142</c:v>
                </c:pt>
                <c:pt idx="885">
                  <c:v>0.017842810996</c:v>
                </c:pt>
                <c:pt idx="886">
                  <c:v>0.017846173572</c:v>
                </c:pt>
                <c:pt idx="887">
                  <c:v>0.017849472868</c:v>
                </c:pt>
                <c:pt idx="888">
                  <c:v>0.017852709894</c:v>
                </c:pt>
                <c:pt idx="889">
                  <c:v>0.017855885625</c:v>
                </c:pt>
                <c:pt idx="890">
                  <c:v>0.017859000998</c:v>
                </c:pt>
                <c:pt idx="891">
                  <c:v>0.017862056966</c:v>
                </c:pt>
                <c:pt idx="892">
                  <c:v>0.017865054471</c:v>
                </c:pt>
                <c:pt idx="893">
                  <c:v>0.017867994445</c:v>
                </c:pt>
                <c:pt idx="894">
                  <c:v>0.017870877834</c:v>
                </c:pt>
                <c:pt idx="895">
                  <c:v>0.017873705547</c:v>
                </c:pt>
                <c:pt idx="896">
                  <c:v>0.01787647846</c:v>
                </c:pt>
                <c:pt idx="897">
                  <c:v>0.017879197462</c:v>
                </c:pt>
                <c:pt idx="898">
                  <c:v>0.017881863431</c:v>
                </c:pt>
                <c:pt idx="899">
                  <c:v>0.017884477237</c:v>
                </c:pt>
                <c:pt idx="900">
                  <c:v>0.017887039738</c:v>
                </c:pt>
                <c:pt idx="901">
                  <c:v>0.017889551801</c:v>
                </c:pt>
                <c:pt idx="902">
                  <c:v>0.017892014263</c:v>
                </c:pt>
                <c:pt idx="903">
                  <c:v>0.01789442793</c:v>
                </c:pt>
                <c:pt idx="904">
                  <c:v>0.01789679362</c:v>
                </c:pt>
                <c:pt idx="905">
                  <c:v>0.017899112137</c:v>
                </c:pt>
                <c:pt idx="906">
                  <c:v>0.01790138428</c:v>
                </c:pt>
                <c:pt idx="907">
                  <c:v>0.017903610833</c:v>
                </c:pt>
                <c:pt idx="908">
                  <c:v>0.017905792573</c:v>
                </c:pt>
                <c:pt idx="909">
                  <c:v>0.017907930286</c:v>
                </c:pt>
                <c:pt idx="910">
                  <c:v>0.017910024725</c:v>
                </c:pt>
                <c:pt idx="911">
                  <c:v>0.017912076621</c:v>
                </c:pt>
                <c:pt idx="912">
                  <c:v>0.017914086708</c:v>
                </c:pt>
                <c:pt idx="913">
                  <c:v>0.017916055713</c:v>
                </c:pt>
                <c:pt idx="914">
                  <c:v>0.017917984355</c:v>
                </c:pt>
                <c:pt idx="915">
                  <c:v>0.01791987334</c:v>
                </c:pt>
                <c:pt idx="916">
                  <c:v>0.017921723367</c:v>
                </c:pt>
                <c:pt idx="917">
                  <c:v>0.017923535123</c:v>
                </c:pt>
                <c:pt idx="918">
                  <c:v>0.017925309288</c:v>
                </c:pt>
                <c:pt idx="919">
                  <c:v>0.017927046546</c:v>
                </c:pt>
                <c:pt idx="920">
                  <c:v>0.017928747557</c:v>
                </c:pt>
                <c:pt idx="921">
                  <c:v>0.017930412958</c:v>
                </c:pt>
                <c:pt idx="922">
                  <c:v>0.01793204339</c:v>
                </c:pt>
                <c:pt idx="923">
                  <c:v>0.017933639486</c:v>
                </c:pt>
                <c:pt idx="924">
                  <c:v>0.017935201871</c:v>
                </c:pt>
                <c:pt idx="925">
                  <c:v>0.017936731159</c:v>
                </c:pt>
                <c:pt idx="926">
                  <c:v>0.017938227956</c:v>
                </c:pt>
                <c:pt idx="927">
                  <c:v>0.01793969286</c:v>
                </c:pt>
                <c:pt idx="928">
                  <c:v>0.017941126459</c:v>
                </c:pt>
                <c:pt idx="929">
                  <c:v>0.017942529333</c:v>
                </c:pt>
                <c:pt idx="930">
                  <c:v>0.017943902054</c:v>
                </c:pt>
                <c:pt idx="931">
                  <c:v>0.017945245195</c:v>
                </c:pt>
                <c:pt idx="932">
                  <c:v>0.017946559311</c:v>
                </c:pt>
                <c:pt idx="933">
                  <c:v>0.017947844937</c:v>
                </c:pt>
                <c:pt idx="934">
                  <c:v>0.01794910261</c:v>
                </c:pt>
                <c:pt idx="935">
                  <c:v>0.01795033286</c:v>
                </c:pt>
                <c:pt idx="936">
                  <c:v>0.017951536208</c:v>
                </c:pt>
                <c:pt idx="937">
                  <c:v>0.017952713169</c:v>
                </c:pt>
                <c:pt idx="938">
                  <c:v>0.017953864247</c:v>
                </c:pt>
                <c:pt idx="939">
                  <c:v>0.01795498994</c:v>
                </c:pt>
                <c:pt idx="940">
                  <c:v>0.017956090739</c:v>
                </c:pt>
                <c:pt idx="941">
                  <c:v>0.017957167125</c:v>
                </c:pt>
                <c:pt idx="942">
                  <c:v>0.017958219574</c:v>
                </c:pt>
                <c:pt idx="943">
                  <c:v>0.017959248552</c:v>
                </c:pt>
                <c:pt idx="944">
                  <c:v>0.017960254518</c:v>
                </c:pt>
                <c:pt idx="945">
                  <c:v>0.017961237926</c:v>
                </c:pt>
                <c:pt idx="946">
                  <c:v>0.01796219922</c:v>
                </c:pt>
                <c:pt idx="947">
                  <c:v>0.017963138836</c:v>
                </c:pt>
                <c:pt idx="948">
                  <c:v>0.017964057215</c:v>
                </c:pt>
                <c:pt idx="949">
                  <c:v>0.017964954778</c:v>
                </c:pt>
                <c:pt idx="950">
                  <c:v>0.017965831935</c:v>
                </c:pt>
                <c:pt idx="951">
                  <c:v>0.017966689094</c:v>
                </c:pt>
                <c:pt idx="952">
                  <c:v>0.017967526659</c:v>
                </c:pt>
                <c:pt idx="953">
                  <c:v>0.017968345026</c:v>
                </c:pt>
                <c:pt idx="954">
                  <c:v>0.017969144584</c:v>
                </c:pt>
                <c:pt idx="955">
                  <c:v>0.017969925716</c:v>
                </c:pt>
                <c:pt idx="956">
                  <c:v>0.017970688797</c:v>
                </c:pt>
                <c:pt idx="957">
                  <c:v>0.017971434198</c:v>
                </c:pt>
                <c:pt idx="958">
                  <c:v>0.017972162282</c:v>
                </c:pt>
                <c:pt idx="959">
                  <c:v>0.017972873407</c:v>
                </c:pt>
                <c:pt idx="960">
                  <c:v>0.017973567922</c:v>
                </c:pt>
                <c:pt idx="961">
                  <c:v>0.017974246174</c:v>
                </c:pt>
                <c:pt idx="962">
                  <c:v>0.017974908501</c:v>
                </c:pt>
                <c:pt idx="963">
                  <c:v>0.017975555236</c:v>
                </c:pt>
                <c:pt idx="964">
                  <c:v>0.017976186706</c:v>
                </c:pt>
                <c:pt idx="965">
                  <c:v>0.017976803231</c:v>
                </c:pt>
                <c:pt idx="966">
                  <c:v>0.017977405128</c:v>
                </c:pt>
                <c:pt idx="967">
                  <c:v>0.017977992707</c:v>
                </c:pt>
                <c:pt idx="968">
                  <c:v>0.017978566271</c:v>
                </c:pt>
                <c:pt idx="969">
                  <c:v>0.017979126119</c:v>
                </c:pt>
                <c:pt idx="970">
                  <c:v>0.017979672545</c:v>
                </c:pt>
                <c:pt idx="971">
                  <c:v>0.017980205837</c:v>
                </c:pt>
                <c:pt idx="972">
                  <c:v>0.017980726276</c:v>
                </c:pt>
                <c:pt idx="973">
                  <c:v>0.017981234141</c:v>
                </c:pt>
                <c:pt idx="974">
                  <c:v>0.017981729705</c:v>
                </c:pt>
                <c:pt idx="975">
                  <c:v>0.017982213237</c:v>
                </c:pt>
                <c:pt idx="976">
                  <c:v>0.017982685001</c:v>
                </c:pt>
                <c:pt idx="977">
                  <c:v>0.01798314525</c:v>
                </c:pt>
                <c:pt idx="978">
                  <c:v>0.017983594236</c:v>
                </c:pt>
                <c:pt idx="979">
                  <c:v>0.017984032207</c:v>
                </c:pt>
                <c:pt idx="980">
                  <c:v>0.017984459407</c:v>
                </c:pt>
                <c:pt idx="981">
                  <c:v>0.017984876073</c:v>
                </c:pt>
                <c:pt idx="982">
                  <c:v>0.01798528244</c:v>
                </c:pt>
                <c:pt idx="983">
                  <c:v>0.017985678737</c:v>
                </c:pt>
                <c:pt idx="984">
                  <c:v>0.01798606519</c:v>
                </c:pt>
                <c:pt idx="985">
                  <c:v>0.017986442018</c:v>
                </c:pt>
                <c:pt idx="986">
                  <c:v>0.017986809438</c:v>
                </c:pt>
                <c:pt idx="987">
                  <c:v>0.017987167662</c:v>
                </c:pt>
                <c:pt idx="988">
                  <c:v>0.017987516899</c:v>
                </c:pt>
                <c:pt idx="989">
                  <c:v>0.017987857351</c:v>
                </c:pt>
                <c:pt idx="990">
                  <c:v>0.01798818922</c:v>
                </c:pt>
                <c:pt idx="991">
                  <c:v>0.017988512701</c:v>
                </c:pt>
                <c:pt idx="992">
                  <c:v>0.017988827986</c:v>
                </c:pt>
                <c:pt idx="993">
                  <c:v>0.017989135262</c:v>
                </c:pt>
                <c:pt idx="994">
                  <c:v>0.017989434716</c:v>
                </c:pt>
                <c:pt idx="995">
                  <c:v>0.017989726526</c:v>
                </c:pt>
                <c:pt idx="996">
                  <c:v>0.017990010871</c:v>
                </c:pt>
                <c:pt idx="997">
                  <c:v>0.017990287923</c:v>
                </c:pt>
                <c:pt idx="998">
                  <c:v>0.017990557853</c:v>
                </c:pt>
                <c:pt idx="999">
                  <c:v>0.017990820826</c:v>
                </c:pt>
                <c:pt idx="1000">
                  <c:v>0.017991077007</c:v>
                </c:pt>
                <c:pt idx="1001">
                  <c:v>0.017991326554</c:v>
                </c:pt>
                <c:pt idx="1002">
                  <c:v>0.017991569624</c:v>
                </c:pt>
                <c:pt idx="1003">
                  <c:v>0.01799180637</c:v>
                </c:pt>
                <c:pt idx="1004">
                  <c:v>0.017992036942</c:v>
                </c:pt>
                <c:pt idx="1005">
                  <c:v>0.017992261486</c:v>
                </c:pt>
                <c:pt idx="1006">
                  <c:v>0.017992480147</c:v>
                </c:pt>
                <c:pt idx="1007">
                  <c:v>0.017992693065</c:v>
                </c:pt>
                <c:pt idx="1008">
                  <c:v>0.017992900377</c:v>
                </c:pt>
                <c:pt idx="1009">
                  <c:v>0.017993102219</c:v>
                </c:pt>
                <c:pt idx="1010">
                  <c:v>0.017993298723</c:v>
                </c:pt>
                <c:pt idx="1011">
                  <c:v>0.017993490016</c:v>
                </c:pt>
                <c:pt idx="1012">
                  <c:v>0.017993676227</c:v>
                </c:pt>
                <c:pt idx="1013">
                  <c:v>0.017993857477</c:v>
                </c:pt>
                <c:pt idx="1014">
                  <c:v>0.017994033889</c:v>
                </c:pt>
                <c:pt idx="1015">
                  <c:v>0.01799420558</c:v>
                </c:pt>
                <c:pt idx="1016">
                  <c:v>0.017994372667</c:v>
                </c:pt>
                <c:pt idx="1017">
                  <c:v>0.017994535261</c:v>
                </c:pt>
                <c:pt idx="1018">
                  <c:v>0.017994693475</c:v>
                </c:pt>
                <c:pt idx="1019">
                  <c:v>0.017994847416</c:v>
                </c:pt>
                <c:pt idx="1020">
                  <c:v>0.01799499719</c:v>
                </c:pt>
                <c:pt idx="1021">
                  <c:v>0.017995142901</c:v>
                </c:pt>
                <c:pt idx="1022">
                  <c:v>0.01799528465</c:v>
                </c:pt>
                <c:pt idx="1023">
                  <c:v>0.017995422536</c:v>
                </c:pt>
                <c:pt idx="1024">
                  <c:v>0.017995556656</c:v>
                </c:pt>
                <c:pt idx="1025">
                  <c:v>0.017995687104</c:v>
                </c:pt>
                <c:pt idx="1026">
                  <c:v>0.017995813973</c:v>
                </c:pt>
                <c:pt idx="1027">
                  <c:v>0.017995937353</c:v>
                </c:pt>
                <c:pt idx="1028">
                  <c:v>0.017996057332</c:v>
                </c:pt>
                <c:pt idx="1029">
                  <c:v>0.017996173997</c:v>
                </c:pt>
                <c:pt idx="1030">
                  <c:v>0.017996287433</c:v>
                </c:pt>
                <c:pt idx="1031">
                  <c:v>0.017996397721</c:v>
                </c:pt>
                <c:pt idx="1032">
                  <c:v>0.017996504942</c:v>
                </c:pt>
                <c:pt idx="1033">
                  <c:v>0.017996609174</c:v>
                </c:pt>
                <c:pt idx="1034">
                  <c:v>0.017996710496</c:v>
                </c:pt>
                <c:pt idx="1035">
                  <c:v>0.017996808981</c:v>
                </c:pt>
                <c:pt idx="1036">
                  <c:v>0.017996904703</c:v>
                </c:pt>
                <c:pt idx="1037">
                  <c:v>0.017996997734</c:v>
                </c:pt>
                <c:pt idx="1038">
                  <c:v>0.017997088143</c:v>
                </c:pt>
                <c:pt idx="1039">
                  <c:v>0.017997175999</c:v>
                </c:pt>
                <c:pt idx="1040">
                  <c:v>0.017997261368</c:v>
                </c:pt>
                <c:pt idx="1041">
                  <c:v>0.017997344317</c:v>
                </c:pt>
                <c:pt idx="1042">
                  <c:v>0.017997424907</c:v>
                </c:pt>
                <c:pt idx="1043">
                  <c:v>0.017997503201</c:v>
                </c:pt>
                <c:pt idx="1044">
                  <c:v>0.017997579261</c:v>
                </c:pt>
                <c:pt idx="1045">
                  <c:v>0.017997653144</c:v>
                </c:pt>
                <c:pt idx="1046">
                  <c:v>0.017997724909</c:v>
                </c:pt>
                <c:pt idx="1047">
                  <c:v>0.017997794612</c:v>
                </c:pt>
                <c:pt idx="1048">
                  <c:v>0.017997862308</c:v>
                </c:pt>
                <c:pt idx="1049">
                  <c:v>0.01799792805</c:v>
                </c:pt>
                <c:pt idx="1050">
                  <c:v>0.017997991891</c:v>
                </c:pt>
                <c:pt idx="1051">
                  <c:v>0.017998053882</c:v>
                </c:pt>
                <c:pt idx="1052">
                  <c:v>0.017998114073</c:v>
                </c:pt>
                <c:pt idx="1053">
                  <c:v>0.017998172511</c:v>
                </c:pt>
                <c:pt idx="1054">
                  <c:v>0.017998229246</c:v>
                </c:pt>
                <c:pt idx="1055">
                  <c:v>0.017998284322</c:v>
                </c:pt>
                <c:pt idx="1056">
                  <c:v>0.017998337785</c:v>
                </c:pt>
                <c:pt idx="1057">
                  <c:v>0.017998389679</c:v>
                </c:pt>
                <c:pt idx="1058">
                  <c:v>0.017998440047</c:v>
                </c:pt>
                <c:pt idx="1059">
                  <c:v>0.01799848893</c:v>
                </c:pt>
                <c:pt idx="1060">
                  <c:v>0.017998536369</c:v>
                </c:pt>
                <c:pt idx="1061">
                  <c:v>0.017998582405</c:v>
                </c:pt>
                <c:pt idx="1062">
                  <c:v>0.017998627074</c:v>
                </c:pt>
                <c:pt idx="1063">
                  <c:v>0.017998670417</c:v>
                </c:pt>
                <c:pt idx="1064">
                  <c:v>0.017998712468</c:v>
                </c:pt>
                <c:pt idx="1065">
                  <c:v>0.017998753265</c:v>
                </c:pt>
                <c:pt idx="1066">
                  <c:v>0.017998792841</c:v>
                </c:pt>
                <c:pt idx="1067">
                  <c:v>0.017998831231</c:v>
                </c:pt>
                <c:pt idx="1068">
                  <c:v>0.017998868469</c:v>
                </c:pt>
                <c:pt idx="1069">
                  <c:v>0.017998904586</c:v>
                </c:pt>
                <c:pt idx="1070">
                  <c:v>0.017998939614</c:v>
                </c:pt>
                <c:pt idx="1071">
                  <c:v>0.017998973584</c:v>
                </c:pt>
                <c:pt idx="1072">
                  <c:v>0.017999006525</c:v>
                </c:pt>
                <c:pt idx="1073">
                  <c:v>0.017999038467</c:v>
                </c:pt>
                <c:pt idx="1074">
                  <c:v>0.017999069437</c:v>
                </c:pt>
                <c:pt idx="1075">
                  <c:v>0.017999099465</c:v>
                </c:pt>
                <c:pt idx="1076">
                  <c:v>0.017999128576</c:v>
                </c:pt>
                <c:pt idx="1077">
                  <c:v>0.017999156796</c:v>
                </c:pt>
                <c:pt idx="1078">
                  <c:v>0.017999184151</c:v>
                </c:pt>
                <c:pt idx="1079">
                  <c:v>0.017999210667</c:v>
                </c:pt>
                <c:pt idx="1080">
                  <c:v>0.017999236366</c:v>
                </c:pt>
                <c:pt idx="1081">
                  <c:v>0.017999261273</c:v>
                </c:pt>
                <c:pt idx="1082">
                  <c:v>0.017999285411</c:v>
                </c:pt>
                <c:pt idx="1083">
                  <c:v>0.017999308801</c:v>
                </c:pt>
                <c:pt idx="1084">
                  <c:v>0.017999331466</c:v>
                </c:pt>
                <c:pt idx="1085">
                  <c:v>0.017999353426</c:v>
                </c:pt>
                <c:pt idx="1086">
                  <c:v>0.017999374702</c:v>
                </c:pt>
                <c:pt idx="1087">
                  <c:v>0.017999395315</c:v>
                </c:pt>
                <c:pt idx="1088">
                  <c:v>0.017999415282</c:v>
                </c:pt>
                <c:pt idx="1089">
                  <c:v>0.017999434625</c:v>
                </c:pt>
                <c:pt idx="1090">
                  <c:v>0.017999453359</c:v>
                </c:pt>
                <c:pt idx="1091">
                  <c:v>0.017999471505</c:v>
                </c:pt>
                <c:pt idx="1092">
                  <c:v>0.017999489079</c:v>
                </c:pt>
                <c:pt idx="1093">
                  <c:v>0.017999506097</c:v>
                </c:pt>
                <c:pt idx="1094">
                  <c:v>0.017999522577</c:v>
                </c:pt>
                <c:pt idx="1095">
                  <c:v>0.017999538535</c:v>
                </c:pt>
                <c:pt idx="1096">
                  <c:v>0.017999553985</c:v>
                </c:pt>
                <c:pt idx="1097">
                  <c:v>0.017999568944</c:v>
                </c:pt>
                <c:pt idx="1098">
                  <c:v>0.017999583425</c:v>
                </c:pt>
                <c:pt idx="1099">
                  <c:v>0.017999597443</c:v>
                </c:pt>
                <c:pt idx="1100">
                  <c:v>0.017999611013</c:v>
                </c:pt>
                <c:pt idx="1101">
                  <c:v>0.017999624147</c:v>
                </c:pt>
                <c:pt idx="1102">
                  <c:v>0.017999636859</c:v>
                </c:pt>
                <c:pt idx="1103">
                  <c:v>0.017999649161</c:v>
                </c:pt>
                <c:pt idx="1104">
                  <c:v>0.017999661066</c:v>
                </c:pt>
                <c:pt idx="1105">
                  <c:v>0.017999672586</c:v>
                </c:pt>
                <c:pt idx="1106">
                  <c:v>0.017999683733</c:v>
                </c:pt>
                <c:pt idx="1107">
                  <c:v>0.017999694517</c:v>
                </c:pt>
                <c:pt idx="1108">
                  <c:v>0.017999704951</c:v>
                </c:pt>
                <c:pt idx="1109">
                  <c:v>0.017999715044</c:v>
                </c:pt>
                <c:pt idx="1110">
                  <c:v>0.017999724808</c:v>
                </c:pt>
                <c:pt idx="1111">
                  <c:v>0.017999734251</c:v>
                </c:pt>
                <c:pt idx="1112">
                  <c:v>0.017999743385</c:v>
                </c:pt>
                <c:pt idx="1113">
                  <c:v>0.017999752219</c:v>
                </c:pt>
                <c:pt idx="1114">
                  <c:v>0.017999760761</c:v>
                </c:pt>
                <c:pt idx="1115">
                  <c:v>0.017999769022</c:v>
                </c:pt>
                <c:pt idx="1116">
                  <c:v>0.017999777009</c:v>
                </c:pt>
                <c:pt idx="1117">
                  <c:v>0.017999784731</c:v>
                </c:pt>
                <c:pt idx="1118">
                  <c:v>0.017999792197</c:v>
                </c:pt>
                <c:pt idx="1119">
                  <c:v>0.017999799414</c:v>
                </c:pt>
                <c:pt idx="1120">
                  <c:v>0.01799980639</c:v>
                </c:pt>
                <c:pt idx="1121">
                  <c:v>0.017999813133</c:v>
                </c:pt>
                <c:pt idx="1122">
                  <c:v>0.01799981965</c:v>
                </c:pt>
                <c:pt idx="1123">
                  <c:v>0.017999825948</c:v>
                </c:pt>
                <c:pt idx="1124">
                  <c:v>0.017999832034</c:v>
                </c:pt>
                <c:pt idx="1125">
                  <c:v>0.017999837914</c:v>
                </c:pt>
                <c:pt idx="1126">
                  <c:v>0.017999843596</c:v>
                </c:pt>
                <c:pt idx="1127">
                  <c:v>0.017999849085</c:v>
                </c:pt>
                <c:pt idx="1128">
                  <c:v>0.017999854387</c:v>
                </c:pt>
                <c:pt idx="1129">
                  <c:v>0.017999859508</c:v>
                </c:pt>
                <c:pt idx="1130">
                  <c:v>0.017999864455</c:v>
                </c:pt>
                <c:pt idx="1131">
                  <c:v>0.017999869232</c:v>
                </c:pt>
                <c:pt idx="1132">
                  <c:v>0.017999873845</c:v>
                </c:pt>
                <c:pt idx="1133">
                  <c:v>0.0179998783</c:v>
                </c:pt>
                <c:pt idx="1134">
                  <c:v>0.0179998826</c:v>
                </c:pt>
                <c:pt idx="1135">
                  <c:v>0.017999886752</c:v>
                </c:pt>
                <c:pt idx="1136">
                  <c:v>0.017999890759</c:v>
                </c:pt>
                <c:pt idx="1137">
                  <c:v>0.017999894627</c:v>
                </c:pt>
                <c:pt idx="1138">
                  <c:v>0.01799989836</c:v>
                </c:pt>
                <c:pt idx="1139">
                  <c:v>0.017999901962</c:v>
                </c:pt>
                <c:pt idx="1140">
                  <c:v>0.017999905437</c:v>
                </c:pt>
                <c:pt idx="1141">
                  <c:v>0.017999908789</c:v>
                </c:pt>
                <c:pt idx="1142">
                  <c:v>0.017999912023</c:v>
                </c:pt>
                <c:pt idx="1143">
                  <c:v>0.017999915142</c:v>
                </c:pt>
                <c:pt idx="1144">
                  <c:v>0.01799991815</c:v>
                </c:pt>
                <c:pt idx="1145">
                  <c:v>0.01799992105</c:v>
                </c:pt>
                <c:pt idx="1146">
                  <c:v>0.017999923846</c:v>
                </c:pt>
                <c:pt idx="1147">
                  <c:v>0.01799992654</c:v>
                </c:pt>
                <c:pt idx="1148">
                  <c:v>0.017999929137</c:v>
                </c:pt>
                <c:pt idx="1149">
                  <c:v>0.01799993164</c:v>
                </c:pt>
                <c:pt idx="1150">
                  <c:v>0.01799993405</c:v>
                </c:pt>
                <c:pt idx="1151">
                  <c:v>0.017999936372</c:v>
                </c:pt>
                <c:pt idx="1152">
                  <c:v>0.017999938608</c:v>
                </c:pt>
                <c:pt idx="1153">
                  <c:v>0.017999940761</c:v>
                </c:pt>
                <c:pt idx="1154">
                  <c:v>0.017999942833</c:v>
                </c:pt>
                <c:pt idx="1155">
                  <c:v>0.017999944827</c:v>
                </c:pt>
                <c:pt idx="1156">
                  <c:v>0.017999946745</c:v>
                </c:pt>
                <c:pt idx="1157">
                  <c:v>0.01799994859</c:v>
                </c:pt>
                <c:pt idx="1158">
                  <c:v>0.017999950363</c:v>
                </c:pt>
                <c:pt idx="1159">
                  <c:v>0.017999952068</c:v>
                </c:pt>
                <c:pt idx="1160">
                  <c:v>0.017999953706</c:v>
                </c:pt>
                <c:pt idx="1161">
                  <c:v>0.01799995528</c:v>
                </c:pt>
                <c:pt idx="1162">
                  <c:v>0.01799995679</c:v>
                </c:pt>
                <c:pt idx="1163">
                  <c:v>0.01799995824</c:v>
                </c:pt>
                <c:pt idx="1164">
                  <c:v>0.01799995963</c:v>
                </c:pt>
                <c:pt idx="1165">
                  <c:v>0.017999960964</c:v>
                </c:pt>
                <c:pt idx="1166">
                  <c:v>0.017999962241</c:v>
                </c:pt>
                <c:pt idx="1167">
                  <c:v>0.017999963465</c:v>
                </c:pt>
                <c:pt idx="1168">
                  <c:v>0.017999964635</c:v>
                </c:pt>
                <c:pt idx="1169">
                  <c:v>0.017999965755</c:v>
                </c:pt>
                <c:pt idx="1170">
                  <c:v>0.017999966826</c:v>
                </c:pt>
                <c:pt idx="1171">
                  <c:v>0.017999967847</c:v>
                </c:pt>
                <c:pt idx="1172">
                  <c:v>0.017999968822</c:v>
                </c:pt>
                <c:pt idx="1173">
                  <c:v>0.017999969752</c:v>
                </c:pt>
                <c:pt idx="1174">
                  <c:v>0.017999970637</c:v>
                </c:pt>
                <c:pt idx="1175">
                  <c:v>0.017999971478</c:v>
                </c:pt>
                <c:pt idx="1176">
                  <c:v>0.017999972277</c:v>
                </c:pt>
                <c:pt idx="1177">
                  <c:v>0.017999973035</c:v>
                </c:pt>
                <c:pt idx="1178">
                  <c:v>0.017999973752</c:v>
                </c:pt>
                <c:pt idx="1179">
                  <c:v>0.017999974431</c:v>
                </c:pt>
                <c:pt idx="1180">
                  <c:v>0.01799997507</c:v>
                </c:pt>
                <c:pt idx="1181">
                  <c:v>0.017999975672</c:v>
                </c:pt>
                <c:pt idx="1182">
                  <c:v>0.017999976237</c:v>
                </c:pt>
                <c:pt idx="1183">
                  <c:v>0.017999976766</c:v>
                </c:pt>
                <c:pt idx="1184">
                  <c:v>0.01799997726</c:v>
                </c:pt>
                <c:pt idx="1185">
                  <c:v>0.017999977719</c:v>
                </c:pt>
                <c:pt idx="1186">
                  <c:v>0.017999978143</c:v>
                </c:pt>
                <c:pt idx="1187">
                  <c:v>0.017999978534</c:v>
                </c:pt>
                <c:pt idx="1188">
                  <c:v>0.017999978892</c:v>
                </c:pt>
                <c:pt idx="1189">
                  <c:v>0.017999979217</c:v>
                </c:pt>
                <c:pt idx="1190">
                  <c:v>0.01799997951</c:v>
                </c:pt>
                <c:pt idx="1191">
                  <c:v>0.017999979771</c:v>
                </c:pt>
                <c:pt idx="1192">
                  <c:v>0.01799998</c:v>
                </c:pt>
                <c:pt idx="1193">
                  <c:v>0.017999980199</c:v>
                </c:pt>
                <c:pt idx="1194">
                  <c:v>0.017999980366</c:v>
                </c:pt>
                <c:pt idx="1195">
                  <c:v>0.017999980502</c:v>
                </c:pt>
                <c:pt idx="1196">
                  <c:v>0.017999980609</c:v>
                </c:pt>
                <c:pt idx="1197">
                  <c:v>0.017999980684</c:v>
                </c:pt>
                <c:pt idx="1198">
                  <c:v>0.01799998073</c:v>
                </c:pt>
                <c:pt idx="1199">
                  <c:v>0.017999980745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8D7-4C9F-AC4F-014B219A4254}"/>
            </c:ext>
          </c:extLst>
        </c:ser>
        <c:ser>
          <c:idx val="1"/>
          <c:order val="1"/>
          <c:tx>
            <c:v>V EB 650C</c:v>
          </c:tx>
          <c:spPr>
            <a:ln w="19050" cap="rnd">
              <a:solidFill>
                <a:srgbClr val="F79646"/>
              </a:solidFill>
              <a:round/>
            </a:ln>
            <a:effectLst/>
          </c:spPr>
          <c:marker>
            <c:symbol val="none"/>
          </c:marker>
          <c:xVal>
            <c:numRef>
              <c:f>'Al effect 650C'!$D$3:$D$1202</c:f>
              <c:numCache>
                <c:formatCode>General</c:formatCode>
                <c:ptCount val="1200"/>
                <c:pt idx="0">
                  <c:v>-1.03953623028448E-8</c:v>
                </c:pt>
                <c:pt idx="1">
                  <c:v>-1.03733563920752E-8</c:v>
                </c:pt>
                <c:pt idx="2">
                  <c:v>-1.03513504813042E-8</c:v>
                </c:pt>
                <c:pt idx="3">
                  <c:v>-1.03293445705356E-8</c:v>
                </c:pt>
                <c:pt idx="4">
                  <c:v>-1.0307338659767E-8</c:v>
                </c:pt>
                <c:pt idx="5">
                  <c:v>-1.02853327489983E-8</c:v>
                </c:pt>
                <c:pt idx="6">
                  <c:v>-1.02633268382263E-8</c:v>
                </c:pt>
                <c:pt idx="7">
                  <c:v>-1.02413209274577E-8</c:v>
                </c:pt>
                <c:pt idx="8">
                  <c:v>-1.02193150166891E-8</c:v>
                </c:pt>
                <c:pt idx="9">
                  <c:v>-1.01973091059205E-8</c:v>
                </c:pt>
                <c:pt idx="10">
                  <c:v>-1.01753031951484E-8</c:v>
                </c:pt>
                <c:pt idx="11">
                  <c:v>-1.01532972843798E-8</c:v>
                </c:pt>
                <c:pt idx="12">
                  <c:v>-1.01312913736112E-8</c:v>
                </c:pt>
                <c:pt idx="13">
                  <c:v>-1.01092854628392E-8</c:v>
                </c:pt>
                <c:pt idx="14">
                  <c:v>-1.00872795520706E-8</c:v>
                </c:pt>
                <c:pt idx="15">
                  <c:v>-1.00652736413019E-8</c:v>
                </c:pt>
                <c:pt idx="16">
                  <c:v>-1.00432677305469E-8</c:v>
                </c:pt>
                <c:pt idx="17">
                  <c:v>-1.00212618197613E-8</c:v>
                </c:pt>
                <c:pt idx="18">
                  <c:v>-9.9992559090097E-9</c:v>
                </c:pt>
                <c:pt idx="19">
                  <c:v>-9.97724999822407E-9</c:v>
                </c:pt>
                <c:pt idx="20">
                  <c:v>-9.95524408743844E-9</c:v>
                </c:pt>
                <c:pt idx="21">
                  <c:v>-9.93323817668683E-9</c:v>
                </c:pt>
                <c:pt idx="22">
                  <c:v>-9.9112322659012E-9</c:v>
                </c:pt>
                <c:pt idx="23">
                  <c:v>-9.8892263551496E-9</c:v>
                </c:pt>
                <c:pt idx="24">
                  <c:v>-9.86722044436397E-9</c:v>
                </c:pt>
                <c:pt idx="25">
                  <c:v>-9.84521453361237E-9</c:v>
                </c:pt>
                <c:pt idx="26">
                  <c:v>-9.82320862282673E-9</c:v>
                </c:pt>
                <c:pt idx="27">
                  <c:v>-9.80120271207512E-9</c:v>
                </c:pt>
                <c:pt idx="28">
                  <c:v>-9.7791968012895E-9</c:v>
                </c:pt>
                <c:pt idx="29">
                  <c:v>-9.75719089053788E-9</c:v>
                </c:pt>
                <c:pt idx="30">
                  <c:v>-9.73518497975225E-9</c:v>
                </c:pt>
                <c:pt idx="31">
                  <c:v>-9.71317906900064E-9</c:v>
                </c:pt>
                <c:pt idx="32">
                  <c:v>-9.69117315821501E-9</c:v>
                </c:pt>
                <c:pt idx="33">
                  <c:v>-9.66916724746341E-9</c:v>
                </c:pt>
                <c:pt idx="34">
                  <c:v>-9.64716133667777E-9</c:v>
                </c:pt>
                <c:pt idx="35">
                  <c:v>-9.62515542592617E-9</c:v>
                </c:pt>
                <c:pt idx="36">
                  <c:v>-9.60314951514054E-9</c:v>
                </c:pt>
                <c:pt idx="37">
                  <c:v>-9.58114360435491E-9</c:v>
                </c:pt>
                <c:pt idx="38">
                  <c:v>-9.55913769360331E-9</c:v>
                </c:pt>
                <c:pt idx="39">
                  <c:v>-9.53713178281767E-9</c:v>
                </c:pt>
                <c:pt idx="40">
                  <c:v>-9.51512587206607E-9</c:v>
                </c:pt>
                <c:pt idx="41">
                  <c:v>-9.49311996128043E-9</c:v>
                </c:pt>
                <c:pt idx="42">
                  <c:v>-9.47111405052883E-9</c:v>
                </c:pt>
                <c:pt idx="43">
                  <c:v>-9.4491081397432E-9</c:v>
                </c:pt>
                <c:pt idx="44">
                  <c:v>-9.42710222899159E-9</c:v>
                </c:pt>
                <c:pt idx="45">
                  <c:v>-9.40509631820601E-9</c:v>
                </c:pt>
                <c:pt idx="46">
                  <c:v>-9.38309040745435E-9</c:v>
                </c:pt>
                <c:pt idx="47">
                  <c:v>-9.36108449666873E-9</c:v>
                </c:pt>
                <c:pt idx="48">
                  <c:v>-9.33907858591712E-9</c:v>
                </c:pt>
                <c:pt idx="49">
                  <c:v>-9.31707267513149E-9</c:v>
                </c:pt>
                <c:pt idx="50">
                  <c:v>-9.29506676437988E-9</c:v>
                </c:pt>
                <c:pt idx="51">
                  <c:v>-9.27306085359425E-9</c:v>
                </c:pt>
                <c:pt idx="52">
                  <c:v>-9.25105494284264E-9</c:v>
                </c:pt>
                <c:pt idx="53">
                  <c:v>-9.22904903205701E-9</c:v>
                </c:pt>
                <c:pt idx="54">
                  <c:v>-9.2070431213054E-9</c:v>
                </c:pt>
                <c:pt idx="55">
                  <c:v>-9.18503721051978E-9</c:v>
                </c:pt>
                <c:pt idx="56">
                  <c:v>-9.16303129973415E-9</c:v>
                </c:pt>
                <c:pt idx="57">
                  <c:v>-9.14102538898253E-9</c:v>
                </c:pt>
                <c:pt idx="58">
                  <c:v>-9.11901947819691E-9</c:v>
                </c:pt>
                <c:pt idx="59">
                  <c:v>-9.0970135674453E-9</c:v>
                </c:pt>
                <c:pt idx="60">
                  <c:v>-9.07500765665967E-9</c:v>
                </c:pt>
                <c:pt idx="61">
                  <c:v>-9.05300174590806E-9</c:v>
                </c:pt>
                <c:pt idx="62">
                  <c:v>-9.03099583512244E-9</c:v>
                </c:pt>
                <c:pt idx="63">
                  <c:v>-9.00898992437082E-9</c:v>
                </c:pt>
                <c:pt idx="64">
                  <c:v>-8.98698401358522E-9</c:v>
                </c:pt>
                <c:pt idx="65">
                  <c:v>-8.96497810283359E-9</c:v>
                </c:pt>
                <c:pt idx="66">
                  <c:v>-8.94297219204796E-9</c:v>
                </c:pt>
                <c:pt idx="67">
                  <c:v>-8.92096628129635E-9</c:v>
                </c:pt>
                <c:pt idx="68">
                  <c:v>-8.89896037051072E-9</c:v>
                </c:pt>
                <c:pt idx="69">
                  <c:v>-8.87695445975912E-9</c:v>
                </c:pt>
                <c:pt idx="70">
                  <c:v>-8.85494854897348E-9</c:v>
                </c:pt>
                <c:pt idx="71">
                  <c:v>-8.83294263822188E-9</c:v>
                </c:pt>
                <c:pt idx="72">
                  <c:v>-8.81093672743625E-9</c:v>
                </c:pt>
                <c:pt idx="73">
                  <c:v>-8.78893081668464E-9</c:v>
                </c:pt>
                <c:pt idx="74">
                  <c:v>-8.76692490589901E-9</c:v>
                </c:pt>
                <c:pt idx="75">
                  <c:v>-8.74491899511338E-9</c:v>
                </c:pt>
                <c:pt idx="76">
                  <c:v>-8.72291308436177E-9</c:v>
                </c:pt>
                <c:pt idx="77">
                  <c:v>-8.70090717357614E-9</c:v>
                </c:pt>
                <c:pt idx="78">
                  <c:v>-8.67890126282453E-9</c:v>
                </c:pt>
                <c:pt idx="79">
                  <c:v>-8.65689535203891E-9</c:v>
                </c:pt>
                <c:pt idx="80">
                  <c:v>-8.6348894412873E-9</c:v>
                </c:pt>
                <c:pt idx="81">
                  <c:v>-8.61288353050167E-9</c:v>
                </c:pt>
                <c:pt idx="82">
                  <c:v>-8.59087761975006E-9</c:v>
                </c:pt>
                <c:pt idx="83">
                  <c:v>-8.56887170896443E-9</c:v>
                </c:pt>
                <c:pt idx="84">
                  <c:v>-8.54686579821282E-9</c:v>
                </c:pt>
                <c:pt idx="85">
                  <c:v>-8.52485988742719E-9</c:v>
                </c:pt>
                <c:pt idx="86">
                  <c:v>-8.50285397667558E-9</c:v>
                </c:pt>
                <c:pt idx="87">
                  <c:v>-8.48084806588996E-9</c:v>
                </c:pt>
                <c:pt idx="88">
                  <c:v>-8.45884215513835E-9</c:v>
                </c:pt>
                <c:pt idx="89">
                  <c:v>-8.43683624435272E-9</c:v>
                </c:pt>
                <c:pt idx="90">
                  <c:v>-8.41483033360111E-9</c:v>
                </c:pt>
                <c:pt idx="91">
                  <c:v>-8.39282442281548E-9</c:v>
                </c:pt>
                <c:pt idx="92">
                  <c:v>-8.37081851206387E-9</c:v>
                </c:pt>
                <c:pt idx="93">
                  <c:v>-8.34881260127825E-9</c:v>
                </c:pt>
                <c:pt idx="94">
                  <c:v>-8.32680669049262E-9</c:v>
                </c:pt>
                <c:pt idx="95">
                  <c:v>-8.30480077974101E-9</c:v>
                </c:pt>
                <c:pt idx="96">
                  <c:v>-8.28279486895538E-9</c:v>
                </c:pt>
                <c:pt idx="97">
                  <c:v>-8.26078895820377E-9</c:v>
                </c:pt>
                <c:pt idx="98">
                  <c:v>-8.23878304741814E-9</c:v>
                </c:pt>
                <c:pt idx="99">
                  <c:v>-8.21677713666653E-9</c:v>
                </c:pt>
                <c:pt idx="100">
                  <c:v>-8.1947712258809E-9</c:v>
                </c:pt>
                <c:pt idx="101">
                  <c:v>-8.1727653151293E-9</c:v>
                </c:pt>
                <c:pt idx="102">
                  <c:v>-8.15075940434367E-9</c:v>
                </c:pt>
                <c:pt idx="103">
                  <c:v>-8.12875349359206E-9</c:v>
                </c:pt>
                <c:pt idx="104">
                  <c:v>-8.10674758280643E-9</c:v>
                </c:pt>
                <c:pt idx="105">
                  <c:v>-8.08474167205482E-9</c:v>
                </c:pt>
                <c:pt idx="106">
                  <c:v>-8.0627357612692E-9</c:v>
                </c:pt>
                <c:pt idx="107">
                  <c:v>-8.04072985051758E-9</c:v>
                </c:pt>
                <c:pt idx="108">
                  <c:v>-8.01872393973195E-9</c:v>
                </c:pt>
                <c:pt idx="109">
                  <c:v>-7.99671802898034E-9</c:v>
                </c:pt>
                <c:pt idx="110">
                  <c:v>-7.97471211819472E-9</c:v>
                </c:pt>
                <c:pt idx="111">
                  <c:v>-7.95270620740909E-9</c:v>
                </c:pt>
                <c:pt idx="112">
                  <c:v>-7.93070029665748E-9</c:v>
                </c:pt>
                <c:pt idx="113">
                  <c:v>-7.90869438587185E-9</c:v>
                </c:pt>
                <c:pt idx="114">
                  <c:v>-7.88668847512024E-9</c:v>
                </c:pt>
                <c:pt idx="115">
                  <c:v>-7.86468256433461E-9</c:v>
                </c:pt>
                <c:pt idx="116">
                  <c:v>-7.842676653583E-9</c:v>
                </c:pt>
                <c:pt idx="117">
                  <c:v>-7.82067074279738E-9</c:v>
                </c:pt>
                <c:pt idx="118">
                  <c:v>-7.79866483204577E-9</c:v>
                </c:pt>
                <c:pt idx="119">
                  <c:v>-7.77665892126014E-9</c:v>
                </c:pt>
                <c:pt idx="120">
                  <c:v>-7.75465301050853E-9</c:v>
                </c:pt>
                <c:pt idx="121">
                  <c:v>-7.7326470997229E-9</c:v>
                </c:pt>
                <c:pt idx="122">
                  <c:v>-7.71064118897129E-9</c:v>
                </c:pt>
                <c:pt idx="123">
                  <c:v>-7.68863527818566E-9</c:v>
                </c:pt>
                <c:pt idx="124">
                  <c:v>-7.66662936743405E-9</c:v>
                </c:pt>
                <c:pt idx="125">
                  <c:v>-7.64462345664843E-9</c:v>
                </c:pt>
                <c:pt idx="126">
                  <c:v>-7.62261754589682E-9</c:v>
                </c:pt>
                <c:pt idx="127">
                  <c:v>-7.60061163511119E-9</c:v>
                </c:pt>
                <c:pt idx="128">
                  <c:v>-7.57860572435958E-9</c:v>
                </c:pt>
                <c:pt idx="129">
                  <c:v>-7.55659981357395E-9</c:v>
                </c:pt>
                <c:pt idx="130">
                  <c:v>-7.53459390278832E-9</c:v>
                </c:pt>
                <c:pt idx="131">
                  <c:v>-7.51258799203671E-9</c:v>
                </c:pt>
                <c:pt idx="132">
                  <c:v>-7.49058208125108E-9</c:v>
                </c:pt>
                <c:pt idx="133">
                  <c:v>-7.46857617049948E-9</c:v>
                </c:pt>
                <c:pt idx="134">
                  <c:v>-7.44657025971385E-9</c:v>
                </c:pt>
                <c:pt idx="135">
                  <c:v>-7.42456434896224E-9</c:v>
                </c:pt>
                <c:pt idx="136">
                  <c:v>-7.40255843817661E-9</c:v>
                </c:pt>
                <c:pt idx="137">
                  <c:v>-7.380552527425E-9</c:v>
                </c:pt>
                <c:pt idx="138">
                  <c:v>-7.35854661663937E-9</c:v>
                </c:pt>
                <c:pt idx="139">
                  <c:v>-7.33654070588776E-9</c:v>
                </c:pt>
                <c:pt idx="140">
                  <c:v>-7.31453479510213E-9</c:v>
                </c:pt>
                <c:pt idx="141">
                  <c:v>-7.29252888435053E-9</c:v>
                </c:pt>
                <c:pt idx="142">
                  <c:v>-7.2705229735649E-9</c:v>
                </c:pt>
                <c:pt idx="143">
                  <c:v>-7.24851706281329E-9</c:v>
                </c:pt>
                <c:pt idx="144">
                  <c:v>-7.22651115202766E-9</c:v>
                </c:pt>
                <c:pt idx="145">
                  <c:v>-7.20450524127605E-9</c:v>
                </c:pt>
                <c:pt idx="146">
                  <c:v>-7.18249933049042E-9</c:v>
                </c:pt>
                <c:pt idx="147">
                  <c:v>-7.16049341973882E-9</c:v>
                </c:pt>
                <c:pt idx="148">
                  <c:v>-7.13848750895319E-9</c:v>
                </c:pt>
                <c:pt idx="149">
                  <c:v>-7.11648159816755E-9</c:v>
                </c:pt>
                <c:pt idx="150">
                  <c:v>-7.09447568741595E-9</c:v>
                </c:pt>
                <c:pt idx="151">
                  <c:v>-7.07246977663032E-9</c:v>
                </c:pt>
                <c:pt idx="152">
                  <c:v>-7.05046386587871E-9</c:v>
                </c:pt>
                <c:pt idx="153">
                  <c:v>-7.02845795509308E-9</c:v>
                </c:pt>
                <c:pt idx="154">
                  <c:v>-7.00645204434147E-9</c:v>
                </c:pt>
                <c:pt idx="155">
                  <c:v>-6.98444613362389E-9</c:v>
                </c:pt>
                <c:pt idx="156">
                  <c:v>-6.96244022294032E-9</c:v>
                </c:pt>
                <c:pt idx="157">
                  <c:v>-6.94043431191654E-9</c:v>
                </c:pt>
                <c:pt idx="158">
                  <c:v>-6.91842840123298E-9</c:v>
                </c:pt>
                <c:pt idx="159">
                  <c:v>-6.89642249054941E-9</c:v>
                </c:pt>
                <c:pt idx="160">
                  <c:v>-6.87441657986584E-9</c:v>
                </c:pt>
                <c:pt idx="161">
                  <c:v>-6.85241066884207E-9</c:v>
                </c:pt>
                <c:pt idx="162">
                  <c:v>-6.8304047581585E-9</c:v>
                </c:pt>
                <c:pt idx="163">
                  <c:v>-6.80839884747494E-9</c:v>
                </c:pt>
                <c:pt idx="164">
                  <c:v>-6.78639293679137E-9</c:v>
                </c:pt>
                <c:pt idx="165">
                  <c:v>-6.7643870257676E-9</c:v>
                </c:pt>
                <c:pt idx="166">
                  <c:v>-6.74238111508403E-9</c:v>
                </c:pt>
                <c:pt idx="167">
                  <c:v>-6.72037520440046E-9</c:v>
                </c:pt>
                <c:pt idx="168">
                  <c:v>-6.6983692937169E-9</c:v>
                </c:pt>
                <c:pt idx="169">
                  <c:v>-6.67636338269312E-9</c:v>
                </c:pt>
                <c:pt idx="170">
                  <c:v>-6.65435747200955E-9</c:v>
                </c:pt>
                <c:pt idx="171">
                  <c:v>-6.63235156132599E-9</c:v>
                </c:pt>
                <c:pt idx="172">
                  <c:v>-6.61034565064242E-9</c:v>
                </c:pt>
                <c:pt idx="173">
                  <c:v>-6.58833973961865E-9</c:v>
                </c:pt>
                <c:pt idx="174">
                  <c:v>-6.56633382893508E-9</c:v>
                </c:pt>
                <c:pt idx="175">
                  <c:v>-6.54432791825151E-9</c:v>
                </c:pt>
                <c:pt idx="176">
                  <c:v>-6.52232200756794E-9</c:v>
                </c:pt>
                <c:pt idx="177">
                  <c:v>-6.50031609654417E-9</c:v>
                </c:pt>
                <c:pt idx="178">
                  <c:v>-6.47831018586061E-9</c:v>
                </c:pt>
                <c:pt idx="179">
                  <c:v>-6.45630427517704E-9</c:v>
                </c:pt>
                <c:pt idx="180">
                  <c:v>-6.43429836449347E-9</c:v>
                </c:pt>
                <c:pt idx="181">
                  <c:v>-6.4122924534697E-9</c:v>
                </c:pt>
                <c:pt idx="182">
                  <c:v>-6.39028654278613E-9</c:v>
                </c:pt>
                <c:pt idx="183">
                  <c:v>-6.36828063210256E-9</c:v>
                </c:pt>
                <c:pt idx="184">
                  <c:v>-6.34627472141899E-9</c:v>
                </c:pt>
                <c:pt idx="185">
                  <c:v>-6.32426881039522E-9</c:v>
                </c:pt>
                <c:pt idx="186">
                  <c:v>-6.30226289971166E-9</c:v>
                </c:pt>
                <c:pt idx="187">
                  <c:v>-6.28025698902809E-9</c:v>
                </c:pt>
                <c:pt idx="188">
                  <c:v>-6.25825107800431E-9</c:v>
                </c:pt>
                <c:pt idx="189">
                  <c:v>-6.23624516732075E-9</c:v>
                </c:pt>
                <c:pt idx="190">
                  <c:v>-6.21423925663718E-9</c:v>
                </c:pt>
                <c:pt idx="191">
                  <c:v>-6.19223334595361E-9</c:v>
                </c:pt>
                <c:pt idx="192">
                  <c:v>-6.17022743492984E-9</c:v>
                </c:pt>
                <c:pt idx="193">
                  <c:v>-6.14822152424627E-9</c:v>
                </c:pt>
                <c:pt idx="194">
                  <c:v>-6.1262156135627E-9</c:v>
                </c:pt>
                <c:pt idx="195">
                  <c:v>-6.10420970287914E-9</c:v>
                </c:pt>
                <c:pt idx="196">
                  <c:v>-6.08220379185537E-9</c:v>
                </c:pt>
                <c:pt idx="197">
                  <c:v>-6.0601978811718E-9</c:v>
                </c:pt>
                <c:pt idx="198">
                  <c:v>-6.03819197048823E-9</c:v>
                </c:pt>
                <c:pt idx="199">
                  <c:v>-6.01618605980466E-9</c:v>
                </c:pt>
                <c:pt idx="200">
                  <c:v>-5.99418014878089E-9</c:v>
                </c:pt>
                <c:pt idx="201">
                  <c:v>-5.97217423809732E-9</c:v>
                </c:pt>
                <c:pt idx="202">
                  <c:v>-5.95016832741376E-9</c:v>
                </c:pt>
                <c:pt idx="203">
                  <c:v>-5.92816241673019E-9</c:v>
                </c:pt>
                <c:pt idx="204">
                  <c:v>-5.90615650570641E-9</c:v>
                </c:pt>
                <c:pt idx="205">
                  <c:v>-5.88415059502285E-9</c:v>
                </c:pt>
                <c:pt idx="206">
                  <c:v>-5.86214468433928E-9</c:v>
                </c:pt>
                <c:pt idx="207">
                  <c:v>-5.84013877365571E-9</c:v>
                </c:pt>
                <c:pt idx="208">
                  <c:v>-5.81813286263194E-9</c:v>
                </c:pt>
                <c:pt idx="209">
                  <c:v>-5.79612695194837E-9</c:v>
                </c:pt>
                <c:pt idx="210">
                  <c:v>-5.77412104126481E-9</c:v>
                </c:pt>
                <c:pt idx="211">
                  <c:v>-5.75211513058124E-9</c:v>
                </c:pt>
                <c:pt idx="212">
                  <c:v>-5.73010921955746E-9</c:v>
                </c:pt>
                <c:pt idx="213">
                  <c:v>-5.7081033088739E-9</c:v>
                </c:pt>
                <c:pt idx="214">
                  <c:v>-5.68609739819033E-9</c:v>
                </c:pt>
                <c:pt idx="215">
                  <c:v>-5.66409148750676E-9</c:v>
                </c:pt>
                <c:pt idx="216">
                  <c:v>-5.64208557648299E-9</c:v>
                </c:pt>
                <c:pt idx="217">
                  <c:v>-5.62007966579942E-9</c:v>
                </c:pt>
                <c:pt idx="218">
                  <c:v>-5.59807375511586E-9</c:v>
                </c:pt>
                <c:pt idx="219">
                  <c:v>-5.57606784443229E-9</c:v>
                </c:pt>
                <c:pt idx="220">
                  <c:v>-5.55406193340852E-9</c:v>
                </c:pt>
                <c:pt idx="221">
                  <c:v>-5.53205602272495E-9</c:v>
                </c:pt>
                <c:pt idx="222">
                  <c:v>-5.51005011204138E-9</c:v>
                </c:pt>
                <c:pt idx="223">
                  <c:v>-5.48804420135782E-9</c:v>
                </c:pt>
                <c:pt idx="224">
                  <c:v>-5.46603829033404E-9</c:v>
                </c:pt>
                <c:pt idx="225">
                  <c:v>-5.44403237965047E-9</c:v>
                </c:pt>
                <c:pt idx="226">
                  <c:v>-5.42202646896691E-9</c:v>
                </c:pt>
                <c:pt idx="227">
                  <c:v>-5.40002055828334E-9</c:v>
                </c:pt>
                <c:pt idx="228">
                  <c:v>-5.37801464725957E-9</c:v>
                </c:pt>
                <c:pt idx="229">
                  <c:v>-5.356008736576E-9</c:v>
                </c:pt>
                <c:pt idx="230">
                  <c:v>-5.33400282589243E-9</c:v>
                </c:pt>
                <c:pt idx="231">
                  <c:v>-5.31199691520887E-9</c:v>
                </c:pt>
                <c:pt idx="232">
                  <c:v>-5.28999100418509E-9</c:v>
                </c:pt>
                <c:pt idx="233">
                  <c:v>-5.26798509350153E-9</c:v>
                </c:pt>
                <c:pt idx="234">
                  <c:v>-5.24597918281796E-9</c:v>
                </c:pt>
                <c:pt idx="235">
                  <c:v>-5.22397327213439E-9</c:v>
                </c:pt>
                <c:pt idx="236">
                  <c:v>-5.20196736111062E-9</c:v>
                </c:pt>
                <c:pt idx="237">
                  <c:v>-5.17996145042705E-9</c:v>
                </c:pt>
                <c:pt idx="238">
                  <c:v>-5.15795553974348E-9</c:v>
                </c:pt>
                <c:pt idx="239">
                  <c:v>-5.13594962905992E-9</c:v>
                </c:pt>
                <c:pt idx="240">
                  <c:v>-5.11394371803614E-9</c:v>
                </c:pt>
                <c:pt idx="241">
                  <c:v>-5.09193780735258E-9</c:v>
                </c:pt>
                <c:pt idx="242">
                  <c:v>-5.06993189666901E-9</c:v>
                </c:pt>
                <c:pt idx="243">
                  <c:v>-5.04792598598544E-9</c:v>
                </c:pt>
                <c:pt idx="244">
                  <c:v>-5.02592007496167E-9</c:v>
                </c:pt>
                <c:pt idx="245">
                  <c:v>-5.0039141642781E-9</c:v>
                </c:pt>
                <c:pt idx="246">
                  <c:v>-4.98190825359453E-9</c:v>
                </c:pt>
                <c:pt idx="247">
                  <c:v>-4.95990234291097E-9</c:v>
                </c:pt>
                <c:pt idx="248">
                  <c:v>-4.93789643188719E-9</c:v>
                </c:pt>
                <c:pt idx="249">
                  <c:v>-4.91589052120363E-9</c:v>
                </c:pt>
                <c:pt idx="250">
                  <c:v>-4.89388461052006E-9</c:v>
                </c:pt>
                <c:pt idx="251">
                  <c:v>-4.87187869983649E-9</c:v>
                </c:pt>
                <c:pt idx="252">
                  <c:v>-4.84987278881272E-9</c:v>
                </c:pt>
                <c:pt idx="253">
                  <c:v>-4.82786687812915E-9</c:v>
                </c:pt>
                <c:pt idx="254">
                  <c:v>-4.80586096744558E-9</c:v>
                </c:pt>
                <c:pt idx="255">
                  <c:v>-4.78385505676202E-9</c:v>
                </c:pt>
                <c:pt idx="256">
                  <c:v>-4.76184914573824E-9</c:v>
                </c:pt>
                <c:pt idx="257">
                  <c:v>-4.73984323505468E-9</c:v>
                </c:pt>
                <c:pt idx="258">
                  <c:v>-4.71783732437111E-9</c:v>
                </c:pt>
                <c:pt idx="259">
                  <c:v>-4.69583141368754E-9</c:v>
                </c:pt>
                <c:pt idx="260">
                  <c:v>-4.67382550266377E-9</c:v>
                </c:pt>
                <c:pt idx="261">
                  <c:v>-4.6518195919802E-9</c:v>
                </c:pt>
                <c:pt idx="262">
                  <c:v>-4.62981368129664E-9</c:v>
                </c:pt>
                <c:pt idx="263">
                  <c:v>-4.60780777061307E-9</c:v>
                </c:pt>
                <c:pt idx="264">
                  <c:v>-4.58580185958929E-9</c:v>
                </c:pt>
                <c:pt idx="265">
                  <c:v>-4.56379594890573E-9</c:v>
                </c:pt>
                <c:pt idx="266">
                  <c:v>-4.54179003822216E-9</c:v>
                </c:pt>
                <c:pt idx="267">
                  <c:v>-4.51978412753859E-9</c:v>
                </c:pt>
                <c:pt idx="268">
                  <c:v>-4.49777821651482E-9</c:v>
                </c:pt>
                <c:pt idx="269">
                  <c:v>-4.47577230583125E-9</c:v>
                </c:pt>
                <c:pt idx="270">
                  <c:v>-4.45376639514769E-9</c:v>
                </c:pt>
                <c:pt idx="271">
                  <c:v>-4.43176048446412E-9</c:v>
                </c:pt>
                <c:pt idx="272">
                  <c:v>-4.40975457344035E-9</c:v>
                </c:pt>
                <c:pt idx="273">
                  <c:v>-4.38774866275678E-9</c:v>
                </c:pt>
                <c:pt idx="274">
                  <c:v>-4.36574275207321E-9</c:v>
                </c:pt>
                <c:pt idx="275">
                  <c:v>-4.34373684138964E-9</c:v>
                </c:pt>
                <c:pt idx="276">
                  <c:v>-4.32173093036587E-9</c:v>
                </c:pt>
                <c:pt idx="277">
                  <c:v>-4.2997250196823E-9</c:v>
                </c:pt>
                <c:pt idx="278">
                  <c:v>-4.27771910899874E-9</c:v>
                </c:pt>
                <c:pt idx="279">
                  <c:v>-4.25571319797496E-9</c:v>
                </c:pt>
                <c:pt idx="280">
                  <c:v>-4.2337072872914E-9</c:v>
                </c:pt>
                <c:pt idx="281">
                  <c:v>-4.21170137660783E-9</c:v>
                </c:pt>
                <c:pt idx="282">
                  <c:v>-4.18969546592426E-9</c:v>
                </c:pt>
                <c:pt idx="283">
                  <c:v>-4.16768955490049E-9</c:v>
                </c:pt>
                <c:pt idx="284">
                  <c:v>-4.14568364421692E-9</c:v>
                </c:pt>
                <c:pt idx="285">
                  <c:v>-4.12367773353335E-9</c:v>
                </c:pt>
                <c:pt idx="286">
                  <c:v>-4.10167182284979E-9</c:v>
                </c:pt>
                <c:pt idx="287">
                  <c:v>-4.07966591182601E-9</c:v>
                </c:pt>
                <c:pt idx="288">
                  <c:v>-4.05766000114245E-9</c:v>
                </c:pt>
                <c:pt idx="289">
                  <c:v>-4.03565409045888E-9</c:v>
                </c:pt>
                <c:pt idx="290">
                  <c:v>-4.01364817977531E-9</c:v>
                </c:pt>
                <c:pt idx="291">
                  <c:v>-3.99164226875154E-9</c:v>
                </c:pt>
                <c:pt idx="292">
                  <c:v>-3.96963635806797E-9</c:v>
                </c:pt>
                <c:pt idx="293">
                  <c:v>-3.9476304473844E-9</c:v>
                </c:pt>
                <c:pt idx="294">
                  <c:v>-3.92562453670084E-9</c:v>
                </c:pt>
                <c:pt idx="295">
                  <c:v>-3.90361862567706E-9</c:v>
                </c:pt>
                <c:pt idx="296">
                  <c:v>-3.8816127149935E-9</c:v>
                </c:pt>
                <c:pt idx="297">
                  <c:v>-3.85960680430993E-9</c:v>
                </c:pt>
                <c:pt idx="298">
                  <c:v>-3.83760089362636E-9</c:v>
                </c:pt>
                <c:pt idx="299">
                  <c:v>-3.8155949826026E-9</c:v>
                </c:pt>
                <c:pt idx="300">
                  <c:v>-3.79358907191902E-9</c:v>
                </c:pt>
                <c:pt idx="301">
                  <c:v>-3.77158316123546E-9</c:v>
                </c:pt>
                <c:pt idx="302">
                  <c:v>-3.74957725055189E-9</c:v>
                </c:pt>
                <c:pt idx="303">
                  <c:v>-3.72757133952811E-9</c:v>
                </c:pt>
                <c:pt idx="304">
                  <c:v>-3.70556542884455E-9</c:v>
                </c:pt>
                <c:pt idx="305">
                  <c:v>-3.68355951816098E-9</c:v>
                </c:pt>
                <c:pt idx="306">
                  <c:v>-3.66155360747741E-9</c:v>
                </c:pt>
                <c:pt idx="307">
                  <c:v>-3.63954769645364E-9</c:v>
                </c:pt>
                <c:pt idx="308">
                  <c:v>-3.61754178577007E-9</c:v>
                </c:pt>
                <c:pt idx="309">
                  <c:v>-3.59553587508651E-9</c:v>
                </c:pt>
                <c:pt idx="310">
                  <c:v>-3.57352996440294E-9</c:v>
                </c:pt>
                <c:pt idx="311">
                  <c:v>-3.55152405337916E-9</c:v>
                </c:pt>
                <c:pt idx="312">
                  <c:v>-3.5295181426956E-9</c:v>
                </c:pt>
                <c:pt idx="313">
                  <c:v>-3.50751223201203E-9</c:v>
                </c:pt>
                <c:pt idx="314">
                  <c:v>-3.48550632132846E-9</c:v>
                </c:pt>
                <c:pt idx="315">
                  <c:v>-3.46350041030469E-9</c:v>
                </c:pt>
                <c:pt idx="316">
                  <c:v>-3.44149449962112E-9</c:v>
                </c:pt>
                <c:pt idx="317">
                  <c:v>-3.41948858893756E-9</c:v>
                </c:pt>
                <c:pt idx="318">
                  <c:v>-3.39748267825399E-9</c:v>
                </c:pt>
                <c:pt idx="319">
                  <c:v>-3.37547676723021E-9</c:v>
                </c:pt>
                <c:pt idx="320">
                  <c:v>-3.35347085654665E-9</c:v>
                </c:pt>
                <c:pt idx="321">
                  <c:v>-3.33146494586308E-9</c:v>
                </c:pt>
                <c:pt idx="322">
                  <c:v>-3.30945903517951E-9</c:v>
                </c:pt>
                <c:pt idx="323">
                  <c:v>-3.28745312415574E-9</c:v>
                </c:pt>
                <c:pt idx="324">
                  <c:v>-3.26544721347217E-9</c:v>
                </c:pt>
                <c:pt idx="325">
                  <c:v>-3.24344130278861E-9</c:v>
                </c:pt>
                <c:pt idx="326">
                  <c:v>-3.22143539210504E-9</c:v>
                </c:pt>
                <c:pt idx="327">
                  <c:v>-3.19942948108126E-9</c:v>
                </c:pt>
                <c:pt idx="328">
                  <c:v>-3.1774235703977E-9</c:v>
                </c:pt>
                <c:pt idx="329">
                  <c:v>-3.15541765971413E-9</c:v>
                </c:pt>
                <c:pt idx="330">
                  <c:v>-3.13341174903056E-9</c:v>
                </c:pt>
                <c:pt idx="331">
                  <c:v>-3.11140583800679E-9</c:v>
                </c:pt>
                <c:pt idx="332">
                  <c:v>-3.08939992732322E-9</c:v>
                </c:pt>
                <c:pt idx="333">
                  <c:v>-3.06739401663966E-9</c:v>
                </c:pt>
                <c:pt idx="334">
                  <c:v>-3.0453881059561E-9</c:v>
                </c:pt>
                <c:pt idx="335">
                  <c:v>-3.02338219493232E-9</c:v>
                </c:pt>
                <c:pt idx="336">
                  <c:v>-3.00137628424875E-9</c:v>
                </c:pt>
                <c:pt idx="337">
                  <c:v>-2.97937037356518E-9</c:v>
                </c:pt>
                <c:pt idx="338">
                  <c:v>-2.95736446288162E-9</c:v>
                </c:pt>
                <c:pt idx="339">
                  <c:v>-2.93535855185784E-9</c:v>
                </c:pt>
                <c:pt idx="340">
                  <c:v>-2.91335264117427E-9</c:v>
                </c:pt>
                <c:pt idx="341">
                  <c:v>-2.89134673049071E-9</c:v>
                </c:pt>
                <c:pt idx="342">
                  <c:v>-2.86934081980714E-9</c:v>
                </c:pt>
                <c:pt idx="343">
                  <c:v>-2.84733490878337E-9</c:v>
                </c:pt>
                <c:pt idx="344">
                  <c:v>-2.8253289980998E-9</c:v>
                </c:pt>
                <c:pt idx="345">
                  <c:v>-2.80332308741623E-9</c:v>
                </c:pt>
                <c:pt idx="346">
                  <c:v>-2.78131717673267E-9</c:v>
                </c:pt>
                <c:pt idx="347">
                  <c:v>-2.75931126570889E-9</c:v>
                </c:pt>
                <c:pt idx="348">
                  <c:v>-2.73730535502533E-9</c:v>
                </c:pt>
                <c:pt idx="349">
                  <c:v>-2.71529944434176E-9</c:v>
                </c:pt>
                <c:pt idx="350">
                  <c:v>-2.69329353365819E-9</c:v>
                </c:pt>
                <c:pt idx="351">
                  <c:v>-2.67128762263442E-9</c:v>
                </c:pt>
                <c:pt idx="352">
                  <c:v>-2.64928171195085E-9</c:v>
                </c:pt>
                <c:pt idx="353">
                  <c:v>-2.62727580126728E-9</c:v>
                </c:pt>
                <c:pt idx="354">
                  <c:v>-2.60526989058372E-9</c:v>
                </c:pt>
                <c:pt idx="355">
                  <c:v>-2.58326397955994E-9</c:v>
                </c:pt>
                <c:pt idx="356">
                  <c:v>-2.56125806887638E-9</c:v>
                </c:pt>
                <c:pt idx="357">
                  <c:v>-2.53925215819281E-9</c:v>
                </c:pt>
                <c:pt idx="358">
                  <c:v>-2.51724624750924E-9</c:v>
                </c:pt>
                <c:pt idx="359">
                  <c:v>-2.49524033648547E-9</c:v>
                </c:pt>
                <c:pt idx="360">
                  <c:v>-2.4732344258019E-9</c:v>
                </c:pt>
                <c:pt idx="361">
                  <c:v>-2.45122851511833E-9</c:v>
                </c:pt>
                <c:pt idx="362">
                  <c:v>-2.42922260443477E-9</c:v>
                </c:pt>
                <c:pt idx="363">
                  <c:v>-2.40721669341099E-9</c:v>
                </c:pt>
                <c:pt idx="364">
                  <c:v>-2.38521078272743E-9</c:v>
                </c:pt>
                <c:pt idx="365">
                  <c:v>-2.36320487204386E-9</c:v>
                </c:pt>
                <c:pt idx="366">
                  <c:v>-2.34119896136029E-9</c:v>
                </c:pt>
                <c:pt idx="367">
                  <c:v>-2.31919305033652E-9</c:v>
                </c:pt>
                <c:pt idx="368">
                  <c:v>-2.29718713965295E-9</c:v>
                </c:pt>
                <c:pt idx="369">
                  <c:v>-2.27518122896939E-9</c:v>
                </c:pt>
                <c:pt idx="370">
                  <c:v>-2.25317531794561E-9</c:v>
                </c:pt>
                <c:pt idx="371">
                  <c:v>-2.23116940726204E-9</c:v>
                </c:pt>
                <c:pt idx="372">
                  <c:v>-2.20916349657848E-9</c:v>
                </c:pt>
                <c:pt idx="373">
                  <c:v>-2.18715758589491E-9</c:v>
                </c:pt>
                <c:pt idx="374">
                  <c:v>-2.16515167487114E-9</c:v>
                </c:pt>
                <c:pt idx="375">
                  <c:v>-2.14314576418757E-9</c:v>
                </c:pt>
                <c:pt idx="376">
                  <c:v>-2.121139853504E-9</c:v>
                </c:pt>
                <c:pt idx="377">
                  <c:v>-2.09913394282044E-9</c:v>
                </c:pt>
                <c:pt idx="378">
                  <c:v>-2.07712803179666E-9</c:v>
                </c:pt>
                <c:pt idx="379">
                  <c:v>-2.05512212111309E-9</c:v>
                </c:pt>
                <c:pt idx="380">
                  <c:v>-2.03311621042953E-9</c:v>
                </c:pt>
                <c:pt idx="381">
                  <c:v>-2.01111029974596E-9</c:v>
                </c:pt>
                <c:pt idx="382">
                  <c:v>-1.98910438872219E-9</c:v>
                </c:pt>
                <c:pt idx="383">
                  <c:v>-1.96709847803862E-9</c:v>
                </c:pt>
                <c:pt idx="384">
                  <c:v>-1.94509256735505E-9</c:v>
                </c:pt>
                <c:pt idx="385">
                  <c:v>-1.92308665667149E-9</c:v>
                </c:pt>
                <c:pt idx="386">
                  <c:v>-1.90108074564771E-9</c:v>
                </c:pt>
                <c:pt idx="387">
                  <c:v>-1.87907483496414E-9</c:v>
                </c:pt>
                <c:pt idx="388">
                  <c:v>-1.85706892428058E-9</c:v>
                </c:pt>
                <c:pt idx="389">
                  <c:v>-1.83506301359701E-9</c:v>
                </c:pt>
                <c:pt idx="390">
                  <c:v>-1.81305710257324E-9</c:v>
                </c:pt>
                <c:pt idx="391">
                  <c:v>-1.79105119188967E-9</c:v>
                </c:pt>
                <c:pt idx="392">
                  <c:v>-1.7690452812061E-9</c:v>
                </c:pt>
                <c:pt idx="393">
                  <c:v>-1.74703937052254E-9</c:v>
                </c:pt>
                <c:pt idx="394">
                  <c:v>-1.72503345949876E-9</c:v>
                </c:pt>
                <c:pt idx="395">
                  <c:v>-1.70302754881519E-9</c:v>
                </c:pt>
                <c:pt idx="396">
                  <c:v>-1.68102163813163E-9</c:v>
                </c:pt>
                <c:pt idx="397">
                  <c:v>-1.65901572744806E-9</c:v>
                </c:pt>
                <c:pt idx="398">
                  <c:v>-1.63700981642429E-9</c:v>
                </c:pt>
                <c:pt idx="399">
                  <c:v>-1.61500390574072E-9</c:v>
                </c:pt>
                <c:pt idx="400">
                  <c:v>-1.59299799505715E-9</c:v>
                </c:pt>
                <c:pt idx="401">
                  <c:v>-1.57099208437359E-9</c:v>
                </c:pt>
                <c:pt idx="402">
                  <c:v>-1.54898617334981E-9</c:v>
                </c:pt>
                <c:pt idx="403">
                  <c:v>-1.52698026266625E-9</c:v>
                </c:pt>
                <c:pt idx="404">
                  <c:v>-1.50497435198268E-9</c:v>
                </c:pt>
                <c:pt idx="405">
                  <c:v>-1.48296844129911E-9</c:v>
                </c:pt>
                <c:pt idx="406">
                  <c:v>-1.46096253027534E-9</c:v>
                </c:pt>
                <c:pt idx="407">
                  <c:v>-1.43895661959177E-9</c:v>
                </c:pt>
                <c:pt idx="408">
                  <c:v>-1.4169507089082E-9</c:v>
                </c:pt>
                <c:pt idx="409">
                  <c:v>-1.39494479822464E-9</c:v>
                </c:pt>
                <c:pt idx="410">
                  <c:v>-1.37293888720086E-9</c:v>
                </c:pt>
                <c:pt idx="411">
                  <c:v>-1.3509329765173E-9</c:v>
                </c:pt>
                <c:pt idx="412">
                  <c:v>-1.32892706583373E-9</c:v>
                </c:pt>
                <c:pt idx="413">
                  <c:v>-1.30692115515016E-9</c:v>
                </c:pt>
                <c:pt idx="414">
                  <c:v>-1.28491524412639E-9</c:v>
                </c:pt>
                <c:pt idx="415">
                  <c:v>-1.26290933344282E-9</c:v>
                </c:pt>
                <c:pt idx="416">
                  <c:v>-1.24090342275925E-9</c:v>
                </c:pt>
                <c:pt idx="417">
                  <c:v>-1.21889751207569E-9</c:v>
                </c:pt>
                <c:pt idx="418">
                  <c:v>-1.19689160105191E-9</c:v>
                </c:pt>
                <c:pt idx="419">
                  <c:v>-1.17488569036835E-9</c:v>
                </c:pt>
                <c:pt idx="420">
                  <c:v>-1.15287977968478E-9</c:v>
                </c:pt>
                <c:pt idx="421">
                  <c:v>-1.13087386900121E-9</c:v>
                </c:pt>
                <c:pt idx="422">
                  <c:v>-1.10886795797744E-9</c:v>
                </c:pt>
                <c:pt idx="423">
                  <c:v>-1.08686204729387E-9</c:v>
                </c:pt>
                <c:pt idx="424">
                  <c:v>-1.06485613661031E-9</c:v>
                </c:pt>
                <c:pt idx="425">
                  <c:v>-1.04285022592674E-9</c:v>
                </c:pt>
                <c:pt idx="426">
                  <c:v>-1.02084431490296E-9</c:v>
                </c:pt>
                <c:pt idx="427">
                  <c:v>-9.98838404219397E-10</c:v>
                </c:pt>
                <c:pt idx="428">
                  <c:v>-9.7683249353583E-10</c:v>
                </c:pt>
                <c:pt idx="429">
                  <c:v>-9.54826582852263E-10</c:v>
                </c:pt>
                <c:pt idx="430">
                  <c:v>-9.3282067182849E-10</c:v>
                </c:pt>
                <c:pt idx="431">
                  <c:v>-9.10814761144923E-10</c:v>
                </c:pt>
                <c:pt idx="432">
                  <c:v>-8.88808850461355E-10</c:v>
                </c:pt>
                <c:pt idx="433">
                  <c:v>-8.66802939777788E-10</c:v>
                </c:pt>
                <c:pt idx="434">
                  <c:v>-8.44797028754015E-10</c:v>
                </c:pt>
                <c:pt idx="435">
                  <c:v>-8.22791118070447E-10</c:v>
                </c:pt>
                <c:pt idx="436">
                  <c:v>-8.00785207386881E-10</c:v>
                </c:pt>
                <c:pt idx="437">
                  <c:v>-7.78779296703314E-10</c:v>
                </c:pt>
                <c:pt idx="438">
                  <c:v>-7.5677338567954E-10</c:v>
                </c:pt>
                <c:pt idx="439">
                  <c:v>-7.34767474995972E-10</c:v>
                </c:pt>
                <c:pt idx="440">
                  <c:v>-7.12761564312406E-10</c:v>
                </c:pt>
                <c:pt idx="441">
                  <c:v>-6.9075565362884E-10</c:v>
                </c:pt>
                <c:pt idx="442">
                  <c:v>-6.68749742605065E-10</c:v>
                </c:pt>
                <c:pt idx="443">
                  <c:v>-6.46743831921499E-10</c:v>
                </c:pt>
                <c:pt idx="444">
                  <c:v>-6.24737921237931E-10</c:v>
                </c:pt>
                <c:pt idx="445">
                  <c:v>-6.02732010554365E-10</c:v>
                </c:pt>
                <c:pt idx="446">
                  <c:v>-5.8072609953059E-10</c:v>
                </c:pt>
                <c:pt idx="447">
                  <c:v>-5.58720188847024E-10</c:v>
                </c:pt>
                <c:pt idx="448">
                  <c:v>-5.36714278163457E-10</c:v>
                </c:pt>
                <c:pt idx="449">
                  <c:v>-5.1470836747989E-10</c:v>
                </c:pt>
                <c:pt idx="450">
                  <c:v>-4.92702456456116E-10</c:v>
                </c:pt>
                <c:pt idx="451">
                  <c:v>-4.70696545772548E-10</c:v>
                </c:pt>
                <c:pt idx="452">
                  <c:v>-4.48690635088982E-10</c:v>
                </c:pt>
                <c:pt idx="453">
                  <c:v>-4.26684724405415E-10</c:v>
                </c:pt>
                <c:pt idx="454">
                  <c:v>-4.04678813381641E-10</c:v>
                </c:pt>
                <c:pt idx="455">
                  <c:v>-3.82672902698075E-10</c:v>
                </c:pt>
                <c:pt idx="456">
                  <c:v>-3.60666992014507E-10</c:v>
                </c:pt>
                <c:pt idx="457">
                  <c:v>-3.38661081330941E-10</c:v>
                </c:pt>
                <c:pt idx="458">
                  <c:v>-3.16655170307166E-10</c:v>
                </c:pt>
                <c:pt idx="459">
                  <c:v>-2.946492596236E-10</c:v>
                </c:pt>
                <c:pt idx="460">
                  <c:v>-2.72643348940032E-10</c:v>
                </c:pt>
                <c:pt idx="461">
                  <c:v>-2.50637438256466E-10</c:v>
                </c:pt>
                <c:pt idx="462">
                  <c:v>-2.28631527232692E-10</c:v>
                </c:pt>
                <c:pt idx="463">
                  <c:v>-2.06625616549124E-10</c:v>
                </c:pt>
                <c:pt idx="464">
                  <c:v>-1.84619705865558E-10</c:v>
                </c:pt>
                <c:pt idx="465">
                  <c:v>-1.62613794841784E-10</c:v>
                </c:pt>
                <c:pt idx="466">
                  <c:v>-1.40607884158217E-10</c:v>
                </c:pt>
                <c:pt idx="467">
                  <c:v>-1.18601973474649E-10</c:v>
                </c:pt>
                <c:pt idx="468">
                  <c:v>-9.65960627910836E-11</c:v>
                </c:pt>
                <c:pt idx="469">
                  <c:v>-7.45901517673096E-11</c:v>
                </c:pt>
                <c:pt idx="470">
                  <c:v>-5.2584241083742E-11</c:v>
                </c:pt>
                <c:pt idx="471">
                  <c:v>-3.05783304001756E-11</c:v>
                </c:pt>
                <c:pt idx="472">
                  <c:v>-8.57241971660806E-12</c:v>
                </c:pt>
                <c:pt idx="473">
                  <c:v>1.34334913071655E-11</c:v>
                </c:pt>
                <c:pt idx="474">
                  <c:v>3.54394019907319E-11</c:v>
                </c:pt>
                <c:pt idx="475">
                  <c:v>5.74453126743006E-11</c:v>
                </c:pt>
                <c:pt idx="476">
                  <c:v>7.94512233578671E-11</c:v>
                </c:pt>
                <c:pt idx="477">
                  <c:v>1.0145713438164E-10</c:v>
                </c:pt>
                <c:pt idx="478">
                  <c:v>1.23463045065207E-10</c:v>
                </c:pt>
                <c:pt idx="479">
                  <c:v>1.45468955748773E-10</c:v>
                </c:pt>
                <c:pt idx="480">
                  <c:v>1.67474866432342E-10</c:v>
                </c:pt>
                <c:pt idx="481">
                  <c:v>1.89480777456116E-10</c:v>
                </c:pt>
                <c:pt idx="482">
                  <c:v>2.11486688139682E-10</c:v>
                </c:pt>
                <c:pt idx="483">
                  <c:v>2.33492598823248E-10</c:v>
                </c:pt>
                <c:pt idx="484">
                  <c:v>2.55498509506817E-10</c:v>
                </c:pt>
                <c:pt idx="485">
                  <c:v>2.77504420530591E-10</c:v>
                </c:pt>
                <c:pt idx="486">
                  <c:v>2.99510331214157E-10</c:v>
                </c:pt>
                <c:pt idx="487">
                  <c:v>3.21516241897723E-10</c:v>
                </c:pt>
                <c:pt idx="488">
                  <c:v>3.4352215258129E-10</c:v>
                </c:pt>
                <c:pt idx="489">
                  <c:v>3.65528063605066E-10</c:v>
                </c:pt>
                <c:pt idx="490">
                  <c:v>3.87533974288632E-10</c:v>
                </c:pt>
                <c:pt idx="491">
                  <c:v>4.09539884972198E-10</c:v>
                </c:pt>
                <c:pt idx="492">
                  <c:v>4.31545795655765E-10</c:v>
                </c:pt>
                <c:pt idx="493">
                  <c:v>4.53551706679538E-10</c:v>
                </c:pt>
                <c:pt idx="494">
                  <c:v>4.75557617363107E-10</c:v>
                </c:pt>
                <c:pt idx="495">
                  <c:v>4.97563528046674E-10</c:v>
                </c:pt>
                <c:pt idx="496">
                  <c:v>5.1956943873024E-10</c:v>
                </c:pt>
                <c:pt idx="497">
                  <c:v>5.41575349754014E-10</c:v>
                </c:pt>
                <c:pt idx="498">
                  <c:v>5.63581260437582E-10</c:v>
                </c:pt>
                <c:pt idx="499">
                  <c:v>5.85587171121149E-10</c:v>
                </c:pt>
                <c:pt idx="500">
                  <c:v>6.07593081804715E-10</c:v>
                </c:pt>
                <c:pt idx="501">
                  <c:v>6.29598992828488E-10</c:v>
                </c:pt>
                <c:pt idx="502">
                  <c:v>6.51604903512055E-10</c:v>
                </c:pt>
                <c:pt idx="503">
                  <c:v>6.73610814195624E-10</c:v>
                </c:pt>
                <c:pt idx="504">
                  <c:v>6.9561672487919E-10</c:v>
                </c:pt>
                <c:pt idx="505">
                  <c:v>7.17622635902964E-10</c:v>
                </c:pt>
                <c:pt idx="506">
                  <c:v>7.3962854658653E-10</c:v>
                </c:pt>
                <c:pt idx="507">
                  <c:v>7.61634457270096E-10</c:v>
                </c:pt>
                <c:pt idx="508">
                  <c:v>7.83640367953665E-10</c:v>
                </c:pt>
                <c:pt idx="509">
                  <c:v>8.05646278977439E-10</c:v>
                </c:pt>
                <c:pt idx="510">
                  <c:v>8.27652189661005E-10</c:v>
                </c:pt>
                <c:pt idx="511">
                  <c:v>8.49658100344572E-10</c:v>
                </c:pt>
                <c:pt idx="512">
                  <c:v>8.7166401102814E-10</c:v>
                </c:pt>
                <c:pt idx="513">
                  <c:v>8.93669922051914E-10</c:v>
                </c:pt>
                <c:pt idx="514">
                  <c:v>9.1567583273548E-10</c:v>
                </c:pt>
                <c:pt idx="515">
                  <c:v>9.37681743419047E-10</c:v>
                </c:pt>
                <c:pt idx="516">
                  <c:v>9.59687654102613E-10</c:v>
                </c:pt>
                <c:pt idx="517">
                  <c:v>9.81693565126389E-10</c:v>
                </c:pt>
                <c:pt idx="518">
                  <c:v>1.00369947580995E-9</c:v>
                </c:pt>
                <c:pt idx="519">
                  <c:v>1.02570538649352E-9</c:v>
                </c:pt>
                <c:pt idx="520">
                  <c:v>1.04771129717709E-9</c:v>
                </c:pt>
                <c:pt idx="521">
                  <c:v>1.06971720820086E-9</c:v>
                </c:pt>
                <c:pt idx="522">
                  <c:v>1.09172311888443E-9</c:v>
                </c:pt>
                <c:pt idx="523">
                  <c:v>1.113729029568E-9</c:v>
                </c:pt>
                <c:pt idx="524">
                  <c:v>1.13573494025156E-9</c:v>
                </c:pt>
                <c:pt idx="525">
                  <c:v>1.15774085127534E-9</c:v>
                </c:pt>
                <c:pt idx="526">
                  <c:v>1.17974676195891E-9</c:v>
                </c:pt>
                <c:pt idx="527">
                  <c:v>1.20175267264247E-9</c:v>
                </c:pt>
                <c:pt idx="528">
                  <c:v>1.22375858332604E-9</c:v>
                </c:pt>
                <c:pt idx="529">
                  <c:v>1.24576449434981E-9</c:v>
                </c:pt>
                <c:pt idx="530">
                  <c:v>1.26777040503338E-9</c:v>
                </c:pt>
                <c:pt idx="531">
                  <c:v>1.28977631571695E-9</c:v>
                </c:pt>
                <c:pt idx="532">
                  <c:v>1.31178222640051E-9</c:v>
                </c:pt>
                <c:pt idx="533">
                  <c:v>1.33378813742429E-9</c:v>
                </c:pt>
                <c:pt idx="534">
                  <c:v>1.35579404810785E-9</c:v>
                </c:pt>
                <c:pt idx="535">
                  <c:v>1.37779995879142E-9</c:v>
                </c:pt>
                <c:pt idx="536">
                  <c:v>1.39980586947499E-9</c:v>
                </c:pt>
                <c:pt idx="537">
                  <c:v>1.42181178049876E-9</c:v>
                </c:pt>
                <c:pt idx="538">
                  <c:v>1.44381769118233E-9</c:v>
                </c:pt>
                <c:pt idx="539">
                  <c:v>1.46582360186589E-9</c:v>
                </c:pt>
                <c:pt idx="540">
                  <c:v>1.48782951254946E-9</c:v>
                </c:pt>
                <c:pt idx="541">
                  <c:v>1.50983542357324E-9</c:v>
                </c:pt>
                <c:pt idx="542">
                  <c:v>1.5318413342568E-9</c:v>
                </c:pt>
                <c:pt idx="543">
                  <c:v>1.55384724494037E-9</c:v>
                </c:pt>
                <c:pt idx="544">
                  <c:v>1.57585315562394E-9</c:v>
                </c:pt>
                <c:pt idx="545">
                  <c:v>1.59785906664771E-9</c:v>
                </c:pt>
                <c:pt idx="546">
                  <c:v>1.61986497733128E-9</c:v>
                </c:pt>
                <c:pt idx="547">
                  <c:v>1.64187088801484E-9</c:v>
                </c:pt>
                <c:pt idx="548">
                  <c:v>1.66387679869841E-9</c:v>
                </c:pt>
                <c:pt idx="549">
                  <c:v>1.68588270972219E-9</c:v>
                </c:pt>
                <c:pt idx="550">
                  <c:v>1.70788862040575E-9</c:v>
                </c:pt>
                <c:pt idx="551">
                  <c:v>1.72989453108932E-9</c:v>
                </c:pt>
                <c:pt idx="552">
                  <c:v>1.75190044177289E-9</c:v>
                </c:pt>
                <c:pt idx="553">
                  <c:v>1.77390635279666E-9</c:v>
                </c:pt>
                <c:pt idx="554">
                  <c:v>1.79591226348023E-9</c:v>
                </c:pt>
                <c:pt idx="555">
                  <c:v>1.81791817416379E-9</c:v>
                </c:pt>
                <c:pt idx="556">
                  <c:v>1.83992408518757E-9</c:v>
                </c:pt>
                <c:pt idx="557">
                  <c:v>1.86192999587113E-9</c:v>
                </c:pt>
                <c:pt idx="558">
                  <c:v>1.8839359065547E-9</c:v>
                </c:pt>
                <c:pt idx="559">
                  <c:v>1.90594181723827E-9</c:v>
                </c:pt>
                <c:pt idx="560">
                  <c:v>1.92794772826204E-9</c:v>
                </c:pt>
                <c:pt idx="561">
                  <c:v>1.94995363894561E-9</c:v>
                </c:pt>
                <c:pt idx="562">
                  <c:v>1.97195954962918E-9</c:v>
                </c:pt>
                <c:pt idx="563">
                  <c:v>1.99396546031274E-9</c:v>
                </c:pt>
                <c:pt idx="564">
                  <c:v>2.01597137133652E-9</c:v>
                </c:pt>
                <c:pt idx="565">
                  <c:v>2.03797728202008E-9</c:v>
                </c:pt>
                <c:pt idx="566">
                  <c:v>2.05998319270365E-9</c:v>
                </c:pt>
                <c:pt idx="567">
                  <c:v>2.08198910338722E-9</c:v>
                </c:pt>
                <c:pt idx="568">
                  <c:v>2.10399501441099E-9</c:v>
                </c:pt>
                <c:pt idx="569">
                  <c:v>2.12600092509456E-9</c:v>
                </c:pt>
                <c:pt idx="570">
                  <c:v>2.14800683577813E-9</c:v>
                </c:pt>
                <c:pt idx="571">
                  <c:v>2.17001274646169E-9</c:v>
                </c:pt>
                <c:pt idx="572">
                  <c:v>2.19201865748547E-9</c:v>
                </c:pt>
                <c:pt idx="573">
                  <c:v>2.21402456816904E-9</c:v>
                </c:pt>
                <c:pt idx="574">
                  <c:v>2.2360304788526E-9</c:v>
                </c:pt>
                <c:pt idx="575">
                  <c:v>2.25803638953617E-9</c:v>
                </c:pt>
                <c:pt idx="576">
                  <c:v>2.28004230055994E-9</c:v>
                </c:pt>
                <c:pt idx="577">
                  <c:v>2.30204821124351E-9</c:v>
                </c:pt>
                <c:pt idx="578">
                  <c:v>2.32405412192708E-9</c:v>
                </c:pt>
                <c:pt idx="579">
                  <c:v>2.34606003261064E-9</c:v>
                </c:pt>
                <c:pt idx="580">
                  <c:v>2.36806594363442E-9</c:v>
                </c:pt>
                <c:pt idx="581">
                  <c:v>2.39007185431798E-9</c:v>
                </c:pt>
                <c:pt idx="582">
                  <c:v>2.41207776500155E-9</c:v>
                </c:pt>
                <c:pt idx="583">
                  <c:v>2.43408367568512E-9</c:v>
                </c:pt>
                <c:pt idx="584">
                  <c:v>2.45608958670889E-9</c:v>
                </c:pt>
                <c:pt idx="585">
                  <c:v>2.47809549739246E-9</c:v>
                </c:pt>
                <c:pt idx="586">
                  <c:v>2.50010140807603E-9</c:v>
                </c:pt>
                <c:pt idx="587">
                  <c:v>2.52210731875959E-9</c:v>
                </c:pt>
                <c:pt idx="588">
                  <c:v>2.54411322978337E-9</c:v>
                </c:pt>
                <c:pt idx="589">
                  <c:v>2.56611914046693E-9</c:v>
                </c:pt>
                <c:pt idx="590">
                  <c:v>2.5881250511505E-9</c:v>
                </c:pt>
                <c:pt idx="591">
                  <c:v>2.61013096183407E-9</c:v>
                </c:pt>
                <c:pt idx="592">
                  <c:v>2.63213687285784E-9</c:v>
                </c:pt>
                <c:pt idx="593">
                  <c:v>2.65414278354141E-9</c:v>
                </c:pt>
                <c:pt idx="594">
                  <c:v>2.67614869422497E-9</c:v>
                </c:pt>
                <c:pt idx="595">
                  <c:v>2.69815460490854E-9</c:v>
                </c:pt>
                <c:pt idx="596">
                  <c:v>2.72016051593232E-9</c:v>
                </c:pt>
                <c:pt idx="597">
                  <c:v>2.74216642661588E-9</c:v>
                </c:pt>
                <c:pt idx="598">
                  <c:v>2.76417233729945E-9</c:v>
                </c:pt>
                <c:pt idx="599">
                  <c:v>2.78617824798302E-9</c:v>
                </c:pt>
                <c:pt idx="600">
                  <c:v>2.80818415900679E-9</c:v>
                </c:pt>
                <c:pt idx="601">
                  <c:v>2.83019006969036E-9</c:v>
                </c:pt>
                <c:pt idx="602">
                  <c:v>2.85219598037392E-9</c:v>
                </c:pt>
                <c:pt idx="603">
                  <c:v>2.8742018910575E-9</c:v>
                </c:pt>
                <c:pt idx="604">
                  <c:v>2.89620780208126E-9</c:v>
                </c:pt>
                <c:pt idx="605">
                  <c:v>2.91821371276483E-9</c:v>
                </c:pt>
                <c:pt idx="606">
                  <c:v>2.9402196234484E-9</c:v>
                </c:pt>
                <c:pt idx="607">
                  <c:v>2.96222553413196E-9</c:v>
                </c:pt>
                <c:pt idx="608">
                  <c:v>2.98423144515574E-9</c:v>
                </c:pt>
                <c:pt idx="609">
                  <c:v>3.00623735583931E-9</c:v>
                </c:pt>
                <c:pt idx="610">
                  <c:v>3.02824326652288E-9</c:v>
                </c:pt>
                <c:pt idx="611">
                  <c:v>3.05024917720644E-9</c:v>
                </c:pt>
                <c:pt idx="612">
                  <c:v>3.07225508823021E-9</c:v>
                </c:pt>
                <c:pt idx="613">
                  <c:v>3.09426099891378E-9</c:v>
                </c:pt>
                <c:pt idx="614">
                  <c:v>3.11626690959735E-9</c:v>
                </c:pt>
                <c:pt idx="615">
                  <c:v>3.13827282028092E-9</c:v>
                </c:pt>
                <c:pt idx="616">
                  <c:v>3.16027873130469E-9</c:v>
                </c:pt>
                <c:pt idx="617">
                  <c:v>3.18228464198826E-9</c:v>
                </c:pt>
                <c:pt idx="618">
                  <c:v>3.20429055267182E-9</c:v>
                </c:pt>
                <c:pt idx="619">
                  <c:v>3.22629646335539E-9</c:v>
                </c:pt>
                <c:pt idx="620">
                  <c:v>3.24830237437916E-9</c:v>
                </c:pt>
                <c:pt idx="621">
                  <c:v>3.27030828506273E-9</c:v>
                </c:pt>
                <c:pt idx="622">
                  <c:v>3.2923141957463E-9</c:v>
                </c:pt>
                <c:pt idx="623">
                  <c:v>3.31432010642987E-9</c:v>
                </c:pt>
                <c:pt idx="624">
                  <c:v>3.33632601745364E-9</c:v>
                </c:pt>
                <c:pt idx="625">
                  <c:v>3.35833192813721E-9</c:v>
                </c:pt>
                <c:pt idx="626">
                  <c:v>3.38033783882077E-9</c:v>
                </c:pt>
                <c:pt idx="627">
                  <c:v>3.40234374950434E-9</c:v>
                </c:pt>
                <c:pt idx="628">
                  <c:v>3.42434966052811E-9</c:v>
                </c:pt>
                <c:pt idx="629">
                  <c:v>3.44635557121168E-9</c:v>
                </c:pt>
                <c:pt idx="630">
                  <c:v>3.46836148189525E-9</c:v>
                </c:pt>
                <c:pt idx="631">
                  <c:v>3.49036739257881E-9</c:v>
                </c:pt>
                <c:pt idx="632">
                  <c:v>3.51237330360259E-9</c:v>
                </c:pt>
                <c:pt idx="633">
                  <c:v>3.53437921428616E-9</c:v>
                </c:pt>
                <c:pt idx="634">
                  <c:v>3.55638512496972E-9</c:v>
                </c:pt>
                <c:pt idx="635">
                  <c:v>3.57839103565329E-9</c:v>
                </c:pt>
                <c:pt idx="636">
                  <c:v>3.60039694667706E-9</c:v>
                </c:pt>
                <c:pt idx="637">
                  <c:v>3.62240285736063E-9</c:v>
                </c:pt>
                <c:pt idx="638">
                  <c:v>3.6444087680442E-9</c:v>
                </c:pt>
                <c:pt idx="639">
                  <c:v>3.66641467872776E-9</c:v>
                </c:pt>
                <c:pt idx="640">
                  <c:v>3.68842058975154E-9</c:v>
                </c:pt>
                <c:pt idx="641">
                  <c:v>3.7104265004351E-9</c:v>
                </c:pt>
                <c:pt idx="642">
                  <c:v>3.73243241111867E-9</c:v>
                </c:pt>
                <c:pt idx="643">
                  <c:v>3.75443832180224E-9</c:v>
                </c:pt>
                <c:pt idx="644">
                  <c:v>3.77644423282601E-9</c:v>
                </c:pt>
                <c:pt idx="645">
                  <c:v>3.79845014350958E-9</c:v>
                </c:pt>
                <c:pt idx="646">
                  <c:v>3.82045605419314E-9</c:v>
                </c:pt>
                <c:pt idx="647">
                  <c:v>3.84246196521692E-9</c:v>
                </c:pt>
                <c:pt idx="648">
                  <c:v>3.86446787590049E-9</c:v>
                </c:pt>
                <c:pt idx="649">
                  <c:v>3.88647378658405E-9</c:v>
                </c:pt>
                <c:pt idx="650">
                  <c:v>3.90847969726762E-9</c:v>
                </c:pt>
                <c:pt idx="651">
                  <c:v>3.9304856082914E-9</c:v>
                </c:pt>
                <c:pt idx="652">
                  <c:v>3.95249151897496E-9</c:v>
                </c:pt>
                <c:pt idx="653">
                  <c:v>3.97449742965853E-9</c:v>
                </c:pt>
                <c:pt idx="654">
                  <c:v>3.9965033403421E-9</c:v>
                </c:pt>
                <c:pt idx="655">
                  <c:v>4.01850925136587E-9</c:v>
                </c:pt>
                <c:pt idx="656">
                  <c:v>4.04051516204944E-9</c:v>
                </c:pt>
                <c:pt idx="657">
                  <c:v>4.062521072733E-9</c:v>
                </c:pt>
                <c:pt idx="658">
                  <c:v>4.08452698341657E-9</c:v>
                </c:pt>
                <c:pt idx="659">
                  <c:v>4.10653289444034E-9</c:v>
                </c:pt>
                <c:pt idx="660">
                  <c:v>4.12853880512391E-9</c:v>
                </c:pt>
                <c:pt idx="661">
                  <c:v>4.15054471580748E-9</c:v>
                </c:pt>
                <c:pt idx="662">
                  <c:v>4.17255062649104E-9</c:v>
                </c:pt>
                <c:pt idx="663">
                  <c:v>4.19455653751482E-9</c:v>
                </c:pt>
                <c:pt idx="664">
                  <c:v>4.21656244819839E-9</c:v>
                </c:pt>
                <c:pt idx="665">
                  <c:v>4.23856835888195E-9</c:v>
                </c:pt>
                <c:pt idx="666">
                  <c:v>4.26057426956552E-9</c:v>
                </c:pt>
                <c:pt idx="667">
                  <c:v>4.28258018058929E-9</c:v>
                </c:pt>
                <c:pt idx="668">
                  <c:v>4.30458609127286E-9</c:v>
                </c:pt>
                <c:pt idx="669">
                  <c:v>4.32659200195643E-9</c:v>
                </c:pt>
                <c:pt idx="670">
                  <c:v>4.34859791264E-9</c:v>
                </c:pt>
                <c:pt idx="671">
                  <c:v>4.37060382366377E-9</c:v>
                </c:pt>
                <c:pt idx="672">
                  <c:v>4.39260973434734E-9</c:v>
                </c:pt>
                <c:pt idx="673">
                  <c:v>4.4146156450309E-9</c:v>
                </c:pt>
                <c:pt idx="674">
                  <c:v>4.43662155571447E-9</c:v>
                </c:pt>
                <c:pt idx="675">
                  <c:v>4.45862746673824E-9</c:v>
                </c:pt>
                <c:pt idx="676">
                  <c:v>4.48063337742181E-9</c:v>
                </c:pt>
                <c:pt idx="677">
                  <c:v>4.50263928810538E-9</c:v>
                </c:pt>
                <c:pt idx="678">
                  <c:v>4.52464519878894E-9</c:v>
                </c:pt>
                <c:pt idx="679">
                  <c:v>4.54665110981272E-9</c:v>
                </c:pt>
                <c:pt idx="680">
                  <c:v>4.56865702049628E-9</c:v>
                </c:pt>
                <c:pt idx="681">
                  <c:v>4.59066293117985E-9</c:v>
                </c:pt>
                <c:pt idx="682">
                  <c:v>4.61266884186342E-9</c:v>
                </c:pt>
                <c:pt idx="683">
                  <c:v>4.63467475288719E-9</c:v>
                </c:pt>
                <c:pt idx="684">
                  <c:v>4.65668066357076E-9</c:v>
                </c:pt>
                <c:pt idx="685">
                  <c:v>4.67868657425433E-9</c:v>
                </c:pt>
                <c:pt idx="686">
                  <c:v>4.70069248493789E-9</c:v>
                </c:pt>
                <c:pt idx="687">
                  <c:v>4.72269839596167E-9</c:v>
                </c:pt>
                <c:pt idx="688">
                  <c:v>4.74470430664523E-9</c:v>
                </c:pt>
                <c:pt idx="689">
                  <c:v>4.7667102173288E-9</c:v>
                </c:pt>
                <c:pt idx="690">
                  <c:v>4.78871612801237E-9</c:v>
                </c:pt>
                <c:pt idx="691">
                  <c:v>4.81072203903614E-9</c:v>
                </c:pt>
                <c:pt idx="692">
                  <c:v>4.83272794971971E-9</c:v>
                </c:pt>
                <c:pt idx="693">
                  <c:v>4.85473386040328E-9</c:v>
                </c:pt>
                <c:pt idx="694">
                  <c:v>4.87673977108684E-9</c:v>
                </c:pt>
                <c:pt idx="695">
                  <c:v>4.89874568211062E-9</c:v>
                </c:pt>
                <c:pt idx="696">
                  <c:v>4.92075159279418E-9</c:v>
                </c:pt>
                <c:pt idx="697">
                  <c:v>4.94275750347775E-9</c:v>
                </c:pt>
                <c:pt idx="698">
                  <c:v>4.96476341416132E-9</c:v>
                </c:pt>
                <c:pt idx="699">
                  <c:v>4.98676932518509E-9</c:v>
                </c:pt>
                <c:pt idx="700">
                  <c:v>5.00877523586866E-9</c:v>
                </c:pt>
                <c:pt idx="701">
                  <c:v>5.03078114655222E-9</c:v>
                </c:pt>
                <c:pt idx="702">
                  <c:v>5.05278705723579E-9</c:v>
                </c:pt>
                <c:pt idx="703">
                  <c:v>5.07479296825957E-9</c:v>
                </c:pt>
                <c:pt idx="704">
                  <c:v>5.09679887894313E-9</c:v>
                </c:pt>
                <c:pt idx="705">
                  <c:v>5.1188047896267E-9</c:v>
                </c:pt>
                <c:pt idx="706">
                  <c:v>5.14081070031027E-9</c:v>
                </c:pt>
                <c:pt idx="707">
                  <c:v>5.16281661133404E-9</c:v>
                </c:pt>
                <c:pt idx="708">
                  <c:v>5.18482252201761E-9</c:v>
                </c:pt>
                <c:pt idx="709">
                  <c:v>5.20682843270118E-9</c:v>
                </c:pt>
                <c:pt idx="710">
                  <c:v>5.22883434338474E-9</c:v>
                </c:pt>
                <c:pt idx="711">
                  <c:v>5.25084025440851E-9</c:v>
                </c:pt>
                <c:pt idx="712">
                  <c:v>5.27284616509208E-9</c:v>
                </c:pt>
                <c:pt idx="713">
                  <c:v>5.29485207577565E-9</c:v>
                </c:pt>
                <c:pt idx="714">
                  <c:v>5.31685798645922E-9</c:v>
                </c:pt>
                <c:pt idx="715">
                  <c:v>5.338863897483E-9</c:v>
                </c:pt>
                <c:pt idx="716">
                  <c:v>5.36086980816656E-9</c:v>
                </c:pt>
                <c:pt idx="717">
                  <c:v>5.38287571885012E-9</c:v>
                </c:pt>
                <c:pt idx="718">
                  <c:v>5.40488162953369E-9</c:v>
                </c:pt>
                <c:pt idx="719">
                  <c:v>5.42688754055746E-9</c:v>
                </c:pt>
                <c:pt idx="720">
                  <c:v>5.44889345124103E-9</c:v>
                </c:pt>
                <c:pt idx="721">
                  <c:v>5.4708993619246E-9</c:v>
                </c:pt>
                <c:pt idx="722">
                  <c:v>5.49290527260817E-9</c:v>
                </c:pt>
                <c:pt idx="723">
                  <c:v>5.51491118363194E-9</c:v>
                </c:pt>
                <c:pt idx="724">
                  <c:v>5.53691709431551E-9</c:v>
                </c:pt>
                <c:pt idx="725">
                  <c:v>5.55892300499908E-9</c:v>
                </c:pt>
                <c:pt idx="726">
                  <c:v>5.58092891568264E-9</c:v>
                </c:pt>
                <c:pt idx="727">
                  <c:v>5.60293482670641E-9</c:v>
                </c:pt>
                <c:pt idx="728">
                  <c:v>5.62494073738998E-9</c:v>
                </c:pt>
                <c:pt idx="729">
                  <c:v>5.64694664807355E-9</c:v>
                </c:pt>
                <c:pt idx="730">
                  <c:v>5.66895255875711E-9</c:v>
                </c:pt>
                <c:pt idx="731">
                  <c:v>5.69095846978089E-9</c:v>
                </c:pt>
                <c:pt idx="732">
                  <c:v>5.71296438046446E-9</c:v>
                </c:pt>
                <c:pt idx="733">
                  <c:v>5.73497029114802E-9</c:v>
                </c:pt>
                <c:pt idx="734">
                  <c:v>5.75697620183159E-9</c:v>
                </c:pt>
                <c:pt idx="735">
                  <c:v>5.77898211285537E-9</c:v>
                </c:pt>
                <c:pt idx="736">
                  <c:v>5.80098802353893E-9</c:v>
                </c:pt>
                <c:pt idx="737">
                  <c:v>5.8229939342225E-9</c:v>
                </c:pt>
                <c:pt idx="738">
                  <c:v>5.84499984524627E-9</c:v>
                </c:pt>
                <c:pt idx="739">
                  <c:v>5.86700575592984E-9</c:v>
                </c:pt>
                <c:pt idx="740">
                  <c:v>5.88901166661341E-9</c:v>
                </c:pt>
                <c:pt idx="741">
                  <c:v>5.91101757729697E-9</c:v>
                </c:pt>
                <c:pt idx="742">
                  <c:v>5.93302348832075E-9</c:v>
                </c:pt>
                <c:pt idx="743">
                  <c:v>5.95502939900431E-9</c:v>
                </c:pt>
                <c:pt idx="744">
                  <c:v>5.97703530968788E-9</c:v>
                </c:pt>
                <c:pt idx="745">
                  <c:v>5.99904122037145E-9</c:v>
                </c:pt>
                <c:pt idx="746">
                  <c:v>6.02104713139522E-9</c:v>
                </c:pt>
                <c:pt idx="747">
                  <c:v>6.04305304207879E-9</c:v>
                </c:pt>
                <c:pt idx="748">
                  <c:v>6.06505895276236E-9</c:v>
                </c:pt>
                <c:pt idx="749">
                  <c:v>6.08706486344592E-9</c:v>
                </c:pt>
                <c:pt idx="750">
                  <c:v>6.1090707744697E-9</c:v>
                </c:pt>
                <c:pt idx="751">
                  <c:v>6.13107668515326E-9</c:v>
                </c:pt>
                <c:pt idx="752">
                  <c:v>6.15308259583683E-9</c:v>
                </c:pt>
                <c:pt idx="753">
                  <c:v>6.1750885065204E-9</c:v>
                </c:pt>
                <c:pt idx="754">
                  <c:v>6.19709441754417E-9</c:v>
                </c:pt>
                <c:pt idx="755">
                  <c:v>6.21910032822774E-9</c:v>
                </c:pt>
                <c:pt idx="756">
                  <c:v>6.2411062389113E-9</c:v>
                </c:pt>
                <c:pt idx="757">
                  <c:v>6.26311214959487E-9</c:v>
                </c:pt>
                <c:pt idx="758">
                  <c:v>6.28511806061865E-9</c:v>
                </c:pt>
                <c:pt idx="759">
                  <c:v>6.30712397130221E-9</c:v>
                </c:pt>
                <c:pt idx="760">
                  <c:v>6.32912988198578E-9</c:v>
                </c:pt>
                <c:pt idx="761">
                  <c:v>6.35113579266935E-9</c:v>
                </c:pt>
                <c:pt idx="762">
                  <c:v>6.37314170369312E-9</c:v>
                </c:pt>
                <c:pt idx="763">
                  <c:v>6.39514761437669E-9</c:v>
                </c:pt>
                <c:pt idx="764">
                  <c:v>6.41715352506025E-9</c:v>
                </c:pt>
                <c:pt idx="765">
                  <c:v>6.43915943574382E-9</c:v>
                </c:pt>
                <c:pt idx="766">
                  <c:v>6.46116534676759E-9</c:v>
                </c:pt>
                <c:pt idx="767">
                  <c:v>6.48317125745116E-9</c:v>
                </c:pt>
                <c:pt idx="768">
                  <c:v>6.50517716813473E-9</c:v>
                </c:pt>
                <c:pt idx="769">
                  <c:v>6.52718307881829E-9</c:v>
                </c:pt>
                <c:pt idx="770">
                  <c:v>6.54918898984207E-9</c:v>
                </c:pt>
                <c:pt idx="771">
                  <c:v>6.57119490052564E-9</c:v>
                </c:pt>
                <c:pt idx="772">
                  <c:v>6.5932008112092E-9</c:v>
                </c:pt>
                <c:pt idx="773">
                  <c:v>6.61520672189277E-9</c:v>
                </c:pt>
                <c:pt idx="774">
                  <c:v>6.63721263291654E-9</c:v>
                </c:pt>
                <c:pt idx="775">
                  <c:v>6.65921854360011E-9</c:v>
                </c:pt>
                <c:pt idx="776">
                  <c:v>6.68122445428368E-9</c:v>
                </c:pt>
                <c:pt idx="777">
                  <c:v>6.70323036496725E-9</c:v>
                </c:pt>
                <c:pt idx="778">
                  <c:v>6.72523627599102E-9</c:v>
                </c:pt>
                <c:pt idx="779">
                  <c:v>6.74724218667459E-9</c:v>
                </c:pt>
                <c:pt idx="780">
                  <c:v>6.76924809735815E-9</c:v>
                </c:pt>
                <c:pt idx="781">
                  <c:v>6.79125400804172E-9</c:v>
                </c:pt>
                <c:pt idx="782">
                  <c:v>6.81325991906549E-9</c:v>
                </c:pt>
                <c:pt idx="783">
                  <c:v>6.83526582974906E-9</c:v>
                </c:pt>
                <c:pt idx="784">
                  <c:v>6.85727174043263E-9</c:v>
                </c:pt>
                <c:pt idx="785">
                  <c:v>6.8792776511162E-9</c:v>
                </c:pt>
                <c:pt idx="786">
                  <c:v>6.90128356213997E-9</c:v>
                </c:pt>
                <c:pt idx="787">
                  <c:v>6.92328947282354E-9</c:v>
                </c:pt>
                <c:pt idx="788">
                  <c:v>6.9452953835071E-9</c:v>
                </c:pt>
                <c:pt idx="789">
                  <c:v>6.96730129419067E-9</c:v>
                </c:pt>
                <c:pt idx="790">
                  <c:v>6.98930720521445E-9</c:v>
                </c:pt>
                <c:pt idx="791">
                  <c:v>7.01131311589801E-9</c:v>
                </c:pt>
                <c:pt idx="792">
                  <c:v>7.03331902658158E-9</c:v>
                </c:pt>
                <c:pt idx="793">
                  <c:v>7.05532493726514E-9</c:v>
                </c:pt>
                <c:pt idx="794">
                  <c:v>7.07733084828892E-9</c:v>
                </c:pt>
                <c:pt idx="795">
                  <c:v>7.09933675897249E-9</c:v>
                </c:pt>
                <c:pt idx="796">
                  <c:v>7.12134266965605E-9</c:v>
                </c:pt>
                <c:pt idx="797">
                  <c:v>7.14334858033962E-9</c:v>
                </c:pt>
                <c:pt idx="798">
                  <c:v>7.16535449136339E-9</c:v>
                </c:pt>
                <c:pt idx="799">
                  <c:v>7.18736040204696E-9</c:v>
                </c:pt>
                <c:pt idx="800">
                  <c:v>7.20936631273053E-9</c:v>
                </c:pt>
                <c:pt idx="801">
                  <c:v>7.23137222341409E-9</c:v>
                </c:pt>
                <c:pt idx="802">
                  <c:v>7.25337813443787E-9</c:v>
                </c:pt>
                <c:pt idx="803">
                  <c:v>7.27538404512143E-9</c:v>
                </c:pt>
                <c:pt idx="804">
                  <c:v>7.297389955805E-9</c:v>
                </c:pt>
                <c:pt idx="805">
                  <c:v>7.31939586648857E-9</c:v>
                </c:pt>
                <c:pt idx="806">
                  <c:v>7.34140177751234E-9</c:v>
                </c:pt>
                <c:pt idx="807">
                  <c:v>7.36340768819591E-9</c:v>
                </c:pt>
                <c:pt idx="808">
                  <c:v>7.38541359887947E-9</c:v>
                </c:pt>
                <c:pt idx="809">
                  <c:v>7.40741950956304E-9</c:v>
                </c:pt>
                <c:pt idx="810">
                  <c:v>7.42942542058682E-9</c:v>
                </c:pt>
                <c:pt idx="811">
                  <c:v>7.45143133127038E-9</c:v>
                </c:pt>
                <c:pt idx="812">
                  <c:v>7.47343724195395E-9</c:v>
                </c:pt>
                <c:pt idx="813">
                  <c:v>7.49544315263752E-9</c:v>
                </c:pt>
                <c:pt idx="814">
                  <c:v>7.51744906366129E-9</c:v>
                </c:pt>
                <c:pt idx="815">
                  <c:v>7.53945497434486E-9</c:v>
                </c:pt>
                <c:pt idx="816">
                  <c:v>7.56146088502843E-9</c:v>
                </c:pt>
                <c:pt idx="817">
                  <c:v>7.58346679571199E-9</c:v>
                </c:pt>
                <c:pt idx="818">
                  <c:v>7.60547270673577E-9</c:v>
                </c:pt>
                <c:pt idx="819">
                  <c:v>7.62747861741933E-9</c:v>
                </c:pt>
                <c:pt idx="820">
                  <c:v>7.6494845281029E-9</c:v>
                </c:pt>
                <c:pt idx="821">
                  <c:v>7.67149043878647E-9</c:v>
                </c:pt>
                <c:pt idx="822">
                  <c:v>7.69349634981024E-9</c:v>
                </c:pt>
                <c:pt idx="823">
                  <c:v>7.71550226049381E-9</c:v>
                </c:pt>
                <c:pt idx="824">
                  <c:v>7.73750817117738E-9</c:v>
                </c:pt>
                <c:pt idx="825">
                  <c:v>7.75951408186094E-9</c:v>
                </c:pt>
                <c:pt idx="826">
                  <c:v>7.78151999288472E-9</c:v>
                </c:pt>
                <c:pt idx="827">
                  <c:v>7.80352590356828E-9</c:v>
                </c:pt>
                <c:pt idx="828">
                  <c:v>7.82553181425185E-9</c:v>
                </c:pt>
                <c:pt idx="829">
                  <c:v>7.84753772493542E-9</c:v>
                </c:pt>
                <c:pt idx="830">
                  <c:v>7.8695436359592E-9</c:v>
                </c:pt>
                <c:pt idx="831">
                  <c:v>7.89154954664276E-9</c:v>
                </c:pt>
                <c:pt idx="832">
                  <c:v>7.91355545732632E-9</c:v>
                </c:pt>
                <c:pt idx="833">
                  <c:v>7.9355613683501E-9</c:v>
                </c:pt>
                <c:pt idx="834">
                  <c:v>7.95756727903366E-9</c:v>
                </c:pt>
                <c:pt idx="835">
                  <c:v>7.97957318971723E-9</c:v>
                </c:pt>
                <c:pt idx="836">
                  <c:v>8.0015791004008E-9</c:v>
                </c:pt>
                <c:pt idx="837">
                  <c:v>8.02358501142458E-9</c:v>
                </c:pt>
                <c:pt idx="838">
                  <c:v>8.04559092210814E-9</c:v>
                </c:pt>
                <c:pt idx="839">
                  <c:v>8.06759683279171E-9</c:v>
                </c:pt>
                <c:pt idx="840">
                  <c:v>8.08960274347527E-9</c:v>
                </c:pt>
                <c:pt idx="841">
                  <c:v>8.11160865449905E-9</c:v>
                </c:pt>
                <c:pt idx="842">
                  <c:v>8.13361456518262E-9</c:v>
                </c:pt>
                <c:pt idx="843">
                  <c:v>8.15562047586618E-9</c:v>
                </c:pt>
                <c:pt idx="844">
                  <c:v>8.17762638654975E-9</c:v>
                </c:pt>
                <c:pt idx="845">
                  <c:v>8.19963229757352E-9</c:v>
                </c:pt>
                <c:pt idx="846">
                  <c:v>8.2216382082571E-9</c:v>
                </c:pt>
                <c:pt idx="847">
                  <c:v>8.24364411894066E-9</c:v>
                </c:pt>
                <c:pt idx="848">
                  <c:v>8.26565002962423E-9</c:v>
                </c:pt>
                <c:pt idx="849">
                  <c:v>8.287655940648E-9</c:v>
                </c:pt>
                <c:pt idx="850">
                  <c:v>8.30966185133157E-9</c:v>
                </c:pt>
                <c:pt idx="851">
                  <c:v>8.33166776201513E-9</c:v>
                </c:pt>
                <c:pt idx="852">
                  <c:v>8.3536736726987E-9</c:v>
                </c:pt>
                <c:pt idx="853">
                  <c:v>8.37567958372247E-9</c:v>
                </c:pt>
                <c:pt idx="854">
                  <c:v>8.39768549440604E-9</c:v>
                </c:pt>
                <c:pt idx="855">
                  <c:v>8.41969140508961E-9</c:v>
                </c:pt>
                <c:pt idx="856">
                  <c:v>8.44169731577317E-9</c:v>
                </c:pt>
                <c:pt idx="857">
                  <c:v>8.46370322679695E-9</c:v>
                </c:pt>
                <c:pt idx="858">
                  <c:v>8.48570913748052E-9</c:v>
                </c:pt>
                <c:pt idx="859">
                  <c:v>8.50771504816408E-9</c:v>
                </c:pt>
                <c:pt idx="860">
                  <c:v>8.52972095884765E-9</c:v>
                </c:pt>
                <c:pt idx="861">
                  <c:v>8.55172686987142E-9</c:v>
                </c:pt>
                <c:pt idx="862">
                  <c:v>8.57373278055499E-9</c:v>
                </c:pt>
                <c:pt idx="863">
                  <c:v>8.59573869123856E-9</c:v>
                </c:pt>
                <c:pt idx="864">
                  <c:v>8.61774460192212E-9</c:v>
                </c:pt>
                <c:pt idx="865">
                  <c:v>8.6397505129459E-9</c:v>
                </c:pt>
                <c:pt idx="866">
                  <c:v>8.66175642362946E-9</c:v>
                </c:pt>
                <c:pt idx="867">
                  <c:v>8.68376233431303E-9</c:v>
                </c:pt>
                <c:pt idx="868">
                  <c:v>8.70576824499659E-9</c:v>
                </c:pt>
                <c:pt idx="869">
                  <c:v>8.72777415602037E-9</c:v>
                </c:pt>
                <c:pt idx="870">
                  <c:v>8.74978006670394E-9</c:v>
                </c:pt>
                <c:pt idx="871">
                  <c:v>8.77178597738751E-9</c:v>
                </c:pt>
                <c:pt idx="872">
                  <c:v>8.79379188807107E-9</c:v>
                </c:pt>
                <c:pt idx="873">
                  <c:v>8.81579779909485E-9</c:v>
                </c:pt>
                <c:pt idx="874">
                  <c:v>8.83780370977841E-9</c:v>
                </c:pt>
                <c:pt idx="875">
                  <c:v>8.85980962046198E-9</c:v>
                </c:pt>
                <c:pt idx="876">
                  <c:v>8.88181553114555E-9</c:v>
                </c:pt>
                <c:pt idx="877">
                  <c:v>8.90382144216932E-9</c:v>
                </c:pt>
                <c:pt idx="878">
                  <c:v>8.92582735285289E-9</c:v>
                </c:pt>
                <c:pt idx="879">
                  <c:v>8.94783326353645E-9</c:v>
                </c:pt>
                <c:pt idx="880">
                  <c:v>8.96983917422002E-9</c:v>
                </c:pt>
                <c:pt idx="881">
                  <c:v>8.9918450852438E-9</c:v>
                </c:pt>
                <c:pt idx="882">
                  <c:v>9.01385099592736E-9</c:v>
                </c:pt>
                <c:pt idx="883">
                  <c:v>9.03585690661093E-9</c:v>
                </c:pt>
                <c:pt idx="884">
                  <c:v>9.0578628172945E-9</c:v>
                </c:pt>
                <c:pt idx="885">
                  <c:v>9.07986872831827E-9</c:v>
                </c:pt>
                <c:pt idx="886">
                  <c:v>9.10187463900184E-9</c:v>
                </c:pt>
                <c:pt idx="887">
                  <c:v>9.12388054968541E-9</c:v>
                </c:pt>
                <c:pt idx="888">
                  <c:v>9.14588646036897E-9</c:v>
                </c:pt>
                <c:pt idx="889">
                  <c:v>9.16789237139275E-9</c:v>
                </c:pt>
                <c:pt idx="890">
                  <c:v>9.18989828207631E-9</c:v>
                </c:pt>
                <c:pt idx="891">
                  <c:v>9.21190419275987E-9</c:v>
                </c:pt>
                <c:pt idx="892">
                  <c:v>9.23391010344345E-9</c:v>
                </c:pt>
                <c:pt idx="893">
                  <c:v>9.25591601446722E-9</c:v>
                </c:pt>
                <c:pt idx="894">
                  <c:v>9.27792192515078E-9</c:v>
                </c:pt>
                <c:pt idx="895">
                  <c:v>9.29992783583435E-9</c:v>
                </c:pt>
                <c:pt idx="896">
                  <c:v>9.32193374651792E-9</c:v>
                </c:pt>
                <c:pt idx="897">
                  <c:v>9.3439396575417E-9</c:v>
                </c:pt>
                <c:pt idx="898">
                  <c:v>9.36594556822527E-9</c:v>
                </c:pt>
                <c:pt idx="899">
                  <c:v>9.38795147890883E-9</c:v>
                </c:pt>
                <c:pt idx="900">
                  <c:v>9.4099573895924E-9</c:v>
                </c:pt>
                <c:pt idx="901">
                  <c:v>9.43196330061617E-9</c:v>
                </c:pt>
                <c:pt idx="902">
                  <c:v>9.45396921129974E-9</c:v>
                </c:pt>
                <c:pt idx="903">
                  <c:v>9.4759751219833E-9</c:v>
                </c:pt>
                <c:pt idx="904">
                  <c:v>9.49798103266687E-9</c:v>
                </c:pt>
                <c:pt idx="905">
                  <c:v>9.51998694369064E-9</c:v>
                </c:pt>
                <c:pt idx="906">
                  <c:v>9.54199285437421E-9</c:v>
                </c:pt>
                <c:pt idx="907">
                  <c:v>9.56399876505778E-9</c:v>
                </c:pt>
                <c:pt idx="908">
                  <c:v>9.58600467574135E-9</c:v>
                </c:pt>
                <c:pt idx="909">
                  <c:v>9.60801058676512E-9</c:v>
                </c:pt>
                <c:pt idx="910">
                  <c:v>9.63001649744869E-9</c:v>
                </c:pt>
                <c:pt idx="911">
                  <c:v>9.65202240813225E-9</c:v>
                </c:pt>
                <c:pt idx="912">
                  <c:v>9.67402831881582E-9</c:v>
                </c:pt>
                <c:pt idx="913">
                  <c:v>9.6960342298396E-9</c:v>
                </c:pt>
                <c:pt idx="914">
                  <c:v>9.71804014052316E-9</c:v>
                </c:pt>
                <c:pt idx="915">
                  <c:v>9.74004605120673E-9</c:v>
                </c:pt>
                <c:pt idx="916">
                  <c:v>9.76205196189029E-9</c:v>
                </c:pt>
                <c:pt idx="917">
                  <c:v>9.78405787291407E-9</c:v>
                </c:pt>
                <c:pt idx="918">
                  <c:v>9.80606378359763E-9</c:v>
                </c:pt>
                <c:pt idx="919">
                  <c:v>9.8280696942812E-9</c:v>
                </c:pt>
                <c:pt idx="920">
                  <c:v>9.85007560496477E-9</c:v>
                </c:pt>
                <c:pt idx="921">
                  <c:v>9.87208151598855E-9</c:v>
                </c:pt>
                <c:pt idx="922">
                  <c:v>9.89408742667211E-9</c:v>
                </c:pt>
                <c:pt idx="923">
                  <c:v>9.91609333735568E-9</c:v>
                </c:pt>
                <c:pt idx="924">
                  <c:v>9.93809924837945E-9</c:v>
                </c:pt>
                <c:pt idx="925">
                  <c:v>9.96010515906302E-9</c:v>
                </c:pt>
                <c:pt idx="926">
                  <c:v>9.98211106974658E-9</c:v>
                </c:pt>
                <c:pt idx="927">
                  <c:v>1.00041169804302E-8</c:v>
                </c:pt>
                <c:pt idx="928">
                  <c:v>1.00261228914539E-8</c:v>
                </c:pt>
                <c:pt idx="929">
                  <c:v>1.00481288021375E-8</c:v>
                </c:pt>
                <c:pt idx="930">
                  <c:v>1.00701347128211E-8</c:v>
                </c:pt>
                <c:pt idx="931">
                  <c:v>1.00921406235046E-8</c:v>
                </c:pt>
                <c:pt idx="932">
                  <c:v>1.01141465345284E-8</c:v>
                </c:pt>
                <c:pt idx="933">
                  <c:v>1.0136152445212E-8</c:v>
                </c:pt>
                <c:pt idx="934">
                  <c:v>1.01581583558955E-8</c:v>
                </c:pt>
                <c:pt idx="935">
                  <c:v>1.01801642665791E-8</c:v>
                </c:pt>
                <c:pt idx="936">
                  <c:v>1.02021701776029E-8</c:v>
                </c:pt>
                <c:pt idx="937">
                  <c:v>1.02241760882864E-8</c:v>
                </c:pt>
                <c:pt idx="938">
                  <c:v>1.024618199897E-8</c:v>
                </c:pt>
                <c:pt idx="939">
                  <c:v>1.02681879096536E-8</c:v>
                </c:pt>
                <c:pt idx="940">
                  <c:v>1.02901938206773E-8</c:v>
                </c:pt>
                <c:pt idx="941">
                  <c:v>1.03121997313609E-8</c:v>
                </c:pt>
                <c:pt idx="942">
                  <c:v>1.03342056420445E-8</c:v>
                </c:pt>
                <c:pt idx="943">
                  <c:v>1.0356211552728E-8</c:v>
                </c:pt>
                <c:pt idx="944">
                  <c:v>1.03782174637518E-8</c:v>
                </c:pt>
                <c:pt idx="945">
                  <c:v>1.04002233744354E-8</c:v>
                </c:pt>
                <c:pt idx="946">
                  <c:v>1.0422229285119E-8</c:v>
                </c:pt>
                <c:pt idx="947">
                  <c:v>1.04442351958025E-8</c:v>
                </c:pt>
                <c:pt idx="948">
                  <c:v>1.04662411068263E-8</c:v>
                </c:pt>
                <c:pt idx="949">
                  <c:v>1.04882470175099E-8</c:v>
                </c:pt>
                <c:pt idx="950">
                  <c:v>1.05102529281934E-8</c:v>
                </c:pt>
                <c:pt idx="951">
                  <c:v>1.0532258838877E-8</c:v>
                </c:pt>
                <c:pt idx="952">
                  <c:v>1.05542647499008E-8</c:v>
                </c:pt>
                <c:pt idx="953">
                  <c:v>1.05762706605843E-8</c:v>
                </c:pt>
                <c:pt idx="954">
                  <c:v>1.05982765712679E-8</c:v>
                </c:pt>
                <c:pt idx="955">
                  <c:v>1.06202824819515E-8</c:v>
                </c:pt>
                <c:pt idx="956">
                  <c:v>1.06422883929752E-8</c:v>
                </c:pt>
                <c:pt idx="957">
                  <c:v>1.06642943036588E-8</c:v>
                </c:pt>
                <c:pt idx="958">
                  <c:v>1.06863002143424E-8</c:v>
                </c:pt>
                <c:pt idx="959">
                  <c:v>1.07083061250259E-8</c:v>
                </c:pt>
                <c:pt idx="960">
                  <c:v>1.07303120360497E-8</c:v>
                </c:pt>
                <c:pt idx="961">
                  <c:v>1.07523179467333E-8</c:v>
                </c:pt>
                <c:pt idx="962">
                  <c:v>1.07743238574169E-8</c:v>
                </c:pt>
                <c:pt idx="963">
                  <c:v>1.07963297681004E-8</c:v>
                </c:pt>
                <c:pt idx="964">
                  <c:v>1.08183356791242E-8</c:v>
                </c:pt>
                <c:pt idx="965">
                  <c:v>1.08403415898078E-8</c:v>
                </c:pt>
                <c:pt idx="966">
                  <c:v>1.08623475004913E-8</c:v>
                </c:pt>
                <c:pt idx="967">
                  <c:v>1.08843534111749E-8</c:v>
                </c:pt>
                <c:pt idx="968">
                  <c:v>1.09063593221987E-8</c:v>
                </c:pt>
                <c:pt idx="969">
                  <c:v>1.09283652328822E-8</c:v>
                </c:pt>
                <c:pt idx="970">
                  <c:v>1.09503711435658E-8</c:v>
                </c:pt>
                <c:pt idx="971">
                  <c:v>1.09723770542494E-8</c:v>
                </c:pt>
                <c:pt idx="972">
                  <c:v>1.09943829652731E-8</c:v>
                </c:pt>
                <c:pt idx="973">
                  <c:v>1.10163888759567E-8</c:v>
                </c:pt>
                <c:pt idx="974">
                  <c:v>1.10383947866403E-8</c:v>
                </c:pt>
                <c:pt idx="975">
                  <c:v>1.10604006973239E-8</c:v>
                </c:pt>
                <c:pt idx="976">
                  <c:v>1.10824066083476E-8</c:v>
                </c:pt>
                <c:pt idx="977">
                  <c:v>1.11044125190312E-8</c:v>
                </c:pt>
                <c:pt idx="978">
                  <c:v>1.11264184297148E-8</c:v>
                </c:pt>
                <c:pt idx="979">
                  <c:v>1.11484243403983E-8</c:v>
                </c:pt>
                <c:pt idx="980">
                  <c:v>1.11704302514221E-8</c:v>
                </c:pt>
                <c:pt idx="981">
                  <c:v>1.11924361621057E-8</c:v>
                </c:pt>
                <c:pt idx="982">
                  <c:v>1.12144420727892E-8</c:v>
                </c:pt>
                <c:pt idx="983">
                  <c:v>1.12364479834728E-8</c:v>
                </c:pt>
                <c:pt idx="984">
                  <c:v>1.12584538944966E-8</c:v>
                </c:pt>
                <c:pt idx="985">
                  <c:v>1.12804598051801E-8</c:v>
                </c:pt>
                <c:pt idx="986">
                  <c:v>1.13024657158637E-8</c:v>
                </c:pt>
                <c:pt idx="987">
                  <c:v>1.13244716265473E-8</c:v>
                </c:pt>
                <c:pt idx="988">
                  <c:v>1.13464775375711E-8</c:v>
                </c:pt>
                <c:pt idx="989">
                  <c:v>1.13684834482546E-8</c:v>
                </c:pt>
                <c:pt idx="990">
                  <c:v>1.13904893589382E-8</c:v>
                </c:pt>
                <c:pt idx="991">
                  <c:v>1.14124952696217E-8</c:v>
                </c:pt>
                <c:pt idx="992">
                  <c:v>1.14345011806455E-8</c:v>
                </c:pt>
                <c:pt idx="993">
                  <c:v>1.14565070913291E-8</c:v>
                </c:pt>
                <c:pt idx="994">
                  <c:v>1.14785130020127E-8</c:v>
                </c:pt>
                <c:pt idx="995">
                  <c:v>1.15005189126962E-8</c:v>
                </c:pt>
                <c:pt idx="996">
                  <c:v>1.152252482372E-8</c:v>
                </c:pt>
                <c:pt idx="997">
                  <c:v>1.15445307344036E-8</c:v>
                </c:pt>
                <c:pt idx="998">
                  <c:v>1.15665366450871E-8</c:v>
                </c:pt>
                <c:pt idx="999">
                  <c:v>1.15885425557707E-8</c:v>
                </c:pt>
                <c:pt idx="1000">
                  <c:v>1.16105484667945E-8</c:v>
                </c:pt>
                <c:pt idx="1001">
                  <c:v>1.1632554377478E-8</c:v>
                </c:pt>
                <c:pt idx="1002">
                  <c:v>1.16545602881616E-8</c:v>
                </c:pt>
                <c:pt idx="1003">
                  <c:v>1.16765661988452E-8</c:v>
                </c:pt>
                <c:pt idx="1004">
                  <c:v>1.16985721098689E-8</c:v>
                </c:pt>
                <c:pt idx="1005">
                  <c:v>1.17205780205525E-8</c:v>
                </c:pt>
                <c:pt idx="1006">
                  <c:v>1.17425839312361E-8</c:v>
                </c:pt>
                <c:pt idx="1007">
                  <c:v>1.17645898419197E-8</c:v>
                </c:pt>
                <c:pt idx="1008">
                  <c:v>1.17865957529434E-8</c:v>
                </c:pt>
                <c:pt idx="1009">
                  <c:v>1.1808601663627E-8</c:v>
                </c:pt>
                <c:pt idx="1010">
                  <c:v>1.18306075743106E-8</c:v>
                </c:pt>
                <c:pt idx="1011">
                  <c:v>1.18526134849941E-8</c:v>
                </c:pt>
                <c:pt idx="1012">
                  <c:v>1.18746193960179E-8</c:v>
                </c:pt>
                <c:pt idx="1013">
                  <c:v>1.18966253067015E-8</c:v>
                </c:pt>
                <c:pt idx="1014">
                  <c:v>1.1918631217385E-8</c:v>
                </c:pt>
                <c:pt idx="1015">
                  <c:v>1.19406371284088E-8</c:v>
                </c:pt>
                <c:pt idx="1016">
                  <c:v>1.19626430390924E-8</c:v>
                </c:pt>
                <c:pt idx="1017">
                  <c:v>1.19846489497759E-8</c:v>
                </c:pt>
                <c:pt idx="1018">
                  <c:v>1.20066548604595E-8</c:v>
                </c:pt>
                <c:pt idx="1019">
                  <c:v>1.20286607714833E-8</c:v>
                </c:pt>
                <c:pt idx="1020">
                  <c:v>1.20506666821668E-8</c:v>
                </c:pt>
                <c:pt idx="1021">
                  <c:v>1.20726725928504E-8</c:v>
                </c:pt>
                <c:pt idx="1022">
                  <c:v>1.2094678503534E-8</c:v>
                </c:pt>
                <c:pt idx="1023">
                  <c:v>1.21166844145578E-8</c:v>
                </c:pt>
                <c:pt idx="1024">
                  <c:v>1.21386903252413E-8</c:v>
                </c:pt>
                <c:pt idx="1025">
                  <c:v>1.21606962359249E-8</c:v>
                </c:pt>
                <c:pt idx="1026">
                  <c:v>1.21827021466085E-8</c:v>
                </c:pt>
                <c:pt idx="1027">
                  <c:v>1.22047080576322E-8</c:v>
                </c:pt>
                <c:pt idx="1028">
                  <c:v>1.22267139683158E-8</c:v>
                </c:pt>
                <c:pt idx="1029">
                  <c:v>1.22487198789994E-8</c:v>
                </c:pt>
                <c:pt idx="1030">
                  <c:v>1.22707257896829E-8</c:v>
                </c:pt>
                <c:pt idx="1031">
                  <c:v>1.22927317007067E-8</c:v>
                </c:pt>
                <c:pt idx="1032">
                  <c:v>1.23147376113903E-8</c:v>
                </c:pt>
                <c:pt idx="1033">
                  <c:v>1.23367435220738E-8</c:v>
                </c:pt>
                <c:pt idx="1034">
                  <c:v>1.23587494327574E-8</c:v>
                </c:pt>
                <c:pt idx="1035">
                  <c:v>1.23807553437812E-8</c:v>
                </c:pt>
                <c:pt idx="1036">
                  <c:v>1.24027612544647E-8</c:v>
                </c:pt>
                <c:pt idx="1037">
                  <c:v>1.24247671651483E-8</c:v>
                </c:pt>
                <c:pt idx="1038">
                  <c:v>1.24467730758319E-8</c:v>
                </c:pt>
                <c:pt idx="1039">
                  <c:v>1.24687789868557E-8</c:v>
                </c:pt>
                <c:pt idx="1040">
                  <c:v>1.24907848975392E-8</c:v>
                </c:pt>
                <c:pt idx="1041">
                  <c:v>1.25127908082228E-8</c:v>
                </c:pt>
                <c:pt idx="1042">
                  <c:v>1.25347967189063E-8</c:v>
                </c:pt>
                <c:pt idx="1043">
                  <c:v>1.25568026299301E-8</c:v>
                </c:pt>
                <c:pt idx="1044">
                  <c:v>1.25788085406137E-8</c:v>
                </c:pt>
                <c:pt idx="1045">
                  <c:v>1.26008144512973E-8</c:v>
                </c:pt>
                <c:pt idx="1046">
                  <c:v>1.26228203619808E-8</c:v>
                </c:pt>
                <c:pt idx="1047">
                  <c:v>1.26448262730046E-8</c:v>
                </c:pt>
                <c:pt idx="1048">
                  <c:v>1.26668321836882E-8</c:v>
                </c:pt>
                <c:pt idx="1049">
                  <c:v>1.26888380943717E-8</c:v>
                </c:pt>
                <c:pt idx="1050">
                  <c:v>1.27108440050553E-8</c:v>
                </c:pt>
                <c:pt idx="1051">
                  <c:v>1.27328499160791E-8</c:v>
                </c:pt>
                <c:pt idx="1052">
                  <c:v>1.27548558267626E-8</c:v>
                </c:pt>
                <c:pt idx="1053">
                  <c:v>1.27768617374462E-8</c:v>
                </c:pt>
                <c:pt idx="1054">
                  <c:v>1.27988676481298E-8</c:v>
                </c:pt>
                <c:pt idx="1055">
                  <c:v>1.28208735591536E-8</c:v>
                </c:pt>
                <c:pt idx="1056">
                  <c:v>1.28428794698371E-8</c:v>
                </c:pt>
                <c:pt idx="1057">
                  <c:v>1.28648853805207E-8</c:v>
                </c:pt>
                <c:pt idx="1058">
                  <c:v>1.28868912912043E-8</c:v>
                </c:pt>
                <c:pt idx="1059">
                  <c:v>1.2908897202228E-8</c:v>
                </c:pt>
                <c:pt idx="1060">
                  <c:v>1.29309031129116E-8</c:v>
                </c:pt>
                <c:pt idx="1061">
                  <c:v>1.29529090235952E-8</c:v>
                </c:pt>
                <c:pt idx="1062">
                  <c:v>1.29749149342787E-8</c:v>
                </c:pt>
                <c:pt idx="1063">
                  <c:v>1.29969208453025E-8</c:v>
                </c:pt>
                <c:pt idx="1064">
                  <c:v>1.30189267559861E-8</c:v>
                </c:pt>
                <c:pt idx="1065">
                  <c:v>1.30409326666696E-8</c:v>
                </c:pt>
                <c:pt idx="1066">
                  <c:v>1.30629385773532E-8</c:v>
                </c:pt>
                <c:pt idx="1067">
                  <c:v>1.3084944488377E-8</c:v>
                </c:pt>
                <c:pt idx="1068">
                  <c:v>1.31069503990605E-8</c:v>
                </c:pt>
                <c:pt idx="1069">
                  <c:v>1.31289563097441E-8</c:v>
                </c:pt>
                <c:pt idx="1070">
                  <c:v>1.31509622204277E-8</c:v>
                </c:pt>
                <c:pt idx="1071">
                  <c:v>1.31729681314514E-8</c:v>
                </c:pt>
                <c:pt idx="1072">
                  <c:v>1.3194974042135E-8</c:v>
                </c:pt>
                <c:pt idx="1073">
                  <c:v>1.32169799528186E-8</c:v>
                </c:pt>
                <c:pt idx="1074">
                  <c:v>1.32389858635022E-8</c:v>
                </c:pt>
                <c:pt idx="1075">
                  <c:v>1.32609917745259E-8</c:v>
                </c:pt>
                <c:pt idx="1076">
                  <c:v>1.32829976852095E-8</c:v>
                </c:pt>
                <c:pt idx="1077">
                  <c:v>1.33050035958931E-8</c:v>
                </c:pt>
                <c:pt idx="1078">
                  <c:v>1.33270095065766E-8</c:v>
                </c:pt>
                <c:pt idx="1079">
                  <c:v>1.33490154176004E-8</c:v>
                </c:pt>
                <c:pt idx="1080">
                  <c:v>1.3371021328284E-8</c:v>
                </c:pt>
                <c:pt idx="1081">
                  <c:v>1.33930272389675E-8</c:v>
                </c:pt>
                <c:pt idx="1082">
                  <c:v>1.34150331496511E-8</c:v>
                </c:pt>
                <c:pt idx="1083">
                  <c:v>1.34370390606749E-8</c:v>
                </c:pt>
                <c:pt idx="1084">
                  <c:v>1.34590449713584E-8</c:v>
                </c:pt>
                <c:pt idx="1085">
                  <c:v>1.3481050882042E-8</c:v>
                </c:pt>
                <c:pt idx="1086">
                  <c:v>1.35030567927256E-8</c:v>
                </c:pt>
                <c:pt idx="1087">
                  <c:v>1.35250627037493E-8</c:v>
                </c:pt>
                <c:pt idx="1088">
                  <c:v>1.35470686144329E-8</c:v>
                </c:pt>
                <c:pt idx="1089">
                  <c:v>1.35690745251165E-8</c:v>
                </c:pt>
                <c:pt idx="1090">
                  <c:v>1.35910804358001E-8</c:v>
                </c:pt>
                <c:pt idx="1091">
                  <c:v>1.36130863468238E-8</c:v>
                </c:pt>
                <c:pt idx="1092">
                  <c:v>1.36350922575074E-8</c:v>
                </c:pt>
                <c:pt idx="1093">
                  <c:v>1.3657098168191E-8</c:v>
                </c:pt>
                <c:pt idx="1094">
                  <c:v>1.36791040788745E-8</c:v>
                </c:pt>
                <c:pt idx="1095">
                  <c:v>1.37011099898983E-8</c:v>
                </c:pt>
                <c:pt idx="1096">
                  <c:v>1.37231159005819E-8</c:v>
                </c:pt>
                <c:pt idx="1097">
                  <c:v>1.37451218112654E-8</c:v>
                </c:pt>
                <c:pt idx="1098">
                  <c:v>1.3767127721949E-8</c:v>
                </c:pt>
                <c:pt idx="1099">
                  <c:v>1.37891336329728E-8</c:v>
                </c:pt>
                <c:pt idx="1100">
                  <c:v>1.38111395436563E-8</c:v>
                </c:pt>
                <c:pt idx="1101">
                  <c:v>1.38331454543399E-8</c:v>
                </c:pt>
                <c:pt idx="1102">
                  <c:v>1.38551513650235E-8</c:v>
                </c:pt>
                <c:pt idx="1103">
                  <c:v>1.38771572760473E-8</c:v>
                </c:pt>
                <c:pt idx="1104">
                  <c:v>1.38991631867308E-8</c:v>
                </c:pt>
                <c:pt idx="1105">
                  <c:v>1.39211690974144E-8</c:v>
                </c:pt>
                <c:pt idx="1106">
                  <c:v>1.39431750080979E-8</c:v>
                </c:pt>
                <c:pt idx="1107">
                  <c:v>1.39651809191217E-8</c:v>
                </c:pt>
                <c:pt idx="1108">
                  <c:v>1.39871868298053E-8</c:v>
                </c:pt>
                <c:pt idx="1109">
                  <c:v>1.40091927404889E-8</c:v>
                </c:pt>
                <c:pt idx="1110">
                  <c:v>1.40311986515126E-8</c:v>
                </c:pt>
                <c:pt idx="1111">
                  <c:v>1.40532045621962E-8</c:v>
                </c:pt>
                <c:pt idx="1112">
                  <c:v>1.40752104728798E-8</c:v>
                </c:pt>
                <c:pt idx="1113">
                  <c:v>1.40972163835633E-8</c:v>
                </c:pt>
                <c:pt idx="1114">
                  <c:v>1.41192222945871E-8</c:v>
                </c:pt>
                <c:pt idx="1115">
                  <c:v>1.41412282052707E-8</c:v>
                </c:pt>
                <c:pt idx="1116">
                  <c:v>1.41632341159542E-8</c:v>
                </c:pt>
                <c:pt idx="1117">
                  <c:v>1.41852400266378E-8</c:v>
                </c:pt>
                <c:pt idx="1118">
                  <c:v>1.42072459376616E-8</c:v>
                </c:pt>
                <c:pt idx="1119">
                  <c:v>1.42292518483451E-8</c:v>
                </c:pt>
                <c:pt idx="1120">
                  <c:v>1.42512577590287E-8</c:v>
                </c:pt>
                <c:pt idx="1121">
                  <c:v>1.42732636697123E-8</c:v>
                </c:pt>
                <c:pt idx="1122">
                  <c:v>1.42952695807361E-8</c:v>
                </c:pt>
                <c:pt idx="1123">
                  <c:v>1.43172754914196E-8</c:v>
                </c:pt>
                <c:pt idx="1124">
                  <c:v>1.43392814021032E-8</c:v>
                </c:pt>
                <c:pt idx="1125">
                  <c:v>1.43612873127868E-8</c:v>
                </c:pt>
                <c:pt idx="1126">
                  <c:v>1.43832932238105E-8</c:v>
                </c:pt>
                <c:pt idx="1127">
                  <c:v>1.44052991344941E-8</c:v>
                </c:pt>
                <c:pt idx="1128">
                  <c:v>1.44273050451777E-8</c:v>
                </c:pt>
                <c:pt idx="1129">
                  <c:v>1.44493109558612E-8</c:v>
                </c:pt>
                <c:pt idx="1130">
                  <c:v>1.4471316866885E-8</c:v>
                </c:pt>
                <c:pt idx="1131">
                  <c:v>1.44933227775686E-8</c:v>
                </c:pt>
                <c:pt idx="1132">
                  <c:v>1.45153286882521E-8</c:v>
                </c:pt>
                <c:pt idx="1133">
                  <c:v>1.45373345989357E-8</c:v>
                </c:pt>
                <c:pt idx="1134">
                  <c:v>1.45593405099595E-8</c:v>
                </c:pt>
                <c:pt idx="1135">
                  <c:v>1.4581346420643E-8</c:v>
                </c:pt>
                <c:pt idx="1136">
                  <c:v>1.46033523313266E-8</c:v>
                </c:pt>
                <c:pt idx="1137">
                  <c:v>1.46253582420102E-8</c:v>
                </c:pt>
                <c:pt idx="1138">
                  <c:v>1.4647364153034E-8</c:v>
                </c:pt>
                <c:pt idx="1139">
                  <c:v>1.46693700637175E-8</c:v>
                </c:pt>
                <c:pt idx="1140">
                  <c:v>1.46913759744011E-8</c:v>
                </c:pt>
                <c:pt idx="1141">
                  <c:v>1.47133818850847E-8</c:v>
                </c:pt>
                <c:pt idx="1142">
                  <c:v>1.47353877961084E-8</c:v>
                </c:pt>
                <c:pt idx="1143">
                  <c:v>1.4757393706792E-8</c:v>
                </c:pt>
                <c:pt idx="1144">
                  <c:v>1.47793996174756E-8</c:v>
                </c:pt>
                <c:pt idx="1145">
                  <c:v>1.48014055281591E-8</c:v>
                </c:pt>
                <c:pt idx="1146">
                  <c:v>1.48234114391829E-8</c:v>
                </c:pt>
                <c:pt idx="1147">
                  <c:v>1.48454173498665E-8</c:v>
                </c:pt>
                <c:pt idx="1148">
                  <c:v>1.486742326055E-8</c:v>
                </c:pt>
                <c:pt idx="1149">
                  <c:v>1.48894291712336E-8</c:v>
                </c:pt>
                <c:pt idx="1150">
                  <c:v>1.49114350822574E-8</c:v>
                </c:pt>
                <c:pt idx="1151">
                  <c:v>1.49334409929409E-8</c:v>
                </c:pt>
                <c:pt idx="1152">
                  <c:v>1.49554469036245E-8</c:v>
                </c:pt>
                <c:pt idx="1153">
                  <c:v>1.49774528143081E-8</c:v>
                </c:pt>
                <c:pt idx="1154">
                  <c:v>1.49994587253319E-8</c:v>
                </c:pt>
                <c:pt idx="1155">
                  <c:v>1.50214646360154E-8</c:v>
                </c:pt>
                <c:pt idx="1156">
                  <c:v>1.5043470546699E-8</c:v>
                </c:pt>
                <c:pt idx="1157">
                  <c:v>1.50654764573826E-8</c:v>
                </c:pt>
                <c:pt idx="1158">
                  <c:v>1.50874823684063E-8</c:v>
                </c:pt>
                <c:pt idx="1159">
                  <c:v>1.51094882790899E-8</c:v>
                </c:pt>
                <c:pt idx="1160">
                  <c:v>1.51314941897735E-8</c:v>
                </c:pt>
                <c:pt idx="1161">
                  <c:v>1.5153500100457E-8</c:v>
                </c:pt>
                <c:pt idx="1162">
                  <c:v>1.51755060114808E-8</c:v>
                </c:pt>
                <c:pt idx="1163">
                  <c:v>1.51975119221644E-8</c:v>
                </c:pt>
                <c:pt idx="1164">
                  <c:v>1.52195178328479E-8</c:v>
                </c:pt>
                <c:pt idx="1165">
                  <c:v>1.52415237435315E-8</c:v>
                </c:pt>
                <c:pt idx="1166">
                  <c:v>1.52635296545553E-8</c:v>
                </c:pt>
                <c:pt idx="1167">
                  <c:v>1.52855355652388E-8</c:v>
                </c:pt>
                <c:pt idx="1168">
                  <c:v>1.53075414759224E-8</c:v>
                </c:pt>
                <c:pt idx="1169">
                  <c:v>1.5329547386606E-8</c:v>
                </c:pt>
                <c:pt idx="1170">
                  <c:v>1.53515532976298E-8</c:v>
                </c:pt>
                <c:pt idx="1171">
                  <c:v>1.53735592083133E-8</c:v>
                </c:pt>
                <c:pt idx="1172">
                  <c:v>1.53955651189969E-8</c:v>
                </c:pt>
                <c:pt idx="1173">
                  <c:v>1.54175710296805E-8</c:v>
                </c:pt>
                <c:pt idx="1174">
                  <c:v>1.54395769407042E-8</c:v>
                </c:pt>
                <c:pt idx="1175">
                  <c:v>1.54615828513878E-8</c:v>
                </c:pt>
                <c:pt idx="1176">
                  <c:v>1.54835887620714E-8</c:v>
                </c:pt>
                <c:pt idx="1177">
                  <c:v>1.55055946727549E-8</c:v>
                </c:pt>
                <c:pt idx="1178">
                  <c:v>1.55276005837787E-8</c:v>
                </c:pt>
                <c:pt idx="1179">
                  <c:v>1.55496064944623E-8</c:v>
                </c:pt>
                <c:pt idx="1180">
                  <c:v>1.55716124051458E-8</c:v>
                </c:pt>
                <c:pt idx="1181">
                  <c:v>1.55936183158294E-8</c:v>
                </c:pt>
                <c:pt idx="1182">
                  <c:v>1.56156242268532E-8</c:v>
                </c:pt>
                <c:pt idx="1183">
                  <c:v>1.56376301375367E-8</c:v>
                </c:pt>
                <c:pt idx="1184">
                  <c:v>1.56596360482203E-8</c:v>
                </c:pt>
                <c:pt idx="1185">
                  <c:v>1.56816419589039E-8</c:v>
                </c:pt>
                <c:pt idx="1186">
                  <c:v>1.57036478699276E-8</c:v>
                </c:pt>
                <c:pt idx="1187">
                  <c:v>1.57256537806112E-8</c:v>
                </c:pt>
                <c:pt idx="1188">
                  <c:v>1.57476596912948E-8</c:v>
                </c:pt>
                <c:pt idx="1189">
                  <c:v>1.57696656019784E-8</c:v>
                </c:pt>
                <c:pt idx="1190">
                  <c:v>1.57916715130021E-8</c:v>
                </c:pt>
                <c:pt idx="1191">
                  <c:v>1.58136774236857E-8</c:v>
                </c:pt>
                <c:pt idx="1192">
                  <c:v>1.58356833343693E-8</c:v>
                </c:pt>
                <c:pt idx="1193">
                  <c:v>1.58576892450528E-8</c:v>
                </c:pt>
                <c:pt idx="1194">
                  <c:v>1.58796951560766E-8</c:v>
                </c:pt>
                <c:pt idx="1195">
                  <c:v>1.59017010667602E-8</c:v>
                </c:pt>
                <c:pt idx="1196">
                  <c:v>1.59237069774437E-8</c:v>
                </c:pt>
                <c:pt idx="1197">
                  <c:v>1.59457128881273E-8</c:v>
                </c:pt>
                <c:pt idx="1198">
                  <c:v>1.59677187991511E-8</c:v>
                </c:pt>
                <c:pt idx="1199">
                  <c:v>1.59897247098346E-8</c:v>
                </c:pt>
              </c:numCache>
            </c:numRef>
          </c:xVal>
          <c:yVal>
            <c:numRef>
              <c:f>'Al effect 650C'!$E$3:$E$1202</c:f>
              <c:numCache>
                <c:formatCode>General</c:formatCode>
                <c:ptCount val="1200"/>
                <c:pt idx="0">
                  <c:v>0.0001</c:v>
                </c:pt>
                <c:pt idx="1">
                  <c:v>0.0001</c:v>
                </c:pt>
                <c:pt idx="2">
                  <c:v>0.0001</c:v>
                </c:pt>
                <c:pt idx="3">
                  <c:v>0.0001</c:v>
                </c:pt>
                <c:pt idx="4">
                  <c:v>0.0001</c:v>
                </c:pt>
                <c:pt idx="5">
                  <c:v>0.0001</c:v>
                </c:pt>
                <c:pt idx="6">
                  <c:v>0.0001</c:v>
                </c:pt>
                <c:pt idx="7">
                  <c:v>0.0001</c:v>
                </c:pt>
                <c:pt idx="8">
                  <c:v>0.0001</c:v>
                </c:pt>
                <c:pt idx="9">
                  <c:v>0.0001</c:v>
                </c:pt>
                <c:pt idx="10">
                  <c:v>0.0001</c:v>
                </c:pt>
                <c:pt idx="11">
                  <c:v>0.0001</c:v>
                </c:pt>
                <c:pt idx="12">
                  <c:v>0.0001</c:v>
                </c:pt>
                <c:pt idx="13">
                  <c:v>0.0001</c:v>
                </c:pt>
                <c:pt idx="14">
                  <c:v>0.0001</c:v>
                </c:pt>
                <c:pt idx="15">
                  <c:v>0.0001</c:v>
                </c:pt>
                <c:pt idx="16">
                  <c:v>0.0001</c:v>
                </c:pt>
                <c:pt idx="17">
                  <c:v>0.0001</c:v>
                </c:pt>
                <c:pt idx="18">
                  <c:v>0.0001</c:v>
                </c:pt>
                <c:pt idx="19">
                  <c:v>0.0001</c:v>
                </c:pt>
                <c:pt idx="20">
                  <c:v>0.0001</c:v>
                </c:pt>
                <c:pt idx="21">
                  <c:v>0.0001</c:v>
                </c:pt>
                <c:pt idx="22">
                  <c:v>0.0001</c:v>
                </c:pt>
                <c:pt idx="23">
                  <c:v>0.0001</c:v>
                </c:pt>
                <c:pt idx="24">
                  <c:v>0.0001</c:v>
                </c:pt>
                <c:pt idx="25">
                  <c:v>0.0001</c:v>
                </c:pt>
                <c:pt idx="26">
                  <c:v>0.0001</c:v>
                </c:pt>
                <c:pt idx="27">
                  <c:v>0.0001</c:v>
                </c:pt>
                <c:pt idx="28">
                  <c:v>0.0001</c:v>
                </c:pt>
                <c:pt idx="29">
                  <c:v>0.0001</c:v>
                </c:pt>
                <c:pt idx="30">
                  <c:v>0.0001</c:v>
                </c:pt>
                <c:pt idx="31">
                  <c:v>0.0001</c:v>
                </c:pt>
                <c:pt idx="32">
                  <c:v>0.0001</c:v>
                </c:pt>
                <c:pt idx="33">
                  <c:v>0.0001</c:v>
                </c:pt>
                <c:pt idx="34">
                  <c:v>0.0001</c:v>
                </c:pt>
                <c:pt idx="35">
                  <c:v>0.0001</c:v>
                </c:pt>
                <c:pt idx="36">
                  <c:v>0.0001</c:v>
                </c:pt>
                <c:pt idx="37">
                  <c:v>0.0001</c:v>
                </c:pt>
                <c:pt idx="38">
                  <c:v>0.0001</c:v>
                </c:pt>
                <c:pt idx="39">
                  <c:v>0.0001</c:v>
                </c:pt>
                <c:pt idx="40">
                  <c:v>0.0001</c:v>
                </c:pt>
                <c:pt idx="41">
                  <c:v>0.0001</c:v>
                </c:pt>
                <c:pt idx="42">
                  <c:v>0.0001</c:v>
                </c:pt>
                <c:pt idx="43">
                  <c:v>0.0001</c:v>
                </c:pt>
                <c:pt idx="44">
                  <c:v>0.0001</c:v>
                </c:pt>
                <c:pt idx="45">
                  <c:v>0.0001</c:v>
                </c:pt>
                <c:pt idx="46">
                  <c:v>0.0001</c:v>
                </c:pt>
                <c:pt idx="47">
                  <c:v>0.0001</c:v>
                </c:pt>
                <c:pt idx="48">
                  <c:v>0.00010000000001</c:v>
                </c:pt>
                <c:pt idx="49">
                  <c:v>0.00010000000001</c:v>
                </c:pt>
                <c:pt idx="50">
                  <c:v>0.00010000000001</c:v>
                </c:pt>
                <c:pt idx="51">
                  <c:v>0.00010000000001</c:v>
                </c:pt>
                <c:pt idx="52">
                  <c:v>0.00010000000001</c:v>
                </c:pt>
                <c:pt idx="53">
                  <c:v>0.00010000000001</c:v>
                </c:pt>
                <c:pt idx="54">
                  <c:v>0.00010000000001</c:v>
                </c:pt>
                <c:pt idx="55">
                  <c:v>0.00010000000001</c:v>
                </c:pt>
                <c:pt idx="56">
                  <c:v>0.00010000000001</c:v>
                </c:pt>
                <c:pt idx="57">
                  <c:v>0.00010000000002</c:v>
                </c:pt>
                <c:pt idx="58">
                  <c:v>0.00010000000002</c:v>
                </c:pt>
                <c:pt idx="59">
                  <c:v>0.00010000000002</c:v>
                </c:pt>
                <c:pt idx="60">
                  <c:v>0.00010000000002</c:v>
                </c:pt>
                <c:pt idx="61">
                  <c:v>0.00010000000003</c:v>
                </c:pt>
                <c:pt idx="62">
                  <c:v>0.00010000000003</c:v>
                </c:pt>
                <c:pt idx="63">
                  <c:v>0.00010000000003</c:v>
                </c:pt>
                <c:pt idx="64">
                  <c:v>0.00010000000004</c:v>
                </c:pt>
                <c:pt idx="65">
                  <c:v>0.00010000000004</c:v>
                </c:pt>
                <c:pt idx="66">
                  <c:v>0.00010000000005</c:v>
                </c:pt>
                <c:pt idx="67">
                  <c:v>0.00010000000006</c:v>
                </c:pt>
                <c:pt idx="68">
                  <c:v>0.00010000000006</c:v>
                </c:pt>
                <c:pt idx="69">
                  <c:v>0.00010000000007</c:v>
                </c:pt>
                <c:pt idx="70">
                  <c:v>0.00010000000008</c:v>
                </c:pt>
                <c:pt idx="71">
                  <c:v>0.00010000000009</c:v>
                </c:pt>
                <c:pt idx="72">
                  <c:v>0.0001000000001</c:v>
                </c:pt>
                <c:pt idx="73">
                  <c:v>0.00010000000012</c:v>
                </c:pt>
                <c:pt idx="74">
                  <c:v>0.00010000000013</c:v>
                </c:pt>
                <c:pt idx="75">
                  <c:v>0.00010000000015</c:v>
                </c:pt>
                <c:pt idx="76">
                  <c:v>0.00010000000017</c:v>
                </c:pt>
                <c:pt idx="77">
                  <c:v>0.00010000000019</c:v>
                </c:pt>
                <c:pt idx="78">
                  <c:v>0.00010000000021</c:v>
                </c:pt>
                <c:pt idx="79">
                  <c:v>0.00010000000024</c:v>
                </c:pt>
                <c:pt idx="80">
                  <c:v>0.00010000000027</c:v>
                </c:pt>
                <c:pt idx="81">
                  <c:v>0.0001000000003</c:v>
                </c:pt>
                <c:pt idx="82">
                  <c:v>0.00010000000034</c:v>
                </c:pt>
                <c:pt idx="83">
                  <c:v>0.00010000000038</c:v>
                </c:pt>
                <c:pt idx="84">
                  <c:v>0.00010000000043</c:v>
                </c:pt>
                <c:pt idx="85">
                  <c:v>0.00010000000048</c:v>
                </c:pt>
                <c:pt idx="86">
                  <c:v>0.00010000000054</c:v>
                </c:pt>
                <c:pt idx="87">
                  <c:v>0.00010000000061</c:v>
                </c:pt>
                <c:pt idx="88">
                  <c:v>0.00010000000068</c:v>
                </c:pt>
                <c:pt idx="89">
                  <c:v>0.00010000000076</c:v>
                </c:pt>
                <c:pt idx="90">
                  <c:v>0.00010000000085</c:v>
                </c:pt>
                <c:pt idx="91">
                  <c:v>0.00010000000096</c:v>
                </c:pt>
                <c:pt idx="92">
                  <c:v>0.00010000000107</c:v>
                </c:pt>
                <c:pt idx="93">
                  <c:v>0.0001000000012</c:v>
                </c:pt>
                <c:pt idx="94">
                  <c:v>0.00010000000135</c:v>
                </c:pt>
                <c:pt idx="95">
                  <c:v>0.00010000000151</c:v>
                </c:pt>
                <c:pt idx="96">
                  <c:v>0.00010000000169</c:v>
                </c:pt>
                <c:pt idx="97">
                  <c:v>0.00010000000189</c:v>
                </c:pt>
                <c:pt idx="98">
                  <c:v>0.00010000000212</c:v>
                </c:pt>
                <c:pt idx="99">
                  <c:v>0.00010000000237</c:v>
                </c:pt>
                <c:pt idx="100">
                  <c:v>0.00010000000265</c:v>
                </c:pt>
                <c:pt idx="101">
                  <c:v>0.00010000000296</c:v>
                </c:pt>
                <c:pt idx="102">
                  <c:v>0.00010000000331</c:v>
                </c:pt>
                <c:pt idx="103">
                  <c:v>0.0001000000037</c:v>
                </c:pt>
                <c:pt idx="104">
                  <c:v>0.00010000000413</c:v>
                </c:pt>
                <c:pt idx="105">
                  <c:v>0.00010000000461</c:v>
                </c:pt>
                <c:pt idx="106">
                  <c:v>0.00010000000515</c:v>
                </c:pt>
                <c:pt idx="107">
                  <c:v>0.00010000000575</c:v>
                </c:pt>
                <c:pt idx="108">
                  <c:v>0.00010000000642</c:v>
                </c:pt>
                <c:pt idx="109">
                  <c:v>0.00010000000716</c:v>
                </c:pt>
                <c:pt idx="110">
                  <c:v>0.00010000000798</c:v>
                </c:pt>
                <c:pt idx="111">
                  <c:v>0.0001000000089</c:v>
                </c:pt>
                <c:pt idx="112">
                  <c:v>0.00010000000991</c:v>
                </c:pt>
                <c:pt idx="113">
                  <c:v>0.00010000001105</c:v>
                </c:pt>
                <c:pt idx="114">
                  <c:v>0.0001000000123</c:v>
                </c:pt>
                <c:pt idx="115">
                  <c:v>0.0001000000137</c:v>
                </c:pt>
                <c:pt idx="116">
                  <c:v>0.00010000001525</c:v>
                </c:pt>
                <c:pt idx="117">
                  <c:v>0.00010000001697</c:v>
                </c:pt>
                <c:pt idx="118">
                  <c:v>0.00010000001888</c:v>
                </c:pt>
                <c:pt idx="119">
                  <c:v>0.000100000021</c:v>
                </c:pt>
                <c:pt idx="120">
                  <c:v>0.00010000002335</c:v>
                </c:pt>
                <c:pt idx="121">
                  <c:v>0.00010000002596</c:v>
                </c:pt>
                <c:pt idx="122">
                  <c:v>0.00010000002884</c:v>
                </c:pt>
                <c:pt idx="123">
                  <c:v>0.00010000003205</c:v>
                </c:pt>
                <c:pt idx="124">
                  <c:v>0.00010000003559</c:v>
                </c:pt>
                <c:pt idx="125">
                  <c:v>0.00010000003952</c:v>
                </c:pt>
                <c:pt idx="126">
                  <c:v>0.00010000004386</c:v>
                </c:pt>
                <c:pt idx="127">
                  <c:v>0.00010000004867</c:v>
                </c:pt>
                <c:pt idx="128">
                  <c:v>0.000100000054</c:v>
                </c:pt>
                <c:pt idx="129">
                  <c:v>0.00010000005989</c:v>
                </c:pt>
                <c:pt idx="130">
                  <c:v>0.0001000000664</c:v>
                </c:pt>
                <c:pt idx="131">
                  <c:v>0.00010000007359</c:v>
                </c:pt>
                <c:pt idx="132">
                  <c:v>0.00010000008155</c:v>
                </c:pt>
                <c:pt idx="133">
                  <c:v>0.00010000009034</c:v>
                </c:pt>
                <c:pt idx="134">
                  <c:v>0.00010000010005</c:v>
                </c:pt>
                <c:pt idx="135">
                  <c:v>0.00010000011077</c:v>
                </c:pt>
                <c:pt idx="136">
                  <c:v>0.0001000001226</c:v>
                </c:pt>
                <c:pt idx="137">
                  <c:v>0.00010000013565</c:v>
                </c:pt>
                <c:pt idx="138">
                  <c:v>0.00010000015006</c:v>
                </c:pt>
                <c:pt idx="139">
                  <c:v>0.00010000016595</c:v>
                </c:pt>
                <c:pt idx="140">
                  <c:v>0.00010000018346</c:v>
                </c:pt>
                <c:pt idx="141">
                  <c:v>0.00010000020277</c:v>
                </c:pt>
                <c:pt idx="142">
                  <c:v>0.00010000022405</c:v>
                </c:pt>
                <c:pt idx="143">
                  <c:v>0.00010000024748</c:v>
                </c:pt>
                <c:pt idx="144">
                  <c:v>0.00010000027329</c:v>
                </c:pt>
                <c:pt idx="145">
                  <c:v>0.00010000030171</c:v>
                </c:pt>
                <c:pt idx="146">
                  <c:v>0.00010000033299</c:v>
                </c:pt>
                <c:pt idx="147">
                  <c:v>0.0001000003674</c:v>
                </c:pt>
                <c:pt idx="148">
                  <c:v>0.00010000040525</c:v>
                </c:pt>
                <c:pt idx="149">
                  <c:v>0.00010000044688</c:v>
                </c:pt>
                <c:pt idx="150">
                  <c:v>0.00010000049264</c:v>
                </c:pt>
                <c:pt idx="151">
                  <c:v>0.00010000054293</c:v>
                </c:pt>
                <c:pt idx="152">
                  <c:v>0.00010000059818</c:v>
                </c:pt>
                <c:pt idx="153">
                  <c:v>0.00010000065887</c:v>
                </c:pt>
                <c:pt idx="154">
                  <c:v>0.00010000072551</c:v>
                </c:pt>
                <c:pt idx="155">
                  <c:v>0.00010000079867</c:v>
                </c:pt>
                <c:pt idx="156">
                  <c:v>0.00010000087894</c:v>
                </c:pt>
                <c:pt idx="157">
                  <c:v>0.00010000096701</c:v>
                </c:pt>
                <c:pt idx="158">
                  <c:v>0.00010000106361</c:v>
                </c:pt>
                <c:pt idx="159">
                  <c:v>0.00010000116951</c:v>
                </c:pt>
                <c:pt idx="160">
                  <c:v>0.0001000012856</c:v>
                </c:pt>
                <c:pt idx="161">
                  <c:v>0.0001000014128</c:v>
                </c:pt>
                <c:pt idx="162">
                  <c:v>0.00010000155215</c:v>
                </c:pt>
                <c:pt idx="163">
                  <c:v>0.00010000170475</c:v>
                </c:pt>
                <c:pt idx="164">
                  <c:v>0.00010000187183</c:v>
                </c:pt>
                <c:pt idx="165">
                  <c:v>0.0001000020547</c:v>
                </c:pt>
                <c:pt idx="166">
                  <c:v>0.00010000225479</c:v>
                </c:pt>
                <c:pt idx="167">
                  <c:v>0.00010000247366</c:v>
                </c:pt>
                <c:pt idx="168">
                  <c:v>0.000100002713</c:v>
                </c:pt>
                <c:pt idx="169">
                  <c:v>0.00010000297466</c:v>
                </c:pt>
                <c:pt idx="170">
                  <c:v>0.00010000326062</c:v>
                </c:pt>
                <c:pt idx="171">
                  <c:v>0.00010000357305</c:v>
                </c:pt>
                <c:pt idx="172">
                  <c:v>0.00010000391431</c:v>
                </c:pt>
                <c:pt idx="173">
                  <c:v>0.00010000428695</c:v>
                </c:pt>
                <c:pt idx="174">
                  <c:v>0.00010000469372</c:v>
                </c:pt>
                <c:pt idx="175">
                  <c:v>0.00010000513763</c:v>
                </c:pt>
                <c:pt idx="176">
                  <c:v>0.00010000562193</c:v>
                </c:pt>
                <c:pt idx="177">
                  <c:v>0.00010000615012</c:v>
                </c:pt>
                <c:pt idx="178">
                  <c:v>0.00010000672604</c:v>
                </c:pt>
                <c:pt idx="179">
                  <c:v>0.00010000735379</c:v>
                </c:pt>
                <c:pt idx="180">
                  <c:v>0.00010000803785</c:v>
                </c:pt>
                <c:pt idx="181">
                  <c:v>0.00010000878305</c:v>
                </c:pt>
                <c:pt idx="182">
                  <c:v>0.00010000959462</c:v>
                </c:pt>
                <c:pt idx="183">
                  <c:v>0.0001000104782</c:v>
                </c:pt>
                <c:pt idx="184">
                  <c:v>0.0001000114399</c:v>
                </c:pt>
                <c:pt idx="185">
                  <c:v>0.00010001248633</c:v>
                </c:pt>
                <c:pt idx="186">
                  <c:v>0.00010001362461</c:v>
                </c:pt>
                <c:pt idx="187">
                  <c:v>0.00010001486245</c:v>
                </c:pt>
                <c:pt idx="188">
                  <c:v>0.00010001620815</c:v>
                </c:pt>
                <c:pt idx="189">
                  <c:v>0.00010001767069</c:v>
                </c:pt>
                <c:pt idx="190">
                  <c:v>0.00010001925974</c:v>
                </c:pt>
                <c:pt idx="191">
                  <c:v>0.00010002098574</c:v>
                </c:pt>
                <c:pt idx="192">
                  <c:v>0.00010002285995</c:v>
                </c:pt>
                <c:pt idx="193">
                  <c:v>0.00010002489449</c:v>
                </c:pt>
                <c:pt idx="194">
                  <c:v>0.00010002710243</c:v>
                </c:pt>
                <c:pt idx="195">
                  <c:v>0.00010002949786</c:v>
                </c:pt>
                <c:pt idx="196">
                  <c:v>0.00010003209591</c:v>
                </c:pt>
                <c:pt idx="197">
                  <c:v>0.00010003491292</c:v>
                </c:pt>
                <c:pt idx="198">
                  <c:v>0.00010003796643</c:v>
                </c:pt>
                <c:pt idx="199">
                  <c:v>0.00010004127533</c:v>
                </c:pt>
                <c:pt idx="200">
                  <c:v>0.00010004485993</c:v>
                </c:pt>
                <c:pt idx="201">
                  <c:v>0.00010004874206</c:v>
                </c:pt>
                <c:pt idx="202">
                  <c:v>0.0001000529452</c:v>
                </c:pt>
                <c:pt idx="203">
                  <c:v>0.00010005749453</c:v>
                </c:pt>
                <c:pt idx="204">
                  <c:v>0.00010006241714</c:v>
                </c:pt>
                <c:pt idx="205">
                  <c:v>0.00010006774209</c:v>
                </c:pt>
                <c:pt idx="206">
                  <c:v>0.00010007350058</c:v>
                </c:pt>
                <c:pt idx="207">
                  <c:v>0.00010007972607</c:v>
                </c:pt>
                <c:pt idx="208">
                  <c:v>0.00010008645448</c:v>
                </c:pt>
                <c:pt idx="209">
                  <c:v>0.00010009372429</c:v>
                </c:pt>
                <c:pt idx="210">
                  <c:v>0.00010010157676</c:v>
                </c:pt>
                <c:pt idx="211">
                  <c:v>0.0001001100561</c:v>
                </c:pt>
                <c:pt idx="212">
                  <c:v>0.00010011920968</c:v>
                </c:pt>
                <c:pt idx="213">
                  <c:v>0.00010012908821</c:v>
                </c:pt>
                <c:pt idx="214">
                  <c:v>0.00010013974599</c:v>
                </c:pt>
                <c:pt idx="215">
                  <c:v>0.0001001512411</c:v>
                </c:pt>
                <c:pt idx="216">
                  <c:v>0.0001001636357</c:v>
                </c:pt>
                <c:pt idx="217">
                  <c:v>0.00010017699627</c:v>
                </c:pt>
                <c:pt idx="218">
                  <c:v>0.00010019139385</c:v>
                </c:pt>
                <c:pt idx="219">
                  <c:v>0.00010020690439</c:v>
                </c:pt>
                <c:pt idx="220">
                  <c:v>0.00010022360902</c:v>
                </c:pt>
                <c:pt idx="221">
                  <c:v>0.0001002415944</c:v>
                </c:pt>
                <c:pt idx="222">
                  <c:v>0.00010026095305</c:v>
                </c:pt>
                <c:pt idx="223">
                  <c:v>0.00010028178372</c:v>
                </c:pt>
                <c:pt idx="224">
                  <c:v>0.00010030419178</c:v>
                </c:pt>
                <c:pt idx="225">
                  <c:v>0.00010032828959</c:v>
                </c:pt>
                <c:pt idx="226">
                  <c:v>0.00010035419698</c:v>
                </c:pt>
                <c:pt idx="227">
                  <c:v>0.00010038204169</c:v>
                </c:pt>
                <c:pt idx="228">
                  <c:v>0.00010041195981</c:v>
                </c:pt>
                <c:pt idx="229">
                  <c:v>0.00010044409631</c:v>
                </c:pt>
                <c:pt idx="230">
                  <c:v>0.00010047860555</c:v>
                </c:pt>
                <c:pt idx="231">
                  <c:v>0.00010051565189</c:v>
                </c:pt>
                <c:pt idx="232">
                  <c:v>0.00010055541017</c:v>
                </c:pt>
                <c:pt idx="233">
                  <c:v>0.00010059806641</c:v>
                </c:pt>
                <c:pt idx="234">
                  <c:v>0.00010064381846</c:v>
                </c:pt>
                <c:pt idx="235">
                  <c:v>0.0001006928766</c:v>
                </c:pt>
                <c:pt idx="236">
                  <c:v>0.0001007454643</c:v>
                </c:pt>
                <c:pt idx="237">
                  <c:v>0.000100801819</c:v>
                </c:pt>
                <c:pt idx="238">
                  <c:v>0.00010086219284</c:v>
                </c:pt>
                <c:pt idx="239">
                  <c:v>0.00010092685351</c:v>
                </c:pt>
                <c:pt idx="240">
                  <c:v>0.00010099608509</c:v>
                </c:pt>
                <c:pt idx="241">
                  <c:v>0.000101070189</c:v>
                </c:pt>
                <c:pt idx="242">
                  <c:v>0.00010114948487</c:v>
                </c:pt>
                <c:pt idx="243">
                  <c:v>0.00010123431163</c:v>
                </c:pt>
                <c:pt idx="244">
                  <c:v>0.00010132502846</c:v>
                </c:pt>
                <c:pt idx="245">
                  <c:v>0.00010142201591</c:v>
                </c:pt>
                <c:pt idx="246">
                  <c:v>0.00010152567702</c:v>
                </c:pt>
                <c:pt idx="247">
                  <c:v>0.00010163643857</c:v>
                </c:pt>
                <c:pt idx="248">
                  <c:v>0.00010175475222</c:v>
                </c:pt>
                <c:pt idx="249">
                  <c:v>0.00010188109588</c:v>
                </c:pt>
                <c:pt idx="250">
                  <c:v>0.00010201597502</c:v>
                </c:pt>
                <c:pt idx="251">
                  <c:v>0.00010215992408</c:v>
                </c:pt>
                <c:pt idx="252">
                  <c:v>0.00010231350794</c:v>
                </c:pt>
                <c:pt idx="253">
                  <c:v>0.00010247732348</c:v>
                </c:pt>
                <c:pt idx="254">
                  <c:v>0.00010265200113</c:v>
                </c:pt>
                <c:pt idx="255">
                  <c:v>0.00010283820653</c:v>
                </c:pt>
                <c:pt idx="256">
                  <c:v>0.0001030366423</c:v>
                </c:pt>
                <c:pt idx="257">
                  <c:v>0.0001032480498</c:v>
                </c:pt>
                <c:pt idx="258">
                  <c:v>0.00010347321097</c:v>
                </c:pt>
                <c:pt idx="259">
                  <c:v>0.00010371295035</c:v>
                </c:pt>
                <c:pt idx="260">
                  <c:v>0.00010396813701</c:v>
                </c:pt>
                <c:pt idx="261">
                  <c:v>0.00010423968667</c:v>
                </c:pt>
                <c:pt idx="262">
                  <c:v>0.00010452856389</c:v>
                </c:pt>
                <c:pt idx="263">
                  <c:v>0.00010483578428</c:v>
                </c:pt>
                <c:pt idx="264">
                  <c:v>0.00010516241686</c:v>
                </c:pt>
                <c:pt idx="265">
                  <c:v>0.00010550958646</c:v>
                </c:pt>
                <c:pt idx="266">
                  <c:v>0.0001058784762</c:v>
                </c:pt>
                <c:pt idx="267">
                  <c:v>0.0001062703301</c:v>
                </c:pt>
                <c:pt idx="268">
                  <c:v>0.00010668645575</c:v>
                </c:pt>
                <c:pt idx="269">
                  <c:v>0.00010712822705</c:v>
                </c:pt>
                <c:pt idx="270">
                  <c:v>0.00010759708708</c:v>
                </c:pt>
                <c:pt idx="271">
                  <c:v>0.00010809455104</c:v>
                </c:pt>
                <c:pt idx="272">
                  <c:v>0.00010862220928</c:v>
                </c:pt>
                <c:pt idx="273">
                  <c:v>0.00010918173044</c:v>
                </c:pt>
                <c:pt idx="274">
                  <c:v>0.00010977486466</c:v>
                </c:pt>
                <c:pt idx="275">
                  <c:v>0.00011040344695</c:v>
                </c:pt>
                <c:pt idx="276">
                  <c:v>0.00011106940053</c:v>
                </c:pt>
                <c:pt idx="277">
                  <c:v>0.00011177474043</c:v>
                </c:pt>
                <c:pt idx="278">
                  <c:v>0.00011252157705</c:v>
                </c:pt>
                <c:pt idx="279">
                  <c:v>0.00011331211988</c:v>
                </c:pt>
                <c:pt idx="280">
                  <c:v>0.00011414868135</c:v>
                </c:pt>
                <c:pt idx="281">
                  <c:v>0.0001150336807</c:v>
                </c:pt>
                <c:pt idx="282">
                  <c:v>0.00011596964798</c:v>
                </c:pt>
                <c:pt idx="283">
                  <c:v>0.00011695922822</c:v>
                </c:pt>
                <c:pt idx="284">
                  <c:v>0.00011800518557</c:v>
                </c:pt>
                <c:pt idx="285">
                  <c:v>0.00011911040761</c:v>
                </c:pt>
                <c:pt idx="286">
                  <c:v>0.00012027790978</c:v>
                </c:pt>
                <c:pt idx="287">
                  <c:v>0.00012151083983</c:v>
                </c:pt>
                <c:pt idx="288">
                  <c:v>0.00012281248243</c:v>
                </c:pt>
                <c:pt idx="289">
                  <c:v>0.00012418626382</c:v>
                </c:pt>
                <c:pt idx="290">
                  <c:v>0.00012563575661</c:v>
                </c:pt>
                <c:pt idx="291">
                  <c:v>0.00012716468456</c:v>
                </c:pt>
                <c:pt idx="292">
                  <c:v>0.00012877692759</c:v>
                </c:pt>
                <c:pt idx="293">
                  <c:v>0.00013047652674</c:v>
                </c:pt>
                <c:pt idx="294">
                  <c:v>0.00013226768928</c:v>
                </c:pt>
                <c:pt idx="295">
                  <c:v>0.00013415479385</c:v>
                </c:pt>
                <c:pt idx="296">
                  <c:v>0.00013614239574</c:v>
                </c:pt>
                <c:pt idx="297">
                  <c:v>0.00013823523215</c:v>
                </c:pt>
                <c:pt idx="298">
                  <c:v>0.00014043822755</c:v>
                </c:pt>
                <c:pt idx="299">
                  <c:v>0.00014275649913</c:v>
                </c:pt>
                <c:pt idx="300">
                  <c:v>0.00014519536223</c:v>
                </c:pt>
                <c:pt idx="301">
                  <c:v>0.00014776033588</c:v>
                </c:pt>
                <c:pt idx="302">
                  <c:v>0.00015045714832</c:v>
                </c:pt>
                <c:pt idx="303">
                  <c:v>0.0001532917426</c:v>
                </c:pt>
                <c:pt idx="304">
                  <c:v>0.00015627028221</c:v>
                </c:pt>
                <c:pt idx="305">
                  <c:v>0.00015939915664</c:v>
                </c:pt>
                <c:pt idx="306">
                  <c:v>0.0001626849871</c:v>
                </c:pt>
                <c:pt idx="307">
                  <c:v>0.00016613463207</c:v>
                </c:pt>
                <c:pt idx="308">
                  <c:v>0.000169755193</c:v>
                </c:pt>
                <c:pt idx="309">
                  <c:v>0.00017355401987</c:v>
                </c:pt>
                <c:pt idx="310">
                  <c:v>0.0001775387168</c:v>
                </c:pt>
                <c:pt idx="311">
                  <c:v>0.0001817171476</c:v>
                </c:pt>
                <c:pt idx="312">
                  <c:v>0.00018609744128</c:v>
                </c:pt>
                <c:pt idx="313">
                  <c:v>0.00019068799745</c:v>
                </c:pt>
                <c:pt idx="314">
                  <c:v>0.00019549749176</c:v>
                </c:pt>
                <c:pt idx="315">
                  <c:v>0.00020053488115</c:v>
                </c:pt>
                <c:pt idx="316">
                  <c:v>0.00020580940905</c:v>
                </c:pt>
                <c:pt idx="317">
                  <c:v>0.00021133061051</c:v>
                </c:pt>
                <c:pt idx="318">
                  <c:v>0.00021710831716</c:v>
                </c:pt>
                <c:pt idx="319">
                  <c:v>0.00022315266201</c:v>
                </c:pt>
                <c:pt idx="320">
                  <c:v>0.00022947408421</c:v>
                </c:pt>
                <c:pt idx="321">
                  <c:v>0.00023608333354</c:v>
                </c:pt>
                <c:pt idx="322">
                  <c:v>0.00024299147481</c:v>
                </c:pt>
                <c:pt idx="323">
                  <c:v>0.00025020989195</c:v>
                </c:pt>
                <c:pt idx="324">
                  <c:v>0.00025775029205</c:v>
                </c:pt>
                <c:pt idx="325">
                  <c:v>0.00026562470905</c:v>
                </c:pt>
                <c:pt idx="326">
                  <c:v>0.00027384550724</c:v>
                </c:pt>
                <c:pt idx="327">
                  <c:v>0.0002824253845</c:v>
                </c:pt>
                <c:pt idx="328">
                  <c:v>0.00029137737527</c:v>
                </c:pt>
                <c:pt idx="329">
                  <c:v>0.00030071485323</c:v>
                </c:pt>
                <c:pt idx="330">
                  <c:v>0.00031045153364</c:v>
                </c:pt>
                <c:pt idx="331">
                  <c:v>0.00032060147542</c:v>
                </c:pt>
                <c:pt idx="332">
                  <c:v>0.00033117908282</c:v>
                </c:pt>
                <c:pt idx="333">
                  <c:v>0.00034219910676</c:v>
                </c:pt>
                <c:pt idx="334">
                  <c:v>0.00035367664581</c:v>
                </c:pt>
                <c:pt idx="335">
                  <c:v>0.0003656271467</c:v>
                </c:pt>
                <c:pt idx="336">
                  <c:v>0.00037806640452</c:v>
                </c:pt>
                <c:pt idx="337">
                  <c:v>0.00039101056241</c:v>
                </c:pt>
                <c:pt idx="338">
                  <c:v>0.0004044761108</c:v>
                </c:pt>
                <c:pt idx="339">
                  <c:v>0.0004184798862</c:v>
                </c:pt>
                <c:pt idx="340">
                  <c:v>0.00043303906953</c:v>
                </c:pt>
                <c:pt idx="341">
                  <c:v>0.00044817118388</c:v>
                </c:pt>
                <c:pt idx="342">
                  <c:v>0.0004638940918</c:v>
                </c:pt>
                <c:pt idx="343">
                  <c:v>0.00048022599201</c:v>
                </c:pt>
                <c:pt idx="344">
                  <c:v>0.00049718541559</c:v>
                </c:pt>
                <c:pt idx="345">
                  <c:v>0.00051479122156</c:v>
                </c:pt>
                <c:pt idx="346">
                  <c:v>0.00053306259188</c:v>
                </c:pt>
                <c:pt idx="347">
                  <c:v>0.00055201902588</c:v>
                </c:pt>
                <c:pt idx="348">
                  <c:v>0.000571680334</c:v>
                </c:pt>
                <c:pt idx="349">
                  <c:v>0.00059206663097</c:v>
                </c:pt>
                <c:pt idx="350">
                  <c:v>0.00061319832828</c:v>
                </c:pt>
                <c:pt idx="351">
                  <c:v>0.00063509612598</c:v>
                </c:pt>
                <c:pt idx="352">
                  <c:v>0.00065778100392</c:v>
                </c:pt>
                <c:pt idx="353">
                  <c:v>0.00068127421214</c:v>
                </c:pt>
                <c:pt idx="354">
                  <c:v>0.00070559726067</c:v>
                </c:pt>
                <c:pt idx="355">
                  <c:v>0.00073077190862</c:v>
                </c:pt>
                <c:pt idx="356">
                  <c:v>0.00075682015248</c:v>
                </c:pt>
                <c:pt idx="357">
                  <c:v>0.00078376421382</c:v>
                </c:pt>
                <c:pt idx="358">
                  <c:v>0.00081162652614</c:v>
                </c:pt>
                <c:pt idx="359">
                  <c:v>0.00084042972106</c:v>
                </c:pt>
                <c:pt idx="360">
                  <c:v>0.00087019661375</c:v>
                </c:pt>
                <c:pt idx="361">
                  <c:v>0.00090095018765</c:v>
                </c:pt>
                <c:pt idx="362">
                  <c:v>0.00093271357841</c:v>
                </c:pt>
                <c:pt idx="363">
                  <c:v>0.0009655100571</c:v>
                </c:pt>
                <c:pt idx="364">
                  <c:v>0.00099936301273</c:v>
                </c:pt>
                <c:pt idx="365">
                  <c:v>0.001034295934</c:v>
                </c:pt>
                <c:pt idx="366">
                  <c:v>0.0010703323902</c:v>
                </c:pt>
                <c:pt idx="367">
                  <c:v>0.0011074960118</c:v>
                </c:pt>
                <c:pt idx="368">
                  <c:v>0.0011458104698</c:v>
                </c:pt>
                <c:pt idx="369">
                  <c:v>0.0011852994547</c:v>
                </c:pt>
                <c:pt idx="370">
                  <c:v>0.0012259866547</c:v>
                </c:pt>
                <c:pt idx="371">
                  <c:v>0.0012678957333</c:v>
                </c:pt>
                <c:pt idx="372">
                  <c:v>0.0013110503063</c:v>
                </c:pt>
                <c:pt idx="373">
                  <c:v>0.0013554739175</c:v>
                </c:pt>
                <c:pt idx="374">
                  <c:v>0.0014011900152</c:v>
                </c:pt>
                <c:pt idx="375">
                  <c:v>0.0014482219264</c:v>
                </c:pt>
                <c:pt idx="376">
                  <c:v>0.0014965928317</c:v>
                </c:pt>
                <c:pt idx="377">
                  <c:v>0.0015463257394</c:v>
                </c:pt>
                <c:pt idx="378">
                  <c:v>0.0015974434583</c:v>
                </c:pt>
                <c:pt idx="379">
                  <c:v>0.001649968571</c:v>
                </c:pt>
                <c:pt idx="380">
                  <c:v>0.0017039234065</c:v>
                </c:pt>
                <c:pt idx="381">
                  <c:v>0.0017593300118</c:v>
                </c:pt>
                <c:pt idx="382">
                  <c:v>0.0018162101238</c:v>
                </c:pt>
                <c:pt idx="383">
                  <c:v>0.0018745851406</c:v>
                </c:pt>
                <c:pt idx="384">
                  <c:v>0.0019344760924</c:v>
                </c:pt>
                <c:pt idx="385">
                  <c:v>0.0019959036123</c:v>
                </c:pt>
                <c:pt idx="386">
                  <c:v>0.0020588879066</c:v>
                </c:pt>
                <c:pt idx="387">
                  <c:v>0.0021234487251</c:v>
                </c:pt>
                <c:pt idx="388">
                  <c:v>0.0021896053317</c:v>
                </c:pt>
                <c:pt idx="389">
                  <c:v>0.0022573764737</c:v>
                </c:pt>
                <c:pt idx="390">
                  <c:v>0.0023267803525</c:v>
                </c:pt>
                <c:pt idx="391">
                  <c:v>0.0023978345932</c:v>
                </c:pt>
                <c:pt idx="392">
                  <c:v>0.0024705562148</c:v>
                </c:pt>
                <c:pt idx="393">
                  <c:v>0.0025449616005</c:v>
                </c:pt>
                <c:pt idx="394">
                  <c:v>0.0026210664678</c:v>
                </c:pt>
                <c:pt idx="395">
                  <c:v>0.0026988858395</c:v>
                </c:pt>
                <c:pt idx="396">
                  <c:v>0.0027784340138</c:v>
                </c:pt>
                <c:pt idx="397">
                  <c:v>0.0028597245361</c:v>
                </c:pt>
                <c:pt idx="398">
                  <c:v>0.0029427701706</c:v>
                </c:pt>
                <c:pt idx="399">
                  <c:v>0.0030275828714</c:v>
                </c:pt>
                <c:pt idx="400">
                  <c:v>0.0031141737562</c:v>
                </c:pt>
                <c:pt idx="401">
                  <c:v>0.0032025530781</c:v>
                </c:pt>
                <c:pt idx="402">
                  <c:v>0.0032927302002</c:v>
                </c:pt>
                <c:pt idx="403">
                  <c:v>0.0033847135693</c:v>
                </c:pt>
                <c:pt idx="404">
                  <c:v>0.003478510691</c:v>
                </c:pt>
                <c:pt idx="405">
                  <c:v>0.0035741281058</c:v>
                </c:pt>
                <c:pt idx="406">
                  <c:v>0.003671571365</c:v>
                </c:pt>
                <c:pt idx="407">
                  <c:v>0.003770845009</c:v>
                </c:pt>
                <c:pt idx="408">
                  <c:v>0.0038719525452</c:v>
                </c:pt>
                <c:pt idx="409">
                  <c:v>0.0039748964273</c:v>
                </c:pt>
                <c:pt idx="410">
                  <c:v>0.0040796780361</c:v>
                </c:pt>
                <c:pt idx="411">
                  <c:v>0.0041862976607</c:v>
                </c:pt>
                <c:pt idx="412">
                  <c:v>0.0042947544815</c:v>
                </c:pt>
                <c:pt idx="413">
                  <c:v>0.0044050465535</c:v>
                </c:pt>
                <c:pt idx="414">
                  <c:v>0.0045171707917</c:v>
                </c:pt>
                <c:pt idx="415">
                  <c:v>0.0046311229572</c:v>
                </c:pt>
                <c:pt idx="416">
                  <c:v>0.004746897645</c:v>
                </c:pt>
                <c:pt idx="417">
                  <c:v>0.0048644882725</c:v>
                </c:pt>
                <c:pt idx="418">
                  <c:v>0.0049838870704</c:v>
                </c:pt>
                <c:pt idx="419">
                  <c:v>0.0051050850737</c:v>
                </c:pt>
                <c:pt idx="420">
                  <c:v>0.0052280721155</c:v>
                </c:pt>
                <c:pt idx="421">
                  <c:v>0.0053528368209</c:v>
                </c:pt>
                <c:pt idx="422">
                  <c:v>0.0054793666036</c:v>
                </c:pt>
                <c:pt idx="423">
                  <c:v>0.0056076476631</c:v>
                </c:pt>
                <c:pt idx="424">
                  <c:v>0.0057376649839</c:v>
                </c:pt>
                <c:pt idx="425">
                  <c:v>0.0058694023362</c:v>
                </c:pt>
                <c:pt idx="426">
                  <c:v>0.0060028422778</c:v>
                </c:pt>
                <c:pt idx="427">
                  <c:v>0.0061379661579</c:v>
                </c:pt>
                <c:pt idx="428">
                  <c:v>0.0062747541221</c:v>
                </c:pt>
                <c:pt idx="429">
                  <c:v>0.0064131851189</c:v>
                </c:pt>
                <c:pt idx="430">
                  <c:v>0.0065532369077</c:v>
                </c:pt>
                <c:pt idx="431">
                  <c:v>0.0066948860668</c:v>
                </c:pt>
                <c:pt idx="432">
                  <c:v>0.0068381080021</c:v>
                </c:pt>
                <c:pt idx="433">
                  <c:v>0.0069828769538</c:v>
                </c:pt>
                <c:pt idx="434">
                  <c:v>0.0071291659991</c:v>
                </c:pt>
                <c:pt idx="435">
                  <c:v>0.0072769470445</c:v>
                </c:pt>
                <c:pt idx="436">
                  <c:v>0.0074261907998</c:v>
                </c:pt>
                <c:pt idx="437">
                  <c:v>0.0075768667174</c:v>
                </c:pt>
                <c:pt idx="438">
                  <c:v>0.0077289428707</c:v>
                </c:pt>
                <c:pt idx="439">
                  <c:v>0.0078823857298</c:v>
                </c:pt>
                <c:pt idx="440">
                  <c:v>0.008037159769</c:v>
                </c:pt>
                <c:pt idx="441">
                  <c:v>0.0081932268052</c:v>
                </c:pt>
                <c:pt idx="442">
                  <c:v>0.0083505449229</c:v>
                </c:pt>
                <c:pt idx="443">
                  <c:v>0.0085090667757</c:v>
                </c:pt>
                <c:pt idx="444">
                  <c:v>0.0086687369868</c:v>
                </c:pt>
                <c:pt idx="445">
                  <c:v>0.0088294882792</c:v>
                </c:pt>
                <c:pt idx="446">
                  <c:v>0.0089912358915</c:v>
                </c:pt>
                <c:pt idx="447">
                  <c:v>0.0091538697722</c:v>
                </c:pt>
                <c:pt idx="448">
                  <c:v>0.0093172440565</c:v>
                </c:pt>
                <c:pt idx="449">
                  <c:v>0.0094811634598</c:v>
                </c:pt>
                <c:pt idx="450">
                  <c:v>0.0096453665696</c:v>
                </c:pt>
                <c:pt idx="451">
                  <c:v>0.0098095066881</c:v>
                </c:pt>
                <c:pt idx="452">
                  <c:v>0.0099731319669</c:v>
                </c:pt>
                <c:pt idx="453">
                  <c:v>0.010135668102</c:v>
                </c:pt>
                <c:pt idx="454">
                  <c:v>0.01029640864</c:v>
                </c:pt>
                <c:pt idx="455">
                  <c:v>0.010454519432</c:v>
                </c:pt>
                <c:pt idx="456">
                  <c:v>0.010609063977</c:v>
                </c:pt>
                <c:pt idx="457">
                  <c:v>0.010759054103</c:v>
                </c:pt>
                <c:pt idx="458">
                  <c:v>0.01090352482</c:v>
                </c:pt>
                <c:pt idx="459">
                  <c:v>0.011041623982</c:v>
                </c:pt>
                <c:pt idx="460">
                  <c:v>0.011172699489</c:v>
                </c:pt>
                <c:pt idx="461">
                  <c:v>0.011296363513</c:v>
                </c:pt>
                <c:pt idx="462">
                  <c:v>0.011412517671</c:v>
                </c:pt>
                <c:pt idx="463">
                  <c:v>0.011521334373</c:v>
                </c:pt>
                <c:pt idx="464">
                  <c:v>0.011623202579</c:v>
                </c:pt>
                <c:pt idx="465">
                  <c:v>0.011718654787</c:v>
                </c:pt>
                <c:pt idx="466">
                  <c:v>0.011808293346</c:v>
                </c:pt>
                <c:pt idx="467">
                  <c:v>0.011892729254</c:v>
                </c:pt>
                <c:pt idx="468">
                  <c:v>0.011972539432</c:v>
                </c:pt>
                <c:pt idx="469">
                  <c:v>0.012048242321</c:v>
                </c:pt>
                <c:pt idx="470">
                  <c:v>0.012120288125</c:v>
                </c:pt>
                <c:pt idx="471">
                  <c:v>0.012189058981</c:v>
                </c:pt>
                <c:pt idx="472">
                  <c:v>0.012254874803</c:v>
                </c:pt>
                <c:pt idx="473">
                  <c:v>0.012318001649</c:v>
                </c:pt>
                <c:pt idx="474">
                  <c:v>0.012378660625</c:v>
                </c:pt>
                <c:pt idx="475">
                  <c:v>0.012437036194</c:v>
                </c:pt>
                <c:pt idx="476">
                  <c:v>0.012493283427</c:v>
                </c:pt>
                <c:pt idx="477">
                  <c:v>0.012547534041</c:v>
                </c:pt>
                <c:pt idx="478">
                  <c:v>0.012599901311</c:v>
                </c:pt>
                <c:pt idx="479">
                  <c:v>0.01265048399</c:v>
                </c:pt>
                <c:pt idx="480">
                  <c:v>0.012699369418</c:v>
                </c:pt>
                <c:pt idx="481">
                  <c:v>0.012746635975</c:v>
                </c:pt>
                <c:pt idx="482">
                  <c:v>0.012792355018</c:v>
                </c:pt>
                <c:pt idx="483">
                  <c:v>0.012836592413</c:v>
                </c:pt>
                <c:pt idx="484">
                  <c:v>0.012879409754</c:v>
                </c:pt>
                <c:pt idx="485">
                  <c:v>0.012920865335</c:v>
                </c:pt>
                <c:pt idx="486">
                  <c:v>0.012961014923</c:v>
                </c:pt>
                <c:pt idx="487">
                  <c:v>0.012999912374</c:v>
                </c:pt>
                <c:pt idx="488">
                  <c:v>0.013037610114</c:v>
                </c:pt>
                <c:pt idx="489">
                  <c:v>0.013074159521</c:v>
                </c:pt>
                <c:pt idx="490">
                  <c:v>0.013109611196</c:v>
                </c:pt>
                <c:pt idx="491">
                  <c:v>0.013144015171</c:v>
                </c:pt>
                <c:pt idx="492">
                  <c:v>0.013177421029</c:v>
                </c:pt>
                <c:pt idx="493">
                  <c:v>0.01320987797</c:v>
                </c:pt>
                <c:pt idx="494">
                  <c:v>0.01324143482</c:v>
                </c:pt>
                <c:pt idx="495">
                  <c:v>0.013272139989</c:v>
                </c:pt>
                <c:pt idx="496">
                  <c:v>0.013302041396</c:v>
                </c:pt>
                <c:pt idx="497">
                  <c:v>0.013331186353</c:v>
                </c:pt>
                <c:pt idx="498">
                  <c:v>0.013359621431</c:v>
                </c:pt>
                <c:pt idx="499">
                  <c:v>0.013387392306</c:v>
                </c:pt>
                <c:pt idx="500">
                  <c:v>0.013414543595</c:v>
                </c:pt>
                <c:pt idx="501">
                  <c:v>0.013441118691</c:v>
                </c:pt>
                <c:pt idx="502">
                  <c:v>0.013467159603</c:v>
                </c:pt>
                <c:pt idx="503">
                  <c:v>0.013492706795</c:v>
                </c:pt>
                <c:pt idx="504">
                  <c:v>0.013517799056</c:v>
                </c:pt>
                <c:pt idx="505">
                  <c:v>0.01354247337</c:v>
                </c:pt>
                <c:pt idx="506">
                  <c:v>0.013566764821</c:v>
                </c:pt>
                <c:pt idx="507">
                  <c:v>0.013590706509</c:v>
                </c:pt>
                <c:pt idx="508">
                  <c:v>0.0136143295</c:v>
                </c:pt>
                <c:pt idx="509">
                  <c:v>0.013637662791</c:v>
                </c:pt>
                <c:pt idx="510">
                  <c:v>0.013660733301</c:v>
                </c:pt>
                <c:pt idx="511">
                  <c:v>0.013683565889</c:v>
                </c:pt>
                <c:pt idx="512">
                  <c:v>0.013706183382</c:v>
                </c:pt>
                <c:pt idx="513">
                  <c:v>0.013728606631</c:v>
                </c:pt>
                <c:pt idx="514">
                  <c:v>0.013750854577</c:v>
                </c:pt>
                <c:pt idx="515">
                  <c:v>0.013772944329</c:v>
                </c:pt>
                <c:pt idx="516">
                  <c:v>0.013794891262</c:v>
                </c:pt>
                <c:pt idx="517">
                  <c:v>0.013816709107</c:v>
                </c:pt>
                <c:pt idx="518">
                  <c:v>0.013838410063</c:v>
                </c:pt>
                <c:pt idx="519">
                  <c:v>0.013860004906</c:v>
                </c:pt>
                <c:pt idx="520">
                  <c:v>0.013881503092</c:v>
                </c:pt>
                <c:pt idx="521">
                  <c:v>0.013902912874</c:v>
                </c:pt>
                <c:pt idx="522">
                  <c:v>0.013924241405</c:v>
                </c:pt>
                <c:pt idx="523">
                  <c:v>0.013945494843</c:v>
                </c:pt>
                <c:pt idx="524">
                  <c:v>0.013966678451</c:v>
                </c:pt>
                <c:pt idx="525">
                  <c:v>0.013987796693</c:v>
                </c:pt>
                <c:pt idx="526">
                  <c:v>0.01400885332</c:v>
                </c:pt>
                <c:pt idx="527">
                  <c:v>0.014029851455</c:v>
                </c:pt>
                <c:pt idx="528">
                  <c:v>0.014050793668</c:v>
                </c:pt>
                <c:pt idx="529">
                  <c:v>0.014071682045</c:v>
                </c:pt>
                <c:pt idx="530">
                  <c:v>0.014092518253</c:v>
                </c:pt>
                <c:pt idx="531">
                  <c:v>0.014113303594</c:v>
                </c:pt>
                <c:pt idx="532">
                  <c:v>0.014134039061</c:v>
                </c:pt>
                <c:pt idx="533">
                  <c:v>0.014154725379</c:v>
                </c:pt>
                <c:pt idx="534">
                  <c:v>0.014175363044</c:v>
                </c:pt>
                <c:pt idx="535">
                  <c:v>0.014195952362</c:v>
                </c:pt>
                <c:pt idx="536">
                  <c:v>0.01421649348</c:v>
                </c:pt>
                <c:pt idx="537">
                  <c:v>0.014236986406</c:v>
                </c:pt>
                <c:pt idx="538">
                  <c:v>0.01425743104</c:v>
                </c:pt>
                <c:pt idx="539">
                  <c:v>0.014277827188</c:v>
                </c:pt>
                <c:pt idx="540">
                  <c:v>0.01429817458</c:v>
                </c:pt>
                <c:pt idx="541">
                  <c:v>0.014318472887</c:v>
                </c:pt>
                <c:pt idx="542">
                  <c:v>0.014338721727</c:v>
                </c:pt>
                <c:pt idx="543">
                  <c:v>0.014358920682</c:v>
                </c:pt>
                <c:pt idx="544">
                  <c:v>0.014379069301</c:v>
                </c:pt>
                <c:pt idx="545">
                  <c:v>0.014399167109</c:v>
                </c:pt>
                <c:pt idx="546">
                  <c:v>0.014419213612</c:v>
                </c:pt>
                <c:pt idx="547">
                  <c:v>0.014439208304</c:v>
                </c:pt>
                <c:pt idx="548">
                  <c:v>0.014459150667</c:v>
                </c:pt>
                <c:pt idx="549">
                  <c:v>0.014479040177</c:v>
                </c:pt>
                <c:pt idx="550">
                  <c:v>0.014498876307</c:v>
                </c:pt>
                <c:pt idx="551">
                  <c:v>0.014518658526</c:v>
                </c:pt>
                <c:pt idx="552">
                  <c:v>0.014538386302</c:v>
                </c:pt>
                <c:pt idx="553">
                  <c:v>0.014558059105</c:v>
                </c:pt>
                <c:pt idx="554">
                  <c:v>0.014577676408</c:v>
                </c:pt>
                <c:pt idx="555">
                  <c:v>0.014597237684</c:v>
                </c:pt>
                <c:pt idx="556">
                  <c:v>0.01461674241</c:v>
                </c:pt>
                <c:pt idx="557">
                  <c:v>0.014636190068</c:v>
                </c:pt>
                <c:pt idx="558">
                  <c:v>0.014655580144</c:v>
                </c:pt>
                <c:pt idx="559">
                  <c:v>0.014674912128</c:v>
                </c:pt>
                <c:pt idx="560">
                  <c:v>0.014694185515</c:v>
                </c:pt>
                <c:pt idx="561">
                  <c:v>0.014713399805</c:v>
                </c:pt>
                <c:pt idx="562">
                  <c:v>0.014732554505</c:v>
                </c:pt>
                <c:pt idx="563">
                  <c:v>0.014751649124</c:v>
                </c:pt>
                <c:pt idx="564">
                  <c:v>0.014770683179</c:v>
                </c:pt>
                <c:pt idx="565">
                  <c:v>0.014789656193</c:v>
                </c:pt>
                <c:pt idx="566">
                  <c:v>0.014808567693</c:v>
                </c:pt>
                <c:pt idx="567">
                  <c:v>0.014827417213</c:v>
                </c:pt>
                <c:pt idx="568">
                  <c:v>0.014846204291</c:v>
                </c:pt>
                <c:pt idx="569">
                  <c:v>0.014864928474</c:v>
                </c:pt>
                <c:pt idx="570">
                  <c:v>0.014883589312</c:v>
                </c:pt>
                <c:pt idx="571">
                  <c:v>0.014902186363</c:v>
                </c:pt>
                <c:pt idx="572">
                  <c:v>0.014920719188</c:v>
                </c:pt>
                <c:pt idx="573">
                  <c:v>0.014939187358</c:v>
                </c:pt>
                <c:pt idx="574">
                  <c:v>0.014957590447</c:v>
                </c:pt>
                <c:pt idx="575">
                  <c:v>0.014975928037</c:v>
                </c:pt>
                <c:pt idx="576">
                  <c:v>0.014994199714</c:v>
                </c:pt>
                <c:pt idx="577">
                  <c:v>0.015012405072</c:v>
                </c:pt>
                <c:pt idx="578">
                  <c:v>0.01503054371</c:v>
                </c:pt>
                <c:pt idx="579">
                  <c:v>0.015048615234</c:v>
                </c:pt>
                <c:pt idx="580">
                  <c:v>0.015066619256</c:v>
                </c:pt>
                <c:pt idx="581">
                  <c:v>0.015084555393</c:v>
                </c:pt>
                <c:pt idx="582">
                  <c:v>0.01510242327</c:v>
                </c:pt>
                <c:pt idx="583">
                  <c:v>0.015120222517</c:v>
                </c:pt>
                <c:pt idx="584">
                  <c:v>0.015137952771</c:v>
                </c:pt>
                <c:pt idx="585">
                  <c:v>0.015155613674</c:v>
                </c:pt>
                <c:pt idx="586">
                  <c:v>0.015173204875</c:v>
                </c:pt>
                <c:pt idx="587">
                  <c:v>0.015190726031</c:v>
                </c:pt>
                <c:pt idx="588">
                  <c:v>0.015208176802</c:v>
                </c:pt>
                <c:pt idx="589">
                  <c:v>0.015225556857</c:v>
                </c:pt>
                <c:pt idx="590">
                  <c:v>0.015242865871</c:v>
                </c:pt>
                <c:pt idx="591">
                  <c:v>0.015260103523</c:v>
                </c:pt>
                <c:pt idx="592">
                  <c:v>0.015277269501</c:v>
                </c:pt>
                <c:pt idx="593">
                  <c:v>0.015294363498</c:v>
                </c:pt>
                <c:pt idx="594">
                  <c:v>0.015311385215</c:v>
                </c:pt>
                <c:pt idx="595">
                  <c:v>0.015328334356</c:v>
                </c:pt>
                <c:pt idx="596">
                  <c:v>0.015345210634</c:v>
                </c:pt>
                <c:pt idx="597">
                  <c:v>0.015362013769</c:v>
                </c:pt>
                <c:pt idx="598">
                  <c:v>0.015378743485</c:v>
                </c:pt>
                <c:pt idx="599">
                  <c:v>0.015395399514</c:v>
                </c:pt>
                <c:pt idx="600">
                  <c:v>0.015411981593</c:v>
                </c:pt>
                <c:pt idx="601">
                  <c:v>0.015428489468</c:v>
                </c:pt>
                <c:pt idx="602">
                  <c:v>0.015444922888</c:v>
                </c:pt>
                <c:pt idx="603">
                  <c:v>0.01546128161</c:v>
                </c:pt>
                <c:pt idx="604">
                  <c:v>0.015477565398</c:v>
                </c:pt>
                <c:pt idx="605">
                  <c:v>0.015493774022</c:v>
                </c:pt>
                <c:pt idx="606">
                  <c:v>0.015509907258</c:v>
                </c:pt>
                <c:pt idx="607">
                  <c:v>0.015525964887</c:v>
                </c:pt>
                <c:pt idx="608">
                  <c:v>0.015541946699</c:v>
                </c:pt>
                <c:pt idx="609">
                  <c:v>0.015557852489</c:v>
                </c:pt>
                <c:pt idx="610">
                  <c:v>0.015573682057</c:v>
                </c:pt>
                <c:pt idx="611">
                  <c:v>0.015589435213</c:v>
                </c:pt>
                <c:pt idx="612">
                  <c:v>0.015605111769</c:v>
                </c:pt>
                <c:pt idx="613">
                  <c:v>0.01562071144</c:v>
                </c:pt>
                <c:pt idx="614">
                  <c:v>0.015636234158</c:v>
                </c:pt>
                <c:pt idx="615">
                  <c:v>0.015651679758</c:v>
                </c:pt>
                <c:pt idx="616">
                  <c:v>0.015667048079</c:v>
                </c:pt>
                <c:pt idx="617">
                  <c:v>0.015682338966</c:v>
                </c:pt>
                <c:pt idx="618">
                  <c:v>0.01569755227</c:v>
                </c:pt>
                <c:pt idx="619">
                  <c:v>0.015712687851</c:v>
                </c:pt>
                <c:pt idx="620">
                  <c:v>0.01572774557</c:v>
                </c:pt>
                <c:pt idx="621">
                  <c:v>0.0157427253</c:v>
                </c:pt>
                <c:pt idx="622">
                  <c:v>0.015757626916</c:v>
                </c:pt>
                <c:pt idx="623">
                  <c:v>0.015772450301</c:v>
                </c:pt>
                <c:pt idx="624">
                  <c:v>0.015787195343</c:v>
                </c:pt>
                <c:pt idx="625">
                  <c:v>0.015801861937</c:v>
                </c:pt>
                <c:pt idx="626">
                  <c:v>0.015816449985</c:v>
                </c:pt>
                <c:pt idx="627">
                  <c:v>0.015830959393</c:v>
                </c:pt>
                <c:pt idx="628">
                  <c:v>0.015845390074</c:v>
                </c:pt>
                <c:pt idx="629">
                  <c:v>0.015859741947</c:v>
                </c:pt>
                <c:pt idx="630">
                  <c:v>0.015874014938</c:v>
                </c:pt>
                <c:pt idx="631">
                  <c:v>0.015888208977</c:v>
                </c:pt>
                <c:pt idx="632">
                  <c:v>0.015902324001</c:v>
                </c:pt>
                <c:pt idx="633">
                  <c:v>0.015916359954</c:v>
                </c:pt>
                <c:pt idx="634">
                  <c:v>0.015930316783</c:v>
                </c:pt>
                <c:pt idx="635">
                  <c:v>0.015944194444</c:v>
                </c:pt>
                <c:pt idx="636">
                  <c:v>0.015957992897</c:v>
                </c:pt>
                <c:pt idx="637">
                  <c:v>0.015971712109</c:v>
                </c:pt>
                <c:pt idx="638">
                  <c:v>0.015985352051</c:v>
                </c:pt>
                <c:pt idx="639">
                  <c:v>0.015998912702</c:v>
                </c:pt>
                <c:pt idx="640">
                  <c:v>0.016012394044</c:v>
                </c:pt>
                <c:pt idx="641">
                  <c:v>0.016025796068</c:v>
                </c:pt>
                <c:pt idx="642">
                  <c:v>0.016039118767</c:v>
                </c:pt>
                <c:pt idx="643">
                  <c:v>0.016052362144</c:v>
                </c:pt>
                <c:pt idx="644">
                  <c:v>0.016065526203</c:v>
                </c:pt>
                <c:pt idx="645">
                  <c:v>0.016078610956</c:v>
                </c:pt>
                <c:pt idx="646">
                  <c:v>0.016091616421</c:v>
                </c:pt>
                <c:pt idx="647">
                  <c:v>0.01610454262</c:v>
                </c:pt>
                <c:pt idx="648">
                  <c:v>0.016117389582</c:v>
                </c:pt>
                <c:pt idx="649">
                  <c:v>0.016130157339</c:v>
                </c:pt>
                <c:pt idx="650">
                  <c:v>0.016142845932</c:v>
                </c:pt>
                <c:pt idx="651">
                  <c:v>0.016155455404</c:v>
                </c:pt>
                <c:pt idx="652">
                  <c:v>0.016167985804</c:v>
                </c:pt>
                <c:pt idx="653">
                  <c:v>0.016180437188</c:v>
                </c:pt>
                <c:pt idx="654">
                  <c:v>0.016192809616</c:v>
                </c:pt>
                <c:pt idx="655">
                  <c:v>0.016205103153</c:v>
                </c:pt>
                <c:pt idx="656">
                  <c:v>0.016217317869</c:v>
                </c:pt>
                <c:pt idx="657">
                  <c:v>0.01622945384</c:v>
                </c:pt>
                <c:pt idx="658">
                  <c:v>0.016241511147</c:v>
                </c:pt>
                <c:pt idx="659">
                  <c:v>0.016253489875</c:v>
                </c:pt>
                <c:pt idx="660">
                  <c:v>0.016265390114</c:v>
                </c:pt>
                <c:pt idx="661">
                  <c:v>0.016277211962</c:v>
                </c:pt>
                <c:pt idx="662">
                  <c:v>0.016288955516</c:v>
                </c:pt>
                <c:pt idx="663">
                  <c:v>0.016300620885</c:v>
                </c:pt>
                <c:pt idx="664">
                  <c:v>0.016312208176</c:v>
                </c:pt>
                <c:pt idx="665">
                  <c:v>0.016323717505</c:v>
                </c:pt>
                <c:pt idx="666">
                  <c:v>0.016335148993</c:v>
                </c:pt>
                <c:pt idx="667">
                  <c:v>0.016346502762</c:v>
                </c:pt>
                <c:pt idx="668">
                  <c:v>0.016357778943</c:v>
                </c:pt>
                <c:pt idx="669">
                  <c:v>0.016368977669</c:v>
                </c:pt>
                <c:pt idx="670">
                  <c:v>0.016380099077</c:v>
                </c:pt>
                <c:pt idx="671">
                  <c:v>0.016391143311</c:v>
                </c:pt>
                <c:pt idx="672">
                  <c:v>0.016402110517</c:v>
                </c:pt>
                <c:pt idx="673">
                  <c:v>0.016413000847</c:v>
                </c:pt>
                <c:pt idx="674">
                  <c:v>0.016423814457</c:v>
                </c:pt>
                <c:pt idx="675">
                  <c:v>0.016434551507</c:v>
                </c:pt>
                <c:pt idx="676">
                  <c:v>0.016445212161</c:v>
                </c:pt>
                <c:pt idx="677">
                  <c:v>0.016455796589</c:v>
                </c:pt>
                <c:pt idx="678">
                  <c:v>0.016466304962</c:v>
                </c:pt>
                <c:pt idx="679">
                  <c:v>0.016476737458</c:v>
                </c:pt>
                <c:pt idx="680">
                  <c:v>0.016487094258</c:v>
                </c:pt>
                <c:pt idx="681">
                  <c:v>0.016497375547</c:v>
                </c:pt>
                <c:pt idx="682">
                  <c:v>0.016507581514</c:v>
                </c:pt>
                <c:pt idx="683">
                  <c:v>0.016517712352</c:v>
                </c:pt>
                <c:pt idx="684">
                  <c:v>0.016527768258</c:v>
                </c:pt>
                <c:pt idx="685">
                  <c:v>0.016537749432</c:v>
                </c:pt>
                <c:pt idx="686">
                  <c:v>0.016547656079</c:v>
                </c:pt>
                <c:pt idx="687">
                  <c:v>0.016557488408</c:v>
                </c:pt>
                <c:pt idx="688">
                  <c:v>0.016567246629</c:v>
                </c:pt>
                <c:pt idx="689">
                  <c:v>0.01657693096</c:v>
                </c:pt>
                <c:pt idx="690">
                  <c:v>0.016586541617</c:v>
                </c:pt>
                <c:pt idx="691">
                  <c:v>0.016596078826</c:v>
                </c:pt>
                <c:pt idx="692">
                  <c:v>0.01660554281</c:v>
                </c:pt>
                <c:pt idx="693">
                  <c:v>0.016614933801</c:v>
                </c:pt>
                <c:pt idx="694">
                  <c:v>0.016624252031</c:v>
                </c:pt>
                <c:pt idx="695">
                  <c:v>0.016633497736</c:v>
                </c:pt>
                <c:pt idx="696">
                  <c:v>0.016642671155</c:v>
                </c:pt>
                <c:pt idx="697">
                  <c:v>0.016651772532</c:v>
                </c:pt>
                <c:pt idx="698">
                  <c:v>0.016660802113</c:v>
                </c:pt>
                <c:pt idx="699">
                  <c:v>0.016669760146</c:v>
                </c:pt>
                <c:pt idx="700">
                  <c:v>0.016678646884</c:v>
                </c:pt>
                <c:pt idx="701">
                  <c:v>0.016687462582</c:v>
                </c:pt>
                <c:pt idx="702">
                  <c:v>0.016696207498</c:v>
                </c:pt>
                <c:pt idx="703">
                  <c:v>0.016704881893</c:v>
                </c:pt>
                <c:pt idx="704">
                  <c:v>0.01671348603</c:v>
                </c:pt>
                <c:pt idx="705">
                  <c:v>0.016722020178</c:v>
                </c:pt>
                <c:pt idx="706">
                  <c:v>0.016730484605</c:v>
                </c:pt>
                <c:pt idx="707">
                  <c:v>0.016738879584</c:v>
                </c:pt>
                <c:pt idx="708">
                  <c:v>0.016747205328</c:v>
                </c:pt>
                <c:pt idx="709">
                  <c:v>0.016755462206</c:v>
                </c:pt>
                <c:pt idx="710">
                  <c:v>0.016763650499</c:v>
                </c:pt>
                <c:pt idx="711">
                  <c:v>0.016771770401</c:v>
                </c:pt>
                <c:pt idx="712">
                  <c:v>0.016779822283</c:v>
                </c:pt>
                <c:pt idx="713">
                  <c:v>0.016787806433</c:v>
                </c:pt>
                <c:pt idx="714">
                  <c:v>0.016795723058</c:v>
                </c:pt>
                <c:pt idx="715">
                  <c:v>0.016803572531</c:v>
                </c:pt>
                <c:pt idx="716">
                  <c:v>0.016811355148</c:v>
                </c:pt>
                <c:pt idx="717">
                  <c:v>0.016819071125</c:v>
                </c:pt>
                <c:pt idx="718">
                  <c:v>0.016826720838</c:v>
                </c:pt>
                <c:pt idx="719">
                  <c:v>0.01683430459</c:v>
                </c:pt>
                <c:pt idx="720">
                  <c:v>0.016841822608</c:v>
                </c:pt>
                <c:pt idx="721">
                  <c:v>0.01684927527</c:v>
                </c:pt>
                <c:pt idx="722">
                  <c:v>0.016856662883</c:v>
                </c:pt>
                <c:pt idx="723">
                  <c:v>0.016863985686</c:v>
                </c:pt>
                <c:pt idx="724">
                  <c:v>0.016871244058</c:v>
                </c:pt>
                <c:pt idx="725">
                  <c:v>0.016878438313</c:v>
                </c:pt>
                <c:pt idx="726">
                  <c:v>0.016885568696</c:v>
                </c:pt>
                <c:pt idx="727">
                  <c:v>0.016892635591</c:v>
                </c:pt>
                <c:pt idx="728">
                  <c:v>0.016899639315</c:v>
                </c:pt>
                <c:pt idx="729">
                  <c:v>0.016906580123</c:v>
                </c:pt>
                <c:pt idx="730">
                  <c:v>0.016913458399</c:v>
                </c:pt>
                <c:pt idx="731">
                  <c:v>0.016920274466</c:v>
                </c:pt>
                <c:pt idx="732">
                  <c:v>0.016927028586</c:v>
                </c:pt>
                <c:pt idx="733">
                  <c:v>0.016933721144</c:v>
                </c:pt>
                <c:pt idx="734">
                  <c:v>0.016940352467</c:v>
                </c:pt>
                <c:pt idx="735">
                  <c:v>0.016946922826</c:v>
                </c:pt>
                <c:pt idx="736">
                  <c:v>0.016953432606</c:v>
                </c:pt>
                <c:pt idx="737">
                  <c:v>0.016959882138</c:v>
                </c:pt>
                <c:pt idx="738">
                  <c:v>0.016966271699</c:v>
                </c:pt>
                <c:pt idx="739">
                  <c:v>0.016972601674</c:v>
                </c:pt>
                <c:pt idx="740">
                  <c:v>0.016978872399</c:v>
                </c:pt>
                <c:pt idx="741">
                  <c:v>0.016985084157</c:v>
                </c:pt>
                <c:pt idx="742">
                  <c:v>0.016991237334</c:v>
                </c:pt>
                <c:pt idx="743">
                  <c:v>0.016997332267</c:v>
                </c:pt>
                <c:pt idx="744">
                  <c:v>0.017003369245</c:v>
                </c:pt>
                <c:pt idx="745">
                  <c:v>0.017009348655</c:v>
                </c:pt>
                <c:pt idx="746">
                  <c:v>0.017015270836</c:v>
                </c:pt>
                <c:pt idx="747">
                  <c:v>0.017021136083</c:v>
                </c:pt>
                <c:pt idx="748">
                  <c:v>0.017026944782</c:v>
                </c:pt>
                <c:pt idx="749">
                  <c:v>0.017032697275</c:v>
                </c:pt>
                <c:pt idx="750">
                  <c:v>0.017038393861</c:v>
                </c:pt>
                <c:pt idx="751">
                  <c:v>0.017044034925</c:v>
                </c:pt>
                <c:pt idx="752">
                  <c:v>0.017049620812</c:v>
                </c:pt>
                <c:pt idx="753">
                  <c:v>0.017055151823</c:v>
                </c:pt>
                <c:pt idx="754">
                  <c:v>0.017060628306</c:v>
                </c:pt>
                <c:pt idx="755">
                  <c:v>0.017066050656</c:v>
                </c:pt>
                <c:pt idx="756">
                  <c:v>0.017071419221</c:v>
                </c:pt>
                <c:pt idx="757">
                  <c:v>0.017076734294</c:v>
                </c:pt>
                <c:pt idx="758">
                  <c:v>0.017081996223</c:v>
                </c:pt>
                <c:pt idx="759">
                  <c:v>0.017087205402</c:v>
                </c:pt>
                <c:pt idx="760">
                  <c:v>0.017092362179</c:v>
                </c:pt>
                <c:pt idx="761">
                  <c:v>0.017097466852</c:v>
                </c:pt>
                <c:pt idx="762">
                  <c:v>0.017102519769</c:v>
                </c:pt>
                <c:pt idx="763">
                  <c:v>0.017107521324</c:v>
                </c:pt>
                <c:pt idx="764">
                  <c:v>0.017112471862</c:v>
                </c:pt>
                <c:pt idx="765">
                  <c:v>0.017117371688</c:v>
                </c:pt>
                <c:pt idx="766">
                  <c:v>0.017122221149</c:v>
                </c:pt>
                <c:pt idx="767">
                  <c:v>0.017127020635</c:v>
                </c:pt>
                <c:pt idx="768">
                  <c:v>0.017131770492</c:v>
                </c:pt>
                <c:pt idx="769">
                  <c:v>0.017136471028</c:v>
                </c:pt>
                <c:pt idx="770">
                  <c:v>0.017141122589</c:v>
                </c:pt>
                <c:pt idx="771">
                  <c:v>0.017145725562</c:v>
                </c:pt>
                <c:pt idx="772">
                  <c:v>0.017150280292</c:v>
                </c:pt>
                <c:pt idx="773">
                  <c:v>0.017154787089</c:v>
                </c:pt>
                <c:pt idx="774">
                  <c:v>0.0171592463</c:v>
                </c:pt>
                <c:pt idx="775">
                  <c:v>0.017163658306</c:v>
                </c:pt>
                <c:pt idx="776">
                  <c:v>0.017168023452</c:v>
                </c:pt>
                <c:pt idx="777">
                  <c:v>0.01717234205</c:v>
                </c:pt>
                <c:pt idx="778">
                  <c:v>0.017176614444</c:v>
                </c:pt>
                <c:pt idx="779">
                  <c:v>0.017180841013</c:v>
                </c:pt>
                <c:pt idx="780">
                  <c:v>0.017185022099</c:v>
                </c:pt>
                <c:pt idx="781">
                  <c:v>0.017189158013</c:v>
                </c:pt>
                <c:pt idx="782">
                  <c:v>0.017193249101</c:v>
                </c:pt>
                <c:pt idx="783">
                  <c:v>0.017197295705</c:v>
                </c:pt>
                <c:pt idx="784">
                  <c:v>0.017201298202</c:v>
                </c:pt>
                <c:pt idx="785">
                  <c:v>0.017205256935</c:v>
                </c:pt>
                <c:pt idx="786">
                  <c:v>0.017209172207</c:v>
                </c:pt>
                <c:pt idx="787">
                  <c:v>0.017213044359</c:v>
                </c:pt>
                <c:pt idx="788">
                  <c:v>0.01721687373</c:v>
                </c:pt>
                <c:pt idx="789">
                  <c:v>0.017220660691</c:v>
                </c:pt>
                <c:pt idx="790">
                  <c:v>0.017224405581</c:v>
                </c:pt>
                <c:pt idx="791">
                  <c:v>0.017228108702</c:v>
                </c:pt>
                <c:pt idx="792">
                  <c:v>0.017231770392</c:v>
                </c:pt>
                <c:pt idx="793">
                  <c:v>0.017235390987</c:v>
                </c:pt>
                <c:pt idx="794">
                  <c:v>0.017238970849</c:v>
                </c:pt>
                <c:pt idx="795">
                  <c:v>0.017242510313</c:v>
                </c:pt>
                <c:pt idx="796">
                  <c:v>0.017246009681</c:v>
                </c:pt>
                <c:pt idx="797">
                  <c:v>0.017249469286</c:v>
                </c:pt>
                <c:pt idx="798">
                  <c:v>0.017252889459</c:v>
                </c:pt>
                <c:pt idx="799">
                  <c:v>0.017256270555</c:v>
                </c:pt>
                <c:pt idx="800">
                  <c:v>0.017259612904</c:v>
                </c:pt>
                <c:pt idx="801">
                  <c:v>0.017262916807</c:v>
                </c:pt>
                <c:pt idx="802">
                  <c:v>0.01726618259</c:v>
                </c:pt>
                <c:pt idx="803">
                  <c:v>0.01726941058</c:v>
                </c:pt>
                <c:pt idx="804">
                  <c:v>0.017272601101</c:v>
                </c:pt>
                <c:pt idx="805">
                  <c:v>0.017275754503</c:v>
                </c:pt>
                <c:pt idx="806">
                  <c:v>0.01727887111</c:v>
                </c:pt>
                <c:pt idx="807">
                  <c:v>0.017281951213</c:v>
                </c:pt>
                <c:pt idx="808">
                  <c:v>0.017284995134</c:v>
                </c:pt>
                <c:pt idx="809">
                  <c:v>0.017288003191</c:v>
                </c:pt>
                <c:pt idx="810">
                  <c:v>0.017290975702</c:v>
                </c:pt>
                <c:pt idx="811">
                  <c:v>0.017293913006</c:v>
                </c:pt>
                <c:pt idx="812">
                  <c:v>0.017296815418</c:v>
                </c:pt>
                <c:pt idx="813">
                  <c:v>0.017299683227</c:v>
                </c:pt>
                <c:pt idx="814">
                  <c:v>0.017302516746</c:v>
                </c:pt>
                <c:pt idx="815">
                  <c:v>0.017305316287</c:v>
                </c:pt>
                <c:pt idx="816">
                  <c:v>0.017308082158</c:v>
                </c:pt>
                <c:pt idx="817">
                  <c:v>0.017310814668</c:v>
                </c:pt>
                <c:pt idx="818">
                  <c:v>0.017313514148</c:v>
                </c:pt>
                <c:pt idx="819">
                  <c:v>0.017316180903</c:v>
                </c:pt>
                <c:pt idx="820">
                  <c:v>0.017318815213</c:v>
                </c:pt>
                <c:pt idx="821">
                  <c:v>0.01732141738</c:v>
                </c:pt>
                <c:pt idx="822">
                  <c:v>0.017323987708</c:v>
                </c:pt>
                <c:pt idx="823">
                  <c:v>0.017326526494</c:v>
                </c:pt>
                <c:pt idx="824">
                  <c:v>0.017329034038</c:v>
                </c:pt>
                <c:pt idx="825">
                  <c:v>0.017331510657</c:v>
                </c:pt>
                <c:pt idx="826">
                  <c:v>0.017333956645</c:v>
                </c:pt>
                <c:pt idx="827">
                  <c:v>0.017336372276</c:v>
                </c:pt>
                <c:pt idx="828">
                  <c:v>0.017338757844</c:v>
                </c:pt>
                <c:pt idx="829">
                  <c:v>0.017341113638</c:v>
                </c:pt>
                <c:pt idx="830">
                  <c:v>0.017343439949</c:v>
                </c:pt>
                <c:pt idx="831">
                  <c:v>0.017345737063</c:v>
                </c:pt>
                <c:pt idx="832">
                  <c:v>0.017348005268</c:v>
                </c:pt>
                <c:pt idx="833">
                  <c:v>0.017350244866</c:v>
                </c:pt>
                <c:pt idx="834">
                  <c:v>0.017352456141</c:v>
                </c:pt>
                <c:pt idx="835">
                  <c:v>0.017354639355</c:v>
                </c:pt>
                <c:pt idx="836">
                  <c:v>0.017356794787</c:v>
                </c:pt>
                <c:pt idx="837">
                  <c:v>0.017358922717</c:v>
                </c:pt>
                <c:pt idx="838">
                  <c:v>0.017361023421</c:v>
                </c:pt>
                <c:pt idx="839">
                  <c:v>0.017363097174</c:v>
                </c:pt>
                <c:pt idx="840">
                  <c:v>0.01736514425</c:v>
                </c:pt>
                <c:pt idx="841">
                  <c:v>0.017367164919</c:v>
                </c:pt>
                <c:pt idx="842">
                  <c:v>0.01736915947</c:v>
                </c:pt>
                <c:pt idx="843">
                  <c:v>0.01737112817</c:v>
                </c:pt>
                <c:pt idx="844">
                  <c:v>0.017373071269</c:v>
                </c:pt>
                <c:pt idx="845">
                  <c:v>0.017374989033</c:v>
                </c:pt>
                <c:pt idx="846">
                  <c:v>0.017376881724</c:v>
                </c:pt>
                <c:pt idx="847">
                  <c:v>0.017378749604</c:v>
                </c:pt>
                <c:pt idx="848">
                  <c:v>0.017380592935</c:v>
                </c:pt>
                <c:pt idx="849">
                  <c:v>0.017382411973</c:v>
                </c:pt>
                <c:pt idx="850">
                  <c:v>0.017384206976</c:v>
                </c:pt>
                <c:pt idx="851">
                  <c:v>0.017385978199</c:v>
                </c:pt>
                <c:pt idx="852">
                  <c:v>0.017387725909</c:v>
                </c:pt>
                <c:pt idx="853">
                  <c:v>0.017389450358</c:v>
                </c:pt>
                <c:pt idx="854">
                  <c:v>0.017391151781</c:v>
                </c:pt>
                <c:pt idx="855">
                  <c:v>0.017392830425</c:v>
                </c:pt>
                <c:pt idx="856">
                  <c:v>0.017394486539</c:v>
                </c:pt>
                <c:pt idx="857">
                  <c:v>0.017396120365</c:v>
                </c:pt>
                <c:pt idx="858">
                  <c:v>0.017397732147</c:v>
                </c:pt>
                <c:pt idx="859">
                  <c:v>0.017399322127</c:v>
                </c:pt>
                <c:pt idx="860">
                  <c:v>0.017400890544</c:v>
                </c:pt>
                <c:pt idx="861">
                  <c:v>0.017402437635</c:v>
                </c:pt>
                <c:pt idx="862">
                  <c:v>0.017403963637</c:v>
                </c:pt>
                <c:pt idx="863">
                  <c:v>0.017405468796</c:v>
                </c:pt>
                <c:pt idx="864">
                  <c:v>0.017406953344</c:v>
                </c:pt>
                <c:pt idx="865">
                  <c:v>0.0174084175</c:v>
                </c:pt>
                <c:pt idx="866">
                  <c:v>0.017409861493</c:v>
                </c:pt>
                <c:pt idx="867">
                  <c:v>0.01741128555</c:v>
                </c:pt>
                <c:pt idx="868">
                  <c:v>0.017412689898</c:v>
                </c:pt>
                <c:pt idx="869">
                  <c:v>0.01741407476</c:v>
                </c:pt>
                <c:pt idx="870">
                  <c:v>0.017415440358</c:v>
                </c:pt>
                <c:pt idx="871">
                  <c:v>0.017416786912</c:v>
                </c:pt>
                <c:pt idx="872">
                  <c:v>0.017418114641</c:v>
                </c:pt>
                <c:pt idx="873">
                  <c:v>0.017419423762</c:v>
                </c:pt>
                <c:pt idx="874">
                  <c:v>0.01742071449</c:v>
                </c:pt>
                <c:pt idx="875">
                  <c:v>0.017421987039</c:v>
                </c:pt>
                <c:pt idx="876">
                  <c:v>0.017423241629</c:v>
                </c:pt>
                <c:pt idx="877">
                  <c:v>0.017424478472</c:v>
                </c:pt>
                <c:pt idx="878">
                  <c:v>0.017425697765</c:v>
                </c:pt>
                <c:pt idx="879">
                  <c:v>0.017426899714</c:v>
                </c:pt>
                <c:pt idx="880">
                  <c:v>0.017428084526</c:v>
                </c:pt>
                <c:pt idx="881">
                  <c:v>0.017429252402</c:v>
                </c:pt>
                <c:pt idx="882">
                  <c:v>0.017430403545</c:v>
                </c:pt>
                <c:pt idx="883">
                  <c:v>0.017431538154</c:v>
                </c:pt>
                <c:pt idx="884">
                  <c:v>0.017432656426</c:v>
                </c:pt>
                <c:pt idx="885">
                  <c:v>0.017433758559</c:v>
                </c:pt>
                <c:pt idx="886">
                  <c:v>0.017434844747</c:v>
                </c:pt>
                <c:pt idx="887">
                  <c:v>0.017435915181</c:v>
                </c:pt>
                <c:pt idx="888">
                  <c:v>0.017436970055</c:v>
                </c:pt>
                <c:pt idx="889">
                  <c:v>0.017438009556</c:v>
                </c:pt>
                <c:pt idx="890">
                  <c:v>0.017439033873</c:v>
                </c:pt>
                <c:pt idx="891">
                  <c:v>0.017440043192</c:v>
                </c:pt>
                <c:pt idx="892">
                  <c:v>0.017441037704</c:v>
                </c:pt>
                <c:pt idx="893">
                  <c:v>0.017442017594</c:v>
                </c:pt>
                <c:pt idx="894">
                  <c:v>0.017442983033</c:v>
                </c:pt>
                <c:pt idx="895">
                  <c:v>0.017443934202</c:v>
                </c:pt>
                <c:pt idx="896">
                  <c:v>0.017444871279</c:v>
                </c:pt>
                <c:pt idx="897">
                  <c:v>0.01744579444</c:v>
                </c:pt>
                <c:pt idx="898">
                  <c:v>0.017446703859</c:v>
                </c:pt>
                <c:pt idx="899">
                  <c:v>0.017447599709</c:v>
                </c:pt>
                <c:pt idx="900">
                  <c:v>0.017448482162</c:v>
                </c:pt>
                <c:pt idx="901">
                  <c:v>0.017449351388</c:v>
                </c:pt>
                <c:pt idx="902">
                  <c:v>0.017450207554</c:v>
                </c:pt>
                <c:pt idx="903">
                  <c:v>0.017451050827</c:v>
                </c:pt>
                <c:pt idx="904">
                  <c:v>0.017451881371</c:v>
                </c:pt>
                <c:pt idx="905">
                  <c:v>0.01745269935</c:v>
                </c:pt>
                <c:pt idx="906">
                  <c:v>0.017453504925</c:v>
                </c:pt>
                <c:pt idx="907">
                  <c:v>0.017454298256</c:v>
                </c:pt>
                <c:pt idx="908">
                  <c:v>0.017455079502</c:v>
                </c:pt>
                <c:pt idx="909">
                  <c:v>0.017455848819</c:v>
                </c:pt>
                <c:pt idx="910">
                  <c:v>0.017456606362</c:v>
                </c:pt>
                <c:pt idx="911">
                  <c:v>0.017457352286</c:v>
                </c:pt>
                <c:pt idx="912">
                  <c:v>0.017458086743</c:v>
                </c:pt>
                <c:pt idx="913">
                  <c:v>0.017458809888</c:v>
                </c:pt>
                <c:pt idx="914">
                  <c:v>0.017459521872</c:v>
                </c:pt>
                <c:pt idx="915">
                  <c:v>0.017460222836</c:v>
                </c:pt>
                <c:pt idx="916">
                  <c:v>0.017460912927</c:v>
                </c:pt>
                <c:pt idx="917">
                  <c:v>0.017461592289</c:v>
                </c:pt>
                <c:pt idx="918">
                  <c:v>0.017462261065</c:v>
                </c:pt>
                <c:pt idx="919">
                  <c:v>0.017462919397</c:v>
                </c:pt>
                <c:pt idx="920">
                  <c:v>0.017463567427</c:v>
                </c:pt>
                <c:pt idx="921">
                  <c:v>0.017464205291</c:v>
                </c:pt>
                <c:pt idx="922">
                  <c:v>0.017464833128</c:v>
                </c:pt>
                <c:pt idx="923">
                  <c:v>0.017465451074</c:v>
                </c:pt>
                <c:pt idx="924">
                  <c:v>0.017466059262</c:v>
                </c:pt>
                <c:pt idx="925">
                  <c:v>0.017466657827</c:v>
                </c:pt>
                <c:pt idx="926">
                  <c:v>0.017467246898</c:v>
                </c:pt>
                <c:pt idx="927">
                  <c:v>0.017467826607</c:v>
                </c:pt>
                <c:pt idx="928">
                  <c:v>0.017468397082</c:v>
                </c:pt>
                <c:pt idx="929">
                  <c:v>0.017468958449</c:v>
                </c:pt>
                <c:pt idx="930">
                  <c:v>0.017469510836</c:v>
                </c:pt>
                <c:pt idx="931">
                  <c:v>0.017470054366</c:v>
                </c:pt>
                <c:pt idx="932">
                  <c:v>0.017470589162</c:v>
                </c:pt>
                <c:pt idx="933">
                  <c:v>0.017471115347</c:v>
                </c:pt>
                <c:pt idx="934">
                  <c:v>0.01747163304</c:v>
                </c:pt>
                <c:pt idx="935">
                  <c:v>0.01747214236</c:v>
                </c:pt>
                <c:pt idx="936">
                  <c:v>0.017472643426</c:v>
                </c:pt>
                <c:pt idx="937">
                  <c:v>0.017473136353</c:v>
                </c:pt>
                <c:pt idx="938">
                  <c:v>0.017473621256</c:v>
                </c:pt>
                <c:pt idx="939">
                  <c:v>0.01747409825</c:v>
                </c:pt>
                <c:pt idx="940">
                  <c:v>0.017474567447</c:v>
                </c:pt>
                <c:pt idx="941">
                  <c:v>0.017475028957</c:v>
                </c:pt>
                <c:pt idx="942">
                  <c:v>0.017475482891</c:v>
                </c:pt>
                <c:pt idx="943">
                  <c:v>0.017475929357</c:v>
                </c:pt>
                <c:pt idx="944">
                  <c:v>0.017476368466</c:v>
                </c:pt>
                <c:pt idx="945">
                  <c:v>0.017476800324</c:v>
                </c:pt>
                <c:pt idx="946">
                  <c:v>0.017477225032</c:v>
                </c:pt>
                <c:pt idx="947">
                  <c:v>0.017477642694</c:v>
                </c:pt>
                <c:pt idx="948">
                  <c:v>0.017478053412</c:v>
                </c:pt>
                <c:pt idx="949">
                  <c:v>0.017478457288</c:v>
                </c:pt>
                <c:pt idx="950">
                  <c:v>0.017478854422</c:v>
                </c:pt>
                <c:pt idx="951">
                  <c:v>0.017479244911</c:v>
                </c:pt>
                <c:pt idx="952">
                  <c:v>0.017479628856</c:v>
                </c:pt>
                <c:pt idx="953">
                  <c:v>0.01748000635</c:v>
                </c:pt>
                <c:pt idx="954">
                  <c:v>0.01748037749</c:v>
                </c:pt>
                <c:pt idx="955">
                  <c:v>0.017480742371</c:v>
                </c:pt>
                <c:pt idx="956">
                  <c:v>0.017481101084</c:v>
                </c:pt>
                <c:pt idx="957">
                  <c:v>0.017481453721</c:v>
                </c:pt>
                <c:pt idx="958">
                  <c:v>0.017481800374</c:v>
                </c:pt>
                <c:pt idx="959">
                  <c:v>0.017482141132</c:v>
                </c:pt>
                <c:pt idx="960">
                  <c:v>0.017482476083</c:v>
                </c:pt>
                <c:pt idx="961">
                  <c:v>0.017482805315</c:v>
                </c:pt>
                <c:pt idx="962">
                  <c:v>0.017483128913</c:v>
                </c:pt>
                <c:pt idx="963">
                  <c:v>0.017483446963</c:v>
                </c:pt>
                <c:pt idx="964">
                  <c:v>0.017483759549</c:v>
                </c:pt>
                <c:pt idx="965">
                  <c:v>0.017484066753</c:v>
                </c:pt>
                <c:pt idx="966">
                  <c:v>0.017484368659</c:v>
                </c:pt>
                <c:pt idx="967">
                  <c:v>0.017484665346</c:v>
                </c:pt>
                <c:pt idx="968">
                  <c:v>0.017484956894</c:v>
                </c:pt>
                <c:pt idx="969">
                  <c:v>0.017485243383</c:v>
                </c:pt>
                <c:pt idx="970">
                  <c:v>0.017485524891</c:v>
                </c:pt>
                <c:pt idx="971">
                  <c:v>0.017485801493</c:v>
                </c:pt>
                <c:pt idx="972">
                  <c:v>0.017486073267</c:v>
                </c:pt>
                <c:pt idx="973">
                  <c:v>0.017486340286</c:v>
                </c:pt>
                <c:pt idx="974">
                  <c:v>0.017486602625</c:v>
                </c:pt>
                <c:pt idx="975">
                  <c:v>0.017486860356</c:v>
                </c:pt>
                <c:pt idx="976">
                  <c:v>0.017487113552</c:v>
                </c:pt>
                <c:pt idx="977">
                  <c:v>0.017487362284</c:v>
                </c:pt>
                <c:pt idx="978">
                  <c:v>0.017487606621</c:v>
                </c:pt>
                <c:pt idx="979">
                  <c:v>0.017487846634</c:v>
                </c:pt>
                <c:pt idx="980">
                  <c:v>0.017488082389</c:v>
                </c:pt>
                <c:pt idx="981">
                  <c:v>0.017488313955</c:v>
                </c:pt>
                <c:pt idx="982">
                  <c:v>0.017488541398</c:v>
                </c:pt>
                <c:pt idx="983">
                  <c:v>0.017488764783</c:v>
                </c:pt>
                <c:pt idx="984">
                  <c:v>0.017488984174</c:v>
                </c:pt>
                <c:pt idx="985">
                  <c:v>0.017489199637</c:v>
                </c:pt>
                <c:pt idx="986">
                  <c:v>0.017489411233</c:v>
                </c:pt>
                <c:pt idx="987">
                  <c:v>0.017489619025</c:v>
                </c:pt>
                <c:pt idx="988">
                  <c:v>0.017489823074</c:v>
                </c:pt>
                <c:pt idx="989">
                  <c:v>0.01749002344</c:v>
                </c:pt>
                <c:pt idx="990">
                  <c:v>0.017490220183</c:v>
                </c:pt>
                <c:pt idx="991">
                  <c:v>0.017490413361</c:v>
                </c:pt>
                <c:pt idx="992">
                  <c:v>0.017490603032</c:v>
                </c:pt>
                <c:pt idx="993">
                  <c:v>0.017490789253</c:v>
                </c:pt>
                <c:pt idx="994">
                  <c:v>0.017490972081</c:v>
                </c:pt>
                <c:pt idx="995">
                  <c:v>0.017491151572</c:v>
                </c:pt>
                <c:pt idx="996">
                  <c:v>0.017491327778</c:v>
                </c:pt>
                <c:pt idx="997">
                  <c:v>0.017491500756</c:v>
                </c:pt>
                <c:pt idx="998">
                  <c:v>0.017491670558</c:v>
                </c:pt>
                <c:pt idx="999">
                  <c:v>0.017491837235</c:v>
                </c:pt>
                <c:pt idx="1000">
                  <c:v>0.017492000841</c:v>
                </c:pt>
                <c:pt idx="1001">
                  <c:v>0.017492161426</c:v>
                </c:pt>
                <c:pt idx="1002">
                  <c:v>0.01749231904</c:v>
                </c:pt>
                <c:pt idx="1003">
                  <c:v>0.017492473732</c:v>
                </c:pt>
                <c:pt idx="1004">
                  <c:v>0.017492625552</c:v>
                </c:pt>
                <c:pt idx="1005">
                  <c:v>0.017492774547</c:v>
                </c:pt>
                <c:pt idx="1006">
                  <c:v>0.017492920765</c:v>
                </c:pt>
                <c:pt idx="1007">
                  <c:v>0.017493064252</c:v>
                </c:pt>
                <c:pt idx="1008">
                  <c:v>0.017493205055</c:v>
                </c:pt>
                <c:pt idx="1009">
                  <c:v>0.017493343218</c:v>
                </c:pt>
                <c:pt idx="1010">
                  <c:v>0.017493478787</c:v>
                </c:pt>
                <c:pt idx="1011">
                  <c:v>0.017493611805</c:v>
                </c:pt>
                <c:pt idx="1012">
                  <c:v>0.017493742316</c:v>
                </c:pt>
                <c:pt idx="1013">
                  <c:v>0.017493870363</c:v>
                </c:pt>
                <c:pt idx="1014">
                  <c:v>0.017493995989</c:v>
                </c:pt>
                <c:pt idx="1015">
                  <c:v>0.017494119233</c:v>
                </c:pt>
                <c:pt idx="1016">
                  <c:v>0.017494240138</c:v>
                </c:pt>
                <c:pt idx="1017">
                  <c:v>0.017494358742</c:v>
                </c:pt>
                <c:pt idx="1018">
                  <c:v>0.017494475086</c:v>
                </c:pt>
                <c:pt idx="1019">
                  <c:v>0.017494589209</c:v>
                </c:pt>
                <c:pt idx="1020">
                  <c:v>0.017494701148</c:v>
                </c:pt>
                <c:pt idx="1021">
                  <c:v>0.017494810943</c:v>
                </c:pt>
                <c:pt idx="1022">
                  <c:v>0.01749491863</c:v>
                </c:pt>
                <c:pt idx="1023">
                  <c:v>0.017495024245</c:v>
                </c:pt>
                <c:pt idx="1024">
                  <c:v>0.017495127826</c:v>
                </c:pt>
                <c:pt idx="1025">
                  <c:v>0.017495229408</c:v>
                </c:pt>
                <c:pt idx="1026">
                  <c:v>0.017495329025</c:v>
                </c:pt>
                <c:pt idx="1027">
                  <c:v>0.017495426712</c:v>
                </c:pt>
                <c:pt idx="1028">
                  <c:v>0.017495522504</c:v>
                </c:pt>
                <c:pt idx="1029">
                  <c:v>0.017495616433</c:v>
                </c:pt>
                <c:pt idx="1030">
                  <c:v>0.017495708532</c:v>
                </c:pt>
                <c:pt idx="1031">
                  <c:v>0.017495798835</c:v>
                </c:pt>
                <c:pt idx="1032">
                  <c:v>0.017495887372</c:v>
                </c:pt>
                <c:pt idx="1033">
                  <c:v>0.017495974176</c:v>
                </c:pt>
                <c:pt idx="1034">
                  <c:v>0.017496059276</c:v>
                </c:pt>
                <c:pt idx="1035">
                  <c:v>0.017496142704</c:v>
                </c:pt>
                <c:pt idx="1036">
                  <c:v>0.01749622449</c:v>
                </c:pt>
                <c:pt idx="1037">
                  <c:v>0.017496304663</c:v>
                </c:pt>
                <c:pt idx="1038">
                  <c:v>0.017496383251</c:v>
                </c:pt>
                <c:pt idx="1039">
                  <c:v>0.017496460284</c:v>
                </c:pt>
                <c:pt idx="1040">
                  <c:v>0.017496535789</c:v>
                </c:pt>
                <c:pt idx="1041">
                  <c:v>0.017496609795</c:v>
                </c:pt>
                <c:pt idx="1042">
                  <c:v>0.017496682327</c:v>
                </c:pt>
                <c:pt idx="1043">
                  <c:v>0.017496753414</c:v>
                </c:pt>
                <c:pt idx="1044">
                  <c:v>0.017496823081</c:v>
                </c:pt>
                <c:pt idx="1045">
                  <c:v>0.017496891354</c:v>
                </c:pt>
                <c:pt idx="1046">
                  <c:v>0.017496958259</c:v>
                </c:pt>
                <c:pt idx="1047">
                  <c:v>0.017497023821</c:v>
                </c:pt>
                <c:pt idx="1048">
                  <c:v>0.017497088064</c:v>
                </c:pt>
                <c:pt idx="1049">
                  <c:v>0.017497151013</c:v>
                </c:pt>
                <c:pt idx="1050">
                  <c:v>0.017497212691</c:v>
                </c:pt>
                <c:pt idx="1051">
                  <c:v>0.017497273122</c:v>
                </c:pt>
                <c:pt idx="1052">
                  <c:v>0.017497332329</c:v>
                </c:pt>
                <c:pt idx="1053">
                  <c:v>0.017497390334</c:v>
                </c:pt>
                <c:pt idx="1054">
                  <c:v>0.01749744716</c:v>
                </c:pt>
                <c:pt idx="1055">
                  <c:v>0.017497502829</c:v>
                </c:pt>
                <c:pt idx="1056">
                  <c:v>0.017497557362</c:v>
                </c:pt>
                <c:pt idx="1057">
                  <c:v>0.017497610781</c:v>
                </c:pt>
                <c:pt idx="1058">
                  <c:v>0.017497663106</c:v>
                </c:pt>
                <c:pt idx="1059">
                  <c:v>0.017497714358</c:v>
                </c:pt>
                <c:pt idx="1060">
                  <c:v>0.017497764557</c:v>
                </c:pt>
                <c:pt idx="1061">
                  <c:v>0.017497813723</c:v>
                </c:pt>
                <c:pt idx="1062">
                  <c:v>0.017497861875</c:v>
                </c:pt>
                <c:pt idx="1063">
                  <c:v>0.017497909032</c:v>
                </c:pt>
                <c:pt idx="1064">
                  <c:v>0.017497955214</c:v>
                </c:pt>
                <c:pt idx="1065">
                  <c:v>0.017498000438</c:v>
                </c:pt>
                <c:pt idx="1066">
                  <c:v>0.017498044723</c:v>
                </c:pt>
                <c:pt idx="1067">
                  <c:v>0.017498088086</c:v>
                </c:pt>
                <c:pt idx="1068">
                  <c:v>0.017498130546</c:v>
                </c:pt>
                <c:pt idx="1069">
                  <c:v>0.017498172119</c:v>
                </c:pt>
                <c:pt idx="1070">
                  <c:v>0.017498212823</c:v>
                </c:pt>
                <c:pt idx="1071">
                  <c:v>0.017498252674</c:v>
                </c:pt>
                <c:pt idx="1072">
                  <c:v>0.017498291688</c:v>
                </c:pt>
                <c:pt idx="1073">
                  <c:v>0.017498329881</c:v>
                </c:pt>
                <c:pt idx="1074">
                  <c:v>0.01749836727</c:v>
                </c:pt>
                <c:pt idx="1075">
                  <c:v>0.01749840387</c:v>
                </c:pt>
                <c:pt idx="1076">
                  <c:v>0.017498439695</c:v>
                </c:pt>
                <c:pt idx="1077">
                  <c:v>0.017498474762</c:v>
                </c:pt>
                <c:pt idx="1078">
                  <c:v>0.017498509084</c:v>
                </c:pt>
                <c:pt idx="1079">
                  <c:v>0.017498542676</c:v>
                </c:pt>
                <c:pt idx="1080">
                  <c:v>0.017498575553</c:v>
                </c:pt>
                <c:pt idx="1081">
                  <c:v>0.017498607727</c:v>
                </c:pt>
                <c:pt idx="1082">
                  <c:v>0.017498639214</c:v>
                </c:pt>
                <c:pt idx="1083">
                  <c:v>0.017498670026</c:v>
                </c:pt>
                <c:pt idx="1084">
                  <c:v>0.017498700176</c:v>
                </c:pt>
                <c:pt idx="1085">
                  <c:v>0.017498729678</c:v>
                </c:pt>
                <c:pt idx="1086">
                  <c:v>0.017498758544</c:v>
                </c:pt>
                <c:pt idx="1087">
                  <c:v>0.017498786787</c:v>
                </c:pt>
                <c:pt idx="1088">
                  <c:v>0.017498814418</c:v>
                </c:pt>
                <c:pt idx="1089">
                  <c:v>0.017498841451</c:v>
                </c:pt>
                <c:pt idx="1090">
                  <c:v>0.017498867896</c:v>
                </c:pt>
                <c:pt idx="1091">
                  <c:v>0.017498893766</c:v>
                </c:pt>
                <c:pt idx="1092">
                  <c:v>0.017498919071</c:v>
                </c:pt>
                <c:pt idx="1093">
                  <c:v>0.017498943824</c:v>
                </c:pt>
                <c:pt idx="1094">
                  <c:v>0.017498968034</c:v>
                </c:pt>
                <c:pt idx="1095">
                  <c:v>0.017498991713</c:v>
                </c:pt>
                <c:pt idx="1096">
                  <c:v>0.017499014871</c:v>
                </c:pt>
                <c:pt idx="1097">
                  <c:v>0.017499037518</c:v>
                </c:pt>
                <c:pt idx="1098">
                  <c:v>0.017499059665</c:v>
                </c:pt>
                <c:pt idx="1099">
                  <c:v>0.017499081322</c:v>
                </c:pt>
                <c:pt idx="1100">
                  <c:v>0.017499102499</c:v>
                </c:pt>
                <c:pt idx="1101">
                  <c:v>0.017499123204</c:v>
                </c:pt>
                <c:pt idx="1102">
                  <c:v>0.017499143448</c:v>
                </c:pt>
                <c:pt idx="1103">
                  <c:v>0.01749916324</c:v>
                </c:pt>
                <c:pt idx="1104">
                  <c:v>0.017499182588</c:v>
                </c:pt>
                <c:pt idx="1105">
                  <c:v>0.017499201502</c:v>
                </c:pt>
                <c:pt idx="1106">
                  <c:v>0.017499219991</c:v>
                </c:pt>
                <c:pt idx="1107">
                  <c:v>0.017499238062</c:v>
                </c:pt>
                <c:pt idx="1108">
                  <c:v>0.017499255724</c:v>
                </c:pt>
                <c:pt idx="1109">
                  <c:v>0.017499272986</c:v>
                </c:pt>
                <c:pt idx="1110">
                  <c:v>0.017499289856</c:v>
                </c:pt>
                <c:pt idx="1111">
                  <c:v>0.017499306341</c:v>
                </c:pt>
                <c:pt idx="1112">
                  <c:v>0.017499322449</c:v>
                </c:pt>
                <c:pt idx="1113">
                  <c:v>0.017499338188</c:v>
                </c:pt>
                <c:pt idx="1114">
                  <c:v>0.017499353565</c:v>
                </c:pt>
                <c:pt idx="1115">
                  <c:v>0.017499368588</c:v>
                </c:pt>
                <c:pt idx="1116">
                  <c:v>0.017499383263</c:v>
                </c:pt>
                <c:pt idx="1117">
                  <c:v>0.017499397597</c:v>
                </c:pt>
                <c:pt idx="1118">
                  <c:v>0.017499411598</c:v>
                </c:pt>
                <c:pt idx="1119">
                  <c:v>0.017499425273</c:v>
                </c:pt>
                <c:pt idx="1120">
                  <c:v>0.017499438627</c:v>
                </c:pt>
                <c:pt idx="1121">
                  <c:v>0.017499451667</c:v>
                </c:pt>
                <c:pt idx="1122">
                  <c:v>0.017499464399</c:v>
                </c:pt>
                <c:pt idx="1123">
                  <c:v>0.017499476831</c:v>
                </c:pt>
                <c:pt idx="1124">
                  <c:v>0.017499488967</c:v>
                </c:pt>
                <c:pt idx="1125">
                  <c:v>0.017499500813</c:v>
                </c:pt>
                <c:pt idx="1126">
                  <c:v>0.017499512376</c:v>
                </c:pt>
                <c:pt idx="1127">
                  <c:v>0.017499523661</c:v>
                </c:pt>
                <c:pt idx="1128">
                  <c:v>0.017499534674</c:v>
                </c:pt>
                <c:pt idx="1129">
                  <c:v>0.01749954542</c:v>
                </c:pt>
                <c:pt idx="1130">
                  <c:v>0.017499555904</c:v>
                </c:pt>
                <c:pt idx="1131">
                  <c:v>0.017499566132</c:v>
                </c:pt>
                <c:pt idx="1132">
                  <c:v>0.017499576109</c:v>
                </c:pt>
                <c:pt idx="1133">
                  <c:v>0.017499585839</c:v>
                </c:pt>
                <c:pt idx="1134">
                  <c:v>0.017499595327</c:v>
                </c:pt>
                <c:pt idx="1135">
                  <c:v>0.017499604579</c:v>
                </c:pt>
                <c:pt idx="1136">
                  <c:v>0.017499613599</c:v>
                </c:pt>
                <c:pt idx="1137">
                  <c:v>0.017499622392</c:v>
                </c:pt>
                <c:pt idx="1138">
                  <c:v>0.017499630961</c:v>
                </c:pt>
                <c:pt idx="1139">
                  <c:v>0.017499639311</c:v>
                </c:pt>
                <c:pt idx="1140">
                  <c:v>0.017499647448</c:v>
                </c:pt>
                <c:pt idx="1141">
                  <c:v>0.017499655373</c:v>
                </c:pt>
                <c:pt idx="1142">
                  <c:v>0.017499663093</c:v>
                </c:pt>
                <c:pt idx="1143">
                  <c:v>0.01749967061</c:v>
                </c:pt>
                <c:pt idx="1144">
                  <c:v>0.017499677929</c:v>
                </c:pt>
                <c:pt idx="1145">
                  <c:v>0.017499685052</c:v>
                </c:pt>
                <c:pt idx="1146">
                  <c:v>0.017499691985</c:v>
                </c:pt>
                <c:pt idx="1147">
                  <c:v>0.017499698731</c:v>
                </c:pt>
                <c:pt idx="1148">
                  <c:v>0.017499705292</c:v>
                </c:pt>
                <c:pt idx="1149">
                  <c:v>0.017499711673</c:v>
                </c:pt>
                <c:pt idx="1150">
                  <c:v>0.017499717877</c:v>
                </c:pt>
                <c:pt idx="1151">
                  <c:v>0.017499723906</c:v>
                </c:pt>
                <c:pt idx="1152">
                  <c:v>0.017499729765</c:v>
                </c:pt>
                <c:pt idx="1153">
                  <c:v>0.017499735456</c:v>
                </c:pt>
                <c:pt idx="1154">
                  <c:v>0.017499740982</c:v>
                </c:pt>
                <c:pt idx="1155">
                  <c:v>0.017499746346</c:v>
                </c:pt>
                <c:pt idx="1156">
                  <c:v>0.017499751551</c:v>
                </c:pt>
                <c:pt idx="1157">
                  <c:v>0.0174997566</c:v>
                </c:pt>
                <c:pt idx="1158">
                  <c:v>0.017499761495</c:v>
                </c:pt>
                <c:pt idx="1159">
                  <c:v>0.01749976624</c:v>
                </c:pt>
                <c:pt idx="1160">
                  <c:v>0.017499770835</c:v>
                </c:pt>
                <c:pt idx="1161">
                  <c:v>0.017499775285</c:v>
                </c:pt>
                <c:pt idx="1162">
                  <c:v>0.01749977959</c:v>
                </c:pt>
                <c:pt idx="1163">
                  <c:v>0.017499783755</c:v>
                </c:pt>
                <c:pt idx="1164">
                  <c:v>0.01749978778</c:v>
                </c:pt>
                <c:pt idx="1165">
                  <c:v>0.017499791668</c:v>
                </c:pt>
                <c:pt idx="1166">
                  <c:v>0.017499795421</c:v>
                </c:pt>
                <c:pt idx="1167">
                  <c:v>0.017499799041</c:v>
                </c:pt>
                <c:pt idx="1168">
                  <c:v>0.017499802531</c:v>
                </c:pt>
                <c:pt idx="1169">
                  <c:v>0.017499805891</c:v>
                </c:pt>
                <c:pt idx="1170">
                  <c:v>0.017499809124</c:v>
                </c:pt>
                <c:pt idx="1171">
                  <c:v>0.017499812231</c:v>
                </c:pt>
                <c:pt idx="1172">
                  <c:v>0.017499815214</c:v>
                </c:pt>
                <c:pt idx="1173">
                  <c:v>0.017499818075</c:v>
                </c:pt>
                <c:pt idx="1174">
                  <c:v>0.017499820816</c:v>
                </c:pt>
                <c:pt idx="1175">
                  <c:v>0.017499823437</c:v>
                </c:pt>
                <c:pt idx="1176">
                  <c:v>0.017499825941</c:v>
                </c:pt>
                <c:pt idx="1177">
                  <c:v>0.017499828328</c:v>
                </c:pt>
                <c:pt idx="1178">
                  <c:v>0.0174998306</c:v>
                </c:pt>
                <c:pt idx="1179">
                  <c:v>0.017499832758</c:v>
                </c:pt>
                <c:pt idx="1180">
                  <c:v>0.017499834804</c:v>
                </c:pt>
                <c:pt idx="1181">
                  <c:v>0.017499836738</c:v>
                </c:pt>
                <c:pt idx="1182">
                  <c:v>0.017499838561</c:v>
                </c:pt>
                <c:pt idx="1183">
                  <c:v>0.017499840275</c:v>
                </c:pt>
                <c:pt idx="1184">
                  <c:v>0.017499841881</c:v>
                </c:pt>
                <c:pt idx="1185">
                  <c:v>0.017499843378</c:v>
                </c:pt>
                <c:pt idx="1186">
                  <c:v>0.017499844769</c:v>
                </c:pt>
                <c:pt idx="1187">
                  <c:v>0.017499846054</c:v>
                </c:pt>
                <c:pt idx="1188">
                  <c:v>0.017499847234</c:v>
                </c:pt>
                <c:pt idx="1189">
                  <c:v>0.017499848308</c:v>
                </c:pt>
                <c:pt idx="1190">
                  <c:v>0.017499849279</c:v>
                </c:pt>
                <c:pt idx="1191">
                  <c:v>0.017499850146</c:v>
                </c:pt>
                <c:pt idx="1192">
                  <c:v>0.01749985091</c:v>
                </c:pt>
                <c:pt idx="1193">
                  <c:v>0.017499851571</c:v>
                </c:pt>
                <c:pt idx="1194">
                  <c:v>0.01749985213</c:v>
                </c:pt>
                <c:pt idx="1195">
                  <c:v>0.017499852587</c:v>
                </c:pt>
                <c:pt idx="1196">
                  <c:v>0.017499852942</c:v>
                </c:pt>
                <c:pt idx="1197">
                  <c:v>0.017499853195</c:v>
                </c:pt>
                <c:pt idx="1198">
                  <c:v>0.017499853347</c:v>
                </c:pt>
                <c:pt idx="1199">
                  <c:v>0.017499853398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8D7-4C9F-AC4F-014B219A4254}"/>
            </c:ext>
          </c:extLst>
        </c:ser>
        <c:ser>
          <c:idx val="2"/>
          <c:order val="2"/>
          <c:tx>
            <c:v>V DB 650C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'Al effect 650C'!$G$3:$G$1202</c:f>
              <c:numCache>
                <c:formatCode>General</c:formatCode>
                <c:ptCount val="1200"/>
                <c:pt idx="0">
                  <c:v>-1.12602363061925E-8</c:v>
                </c:pt>
                <c:pt idx="1">
                  <c:v>-1.12414153449719E-8</c:v>
                </c:pt>
                <c:pt idx="2">
                  <c:v>-1.1222594383752E-8</c:v>
                </c:pt>
                <c:pt idx="3">
                  <c:v>-1.12037734225318E-8</c:v>
                </c:pt>
                <c:pt idx="4">
                  <c:v>-1.11849524613081E-8</c:v>
                </c:pt>
                <c:pt idx="5">
                  <c:v>-1.11661315000879E-8</c:v>
                </c:pt>
                <c:pt idx="6">
                  <c:v>-1.11473105388676E-8</c:v>
                </c:pt>
                <c:pt idx="7">
                  <c:v>-1.11284895776473E-8</c:v>
                </c:pt>
                <c:pt idx="8">
                  <c:v>-1.11096686164271E-8</c:v>
                </c:pt>
                <c:pt idx="9">
                  <c:v>-1.10908476552068E-8</c:v>
                </c:pt>
                <c:pt idx="10">
                  <c:v>-1.10720266939866E-8</c:v>
                </c:pt>
                <c:pt idx="11">
                  <c:v>-1.10532057327629E-8</c:v>
                </c:pt>
                <c:pt idx="12">
                  <c:v>-1.10343847715427E-8</c:v>
                </c:pt>
                <c:pt idx="13">
                  <c:v>-1.10155638103224E-8</c:v>
                </c:pt>
                <c:pt idx="14">
                  <c:v>-1.09967428491022E-8</c:v>
                </c:pt>
                <c:pt idx="15">
                  <c:v>-1.09779218878819E-8</c:v>
                </c:pt>
                <c:pt idx="16">
                  <c:v>-1.09591009266617E-8</c:v>
                </c:pt>
                <c:pt idx="17">
                  <c:v>-1.09402799654414E-8</c:v>
                </c:pt>
                <c:pt idx="18">
                  <c:v>-1.09214590042177E-8</c:v>
                </c:pt>
                <c:pt idx="19">
                  <c:v>-1.09026380429907E-8</c:v>
                </c:pt>
                <c:pt idx="20">
                  <c:v>-1.08838170817874E-8</c:v>
                </c:pt>
                <c:pt idx="21">
                  <c:v>-1.08649961205502E-8</c:v>
                </c:pt>
                <c:pt idx="22">
                  <c:v>-1.08461751593469E-8</c:v>
                </c:pt>
                <c:pt idx="23">
                  <c:v>-1.08273541981097E-8</c:v>
                </c:pt>
                <c:pt idx="24">
                  <c:v>-1.08085332369064E-8</c:v>
                </c:pt>
                <c:pt idx="25">
                  <c:v>-1.07897122756692E-8</c:v>
                </c:pt>
                <c:pt idx="26">
                  <c:v>-1.07708913144659E-8</c:v>
                </c:pt>
                <c:pt idx="27">
                  <c:v>-1.07520703532287E-8</c:v>
                </c:pt>
                <c:pt idx="28">
                  <c:v>-1.07332493920254E-8</c:v>
                </c:pt>
                <c:pt idx="29">
                  <c:v>-1.07144284307881E-8</c:v>
                </c:pt>
                <c:pt idx="30">
                  <c:v>-1.06956074695849E-8</c:v>
                </c:pt>
                <c:pt idx="31">
                  <c:v>-1.06767865083476E-8</c:v>
                </c:pt>
                <c:pt idx="32">
                  <c:v>-1.06579655471444E-8</c:v>
                </c:pt>
                <c:pt idx="33">
                  <c:v>-1.06391445859071E-8</c:v>
                </c:pt>
                <c:pt idx="34">
                  <c:v>-1.06203236247039E-8</c:v>
                </c:pt>
                <c:pt idx="35">
                  <c:v>-1.06015026634666E-8</c:v>
                </c:pt>
                <c:pt idx="36">
                  <c:v>-1.05826817022293E-8</c:v>
                </c:pt>
                <c:pt idx="37">
                  <c:v>-1.05638607410261E-8</c:v>
                </c:pt>
                <c:pt idx="38">
                  <c:v>-1.05450397797888E-8</c:v>
                </c:pt>
                <c:pt idx="39">
                  <c:v>-1.05262188185856E-8</c:v>
                </c:pt>
                <c:pt idx="40">
                  <c:v>-1.05073978573483E-8</c:v>
                </c:pt>
                <c:pt idx="41">
                  <c:v>-1.04885768961451E-8</c:v>
                </c:pt>
                <c:pt idx="42">
                  <c:v>-1.04697559349078E-8</c:v>
                </c:pt>
                <c:pt idx="43">
                  <c:v>-1.04509349737046E-8</c:v>
                </c:pt>
                <c:pt idx="44">
                  <c:v>-1.04321140124673E-8</c:v>
                </c:pt>
                <c:pt idx="45">
                  <c:v>-1.04132930512641E-8</c:v>
                </c:pt>
                <c:pt idx="46">
                  <c:v>-1.03944720900268E-8</c:v>
                </c:pt>
                <c:pt idx="47">
                  <c:v>-1.03756511288236E-8</c:v>
                </c:pt>
                <c:pt idx="48">
                  <c:v>-1.03568301675863E-8</c:v>
                </c:pt>
                <c:pt idx="49">
                  <c:v>-1.03380092063831E-8</c:v>
                </c:pt>
                <c:pt idx="50">
                  <c:v>-1.03191882451458E-8</c:v>
                </c:pt>
                <c:pt idx="51">
                  <c:v>-1.03003672839425E-8</c:v>
                </c:pt>
                <c:pt idx="52">
                  <c:v>-1.02815463227053E-8</c:v>
                </c:pt>
                <c:pt idx="53">
                  <c:v>-1.0262725361502E-8</c:v>
                </c:pt>
                <c:pt idx="54">
                  <c:v>-1.02439044002648E-8</c:v>
                </c:pt>
                <c:pt idx="55">
                  <c:v>-1.02250834390615E-8</c:v>
                </c:pt>
                <c:pt idx="56">
                  <c:v>-1.02062624778243E-8</c:v>
                </c:pt>
                <c:pt idx="57">
                  <c:v>-1.0187441516621E-8</c:v>
                </c:pt>
                <c:pt idx="58">
                  <c:v>-1.01686205553837E-8</c:v>
                </c:pt>
                <c:pt idx="59">
                  <c:v>-1.01497995941805E-8</c:v>
                </c:pt>
                <c:pt idx="60">
                  <c:v>-1.01309786329432E-8</c:v>
                </c:pt>
                <c:pt idx="61">
                  <c:v>-1.011215767174E-8</c:v>
                </c:pt>
                <c:pt idx="62">
                  <c:v>-1.00933367105027E-8</c:v>
                </c:pt>
                <c:pt idx="63">
                  <c:v>-1.00745157492995E-8</c:v>
                </c:pt>
                <c:pt idx="64">
                  <c:v>-1.00556947880622E-8</c:v>
                </c:pt>
                <c:pt idx="65">
                  <c:v>-1.0036873826859E-8</c:v>
                </c:pt>
                <c:pt idx="66">
                  <c:v>-1.00180528656217E-8</c:v>
                </c:pt>
                <c:pt idx="67">
                  <c:v>-9.99923190441847E-9</c:v>
                </c:pt>
                <c:pt idx="68">
                  <c:v>-9.98041094318121E-9</c:v>
                </c:pt>
                <c:pt idx="69">
                  <c:v>-9.96158998194394E-9</c:v>
                </c:pt>
                <c:pt idx="70">
                  <c:v>-9.94276902074069E-9</c:v>
                </c:pt>
                <c:pt idx="71">
                  <c:v>-9.92394805950343E-9</c:v>
                </c:pt>
                <c:pt idx="72">
                  <c:v>-9.90512709830018E-9</c:v>
                </c:pt>
                <c:pt idx="73">
                  <c:v>-9.88630613706292E-9</c:v>
                </c:pt>
                <c:pt idx="74">
                  <c:v>-9.86748517585968E-9</c:v>
                </c:pt>
                <c:pt idx="75">
                  <c:v>-9.84866421462241E-9</c:v>
                </c:pt>
                <c:pt idx="76">
                  <c:v>-9.82984325341917E-9</c:v>
                </c:pt>
                <c:pt idx="77">
                  <c:v>-9.8110222921819E-9</c:v>
                </c:pt>
                <c:pt idx="78">
                  <c:v>-9.79220133097866E-9</c:v>
                </c:pt>
                <c:pt idx="79">
                  <c:v>-9.77338036974139E-9</c:v>
                </c:pt>
                <c:pt idx="80">
                  <c:v>-9.75455940853815E-9</c:v>
                </c:pt>
                <c:pt idx="81">
                  <c:v>-9.73573844730088E-9</c:v>
                </c:pt>
                <c:pt idx="82">
                  <c:v>-9.71691748609764E-9</c:v>
                </c:pt>
                <c:pt idx="83">
                  <c:v>-9.69809652486038E-9</c:v>
                </c:pt>
                <c:pt idx="84">
                  <c:v>-9.67927556365713E-9</c:v>
                </c:pt>
                <c:pt idx="85">
                  <c:v>-9.66045460241987E-9</c:v>
                </c:pt>
                <c:pt idx="86">
                  <c:v>-9.64163364121662E-9</c:v>
                </c:pt>
                <c:pt idx="87">
                  <c:v>-9.62281267997936E-9</c:v>
                </c:pt>
                <c:pt idx="88">
                  <c:v>-9.60399171877611E-9</c:v>
                </c:pt>
                <c:pt idx="89">
                  <c:v>-9.58517075753885E-9</c:v>
                </c:pt>
                <c:pt idx="90">
                  <c:v>-9.56634979633561E-9</c:v>
                </c:pt>
                <c:pt idx="91">
                  <c:v>-9.54752883509834E-9</c:v>
                </c:pt>
                <c:pt idx="92">
                  <c:v>-9.5287078738951E-9</c:v>
                </c:pt>
                <c:pt idx="93">
                  <c:v>-9.50988691265783E-9</c:v>
                </c:pt>
                <c:pt idx="94">
                  <c:v>-9.49106595145458E-9</c:v>
                </c:pt>
                <c:pt idx="95">
                  <c:v>-9.47224499021732E-9</c:v>
                </c:pt>
                <c:pt idx="96">
                  <c:v>-9.45342402901408E-9</c:v>
                </c:pt>
                <c:pt idx="97">
                  <c:v>-9.43460306777681E-9</c:v>
                </c:pt>
                <c:pt idx="98">
                  <c:v>-9.41578210657357E-9</c:v>
                </c:pt>
                <c:pt idx="99">
                  <c:v>-9.3969611453363E-9</c:v>
                </c:pt>
                <c:pt idx="100">
                  <c:v>-9.37814018413306E-9</c:v>
                </c:pt>
                <c:pt idx="101">
                  <c:v>-9.3593192228958E-9</c:v>
                </c:pt>
                <c:pt idx="102">
                  <c:v>-9.34049826169255E-9</c:v>
                </c:pt>
                <c:pt idx="103">
                  <c:v>-9.32167730045529E-9</c:v>
                </c:pt>
                <c:pt idx="104">
                  <c:v>-9.30285633921802E-9</c:v>
                </c:pt>
                <c:pt idx="105">
                  <c:v>-9.28403537801477E-9</c:v>
                </c:pt>
                <c:pt idx="106">
                  <c:v>-9.26521441677751E-9</c:v>
                </c:pt>
                <c:pt idx="107">
                  <c:v>-9.24639345557427E-9</c:v>
                </c:pt>
                <c:pt idx="108">
                  <c:v>-9.227572494337E-9</c:v>
                </c:pt>
                <c:pt idx="109">
                  <c:v>-9.20875153313376E-9</c:v>
                </c:pt>
                <c:pt idx="110">
                  <c:v>-9.18993057189649E-9</c:v>
                </c:pt>
                <c:pt idx="111">
                  <c:v>-9.17110961069325E-9</c:v>
                </c:pt>
                <c:pt idx="112">
                  <c:v>-9.15228864945599E-9</c:v>
                </c:pt>
                <c:pt idx="113">
                  <c:v>-9.13346768825274E-9</c:v>
                </c:pt>
                <c:pt idx="114">
                  <c:v>-9.11464672701547E-9</c:v>
                </c:pt>
                <c:pt idx="115">
                  <c:v>-9.09582576581223E-9</c:v>
                </c:pt>
                <c:pt idx="116">
                  <c:v>-9.07700480457497E-9</c:v>
                </c:pt>
                <c:pt idx="117">
                  <c:v>-9.05818384337172E-9</c:v>
                </c:pt>
                <c:pt idx="118">
                  <c:v>-9.03936288213445E-9</c:v>
                </c:pt>
                <c:pt idx="119">
                  <c:v>-9.02054192093121E-9</c:v>
                </c:pt>
                <c:pt idx="120">
                  <c:v>-9.00172095969395E-9</c:v>
                </c:pt>
                <c:pt idx="121">
                  <c:v>-8.9828999984907E-9</c:v>
                </c:pt>
                <c:pt idx="122">
                  <c:v>-8.96407903725344E-9</c:v>
                </c:pt>
                <c:pt idx="123">
                  <c:v>-8.94525807605019E-9</c:v>
                </c:pt>
                <c:pt idx="124">
                  <c:v>-8.92643711481293E-9</c:v>
                </c:pt>
                <c:pt idx="125">
                  <c:v>-8.90761615360969E-9</c:v>
                </c:pt>
                <c:pt idx="126">
                  <c:v>-8.88879519237242E-9</c:v>
                </c:pt>
                <c:pt idx="127">
                  <c:v>-8.86997423116918E-9</c:v>
                </c:pt>
                <c:pt idx="128">
                  <c:v>-8.85115326993191E-9</c:v>
                </c:pt>
                <c:pt idx="129">
                  <c:v>-8.83233230872867E-9</c:v>
                </c:pt>
                <c:pt idx="130">
                  <c:v>-8.8135113474914E-9</c:v>
                </c:pt>
                <c:pt idx="131">
                  <c:v>-8.79469038628816E-9</c:v>
                </c:pt>
                <c:pt idx="132">
                  <c:v>-8.77586942505089E-9</c:v>
                </c:pt>
                <c:pt idx="133">
                  <c:v>-8.75704846384765E-9</c:v>
                </c:pt>
                <c:pt idx="134">
                  <c:v>-8.73822750261038E-9</c:v>
                </c:pt>
                <c:pt idx="135">
                  <c:v>-8.71940654140714E-9</c:v>
                </c:pt>
                <c:pt idx="136">
                  <c:v>-8.70058558016988E-9</c:v>
                </c:pt>
                <c:pt idx="137">
                  <c:v>-8.68176461896663E-9</c:v>
                </c:pt>
                <c:pt idx="138">
                  <c:v>-8.66294365772937E-9</c:v>
                </c:pt>
                <c:pt idx="139">
                  <c:v>-8.6441226964921E-9</c:v>
                </c:pt>
                <c:pt idx="140">
                  <c:v>-8.62530173528886E-9</c:v>
                </c:pt>
                <c:pt idx="141">
                  <c:v>-8.60648077405159E-9</c:v>
                </c:pt>
                <c:pt idx="142">
                  <c:v>-8.58765981284835E-9</c:v>
                </c:pt>
                <c:pt idx="143">
                  <c:v>-8.56883885161108E-9</c:v>
                </c:pt>
                <c:pt idx="144">
                  <c:v>-8.55001789040784E-9</c:v>
                </c:pt>
                <c:pt idx="145">
                  <c:v>-8.53119692917057E-9</c:v>
                </c:pt>
                <c:pt idx="146">
                  <c:v>-8.51237596796733E-9</c:v>
                </c:pt>
                <c:pt idx="147">
                  <c:v>-8.49355500673007E-9</c:v>
                </c:pt>
                <c:pt idx="148">
                  <c:v>-8.47473404552682E-9</c:v>
                </c:pt>
                <c:pt idx="149">
                  <c:v>-8.45591308428956E-9</c:v>
                </c:pt>
                <c:pt idx="150">
                  <c:v>-8.43709212308631E-9</c:v>
                </c:pt>
                <c:pt idx="151">
                  <c:v>-8.41827116184905E-9</c:v>
                </c:pt>
                <c:pt idx="152">
                  <c:v>-8.39945020064581E-9</c:v>
                </c:pt>
                <c:pt idx="153">
                  <c:v>-8.38062923940855E-9</c:v>
                </c:pt>
                <c:pt idx="154">
                  <c:v>-8.3618082782053E-9</c:v>
                </c:pt>
                <c:pt idx="155">
                  <c:v>-8.34298731696803E-9</c:v>
                </c:pt>
                <c:pt idx="156">
                  <c:v>-8.32416635576479E-9</c:v>
                </c:pt>
                <c:pt idx="157">
                  <c:v>-8.30534539452752E-9</c:v>
                </c:pt>
                <c:pt idx="158">
                  <c:v>-8.28652443332428E-9</c:v>
                </c:pt>
                <c:pt idx="159">
                  <c:v>-8.26770347208701E-9</c:v>
                </c:pt>
                <c:pt idx="160">
                  <c:v>-8.24888251088377E-9</c:v>
                </c:pt>
                <c:pt idx="161">
                  <c:v>-8.2300615496465E-9</c:v>
                </c:pt>
                <c:pt idx="162">
                  <c:v>-8.21124058844326E-9</c:v>
                </c:pt>
                <c:pt idx="163">
                  <c:v>-8.192419627206E-9</c:v>
                </c:pt>
                <c:pt idx="164">
                  <c:v>-8.17359866600275E-9</c:v>
                </c:pt>
                <c:pt idx="165">
                  <c:v>-8.15477770476548E-9</c:v>
                </c:pt>
                <c:pt idx="166">
                  <c:v>-8.13595674356224E-9</c:v>
                </c:pt>
                <c:pt idx="167">
                  <c:v>-8.11713578232498E-9</c:v>
                </c:pt>
                <c:pt idx="168">
                  <c:v>-8.09831482112173E-9</c:v>
                </c:pt>
                <c:pt idx="169">
                  <c:v>-8.07949385988447E-9</c:v>
                </c:pt>
                <c:pt idx="170">
                  <c:v>-8.06067289868123E-9</c:v>
                </c:pt>
                <c:pt idx="171">
                  <c:v>-8.04185193744396E-9</c:v>
                </c:pt>
                <c:pt idx="172">
                  <c:v>-8.0230309762067E-9</c:v>
                </c:pt>
                <c:pt idx="173">
                  <c:v>-8.00421001500345E-9</c:v>
                </c:pt>
                <c:pt idx="174">
                  <c:v>-7.98538905376618E-9</c:v>
                </c:pt>
                <c:pt idx="175">
                  <c:v>-7.96656809256294E-9</c:v>
                </c:pt>
                <c:pt idx="176">
                  <c:v>-7.94774713132568E-9</c:v>
                </c:pt>
                <c:pt idx="177">
                  <c:v>-7.92892617012243E-9</c:v>
                </c:pt>
                <c:pt idx="178">
                  <c:v>-7.91010520888517E-9</c:v>
                </c:pt>
                <c:pt idx="179">
                  <c:v>-7.89128424768192E-9</c:v>
                </c:pt>
                <c:pt idx="180">
                  <c:v>-7.87246328644466E-9</c:v>
                </c:pt>
                <c:pt idx="181">
                  <c:v>-7.85364232524142E-9</c:v>
                </c:pt>
                <c:pt idx="182">
                  <c:v>-7.83482136393611E-9</c:v>
                </c:pt>
                <c:pt idx="183">
                  <c:v>-7.8160004026308E-9</c:v>
                </c:pt>
                <c:pt idx="184">
                  <c:v>-7.7971794416657E-9</c:v>
                </c:pt>
                <c:pt idx="185">
                  <c:v>-7.7783584803604E-9</c:v>
                </c:pt>
                <c:pt idx="186">
                  <c:v>-7.75953751905509E-9</c:v>
                </c:pt>
                <c:pt idx="187">
                  <c:v>-7.74071655774978E-9</c:v>
                </c:pt>
                <c:pt idx="188">
                  <c:v>-7.72189559678468E-9</c:v>
                </c:pt>
                <c:pt idx="189">
                  <c:v>-7.70307463547938E-9</c:v>
                </c:pt>
                <c:pt idx="190">
                  <c:v>-7.68425367417407E-9</c:v>
                </c:pt>
                <c:pt idx="191">
                  <c:v>-7.66543271286877E-9</c:v>
                </c:pt>
                <c:pt idx="192">
                  <c:v>-7.64661175190367E-9</c:v>
                </c:pt>
                <c:pt idx="193">
                  <c:v>-7.62779079059836E-9</c:v>
                </c:pt>
                <c:pt idx="194">
                  <c:v>-7.60896982929305E-9</c:v>
                </c:pt>
                <c:pt idx="195">
                  <c:v>-7.59014886798775E-9</c:v>
                </c:pt>
                <c:pt idx="196">
                  <c:v>-7.57132790702265E-9</c:v>
                </c:pt>
                <c:pt idx="197">
                  <c:v>-7.55250694571734E-9</c:v>
                </c:pt>
                <c:pt idx="198">
                  <c:v>-7.53368598441204E-9</c:v>
                </c:pt>
                <c:pt idx="199">
                  <c:v>-7.51486502310673E-9</c:v>
                </c:pt>
                <c:pt idx="200">
                  <c:v>-7.49604406214163E-9</c:v>
                </c:pt>
                <c:pt idx="201">
                  <c:v>-7.47722310083633E-9</c:v>
                </c:pt>
                <c:pt idx="202">
                  <c:v>-7.45840213953102E-9</c:v>
                </c:pt>
                <c:pt idx="203">
                  <c:v>-7.43958117822571E-9</c:v>
                </c:pt>
                <c:pt idx="204">
                  <c:v>-7.42076021726061E-9</c:v>
                </c:pt>
                <c:pt idx="205">
                  <c:v>-7.40193925595531E-9</c:v>
                </c:pt>
                <c:pt idx="206">
                  <c:v>-7.38311829465E-9</c:v>
                </c:pt>
                <c:pt idx="207">
                  <c:v>-7.36429733334469E-9</c:v>
                </c:pt>
                <c:pt idx="208">
                  <c:v>-7.34547637237959E-9</c:v>
                </c:pt>
                <c:pt idx="209">
                  <c:v>-7.32665541107429E-9</c:v>
                </c:pt>
                <c:pt idx="210">
                  <c:v>-7.30783444976898E-9</c:v>
                </c:pt>
                <c:pt idx="211">
                  <c:v>-7.28901348846368E-9</c:v>
                </c:pt>
                <c:pt idx="212">
                  <c:v>-7.27019252749858E-9</c:v>
                </c:pt>
                <c:pt idx="213">
                  <c:v>-7.25137156619327E-9</c:v>
                </c:pt>
                <c:pt idx="214">
                  <c:v>-7.23255060488796E-9</c:v>
                </c:pt>
                <c:pt idx="215">
                  <c:v>-7.21372964358266E-9</c:v>
                </c:pt>
                <c:pt idx="216">
                  <c:v>-7.19490868261756E-9</c:v>
                </c:pt>
                <c:pt idx="217">
                  <c:v>-7.17608772131225E-9</c:v>
                </c:pt>
                <c:pt idx="218">
                  <c:v>-7.15726676000695E-9</c:v>
                </c:pt>
                <c:pt idx="219">
                  <c:v>-7.13844579870164E-9</c:v>
                </c:pt>
                <c:pt idx="220">
                  <c:v>-7.11962483773654E-9</c:v>
                </c:pt>
                <c:pt idx="221">
                  <c:v>-7.10080387643123E-9</c:v>
                </c:pt>
                <c:pt idx="222">
                  <c:v>-7.08198291512593E-9</c:v>
                </c:pt>
                <c:pt idx="223">
                  <c:v>-7.06316195382062E-9</c:v>
                </c:pt>
                <c:pt idx="224">
                  <c:v>-7.04434099285552E-9</c:v>
                </c:pt>
                <c:pt idx="225">
                  <c:v>-7.02552003155022E-9</c:v>
                </c:pt>
                <c:pt idx="226">
                  <c:v>-7.00669907024491E-9</c:v>
                </c:pt>
                <c:pt idx="227">
                  <c:v>-6.98787810893961E-9</c:v>
                </c:pt>
                <c:pt idx="228">
                  <c:v>-6.9690571479745E-9</c:v>
                </c:pt>
                <c:pt idx="229">
                  <c:v>-6.9502361866692E-9</c:v>
                </c:pt>
                <c:pt idx="230">
                  <c:v>-6.93141522536389E-9</c:v>
                </c:pt>
                <c:pt idx="231">
                  <c:v>-6.91259426405858E-9</c:v>
                </c:pt>
                <c:pt idx="232">
                  <c:v>-6.89377330309349E-9</c:v>
                </c:pt>
                <c:pt idx="233">
                  <c:v>-6.87495234178818E-9</c:v>
                </c:pt>
                <c:pt idx="234">
                  <c:v>-6.85613138048287E-9</c:v>
                </c:pt>
                <c:pt idx="235">
                  <c:v>-6.83731041917757E-9</c:v>
                </c:pt>
                <c:pt idx="236">
                  <c:v>-6.81848945821247E-9</c:v>
                </c:pt>
                <c:pt idx="237">
                  <c:v>-6.79966849690717E-9</c:v>
                </c:pt>
                <c:pt idx="238">
                  <c:v>-6.78084753560186E-9</c:v>
                </c:pt>
                <c:pt idx="239">
                  <c:v>-6.76202657429655E-9</c:v>
                </c:pt>
                <c:pt idx="240">
                  <c:v>-6.74320561333145E-9</c:v>
                </c:pt>
                <c:pt idx="241">
                  <c:v>-6.72438465202614E-9</c:v>
                </c:pt>
                <c:pt idx="242">
                  <c:v>-6.70556369072084E-9</c:v>
                </c:pt>
                <c:pt idx="243">
                  <c:v>-6.68674272941553E-9</c:v>
                </c:pt>
                <c:pt idx="244">
                  <c:v>-6.66792176845043E-9</c:v>
                </c:pt>
                <c:pt idx="245">
                  <c:v>-6.64910080714513E-9</c:v>
                </c:pt>
                <c:pt idx="246">
                  <c:v>-6.63027984583982E-9</c:v>
                </c:pt>
                <c:pt idx="247">
                  <c:v>-6.61145888453451E-9</c:v>
                </c:pt>
                <c:pt idx="248">
                  <c:v>-6.59263792356941E-9</c:v>
                </c:pt>
                <c:pt idx="249">
                  <c:v>-6.57381696226411E-9</c:v>
                </c:pt>
                <c:pt idx="250">
                  <c:v>-6.5549960009588E-9</c:v>
                </c:pt>
                <c:pt idx="251">
                  <c:v>-6.5361750396535E-9</c:v>
                </c:pt>
                <c:pt idx="252">
                  <c:v>-6.5173540786884E-9</c:v>
                </c:pt>
                <c:pt idx="253">
                  <c:v>-6.49853311738309E-9</c:v>
                </c:pt>
                <c:pt idx="254">
                  <c:v>-6.47971215607779E-9</c:v>
                </c:pt>
                <c:pt idx="255">
                  <c:v>-6.46089119477248E-9</c:v>
                </c:pt>
                <c:pt idx="256">
                  <c:v>-6.44207023380738E-9</c:v>
                </c:pt>
                <c:pt idx="257">
                  <c:v>-6.42324927250207E-9</c:v>
                </c:pt>
                <c:pt idx="258">
                  <c:v>-6.40442831119677E-9</c:v>
                </c:pt>
                <c:pt idx="259">
                  <c:v>-6.38560734989146E-9</c:v>
                </c:pt>
                <c:pt idx="260">
                  <c:v>-6.36678638892636E-9</c:v>
                </c:pt>
                <c:pt idx="261">
                  <c:v>-6.34796542762105E-9</c:v>
                </c:pt>
                <c:pt idx="262">
                  <c:v>-6.32914446631575E-9</c:v>
                </c:pt>
                <c:pt idx="263">
                  <c:v>-6.31032350501044E-9</c:v>
                </c:pt>
                <c:pt idx="264">
                  <c:v>-6.29150254404534E-9</c:v>
                </c:pt>
                <c:pt idx="265">
                  <c:v>-6.27268158274004E-9</c:v>
                </c:pt>
                <c:pt idx="266">
                  <c:v>-6.25386062143473E-9</c:v>
                </c:pt>
                <c:pt idx="267">
                  <c:v>-6.23503966012942E-9</c:v>
                </c:pt>
                <c:pt idx="268">
                  <c:v>-6.21621869916433E-9</c:v>
                </c:pt>
                <c:pt idx="269">
                  <c:v>-6.19739773785902E-9</c:v>
                </c:pt>
                <c:pt idx="270">
                  <c:v>-6.17857677655371E-9</c:v>
                </c:pt>
                <c:pt idx="271">
                  <c:v>-6.15975581524841E-9</c:v>
                </c:pt>
                <c:pt idx="272">
                  <c:v>-6.14093485428331E-9</c:v>
                </c:pt>
                <c:pt idx="273">
                  <c:v>-6.122113892978E-9</c:v>
                </c:pt>
                <c:pt idx="274">
                  <c:v>-6.10329293167269E-9</c:v>
                </c:pt>
                <c:pt idx="275">
                  <c:v>-6.08447197036739E-9</c:v>
                </c:pt>
                <c:pt idx="276">
                  <c:v>-6.06565100940229E-9</c:v>
                </c:pt>
                <c:pt idx="277">
                  <c:v>-6.04683004809698E-9</c:v>
                </c:pt>
                <c:pt idx="278">
                  <c:v>-6.02800908679168E-9</c:v>
                </c:pt>
                <c:pt idx="279">
                  <c:v>-6.00918812548637E-9</c:v>
                </c:pt>
                <c:pt idx="280">
                  <c:v>-5.99036716452127E-9</c:v>
                </c:pt>
                <c:pt idx="281">
                  <c:v>-5.97154620321597E-9</c:v>
                </c:pt>
                <c:pt idx="282">
                  <c:v>-5.95272524191066E-9</c:v>
                </c:pt>
                <c:pt idx="283">
                  <c:v>-5.93390428060535E-9</c:v>
                </c:pt>
                <c:pt idx="284">
                  <c:v>-5.91508331964025E-9</c:v>
                </c:pt>
                <c:pt idx="285">
                  <c:v>-5.89626235833495E-9</c:v>
                </c:pt>
                <c:pt idx="286">
                  <c:v>-5.87744139702964E-9</c:v>
                </c:pt>
                <c:pt idx="287">
                  <c:v>-5.85862043572434E-9</c:v>
                </c:pt>
                <c:pt idx="288">
                  <c:v>-5.83979947475924E-9</c:v>
                </c:pt>
                <c:pt idx="289">
                  <c:v>-5.82097851345393E-9</c:v>
                </c:pt>
                <c:pt idx="290">
                  <c:v>-5.80215755214862E-9</c:v>
                </c:pt>
                <c:pt idx="291">
                  <c:v>-5.78333659084332E-9</c:v>
                </c:pt>
                <c:pt idx="292">
                  <c:v>-5.76451562987821E-9</c:v>
                </c:pt>
                <c:pt idx="293">
                  <c:v>-5.74569466857291E-9</c:v>
                </c:pt>
                <c:pt idx="294">
                  <c:v>-5.7268737072676E-9</c:v>
                </c:pt>
                <c:pt idx="295">
                  <c:v>-5.7080527459623E-9</c:v>
                </c:pt>
                <c:pt idx="296">
                  <c:v>-5.6892317849972E-9</c:v>
                </c:pt>
                <c:pt idx="297">
                  <c:v>-5.67041082369189E-9</c:v>
                </c:pt>
                <c:pt idx="298">
                  <c:v>-5.65158986238658E-9</c:v>
                </c:pt>
                <c:pt idx="299">
                  <c:v>-5.63276890108128E-9</c:v>
                </c:pt>
                <c:pt idx="300">
                  <c:v>-5.61394794011618E-9</c:v>
                </c:pt>
                <c:pt idx="301">
                  <c:v>-5.59512697881088E-9</c:v>
                </c:pt>
                <c:pt idx="302">
                  <c:v>-5.57630601750557E-9</c:v>
                </c:pt>
                <c:pt idx="303">
                  <c:v>-5.55748505620026E-9</c:v>
                </c:pt>
                <c:pt idx="304">
                  <c:v>-5.53866409523516E-9</c:v>
                </c:pt>
                <c:pt idx="305">
                  <c:v>-5.51984313392986E-9</c:v>
                </c:pt>
                <c:pt idx="306">
                  <c:v>-5.50102217262455E-9</c:v>
                </c:pt>
                <c:pt idx="307">
                  <c:v>-5.48220121131925E-9</c:v>
                </c:pt>
                <c:pt idx="308">
                  <c:v>-5.46338025035415E-9</c:v>
                </c:pt>
                <c:pt idx="309">
                  <c:v>-5.44455928904884E-9</c:v>
                </c:pt>
                <c:pt idx="310">
                  <c:v>-5.42573832774353E-9</c:v>
                </c:pt>
                <c:pt idx="311">
                  <c:v>-5.40691736643823E-9</c:v>
                </c:pt>
                <c:pt idx="312">
                  <c:v>-5.38809640547313E-9</c:v>
                </c:pt>
                <c:pt idx="313">
                  <c:v>-5.36927544416782E-9</c:v>
                </c:pt>
                <c:pt idx="314">
                  <c:v>-5.35045448286251E-9</c:v>
                </c:pt>
                <c:pt idx="315">
                  <c:v>-5.33163352155721E-9</c:v>
                </c:pt>
                <c:pt idx="316">
                  <c:v>-5.31281256059211E-9</c:v>
                </c:pt>
                <c:pt idx="317">
                  <c:v>-5.2939915992868E-9</c:v>
                </c:pt>
                <c:pt idx="318">
                  <c:v>-5.2751706379815E-9</c:v>
                </c:pt>
                <c:pt idx="319">
                  <c:v>-5.25634967667619E-9</c:v>
                </c:pt>
                <c:pt idx="320">
                  <c:v>-5.23752871571109E-9</c:v>
                </c:pt>
                <c:pt idx="321">
                  <c:v>-5.21870775440579E-9</c:v>
                </c:pt>
                <c:pt idx="322">
                  <c:v>-5.19988679310048E-9</c:v>
                </c:pt>
                <c:pt idx="323">
                  <c:v>-5.18106583179517E-9</c:v>
                </c:pt>
                <c:pt idx="324">
                  <c:v>-5.16224487083007E-9</c:v>
                </c:pt>
                <c:pt idx="325">
                  <c:v>-5.14342390952477E-9</c:v>
                </c:pt>
                <c:pt idx="326">
                  <c:v>-5.12460294821946E-9</c:v>
                </c:pt>
                <c:pt idx="327">
                  <c:v>-5.10578198691416E-9</c:v>
                </c:pt>
                <c:pt idx="328">
                  <c:v>-5.08696102594906E-9</c:v>
                </c:pt>
                <c:pt idx="329">
                  <c:v>-5.06814006464375E-9</c:v>
                </c:pt>
                <c:pt idx="330">
                  <c:v>-5.04931910333844E-9</c:v>
                </c:pt>
                <c:pt idx="331">
                  <c:v>-5.03049814203314E-9</c:v>
                </c:pt>
                <c:pt idx="332">
                  <c:v>-5.01167718106804E-9</c:v>
                </c:pt>
                <c:pt idx="333">
                  <c:v>-4.99285621976273E-9</c:v>
                </c:pt>
                <c:pt idx="334">
                  <c:v>-4.97403525845742E-9</c:v>
                </c:pt>
                <c:pt idx="335">
                  <c:v>-4.95521429715212E-9</c:v>
                </c:pt>
                <c:pt idx="336">
                  <c:v>-4.93639333618702E-9</c:v>
                </c:pt>
                <c:pt idx="337">
                  <c:v>-4.91757237488171E-9</c:v>
                </c:pt>
                <c:pt idx="338">
                  <c:v>-4.89875141357641E-9</c:v>
                </c:pt>
                <c:pt idx="339">
                  <c:v>-4.8799304522711E-9</c:v>
                </c:pt>
                <c:pt idx="340">
                  <c:v>-4.861109491306E-9</c:v>
                </c:pt>
                <c:pt idx="341">
                  <c:v>-4.8422885300007E-9</c:v>
                </c:pt>
                <c:pt idx="342">
                  <c:v>-4.82346756869539E-9</c:v>
                </c:pt>
                <c:pt idx="343">
                  <c:v>-4.80464660739008E-9</c:v>
                </c:pt>
                <c:pt idx="344">
                  <c:v>-4.78582564608478E-9</c:v>
                </c:pt>
                <c:pt idx="345">
                  <c:v>-4.76700468511968E-9</c:v>
                </c:pt>
                <c:pt idx="346">
                  <c:v>-4.74818372381437E-9</c:v>
                </c:pt>
                <c:pt idx="347">
                  <c:v>-4.72936276250907E-9</c:v>
                </c:pt>
                <c:pt idx="348">
                  <c:v>-4.71054180120376E-9</c:v>
                </c:pt>
                <c:pt idx="349">
                  <c:v>-4.69172084023866E-9</c:v>
                </c:pt>
                <c:pt idx="350">
                  <c:v>-4.67289987893335E-9</c:v>
                </c:pt>
                <c:pt idx="351">
                  <c:v>-4.65407891762805E-9</c:v>
                </c:pt>
                <c:pt idx="352">
                  <c:v>-4.63525795632274E-9</c:v>
                </c:pt>
                <c:pt idx="353">
                  <c:v>-4.61643699535764E-9</c:v>
                </c:pt>
                <c:pt idx="354">
                  <c:v>-4.59761603405234E-9</c:v>
                </c:pt>
                <c:pt idx="355">
                  <c:v>-4.57879507274703E-9</c:v>
                </c:pt>
                <c:pt idx="356">
                  <c:v>-4.55997411144172E-9</c:v>
                </c:pt>
                <c:pt idx="357">
                  <c:v>-4.54115315047662E-9</c:v>
                </c:pt>
                <c:pt idx="358">
                  <c:v>-4.52233218917132E-9</c:v>
                </c:pt>
                <c:pt idx="359">
                  <c:v>-4.50351122786601E-9</c:v>
                </c:pt>
                <c:pt idx="360">
                  <c:v>-4.4846902665607E-9</c:v>
                </c:pt>
                <c:pt idx="361">
                  <c:v>-4.46586930559561E-9</c:v>
                </c:pt>
                <c:pt idx="362">
                  <c:v>-4.4470483442903E-9</c:v>
                </c:pt>
                <c:pt idx="363">
                  <c:v>-4.42822738298499E-9</c:v>
                </c:pt>
                <c:pt idx="364">
                  <c:v>-4.40940642167969E-9</c:v>
                </c:pt>
                <c:pt idx="365">
                  <c:v>-4.39058546071459E-9</c:v>
                </c:pt>
                <c:pt idx="366">
                  <c:v>-4.37176449940928E-9</c:v>
                </c:pt>
                <c:pt idx="367">
                  <c:v>-4.35294353810397E-9</c:v>
                </c:pt>
                <c:pt idx="368">
                  <c:v>-4.33412257679867E-9</c:v>
                </c:pt>
                <c:pt idx="369">
                  <c:v>-4.31530161583357E-9</c:v>
                </c:pt>
                <c:pt idx="370">
                  <c:v>-4.29648065452826E-9</c:v>
                </c:pt>
                <c:pt idx="371">
                  <c:v>-4.27765969322296E-9</c:v>
                </c:pt>
                <c:pt idx="372">
                  <c:v>-4.25883873191765E-9</c:v>
                </c:pt>
                <c:pt idx="373">
                  <c:v>-4.24001777095255E-9</c:v>
                </c:pt>
                <c:pt idx="374">
                  <c:v>-4.22119680964725E-9</c:v>
                </c:pt>
                <c:pt idx="375">
                  <c:v>-4.20237584834194E-9</c:v>
                </c:pt>
                <c:pt idx="376">
                  <c:v>-4.18355488703663E-9</c:v>
                </c:pt>
                <c:pt idx="377">
                  <c:v>-4.16473392607153E-9</c:v>
                </c:pt>
                <c:pt idx="378">
                  <c:v>-4.14591296476623E-9</c:v>
                </c:pt>
                <c:pt idx="379">
                  <c:v>-4.12709200346092E-9</c:v>
                </c:pt>
                <c:pt idx="380">
                  <c:v>-4.10827104215562E-9</c:v>
                </c:pt>
                <c:pt idx="381">
                  <c:v>-4.08945008119052E-9</c:v>
                </c:pt>
                <c:pt idx="382">
                  <c:v>-4.07062911988521E-9</c:v>
                </c:pt>
                <c:pt idx="383">
                  <c:v>-4.0518081585799E-9</c:v>
                </c:pt>
                <c:pt idx="384">
                  <c:v>-4.0329871972746E-9</c:v>
                </c:pt>
                <c:pt idx="385">
                  <c:v>-4.0141662363095E-9</c:v>
                </c:pt>
                <c:pt idx="386">
                  <c:v>-3.99534527500419E-9</c:v>
                </c:pt>
                <c:pt idx="387">
                  <c:v>-3.97652431369889E-9</c:v>
                </c:pt>
                <c:pt idx="388">
                  <c:v>-3.95770335239358E-9</c:v>
                </c:pt>
                <c:pt idx="389">
                  <c:v>-3.93888239142848E-9</c:v>
                </c:pt>
                <c:pt idx="390">
                  <c:v>-3.92006143012317E-9</c:v>
                </c:pt>
                <c:pt idx="391">
                  <c:v>-3.90124046881787E-9</c:v>
                </c:pt>
                <c:pt idx="392">
                  <c:v>-3.88241950751256E-9</c:v>
                </c:pt>
                <c:pt idx="393">
                  <c:v>-3.86359854654746E-9</c:v>
                </c:pt>
                <c:pt idx="394">
                  <c:v>-3.84477758524216E-9</c:v>
                </c:pt>
                <c:pt idx="395">
                  <c:v>-3.82595662393685E-9</c:v>
                </c:pt>
                <c:pt idx="396">
                  <c:v>-3.80713566263154E-9</c:v>
                </c:pt>
                <c:pt idx="397">
                  <c:v>-3.78831470166645E-9</c:v>
                </c:pt>
                <c:pt idx="398">
                  <c:v>-3.76949374036114E-9</c:v>
                </c:pt>
                <c:pt idx="399">
                  <c:v>-3.75067277905583E-9</c:v>
                </c:pt>
                <c:pt idx="400">
                  <c:v>-3.73185181775052E-9</c:v>
                </c:pt>
                <c:pt idx="401">
                  <c:v>-3.71303085678543E-9</c:v>
                </c:pt>
                <c:pt idx="402">
                  <c:v>-3.69420989548012E-9</c:v>
                </c:pt>
                <c:pt idx="403">
                  <c:v>-3.67538893417481E-9</c:v>
                </c:pt>
                <c:pt idx="404">
                  <c:v>-3.65656797286951E-9</c:v>
                </c:pt>
                <c:pt idx="405">
                  <c:v>-3.63774701190441E-9</c:v>
                </c:pt>
                <c:pt idx="406">
                  <c:v>-3.6189260505991E-9</c:v>
                </c:pt>
                <c:pt idx="407">
                  <c:v>-3.6001050892938E-9</c:v>
                </c:pt>
                <c:pt idx="408">
                  <c:v>-3.58128412798849E-9</c:v>
                </c:pt>
                <c:pt idx="409">
                  <c:v>-3.56246316702339E-9</c:v>
                </c:pt>
                <c:pt idx="410">
                  <c:v>-3.54364220571808E-9</c:v>
                </c:pt>
                <c:pt idx="411">
                  <c:v>-3.52482124441278E-9</c:v>
                </c:pt>
                <c:pt idx="412">
                  <c:v>-3.50600028310747E-9</c:v>
                </c:pt>
                <c:pt idx="413">
                  <c:v>-3.48717932214237E-9</c:v>
                </c:pt>
                <c:pt idx="414">
                  <c:v>-3.46835836083707E-9</c:v>
                </c:pt>
                <c:pt idx="415">
                  <c:v>-3.44953739953176E-9</c:v>
                </c:pt>
                <c:pt idx="416">
                  <c:v>-3.43071643822645E-9</c:v>
                </c:pt>
                <c:pt idx="417">
                  <c:v>-3.41189547726135E-9</c:v>
                </c:pt>
                <c:pt idx="418">
                  <c:v>-3.39307451595605E-9</c:v>
                </c:pt>
                <c:pt idx="419">
                  <c:v>-3.37425355465074E-9</c:v>
                </c:pt>
                <c:pt idx="420">
                  <c:v>-3.35543259334543E-9</c:v>
                </c:pt>
                <c:pt idx="421">
                  <c:v>-3.33661163238034E-9</c:v>
                </c:pt>
                <c:pt idx="422">
                  <c:v>-3.31779067107503E-9</c:v>
                </c:pt>
                <c:pt idx="423">
                  <c:v>-3.29896970976972E-9</c:v>
                </c:pt>
                <c:pt idx="424">
                  <c:v>-3.28014874846442E-9</c:v>
                </c:pt>
                <c:pt idx="425">
                  <c:v>-3.26132778749932E-9</c:v>
                </c:pt>
                <c:pt idx="426">
                  <c:v>-3.24250682619401E-9</c:v>
                </c:pt>
                <c:pt idx="427">
                  <c:v>-3.22368586488871E-9</c:v>
                </c:pt>
                <c:pt idx="428">
                  <c:v>-3.2048649035834E-9</c:v>
                </c:pt>
                <c:pt idx="429">
                  <c:v>-3.1860439426183E-9</c:v>
                </c:pt>
                <c:pt idx="430">
                  <c:v>-3.16722298131299E-9</c:v>
                </c:pt>
                <c:pt idx="431">
                  <c:v>-3.14840202000769E-9</c:v>
                </c:pt>
                <c:pt idx="432">
                  <c:v>-3.12958105870238E-9</c:v>
                </c:pt>
                <c:pt idx="433">
                  <c:v>-3.11076009773728E-9</c:v>
                </c:pt>
                <c:pt idx="434">
                  <c:v>-3.09193913643198E-9</c:v>
                </c:pt>
                <c:pt idx="435">
                  <c:v>-3.07311817512667E-9</c:v>
                </c:pt>
                <c:pt idx="436">
                  <c:v>-3.05429721382136E-9</c:v>
                </c:pt>
                <c:pt idx="437">
                  <c:v>-3.03547625285626E-9</c:v>
                </c:pt>
                <c:pt idx="438">
                  <c:v>-3.01665529155096E-9</c:v>
                </c:pt>
                <c:pt idx="439">
                  <c:v>-2.99783433024565E-9</c:v>
                </c:pt>
                <c:pt idx="440">
                  <c:v>-2.97901336894035E-9</c:v>
                </c:pt>
                <c:pt idx="441">
                  <c:v>-2.96019240797525E-9</c:v>
                </c:pt>
                <c:pt idx="442">
                  <c:v>-2.94137144666994E-9</c:v>
                </c:pt>
                <c:pt idx="443">
                  <c:v>-2.92255048536463E-9</c:v>
                </c:pt>
                <c:pt idx="444">
                  <c:v>-2.90372952405933E-9</c:v>
                </c:pt>
                <c:pt idx="445">
                  <c:v>-2.88490856309423E-9</c:v>
                </c:pt>
                <c:pt idx="446">
                  <c:v>-2.86608760178892E-9</c:v>
                </c:pt>
                <c:pt idx="447">
                  <c:v>-2.84726664048362E-9</c:v>
                </c:pt>
                <c:pt idx="448">
                  <c:v>-2.82844567917831E-9</c:v>
                </c:pt>
                <c:pt idx="449">
                  <c:v>-2.80962471821321E-9</c:v>
                </c:pt>
                <c:pt idx="450">
                  <c:v>-2.79080375690791E-9</c:v>
                </c:pt>
                <c:pt idx="451">
                  <c:v>-2.7719827956026E-9</c:v>
                </c:pt>
                <c:pt idx="452">
                  <c:v>-2.75316183429729E-9</c:v>
                </c:pt>
                <c:pt idx="453">
                  <c:v>-2.73434087333219E-9</c:v>
                </c:pt>
                <c:pt idx="454">
                  <c:v>-2.71551991202689E-9</c:v>
                </c:pt>
                <c:pt idx="455">
                  <c:v>-2.69669895072158E-9</c:v>
                </c:pt>
                <c:pt idx="456">
                  <c:v>-2.67787798941627E-9</c:v>
                </c:pt>
                <c:pt idx="457">
                  <c:v>-2.65905702845117E-9</c:v>
                </c:pt>
                <c:pt idx="458">
                  <c:v>-2.64023606714587E-9</c:v>
                </c:pt>
                <c:pt idx="459">
                  <c:v>-2.62141510584056E-9</c:v>
                </c:pt>
                <c:pt idx="460">
                  <c:v>-2.60259414453526E-9</c:v>
                </c:pt>
                <c:pt idx="461">
                  <c:v>-2.58377318357016E-9</c:v>
                </c:pt>
                <c:pt idx="462">
                  <c:v>-2.56495222226485E-9</c:v>
                </c:pt>
                <c:pt idx="463">
                  <c:v>-2.54613126095954E-9</c:v>
                </c:pt>
                <c:pt idx="464">
                  <c:v>-2.52731029965424E-9</c:v>
                </c:pt>
                <c:pt idx="465">
                  <c:v>-2.50848933868914E-9</c:v>
                </c:pt>
                <c:pt idx="466">
                  <c:v>-2.48966837738383E-9</c:v>
                </c:pt>
                <c:pt idx="467">
                  <c:v>-2.47084741607852E-9</c:v>
                </c:pt>
                <c:pt idx="468">
                  <c:v>-2.45202645477322E-9</c:v>
                </c:pt>
                <c:pt idx="469">
                  <c:v>-2.43320549380812E-9</c:v>
                </c:pt>
                <c:pt idx="470">
                  <c:v>-2.41438453250281E-9</c:v>
                </c:pt>
                <c:pt idx="471">
                  <c:v>-2.39556357119751E-9</c:v>
                </c:pt>
                <c:pt idx="472">
                  <c:v>-2.3767426098922E-9</c:v>
                </c:pt>
                <c:pt idx="473">
                  <c:v>-2.3579216489271E-9</c:v>
                </c:pt>
                <c:pt idx="474">
                  <c:v>-2.3391006876218E-9</c:v>
                </c:pt>
                <c:pt idx="475">
                  <c:v>-2.32027972631649E-9</c:v>
                </c:pt>
                <c:pt idx="476">
                  <c:v>-2.30145876501118E-9</c:v>
                </c:pt>
                <c:pt idx="477">
                  <c:v>-2.28263780404608E-9</c:v>
                </c:pt>
                <c:pt idx="478">
                  <c:v>-2.26381684274078E-9</c:v>
                </c:pt>
                <c:pt idx="479">
                  <c:v>-2.24499588143547E-9</c:v>
                </c:pt>
                <c:pt idx="480">
                  <c:v>-2.22617492013017E-9</c:v>
                </c:pt>
                <c:pt idx="481">
                  <c:v>-2.20735395916507E-9</c:v>
                </c:pt>
                <c:pt idx="482">
                  <c:v>-2.18853299785976E-9</c:v>
                </c:pt>
                <c:pt idx="483">
                  <c:v>-2.16971203655445E-9</c:v>
                </c:pt>
                <c:pt idx="484">
                  <c:v>-2.15089107524915E-9</c:v>
                </c:pt>
                <c:pt idx="485">
                  <c:v>-2.13207011428405E-9</c:v>
                </c:pt>
                <c:pt idx="486">
                  <c:v>-2.11324915297874E-9</c:v>
                </c:pt>
                <c:pt idx="487">
                  <c:v>-2.09442819167344E-9</c:v>
                </c:pt>
                <c:pt idx="488">
                  <c:v>-2.07560723036813E-9</c:v>
                </c:pt>
                <c:pt idx="489">
                  <c:v>-2.05678626940303E-9</c:v>
                </c:pt>
                <c:pt idx="490">
                  <c:v>-2.03796530809772E-9</c:v>
                </c:pt>
                <c:pt idx="491">
                  <c:v>-2.01914434679242E-9</c:v>
                </c:pt>
                <c:pt idx="492">
                  <c:v>-2.00032338548711E-9</c:v>
                </c:pt>
                <c:pt idx="493">
                  <c:v>-1.98150242452201E-9</c:v>
                </c:pt>
                <c:pt idx="494">
                  <c:v>-1.96268146321671E-9</c:v>
                </c:pt>
                <c:pt idx="495">
                  <c:v>-1.9438605019114E-9</c:v>
                </c:pt>
                <c:pt idx="496">
                  <c:v>-1.92503954060609E-9</c:v>
                </c:pt>
                <c:pt idx="497">
                  <c:v>-1.90621857964099E-9</c:v>
                </c:pt>
                <c:pt idx="498">
                  <c:v>-1.88739761833569E-9</c:v>
                </c:pt>
                <c:pt idx="499">
                  <c:v>-1.86857665703038E-9</c:v>
                </c:pt>
                <c:pt idx="500">
                  <c:v>-1.84975569572508E-9</c:v>
                </c:pt>
                <c:pt idx="501">
                  <c:v>-1.83093473475998E-9</c:v>
                </c:pt>
                <c:pt idx="502">
                  <c:v>-1.81211377345467E-9</c:v>
                </c:pt>
                <c:pt idx="503">
                  <c:v>-1.79329281214936E-9</c:v>
                </c:pt>
                <c:pt idx="504">
                  <c:v>-1.77447185084406E-9</c:v>
                </c:pt>
                <c:pt idx="505">
                  <c:v>-1.75565088987896E-9</c:v>
                </c:pt>
                <c:pt idx="506">
                  <c:v>-1.73682992857365E-9</c:v>
                </c:pt>
                <c:pt idx="507">
                  <c:v>-1.71800896726835E-9</c:v>
                </c:pt>
                <c:pt idx="508">
                  <c:v>-1.69918800596304E-9</c:v>
                </c:pt>
                <c:pt idx="509">
                  <c:v>-1.68036704499794E-9</c:v>
                </c:pt>
                <c:pt idx="510">
                  <c:v>-1.66154608369263E-9</c:v>
                </c:pt>
                <c:pt idx="511">
                  <c:v>-1.64272512238733E-9</c:v>
                </c:pt>
                <c:pt idx="512">
                  <c:v>-1.62390416108202E-9</c:v>
                </c:pt>
                <c:pt idx="513">
                  <c:v>-1.60508320011692E-9</c:v>
                </c:pt>
                <c:pt idx="514">
                  <c:v>-1.58626223881162E-9</c:v>
                </c:pt>
                <c:pt idx="515">
                  <c:v>-1.56744127750631E-9</c:v>
                </c:pt>
                <c:pt idx="516">
                  <c:v>-1.548620316201E-9</c:v>
                </c:pt>
                <c:pt idx="517">
                  <c:v>-1.5297993548957E-9</c:v>
                </c:pt>
                <c:pt idx="518">
                  <c:v>-1.5109783939306E-9</c:v>
                </c:pt>
                <c:pt idx="519">
                  <c:v>-1.49215743262529E-9</c:v>
                </c:pt>
                <c:pt idx="520">
                  <c:v>-1.47333647131999E-9</c:v>
                </c:pt>
                <c:pt idx="521">
                  <c:v>-1.45451551001468E-9</c:v>
                </c:pt>
                <c:pt idx="522">
                  <c:v>-1.43569454904958E-9</c:v>
                </c:pt>
                <c:pt idx="523">
                  <c:v>-1.41687358774427E-9</c:v>
                </c:pt>
                <c:pt idx="524">
                  <c:v>-1.39805262643897E-9</c:v>
                </c:pt>
                <c:pt idx="525">
                  <c:v>-1.37923166513366E-9</c:v>
                </c:pt>
                <c:pt idx="526">
                  <c:v>-1.36041070416856E-9</c:v>
                </c:pt>
                <c:pt idx="527">
                  <c:v>-1.34158974286326E-9</c:v>
                </c:pt>
                <c:pt idx="528">
                  <c:v>-1.32276878155795E-9</c:v>
                </c:pt>
                <c:pt idx="529">
                  <c:v>-1.30394782025264E-9</c:v>
                </c:pt>
                <c:pt idx="530">
                  <c:v>-1.28512685928754E-9</c:v>
                </c:pt>
                <c:pt idx="531">
                  <c:v>-1.26630589798224E-9</c:v>
                </c:pt>
                <c:pt idx="532">
                  <c:v>-1.24748493667693E-9</c:v>
                </c:pt>
                <c:pt idx="533">
                  <c:v>-1.22866397537163E-9</c:v>
                </c:pt>
                <c:pt idx="534">
                  <c:v>-1.20984301440653E-9</c:v>
                </c:pt>
                <c:pt idx="535">
                  <c:v>-1.19102205310122E-9</c:v>
                </c:pt>
                <c:pt idx="536">
                  <c:v>-1.17220109179591E-9</c:v>
                </c:pt>
                <c:pt idx="537">
                  <c:v>-1.15338013049061E-9</c:v>
                </c:pt>
                <c:pt idx="538">
                  <c:v>-1.13455916952551E-9</c:v>
                </c:pt>
                <c:pt idx="539">
                  <c:v>-1.1157382082202E-9</c:v>
                </c:pt>
                <c:pt idx="540">
                  <c:v>-1.0969172469149E-9</c:v>
                </c:pt>
                <c:pt idx="541">
                  <c:v>-1.07809628560959E-9</c:v>
                </c:pt>
                <c:pt idx="542">
                  <c:v>-1.05927532464449E-9</c:v>
                </c:pt>
                <c:pt idx="543">
                  <c:v>-1.04045436333918E-9</c:v>
                </c:pt>
                <c:pt idx="544">
                  <c:v>-1.02163340203388E-9</c:v>
                </c:pt>
                <c:pt idx="545">
                  <c:v>-1.00281244072857E-9</c:v>
                </c:pt>
                <c:pt idx="546">
                  <c:v>-9.83991479763473E-10</c:v>
                </c:pt>
                <c:pt idx="547">
                  <c:v>-9.65170518458167E-10</c:v>
                </c:pt>
                <c:pt idx="548">
                  <c:v>-9.46349557152866E-10</c:v>
                </c:pt>
                <c:pt idx="549">
                  <c:v>-9.27528595847555E-10</c:v>
                </c:pt>
                <c:pt idx="550">
                  <c:v>-9.08707634882455E-10</c:v>
                </c:pt>
                <c:pt idx="551">
                  <c:v>-8.89886673577149E-10</c:v>
                </c:pt>
                <c:pt idx="552">
                  <c:v>-8.71065712271843E-10</c:v>
                </c:pt>
                <c:pt idx="553">
                  <c:v>-8.52244750966537E-10</c:v>
                </c:pt>
                <c:pt idx="554">
                  <c:v>-8.33423790001437E-10</c:v>
                </c:pt>
                <c:pt idx="555">
                  <c:v>-8.14602828696131E-10</c:v>
                </c:pt>
                <c:pt idx="556">
                  <c:v>-7.95781867390826E-10</c:v>
                </c:pt>
                <c:pt idx="557">
                  <c:v>-7.76960906085518E-10</c:v>
                </c:pt>
                <c:pt idx="558">
                  <c:v>-7.58139945120419E-10</c:v>
                </c:pt>
                <c:pt idx="559">
                  <c:v>-7.39318983815113E-10</c:v>
                </c:pt>
                <c:pt idx="560">
                  <c:v>-7.20498022509808E-10</c:v>
                </c:pt>
                <c:pt idx="561">
                  <c:v>-7.016770612045E-10</c:v>
                </c:pt>
                <c:pt idx="562">
                  <c:v>-6.82856100239401E-10</c:v>
                </c:pt>
                <c:pt idx="563">
                  <c:v>-6.64035138934095E-10</c:v>
                </c:pt>
                <c:pt idx="564">
                  <c:v>-6.4521417762879E-10</c:v>
                </c:pt>
                <c:pt idx="565">
                  <c:v>-6.26393216323482E-10</c:v>
                </c:pt>
                <c:pt idx="566">
                  <c:v>-6.07572255358383E-10</c:v>
                </c:pt>
                <c:pt idx="567">
                  <c:v>-5.88751294053077E-10</c:v>
                </c:pt>
                <c:pt idx="568">
                  <c:v>-5.6993033274777E-10</c:v>
                </c:pt>
                <c:pt idx="569">
                  <c:v>-5.51109371442464E-10</c:v>
                </c:pt>
                <c:pt idx="570">
                  <c:v>-5.32288410477365E-10</c:v>
                </c:pt>
                <c:pt idx="571">
                  <c:v>-5.1346744917206E-10</c:v>
                </c:pt>
                <c:pt idx="572">
                  <c:v>-4.94646487866752E-10</c:v>
                </c:pt>
                <c:pt idx="573">
                  <c:v>-4.75825526561446E-10</c:v>
                </c:pt>
                <c:pt idx="574">
                  <c:v>-4.57004565596347E-10</c:v>
                </c:pt>
                <c:pt idx="575">
                  <c:v>-4.38183604291042E-10</c:v>
                </c:pt>
                <c:pt idx="576">
                  <c:v>-4.19362642985734E-10</c:v>
                </c:pt>
                <c:pt idx="577">
                  <c:v>-4.00541681680428E-10</c:v>
                </c:pt>
                <c:pt idx="578">
                  <c:v>-3.81720720715329E-10</c:v>
                </c:pt>
                <c:pt idx="579">
                  <c:v>-3.62899759410024E-10</c:v>
                </c:pt>
                <c:pt idx="580">
                  <c:v>-3.44078798104716E-10</c:v>
                </c:pt>
                <c:pt idx="581">
                  <c:v>-3.2525783679941E-10</c:v>
                </c:pt>
                <c:pt idx="582">
                  <c:v>-3.06436875834312E-10</c:v>
                </c:pt>
                <c:pt idx="583">
                  <c:v>-2.87615914529006E-10</c:v>
                </c:pt>
                <c:pt idx="584">
                  <c:v>-2.68794953223698E-10</c:v>
                </c:pt>
                <c:pt idx="585">
                  <c:v>-2.49973991918392E-10</c:v>
                </c:pt>
                <c:pt idx="586">
                  <c:v>-2.31153030953294E-10</c:v>
                </c:pt>
                <c:pt idx="587">
                  <c:v>-2.12332069647988E-10</c:v>
                </c:pt>
                <c:pt idx="588">
                  <c:v>-1.9351110834268E-10</c:v>
                </c:pt>
                <c:pt idx="589">
                  <c:v>-1.74690147037374E-10</c:v>
                </c:pt>
                <c:pt idx="590">
                  <c:v>-1.55869186072276E-10</c:v>
                </c:pt>
                <c:pt idx="591">
                  <c:v>-1.3704822476697E-10</c:v>
                </c:pt>
                <c:pt idx="592">
                  <c:v>-1.18227263461662E-10</c:v>
                </c:pt>
                <c:pt idx="593">
                  <c:v>-9.94063021563569E-11</c:v>
                </c:pt>
                <c:pt idx="594">
                  <c:v>-8.05853411912581E-11</c:v>
                </c:pt>
                <c:pt idx="595">
                  <c:v>-6.1764379885952E-11</c:v>
                </c:pt>
                <c:pt idx="596">
                  <c:v>-4.29434185806441E-11</c:v>
                </c:pt>
                <c:pt idx="597">
                  <c:v>-2.41224572753384E-11</c:v>
                </c:pt>
                <c:pt idx="598">
                  <c:v>-5.30149631023977E-12</c:v>
                </c:pt>
                <c:pt idx="599">
                  <c:v>1.35194649950659E-11</c:v>
                </c:pt>
                <c:pt idx="600">
                  <c:v>3.23404263003739E-11</c:v>
                </c:pt>
                <c:pt idx="601">
                  <c:v>5.11613876056795E-11</c:v>
                </c:pt>
                <c:pt idx="602">
                  <c:v>6.99823485707781E-11</c:v>
                </c:pt>
                <c:pt idx="603">
                  <c:v>8.88033098760838E-11</c:v>
                </c:pt>
                <c:pt idx="604">
                  <c:v>1.07624271181392E-10</c:v>
                </c:pt>
                <c:pt idx="605">
                  <c:v>1.26445232486697E-10</c:v>
                </c:pt>
                <c:pt idx="606">
                  <c:v>1.45266193451796E-10</c:v>
                </c:pt>
                <c:pt idx="607">
                  <c:v>1.64087154757102E-10</c:v>
                </c:pt>
                <c:pt idx="608">
                  <c:v>1.8290811606241E-10</c:v>
                </c:pt>
                <c:pt idx="609">
                  <c:v>2.01729077367715E-10</c:v>
                </c:pt>
                <c:pt idx="610">
                  <c:v>2.20550038332814E-10</c:v>
                </c:pt>
                <c:pt idx="611">
                  <c:v>2.3937099963812E-10</c:v>
                </c:pt>
                <c:pt idx="612">
                  <c:v>2.58191960943428E-10</c:v>
                </c:pt>
                <c:pt idx="613">
                  <c:v>2.77012922248733E-10</c:v>
                </c:pt>
                <c:pt idx="614">
                  <c:v>2.95833883213832E-10</c:v>
                </c:pt>
                <c:pt idx="615">
                  <c:v>3.14654844519138E-10</c:v>
                </c:pt>
                <c:pt idx="616">
                  <c:v>3.33475805824446E-10</c:v>
                </c:pt>
                <c:pt idx="617">
                  <c:v>3.52296767129751E-10</c:v>
                </c:pt>
                <c:pt idx="618">
                  <c:v>3.7111772809485E-10</c:v>
                </c:pt>
                <c:pt idx="619">
                  <c:v>3.89938689400158E-10</c:v>
                </c:pt>
                <c:pt idx="620">
                  <c:v>4.08759650705464E-10</c:v>
                </c:pt>
                <c:pt idx="621">
                  <c:v>4.27580612010769E-10</c:v>
                </c:pt>
                <c:pt idx="622">
                  <c:v>4.46401572975868E-10</c:v>
                </c:pt>
                <c:pt idx="623">
                  <c:v>4.65222534281176E-10</c:v>
                </c:pt>
                <c:pt idx="624">
                  <c:v>4.84043495586481E-10</c:v>
                </c:pt>
                <c:pt idx="625">
                  <c:v>5.02864456891787E-10</c:v>
                </c:pt>
                <c:pt idx="626">
                  <c:v>5.21685417856886E-10</c:v>
                </c:pt>
                <c:pt idx="627">
                  <c:v>5.40506379162194E-10</c:v>
                </c:pt>
                <c:pt idx="628">
                  <c:v>5.59327340467499E-10</c:v>
                </c:pt>
                <c:pt idx="629">
                  <c:v>5.78148301772805E-10</c:v>
                </c:pt>
                <c:pt idx="630">
                  <c:v>5.96969262737904E-10</c:v>
                </c:pt>
                <c:pt idx="631">
                  <c:v>6.15790224043212E-10</c:v>
                </c:pt>
                <c:pt idx="632">
                  <c:v>6.34611185348517E-10</c:v>
                </c:pt>
                <c:pt idx="633">
                  <c:v>6.53432146653823E-10</c:v>
                </c:pt>
                <c:pt idx="634">
                  <c:v>6.72253107618921E-10</c:v>
                </c:pt>
                <c:pt idx="635">
                  <c:v>6.9107406892423E-10</c:v>
                </c:pt>
                <c:pt idx="636">
                  <c:v>7.09895030229535E-10</c:v>
                </c:pt>
                <c:pt idx="637">
                  <c:v>7.28715991534841E-10</c:v>
                </c:pt>
                <c:pt idx="638">
                  <c:v>7.4753695249994E-10</c:v>
                </c:pt>
                <c:pt idx="639">
                  <c:v>7.66357913805247E-10</c:v>
                </c:pt>
                <c:pt idx="640">
                  <c:v>7.85178875110553E-10</c:v>
                </c:pt>
                <c:pt idx="641">
                  <c:v>8.03999836415859E-10</c:v>
                </c:pt>
                <c:pt idx="642">
                  <c:v>8.22820797380957E-10</c:v>
                </c:pt>
                <c:pt idx="643">
                  <c:v>8.41641758686266E-10</c:v>
                </c:pt>
                <c:pt idx="644">
                  <c:v>8.60462719991571E-10</c:v>
                </c:pt>
                <c:pt idx="645">
                  <c:v>8.79283681296878E-10</c:v>
                </c:pt>
                <c:pt idx="646">
                  <c:v>8.98104642261975E-10</c:v>
                </c:pt>
                <c:pt idx="647">
                  <c:v>9.16925603567284E-10</c:v>
                </c:pt>
                <c:pt idx="648">
                  <c:v>9.3574656487259E-10</c:v>
                </c:pt>
                <c:pt idx="649">
                  <c:v>9.54567526177895E-10</c:v>
                </c:pt>
                <c:pt idx="650">
                  <c:v>9.73388487142995E-10</c:v>
                </c:pt>
                <c:pt idx="651">
                  <c:v>9.92209448448301E-10</c:v>
                </c:pt>
                <c:pt idx="652">
                  <c:v>1.01103040975361E-9</c:v>
                </c:pt>
                <c:pt idx="653">
                  <c:v>1.02985137105891E-9</c:v>
                </c:pt>
                <c:pt idx="654">
                  <c:v>1.04867233202401E-9</c:v>
                </c:pt>
                <c:pt idx="655">
                  <c:v>1.06749329332932E-9</c:v>
                </c:pt>
                <c:pt idx="656">
                  <c:v>1.08631425463462E-9</c:v>
                </c:pt>
                <c:pt idx="657">
                  <c:v>1.10513521593993E-9</c:v>
                </c:pt>
                <c:pt idx="658">
                  <c:v>1.12395617690503E-9</c:v>
                </c:pt>
                <c:pt idx="659">
                  <c:v>1.14277713821034E-9</c:v>
                </c:pt>
                <c:pt idx="660">
                  <c:v>1.16159809951564E-9</c:v>
                </c:pt>
                <c:pt idx="661">
                  <c:v>1.18041906082095E-9</c:v>
                </c:pt>
                <c:pt idx="662">
                  <c:v>1.19924002178605E-9</c:v>
                </c:pt>
                <c:pt idx="663">
                  <c:v>1.21806098309136E-9</c:v>
                </c:pt>
                <c:pt idx="664">
                  <c:v>1.23688194439666E-9</c:v>
                </c:pt>
                <c:pt idx="665">
                  <c:v>1.25570290570197E-9</c:v>
                </c:pt>
                <c:pt idx="666">
                  <c:v>1.27452386666706E-9</c:v>
                </c:pt>
                <c:pt idx="667">
                  <c:v>1.29334482797237E-9</c:v>
                </c:pt>
                <c:pt idx="668">
                  <c:v>1.31216578927768E-9</c:v>
                </c:pt>
                <c:pt idx="669">
                  <c:v>1.33098675058298E-9</c:v>
                </c:pt>
                <c:pt idx="670">
                  <c:v>1.34980771154809E-9</c:v>
                </c:pt>
                <c:pt idx="671">
                  <c:v>1.36862867285339E-9</c:v>
                </c:pt>
                <c:pt idx="672">
                  <c:v>1.3874496341587E-9</c:v>
                </c:pt>
                <c:pt idx="673">
                  <c:v>1.406270595464E-9</c:v>
                </c:pt>
                <c:pt idx="674">
                  <c:v>1.4250915564291E-9</c:v>
                </c:pt>
                <c:pt idx="675">
                  <c:v>1.44391251773441E-9</c:v>
                </c:pt>
                <c:pt idx="676">
                  <c:v>1.46273347903971E-9</c:v>
                </c:pt>
                <c:pt idx="677">
                  <c:v>1.48155444034502E-9</c:v>
                </c:pt>
                <c:pt idx="678">
                  <c:v>1.50037540131012E-9</c:v>
                </c:pt>
                <c:pt idx="679">
                  <c:v>1.51919636261543E-9</c:v>
                </c:pt>
                <c:pt idx="680">
                  <c:v>1.53801732392073E-9</c:v>
                </c:pt>
                <c:pt idx="681">
                  <c:v>1.55683828522604E-9</c:v>
                </c:pt>
                <c:pt idx="682">
                  <c:v>1.57565924619114E-9</c:v>
                </c:pt>
                <c:pt idx="683">
                  <c:v>1.59448020749644E-9</c:v>
                </c:pt>
                <c:pt idx="684">
                  <c:v>1.61330116880175E-9</c:v>
                </c:pt>
                <c:pt idx="685">
                  <c:v>1.63212213010706E-9</c:v>
                </c:pt>
                <c:pt idx="686">
                  <c:v>1.65094309141236E-9</c:v>
                </c:pt>
                <c:pt idx="687">
                  <c:v>1.66976405237746E-9</c:v>
                </c:pt>
                <c:pt idx="688">
                  <c:v>1.68858501368277E-9</c:v>
                </c:pt>
                <c:pt idx="689">
                  <c:v>1.70740597498807E-9</c:v>
                </c:pt>
                <c:pt idx="690">
                  <c:v>1.72622693629338E-9</c:v>
                </c:pt>
                <c:pt idx="691">
                  <c:v>1.74504789725848E-9</c:v>
                </c:pt>
                <c:pt idx="692">
                  <c:v>1.76386885856379E-9</c:v>
                </c:pt>
                <c:pt idx="693">
                  <c:v>1.78268981986909E-9</c:v>
                </c:pt>
                <c:pt idx="694">
                  <c:v>1.8015107811744E-9</c:v>
                </c:pt>
                <c:pt idx="695">
                  <c:v>1.8203317421395E-9</c:v>
                </c:pt>
                <c:pt idx="696">
                  <c:v>1.8391527034448E-9</c:v>
                </c:pt>
                <c:pt idx="697">
                  <c:v>1.85797366475011E-9</c:v>
                </c:pt>
                <c:pt idx="698">
                  <c:v>1.87679462605542E-9</c:v>
                </c:pt>
                <c:pt idx="699">
                  <c:v>1.89561558702052E-9</c:v>
                </c:pt>
                <c:pt idx="700">
                  <c:v>1.91443654832582E-9</c:v>
                </c:pt>
                <c:pt idx="701">
                  <c:v>1.93325750963113E-9</c:v>
                </c:pt>
                <c:pt idx="702">
                  <c:v>1.95207847093644E-9</c:v>
                </c:pt>
                <c:pt idx="703">
                  <c:v>1.97089943190153E-9</c:v>
                </c:pt>
                <c:pt idx="704">
                  <c:v>1.98972039320684E-9</c:v>
                </c:pt>
                <c:pt idx="705">
                  <c:v>2.00854135451215E-9</c:v>
                </c:pt>
                <c:pt idx="706">
                  <c:v>2.02736231581745E-9</c:v>
                </c:pt>
                <c:pt idx="707">
                  <c:v>2.04618327678255E-9</c:v>
                </c:pt>
                <c:pt idx="708">
                  <c:v>2.06500423808786E-9</c:v>
                </c:pt>
                <c:pt idx="709">
                  <c:v>2.08382519939316E-9</c:v>
                </c:pt>
                <c:pt idx="710">
                  <c:v>2.10264616069847E-9</c:v>
                </c:pt>
                <c:pt idx="711">
                  <c:v>2.12146712166357E-9</c:v>
                </c:pt>
                <c:pt idx="712">
                  <c:v>2.14028808296888E-9</c:v>
                </c:pt>
                <c:pt idx="713">
                  <c:v>2.15910904427418E-9</c:v>
                </c:pt>
                <c:pt idx="714">
                  <c:v>2.17793000557949E-9</c:v>
                </c:pt>
                <c:pt idx="715">
                  <c:v>2.19675096654459E-9</c:v>
                </c:pt>
                <c:pt idx="716">
                  <c:v>2.21557192784989E-9</c:v>
                </c:pt>
                <c:pt idx="717">
                  <c:v>2.2343928891552E-9</c:v>
                </c:pt>
                <c:pt idx="718">
                  <c:v>2.25321385046051E-9</c:v>
                </c:pt>
                <c:pt idx="719">
                  <c:v>2.27203481142561E-9</c:v>
                </c:pt>
                <c:pt idx="720">
                  <c:v>2.29085577273091E-9</c:v>
                </c:pt>
                <c:pt idx="721">
                  <c:v>2.30967673403622E-9</c:v>
                </c:pt>
                <c:pt idx="722">
                  <c:v>2.32849769534153E-9</c:v>
                </c:pt>
                <c:pt idx="723">
                  <c:v>2.34731865630662E-9</c:v>
                </c:pt>
                <c:pt idx="724">
                  <c:v>2.36613961761193E-9</c:v>
                </c:pt>
                <c:pt idx="725">
                  <c:v>2.38496057891724E-9</c:v>
                </c:pt>
                <c:pt idx="726">
                  <c:v>2.40378154022254E-9</c:v>
                </c:pt>
                <c:pt idx="727">
                  <c:v>2.42260250118764E-9</c:v>
                </c:pt>
                <c:pt idx="728">
                  <c:v>2.44142346249295E-9</c:v>
                </c:pt>
                <c:pt idx="729">
                  <c:v>2.46024442379825E-9</c:v>
                </c:pt>
                <c:pt idx="730">
                  <c:v>2.47906538510356E-9</c:v>
                </c:pt>
                <c:pt idx="731">
                  <c:v>2.49788634606866E-9</c:v>
                </c:pt>
                <c:pt idx="732">
                  <c:v>2.51670730737397E-9</c:v>
                </c:pt>
                <c:pt idx="733">
                  <c:v>2.53552826867927E-9</c:v>
                </c:pt>
                <c:pt idx="734">
                  <c:v>2.55434922998458E-9</c:v>
                </c:pt>
                <c:pt idx="735">
                  <c:v>2.57317019094968E-9</c:v>
                </c:pt>
                <c:pt idx="736">
                  <c:v>2.59199115225498E-9</c:v>
                </c:pt>
                <c:pt idx="737">
                  <c:v>2.61081211356029E-9</c:v>
                </c:pt>
                <c:pt idx="738">
                  <c:v>2.6296330748656E-9</c:v>
                </c:pt>
                <c:pt idx="739">
                  <c:v>2.6484540358307E-9</c:v>
                </c:pt>
                <c:pt idx="740">
                  <c:v>2.667274997136E-9</c:v>
                </c:pt>
                <c:pt idx="741">
                  <c:v>2.68609595844131E-9</c:v>
                </c:pt>
                <c:pt idx="742">
                  <c:v>2.70491691974662E-9</c:v>
                </c:pt>
                <c:pt idx="743">
                  <c:v>2.72373788071171E-9</c:v>
                </c:pt>
                <c:pt idx="744">
                  <c:v>2.74255884201702E-9</c:v>
                </c:pt>
                <c:pt idx="745">
                  <c:v>2.76137980332233E-9</c:v>
                </c:pt>
                <c:pt idx="746">
                  <c:v>2.78020076462763E-9</c:v>
                </c:pt>
                <c:pt idx="747">
                  <c:v>2.79902172559273E-9</c:v>
                </c:pt>
                <c:pt idx="748">
                  <c:v>2.81784268689804E-9</c:v>
                </c:pt>
                <c:pt idx="749">
                  <c:v>2.83666364820334E-9</c:v>
                </c:pt>
                <c:pt idx="750">
                  <c:v>2.85548460950865E-9</c:v>
                </c:pt>
                <c:pt idx="751">
                  <c:v>2.87430557047375E-9</c:v>
                </c:pt>
                <c:pt idx="752">
                  <c:v>2.89312653177906E-9</c:v>
                </c:pt>
                <c:pt idx="753">
                  <c:v>2.91194749308436E-9</c:v>
                </c:pt>
                <c:pt idx="754">
                  <c:v>2.93076845438967E-9</c:v>
                </c:pt>
                <c:pt idx="755">
                  <c:v>2.94958941535477E-9</c:v>
                </c:pt>
                <c:pt idx="756">
                  <c:v>2.96841037666007E-9</c:v>
                </c:pt>
                <c:pt idx="757">
                  <c:v>2.98723133796538E-9</c:v>
                </c:pt>
                <c:pt idx="758">
                  <c:v>3.00605229927069E-9</c:v>
                </c:pt>
                <c:pt idx="759">
                  <c:v>3.02487326023579E-9</c:v>
                </c:pt>
                <c:pt idx="760">
                  <c:v>3.04369422154109E-9</c:v>
                </c:pt>
                <c:pt idx="761">
                  <c:v>3.0625151828464E-9</c:v>
                </c:pt>
                <c:pt idx="762">
                  <c:v>3.08133614415171E-9</c:v>
                </c:pt>
                <c:pt idx="763">
                  <c:v>3.1001571051168E-9</c:v>
                </c:pt>
                <c:pt idx="764">
                  <c:v>3.11897806642211E-9</c:v>
                </c:pt>
                <c:pt idx="765">
                  <c:v>3.13779902772742E-9</c:v>
                </c:pt>
                <c:pt idx="766">
                  <c:v>3.15661998903272E-9</c:v>
                </c:pt>
                <c:pt idx="767">
                  <c:v>3.17544094999782E-9</c:v>
                </c:pt>
                <c:pt idx="768">
                  <c:v>3.19426191130313E-9</c:v>
                </c:pt>
                <c:pt idx="769">
                  <c:v>3.21308287260843E-9</c:v>
                </c:pt>
                <c:pt idx="770">
                  <c:v>3.23190383391374E-9</c:v>
                </c:pt>
                <c:pt idx="771">
                  <c:v>3.25072479487884E-9</c:v>
                </c:pt>
                <c:pt idx="772">
                  <c:v>3.26954575618414E-9</c:v>
                </c:pt>
                <c:pt idx="773">
                  <c:v>3.28836671748945E-9</c:v>
                </c:pt>
                <c:pt idx="774">
                  <c:v>3.30718767879476E-9</c:v>
                </c:pt>
                <c:pt idx="775">
                  <c:v>3.32600863975986E-9</c:v>
                </c:pt>
                <c:pt idx="776">
                  <c:v>3.34482960106516E-9</c:v>
                </c:pt>
                <c:pt idx="777">
                  <c:v>3.36365056237047E-9</c:v>
                </c:pt>
                <c:pt idx="778">
                  <c:v>3.38247152367578E-9</c:v>
                </c:pt>
                <c:pt idx="779">
                  <c:v>3.40129248464087E-9</c:v>
                </c:pt>
                <c:pt idx="780">
                  <c:v>3.42011344594618E-9</c:v>
                </c:pt>
                <c:pt idx="781">
                  <c:v>3.43893440725149E-9</c:v>
                </c:pt>
                <c:pt idx="782">
                  <c:v>3.45775536855679E-9</c:v>
                </c:pt>
                <c:pt idx="783">
                  <c:v>3.47657632952189E-9</c:v>
                </c:pt>
                <c:pt idx="784">
                  <c:v>3.4953972908272E-9</c:v>
                </c:pt>
                <c:pt idx="785">
                  <c:v>3.51421825213251E-9</c:v>
                </c:pt>
                <c:pt idx="786">
                  <c:v>3.53303921343781E-9</c:v>
                </c:pt>
                <c:pt idx="787">
                  <c:v>3.55186017440291E-9</c:v>
                </c:pt>
                <c:pt idx="788">
                  <c:v>3.57068113570822E-9</c:v>
                </c:pt>
                <c:pt idx="789">
                  <c:v>3.58950209701352E-9</c:v>
                </c:pt>
                <c:pt idx="790">
                  <c:v>3.60832305831883E-9</c:v>
                </c:pt>
                <c:pt idx="791">
                  <c:v>3.62714401928393E-9</c:v>
                </c:pt>
                <c:pt idx="792">
                  <c:v>3.64596498058924E-9</c:v>
                </c:pt>
                <c:pt idx="793">
                  <c:v>3.66478594189454E-9</c:v>
                </c:pt>
                <c:pt idx="794">
                  <c:v>3.68360690319985E-9</c:v>
                </c:pt>
                <c:pt idx="795">
                  <c:v>3.70242786416495E-9</c:v>
                </c:pt>
                <c:pt idx="796">
                  <c:v>3.72124882547025E-9</c:v>
                </c:pt>
                <c:pt idx="797">
                  <c:v>3.74006978677556E-9</c:v>
                </c:pt>
                <c:pt idx="798">
                  <c:v>3.75889074808087E-9</c:v>
                </c:pt>
                <c:pt idx="799">
                  <c:v>3.77771170904597E-9</c:v>
                </c:pt>
                <c:pt idx="800">
                  <c:v>3.79653267035127E-9</c:v>
                </c:pt>
                <c:pt idx="801">
                  <c:v>3.81535363165658E-9</c:v>
                </c:pt>
                <c:pt idx="802">
                  <c:v>3.83417459296188E-9</c:v>
                </c:pt>
                <c:pt idx="803">
                  <c:v>3.85299555392698E-9</c:v>
                </c:pt>
                <c:pt idx="804">
                  <c:v>3.87181651523229E-9</c:v>
                </c:pt>
                <c:pt idx="805">
                  <c:v>3.8906374765376E-9</c:v>
                </c:pt>
                <c:pt idx="806">
                  <c:v>3.9094584378429E-9</c:v>
                </c:pt>
                <c:pt idx="807">
                  <c:v>3.928279398808E-9</c:v>
                </c:pt>
                <c:pt idx="808">
                  <c:v>3.94710036011331E-9</c:v>
                </c:pt>
                <c:pt idx="809">
                  <c:v>3.96592132141861E-9</c:v>
                </c:pt>
                <c:pt idx="810">
                  <c:v>3.98474228272392E-9</c:v>
                </c:pt>
                <c:pt idx="811">
                  <c:v>4.00356324368902E-9</c:v>
                </c:pt>
                <c:pt idx="812">
                  <c:v>4.02238420499433E-9</c:v>
                </c:pt>
                <c:pt idx="813">
                  <c:v>4.04120516629963E-9</c:v>
                </c:pt>
                <c:pt idx="814">
                  <c:v>4.06002612760494E-9</c:v>
                </c:pt>
                <c:pt idx="815">
                  <c:v>4.07884708857004E-9</c:v>
                </c:pt>
                <c:pt idx="816">
                  <c:v>4.09766804987534E-9</c:v>
                </c:pt>
                <c:pt idx="817">
                  <c:v>4.11648901118065E-9</c:v>
                </c:pt>
                <c:pt idx="818">
                  <c:v>4.13530997248595E-9</c:v>
                </c:pt>
                <c:pt idx="819">
                  <c:v>4.15413093345105E-9</c:v>
                </c:pt>
                <c:pt idx="820">
                  <c:v>4.17295189475636E-9</c:v>
                </c:pt>
                <c:pt idx="821">
                  <c:v>4.19177285606167E-9</c:v>
                </c:pt>
                <c:pt idx="822">
                  <c:v>4.21059381736697E-9</c:v>
                </c:pt>
                <c:pt idx="823">
                  <c:v>4.22941477833207E-9</c:v>
                </c:pt>
                <c:pt idx="824">
                  <c:v>4.24823573963738E-9</c:v>
                </c:pt>
                <c:pt idx="825">
                  <c:v>4.26705670094269E-9</c:v>
                </c:pt>
                <c:pt idx="826">
                  <c:v>4.28587766224799E-9</c:v>
                </c:pt>
                <c:pt idx="827">
                  <c:v>4.30469862321309E-9</c:v>
                </c:pt>
                <c:pt idx="828">
                  <c:v>4.3235195845184E-9</c:v>
                </c:pt>
                <c:pt idx="829">
                  <c:v>4.3423405458237E-9</c:v>
                </c:pt>
                <c:pt idx="830">
                  <c:v>4.36116150712901E-9</c:v>
                </c:pt>
                <c:pt idx="831">
                  <c:v>4.37998246809411E-9</c:v>
                </c:pt>
                <c:pt idx="832">
                  <c:v>4.39880342939942E-9</c:v>
                </c:pt>
                <c:pt idx="833">
                  <c:v>4.41762439070472E-9</c:v>
                </c:pt>
                <c:pt idx="834">
                  <c:v>4.43644535201003E-9</c:v>
                </c:pt>
                <c:pt idx="835">
                  <c:v>4.45526631297513E-9</c:v>
                </c:pt>
                <c:pt idx="836">
                  <c:v>4.47408727428043E-9</c:v>
                </c:pt>
                <c:pt idx="837">
                  <c:v>4.49290823558574E-9</c:v>
                </c:pt>
                <c:pt idx="838">
                  <c:v>4.51172919689105E-9</c:v>
                </c:pt>
                <c:pt idx="839">
                  <c:v>4.53055015785615E-9</c:v>
                </c:pt>
                <c:pt idx="840">
                  <c:v>4.54937111916145E-9</c:v>
                </c:pt>
                <c:pt idx="841">
                  <c:v>4.56819208046676E-9</c:v>
                </c:pt>
                <c:pt idx="842">
                  <c:v>4.58701304177206E-9</c:v>
                </c:pt>
                <c:pt idx="843">
                  <c:v>4.60583400273716E-9</c:v>
                </c:pt>
                <c:pt idx="844">
                  <c:v>4.62465496404247E-9</c:v>
                </c:pt>
                <c:pt idx="845">
                  <c:v>4.64347592534778E-9</c:v>
                </c:pt>
                <c:pt idx="846">
                  <c:v>4.66229688665308E-9</c:v>
                </c:pt>
                <c:pt idx="847">
                  <c:v>4.68111784761818E-9</c:v>
                </c:pt>
                <c:pt idx="848">
                  <c:v>4.69993880892349E-9</c:v>
                </c:pt>
                <c:pt idx="849">
                  <c:v>4.71875977022879E-9</c:v>
                </c:pt>
                <c:pt idx="850">
                  <c:v>4.7375807315341E-9</c:v>
                </c:pt>
                <c:pt idx="851">
                  <c:v>4.7564016924992E-9</c:v>
                </c:pt>
                <c:pt idx="852">
                  <c:v>4.77522265380451E-9</c:v>
                </c:pt>
                <c:pt idx="853">
                  <c:v>4.79404361510981E-9</c:v>
                </c:pt>
                <c:pt idx="854">
                  <c:v>4.81286457641511E-9</c:v>
                </c:pt>
                <c:pt idx="855">
                  <c:v>4.83168553738022E-9</c:v>
                </c:pt>
                <c:pt idx="856">
                  <c:v>4.85050649868552E-9</c:v>
                </c:pt>
                <c:pt idx="857">
                  <c:v>4.86932745999083E-9</c:v>
                </c:pt>
                <c:pt idx="858">
                  <c:v>4.88814842129613E-9</c:v>
                </c:pt>
                <c:pt idx="859">
                  <c:v>4.90696938260144E-9</c:v>
                </c:pt>
                <c:pt idx="860">
                  <c:v>4.92579034356654E-9</c:v>
                </c:pt>
                <c:pt idx="861">
                  <c:v>4.94461130487185E-9</c:v>
                </c:pt>
                <c:pt idx="862">
                  <c:v>4.96343226617715E-9</c:v>
                </c:pt>
                <c:pt idx="863">
                  <c:v>4.98225322748246E-9</c:v>
                </c:pt>
                <c:pt idx="864">
                  <c:v>5.00107418844756E-9</c:v>
                </c:pt>
                <c:pt idx="865">
                  <c:v>5.01989514975287E-9</c:v>
                </c:pt>
                <c:pt idx="866">
                  <c:v>5.03871611105817E-9</c:v>
                </c:pt>
                <c:pt idx="867">
                  <c:v>5.05753707236348E-9</c:v>
                </c:pt>
                <c:pt idx="868">
                  <c:v>5.07635803332858E-9</c:v>
                </c:pt>
                <c:pt idx="869">
                  <c:v>5.09517899463388E-9</c:v>
                </c:pt>
                <c:pt idx="870">
                  <c:v>5.11399995593919E-9</c:v>
                </c:pt>
                <c:pt idx="871">
                  <c:v>5.1328209172445E-9</c:v>
                </c:pt>
                <c:pt idx="872">
                  <c:v>5.15164187820959E-9</c:v>
                </c:pt>
                <c:pt idx="873">
                  <c:v>5.1704628395149E-9</c:v>
                </c:pt>
                <c:pt idx="874">
                  <c:v>5.18928380082021E-9</c:v>
                </c:pt>
                <c:pt idx="875">
                  <c:v>5.20810476212551E-9</c:v>
                </c:pt>
                <c:pt idx="876">
                  <c:v>5.22692572309061E-9</c:v>
                </c:pt>
                <c:pt idx="877">
                  <c:v>5.24574668439592E-9</c:v>
                </c:pt>
                <c:pt idx="878">
                  <c:v>5.26456764570122E-9</c:v>
                </c:pt>
                <c:pt idx="879">
                  <c:v>5.28338860700653E-9</c:v>
                </c:pt>
                <c:pt idx="880">
                  <c:v>5.30220956797163E-9</c:v>
                </c:pt>
                <c:pt idx="881">
                  <c:v>5.32103052927694E-9</c:v>
                </c:pt>
                <c:pt idx="882">
                  <c:v>5.33985149058224E-9</c:v>
                </c:pt>
                <c:pt idx="883">
                  <c:v>5.35867245188755E-9</c:v>
                </c:pt>
                <c:pt idx="884">
                  <c:v>5.37749341285265E-9</c:v>
                </c:pt>
                <c:pt idx="885">
                  <c:v>5.39631437415795E-9</c:v>
                </c:pt>
                <c:pt idx="886">
                  <c:v>5.41513533546326E-9</c:v>
                </c:pt>
                <c:pt idx="887">
                  <c:v>5.43395629676857E-9</c:v>
                </c:pt>
                <c:pt idx="888">
                  <c:v>5.45277725773367E-9</c:v>
                </c:pt>
                <c:pt idx="889">
                  <c:v>5.47159821903897E-9</c:v>
                </c:pt>
                <c:pt idx="890">
                  <c:v>5.49041918034428E-9</c:v>
                </c:pt>
                <c:pt idx="891">
                  <c:v>5.50924014164959E-9</c:v>
                </c:pt>
                <c:pt idx="892">
                  <c:v>5.52806110261469E-9</c:v>
                </c:pt>
                <c:pt idx="893">
                  <c:v>5.54688206391999E-9</c:v>
                </c:pt>
                <c:pt idx="894">
                  <c:v>5.5657030252253E-9</c:v>
                </c:pt>
                <c:pt idx="895">
                  <c:v>5.5845239865306E-9</c:v>
                </c:pt>
                <c:pt idx="896">
                  <c:v>5.6033449474957E-9</c:v>
                </c:pt>
                <c:pt idx="897">
                  <c:v>5.62216590880101E-9</c:v>
                </c:pt>
                <c:pt idx="898">
                  <c:v>5.64098687010631E-9</c:v>
                </c:pt>
                <c:pt idx="899">
                  <c:v>5.65980783141162E-9</c:v>
                </c:pt>
                <c:pt idx="900">
                  <c:v>5.67862879237672E-9</c:v>
                </c:pt>
                <c:pt idx="901">
                  <c:v>5.69744975368203E-9</c:v>
                </c:pt>
                <c:pt idx="902">
                  <c:v>5.71627071498733E-9</c:v>
                </c:pt>
                <c:pt idx="903">
                  <c:v>5.73509167629264E-9</c:v>
                </c:pt>
                <c:pt idx="904">
                  <c:v>5.75391263725774E-9</c:v>
                </c:pt>
                <c:pt idx="905">
                  <c:v>5.77273359856304E-9</c:v>
                </c:pt>
                <c:pt idx="906">
                  <c:v>5.79155455986835E-9</c:v>
                </c:pt>
                <c:pt idx="907">
                  <c:v>5.81037552117366E-9</c:v>
                </c:pt>
                <c:pt idx="908">
                  <c:v>5.82919648213876E-9</c:v>
                </c:pt>
                <c:pt idx="909">
                  <c:v>5.84801744344406E-9</c:v>
                </c:pt>
                <c:pt idx="910">
                  <c:v>5.86683840474937E-9</c:v>
                </c:pt>
                <c:pt idx="911">
                  <c:v>5.88565936605468E-9</c:v>
                </c:pt>
                <c:pt idx="912">
                  <c:v>5.90448032701977E-9</c:v>
                </c:pt>
                <c:pt idx="913">
                  <c:v>5.92330128832508E-9</c:v>
                </c:pt>
                <c:pt idx="914">
                  <c:v>5.94212224963039E-9</c:v>
                </c:pt>
                <c:pt idx="915">
                  <c:v>5.96094321093569E-9</c:v>
                </c:pt>
                <c:pt idx="916">
                  <c:v>5.97976417190079E-9</c:v>
                </c:pt>
                <c:pt idx="917">
                  <c:v>5.9985851332061E-9</c:v>
                </c:pt>
                <c:pt idx="918">
                  <c:v>6.01740609451141E-9</c:v>
                </c:pt>
                <c:pt idx="919">
                  <c:v>6.03622705581671E-9</c:v>
                </c:pt>
                <c:pt idx="920">
                  <c:v>6.05504801678181E-9</c:v>
                </c:pt>
                <c:pt idx="921">
                  <c:v>6.07386897808712E-9</c:v>
                </c:pt>
                <c:pt idx="922">
                  <c:v>6.09268993939242E-9</c:v>
                </c:pt>
                <c:pt idx="923">
                  <c:v>6.11151090069773E-9</c:v>
                </c:pt>
                <c:pt idx="924">
                  <c:v>6.13033186166283E-9</c:v>
                </c:pt>
                <c:pt idx="925">
                  <c:v>6.14915282296813E-9</c:v>
                </c:pt>
                <c:pt idx="926">
                  <c:v>6.16797378427344E-9</c:v>
                </c:pt>
                <c:pt idx="927">
                  <c:v>6.18679474557875E-9</c:v>
                </c:pt>
                <c:pt idx="928">
                  <c:v>6.20561570654385E-9</c:v>
                </c:pt>
                <c:pt idx="929">
                  <c:v>6.22443666784915E-9</c:v>
                </c:pt>
                <c:pt idx="930">
                  <c:v>6.24325762915446E-9</c:v>
                </c:pt>
                <c:pt idx="931">
                  <c:v>6.26207859045977E-9</c:v>
                </c:pt>
                <c:pt idx="932">
                  <c:v>6.28089955142487E-9</c:v>
                </c:pt>
                <c:pt idx="933">
                  <c:v>6.29972051273017E-9</c:v>
                </c:pt>
                <c:pt idx="934">
                  <c:v>6.31854147403548E-9</c:v>
                </c:pt>
                <c:pt idx="935">
                  <c:v>6.33736243534078E-9</c:v>
                </c:pt>
                <c:pt idx="936">
                  <c:v>6.35618339630588E-9</c:v>
                </c:pt>
                <c:pt idx="937">
                  <c:v>6.37500435761119E-9</c:v>
                </c:pt>
                <c:pt idx="938">
                  <c:v>6.3938253189165E-9</c:v>
                </c:pt>
                <c:pt idx="939">
                  <c:v>6.4126462802218E-9</c:v>
                </c:pt>
                <c:pt idx="940">
                  <c:v>6.4314672411869E-9</c:v>
                </c:pt>
                <c:pt idx="941">
                  <c:v>6.45028820249221E-9</c:v>
                </c:pt>
                <c:pt idx="942">
                  <c:v>6.46910916379751E-9</c:v>
                </c:pt>
                <c:pt idx="943">
                  <c:v>6.48793012510282E-9</c:v>
                </c:pt>
                <c:pt idx="944">
                  <c:v>6.50675108606792E-9</c:v>
                </c:pt>
                <c:pt idx="945">
                  <c:v>6.52557204737322E-9</c:v>
                </c:pt>
                <c:pt idx="946">
                  <c:v>6.54439300867853E-9</c:v>
                </c:pt>
                <c:pt idx="947">
                  <c:v>6.56321396998384E-9</c:v>
                </c:pt>
                <c:pt idx="948">
                  <c:v>6.58203493094893E-9</c:v>
                </c:pt>
                <c:pt idx="949">
                  <c:v>6.60085589225424E-9</c:v>
                </c:pt>
                <c:pt idx="950">
                  <c:v>6.61967685355955E-9</c:v>
                </c:pt>
                <c:pt idx="951">
                  <c:v>6.63849781486485E-9</c:v>
                </c:pt>
                <c:pt idx="952">
                  <c:v>6.65731877582995E-9</c:v>
                </c:pt>
                <c:pt idx="953">
                  <c:v>6.67613973713526E-9</c:v>
                </c:pt>
                <c:pt idx="954">
                  <c:v>6.69496069844057E-9</c:v>
                </c:pt>
                <c:pt idx="955">
                  <c:v>6.71378165974587E-9</c:v>
                </c:pt>
                <c:pt idx="956">
                  <c:v>6.73260262071097E-9</c:v>
                </c:pt>
                <c:pt idx="957">
                  <c:v>6.75142358201628E-9</c:v>
                </c:pt>
                <c:pt idx="958">
                  <c:v>6.77024454332159E-9</c:v>
                </c:pt>
                <c:pt idx="959">
                  <c:v>6.78906550462689E-9</c:v>
                </c:pt>
                <c:pt idx="960">
                  <c:v>6.80788646559199E-9</c:v>
                </c:pt>
                <c:pt idx="961">
                  <c:v>6.8267074268973E-9</c:v>
                </c:pt>
                <c:pt idx="962">
                  <c:v>6.8455283882026E-9</c:v>
                </c:pt>
                <c:pt idx="963">
                  <c:v>6.86434934950791E-9</c:v>
                </c:pt>
                <c:pt idx="964">
                  <c:v>6.88317031047301E-9</c:v>
                </c:pt>
                <c:pt idx="965">
                  <c:v>6.90199127177832E-9</c:v>
                </c:pt>
                <c:pt idx="966">
                  <c:v>6.92081223308362E-9</c:v>
                </c:pt>
                <c:pt idx="967">
                  <c:v>6.93963319438893E-9</c:v>
                </c:pt>
                <c:pt idx="968">
                  <c:v>6.95845415535403E-9</c:v>
                </c:pt>
                <c:pt idx="969">
                  <c:v>6.97727511665933E-9</c:v>
                </c:pt>
                <c:pt idx="970">
                  <c:v>6.99609607796464E-9</c:v>
                </c:pt>
                <c:pt idx="971">
                  <c:v>7.01491703926994E-9</c:v>
                </c:pt>
                <c:pt idx="972">
                  <c:v>7.03373800023504E-9</c:v>
                </c:pt>
                <c:pt idx="973">
                  <c:v>7.05255896154035E-9</c:v>
                </c:pt>
                <c:pt idx="974">
                  <c:v>7.07137992284566E-9</c:v>
                </c:pt>
                <c:pt idx="975">
                  <c:v>7.09020088415096E-9</c:v>
                </c:pt>
                <c:pt idx="976">
                  <c:v>7.10902184511606E-9</c:v>
                </c:pt>
                <c:pt idx="977">
                  <c:v>7.12784280642137E-9</c:v>
                </c:pt>
                <c:pt idx="978">
                  <c:v>7.14666376772668E-9</c:v>
                </c:pt>
                <c:pt idx="979">
                  <c:v>7.16548472903198E-9</c:v>
                </c:pt>
                <c:pt idx="980">
                  <c:v>7.18430568999708E-9</c:v>
                </c:pt>
                <c:pt idx="981">
                  <c:v>7.20312665130239E-9</c:v>
                </c:pt>
                <c:pt idx="982">
                  <c:v>7.22194761260769E-9</c:v>
                </c:pt>
                <c:pt idx="983">
                  <c:v>7.240768573913E-9</c:v>
                </c:pt>
                <c:pt idx="984">
                  <c:v>7.2595895348781E-9</c:v>
                </c:pt>
                <c:pt idx="985">
                  <c:v>7.2784104961834E-9</c:v>
                </c:pt>
                <c:pt idx="986">
                  <c:v>7.29723145748871E-9</c:v>
                </c:pt>
                <c:pt idx="987">
                  <c:v>7.31605241879402E-9</c:v>
                </c:pt>
                <c:pt idx="988">
                  <c:v>7.33487337975911E-9</c:v>
                </c:pt>
                <c:pt idx="989">
                  <c:v>7.35369434106442E-9</c:v>
                </c:pt>
                <c:pt idx="990">
                  <c:v>7.37251530236973E-9</c:v>
                </c:pt>
                <c:pt idx="991">
                  <c:v>7.39133626367503E-9</c:v>
                </c:pt>
                <c:pt idx="992">
                  <c:v>7.41015722464013E-9</c:v>
                </c:pt>
                <c:pt idx="993">
                  <c:v>7.42897818594544E-9</c:v>
                </c:pt>
                <c:pt idx="994">
                  <c:v>7.44779914725075E-9</c:v>
                </c:pt>
                <c:pt idx="995">
                  <c:v>7.46662010855605E-9</c:v>
                </c:pt>
                <c:pt idx="996">
                  <c:v>7.48544106952115E-9</c:v>
                </c:pt>
                <c:pt idx="997">
                  <c:v>7.50426203082646E-9</c:v>
                </c:pt>
                <c:pt idx="998">
                  <c:v>7.52308299213176E-9</c:v>
                </c:pt>
                <c:pt idx="999">
                  <c:v>7.54190395343707E-9</c:v>
                </c:pt>
                <c:pt idx="1000">
                  <c:v>7.56072491440217E-9</c:v>
                </c:pt>
                <c:pt idx="1001">
                  <c:v>7.57954587570748E-9</c:v>
                </c:pt>
                <c:pt idx="1002">
                  <c:v>7.59836683701278E-9</c:v>
                </c:pt>
                <c:pt idx="1003">
                  <c:v>7.61718779831809E-9</c:v>
                </c:pt>
                <c:pt idx="1004">
                  <c:v>7.63600875928319E-9</c:v>
                </c:pt>
                <c:pt idx="1005">
                  <c:v>7.65482972058849E-9</c:v>
                </c:pt>
                <c:pt idx="1006">
                  <c:v>7.6736506818938E-9</c:v>
                </c:pt>
                <c:pt idx="1007">
                  <c:v>7.6924716431991E-9</c:v>
                </c:pt>
                <c:pt idx="1008">
                  <c:v>7.71129260416421E-9</c:v>
                </c:pt>
                <c:pt idx="1009">
                  <c:v>7.73011356546951E-9</c:v>
                </c:pt>
                <c:pt idx="1010">
                  <c:v>7.74893452677482E-9</c:v>
                </c:pt>
                <c:pt idx="1011">
                  <c:v>7.76775548808013E-9</c:v>
                </c:pt>
                <c:pt idx="1012">
                  <c:v>7.78657644904523E-9</c:v>
                </c:pt>
                <c:pt idx="1013">
                  <c:v>7.80539741035053E-9</c:v>
                </c:pt>
                <c:pt idx="1014">
                  <c:v>7.82421837165584E-9</c:v>
                </c:pt>
                <c:pt idx="1015">
                  <c:v>7.84303933296114E-9</c:v>
                </c:pt>
                <c:pt idx="1016">
                  <c:v>7.86186029392624E-9</c:v>
                </c:pt>
                <c:pt idx="1017">
                  <c:v>7.88068125523155E-9</c:v>
                </c:pt>
                <c:pt idx="1018">
                  <c:v>7.89950221653685E-9</c:v>
                </c:pt>
                <c:pt idx="1019">
                  <c:v>7.91832317784216E-9</c:v>
                </c:pt>
                <c:pt idx="1020">
                  <c:v>7.93714413880726E-9</c:v>
                </c:pt>
                <c:pt idx="1021">
                  <c:v>7.95596510011257E-9</c:v>
                </c:pt>
                <c:pt idx="1022">
                  <c:v>7.97478606141787E-9</c:v>
                </c:pt>
                <c:pt idx="1023">
                  <c:v>7.99360702272318E-9</c:v>
                </c:pt>
                <c:pt idx="1024">
                  <c:v>8.01242798368828E-9</c:v>
                </c:pt>
                <c:pt idx="1025">
                  <c:v>8.03124894499358E-9</c:v>
                </c:pt>
                <c:pt idx="1026">
                  <c:v>8.05006990629889E-9</c:v>
                </c:pt>
                <c:pt idx="1027">
                  <c:v>8.0688908676042E-9</c:v>
                </c:pt>
                <c:pt idx="1028">
                  <c:v>8.0877118289095E-9</c:v>
                </c:pt>
                <c:pt idx="1029">
                  <c:v>8.1065327898746E-9</c:v>
                </c:pt>
                <c:pt idx="1030">
                  <c:v>8.12535375117991E-9</c:v>
                </c:pt>
                <c:pt idx="1031">
                  <c:v>8.14417471248521E-9</c:v>
                </c:pt>
                <c:pt idx="1032">
                  <c:v>8.16299567379052E-9</c:v>
                </c:pt>
                <c:pt idx="1033">
                  <c:v>8.18181663475562E-9</c:v>
                </c:pt>
                <c:pt idx="1034">
                  <c:v>8.20063759606093E-9</c:v>
                </c:pt>
                <c:pt idx="1035">
                  <c:v>8.21945855736623E-9</c:v>
                </c:pt>
                <c:pt idx="1036">
                  <c:v>8.23827951867154E-9</c:v>
                </c:pt>
                <c:pt idx="1037">
                  <c:v>8.25710047963664E-9</c:v>
                </c:pt>
                <c:pt idx="1038">
                  <c:v>8.27592144094194E-9</c:v>
                </c:pt>
                <c:pt idx="1039">
                  <c:v>8.29474240224725E-9</c:v>
                </c:pt>
                <c:pt idx="1040">
                  <c:v>8.31356336355256E-9</c:v>
                </c:pt>
                <c:pt idx="1041">
                  <c:v>8.33238432451766E-9</c:v>
                </c:pt>
                <c:pt idx="1042">
                  <c:v>8.35120528582296E-9</c:v>
                </c:pt>
                <c:pt idx="1043">
                  <c:v>8.37002624712827E-9</c:v>
                </c:pt>
                <c:pt idx="1044">
                  <c:v>8.38884720843357E-9</c:v>
                </c:pt>
                <c:pt idx="1045">
                  <c:v>8.40766816939867E-9</c:v>
                </c:pt>
                <c:pt idx="1046">
                  <c:v>8.42648913070398E-9</c:v>
                </c:pt>
                <c:pt idx="1047">
                  <c:v>8.44531009200929E-9</c:v>
                </c:pt>
                <c:pt idx="1048">
                  <c:v>8.46413105331459E-9</c:v>
                </c:pt>
                <c:pt idx="1049">
                  <c:v>8.48295201427969E-9</c:v>
                </c:pt>
                <c:pt idx="1050">
                  <c:v>8.501772975585E-9</c:v>
                </c:pt>
                <c:pt idx="1051">
                  <c:v>8.5205939368903E-9</c:v>
                </c:pt>
                <c:pt idx="1052">
                  <c:v>8.53941489819561E-9</c:v>
                </c:pt>
                <c:pt idx="1053">
                  <c:v>8.55823585916071E-9</c:v>
                </c:pt>
                <c:pt idx="1054">
                  <c:v>8.57705682046602E-9</c:v>
                </c:pt>
                <c:pt idx="1055">
                  <c:v>8.59587778177132E-9</c:v>
                </c:pt>
                <c:pt idx="1056">
                  <c:v>8.61469874307663E-9</c:v>
                </c:pt>
                <c:pt idx="1057">
                  <c:v>8.63351970404173E-9</c:v>
                </c:pt>
                <c:pt idx="1058">
                  <c:v>8.65234066534703E-9</c:v>
                </c:pt>
                <c:pt idx="1059">
                  <c:v>8.67116162665234E-9</c:v>
                </c:pt>
                <c:pt idx="1060">
                  <c:v>8.68998258795765E-9</c:v>
                </c:pt>
                <c:pt idx="1061">
                  <c:v>8.70880354892275E-9</c:v>
                </c:pt>
                <c:pt idx="1062">
                  <c:v>8.72762451022805E-9</c:v>
                </c:pt>
                <c:pt idx="1063">
                  <c:v>8.74644547153336E-9</c:v>
                </c:pt>
                <c:pt idx="1064">
                  <c:v>8.76526643283867E-9</c:v>
                </c:pt>
                <c:pt idx="1065">
                  <c:v>8.78408739380376E-9</c:v>
                </c:pt>
                <c:pt idx="1066">
                  <c:v>8.80290835510907E-9</c:v>
                </c:pt>
                <c:pt idx="1067">
                  <c:v>8.82172931641437E-9</c:v>
                </c:pt>
                <c:pt idx="1068">
                  <c:v>8.84055027771969E-9</c:v>
                </c:pt>
                <c:pt idx="1069">
                  <c:v>8.85937123868478E-9</c:v>
                </c:pt>
                <c:pt idx="1070">
                  <c:v>8.87819219999009E-9</c:v>
                </c:pt>
                <c:pt idx="1071">
                  <c:v>8.89701316129539E-9</c:v>
                </c:pt>
                <c:pt idx="1072">
                  <c:v>8.9158341226007E-9</c:v>
                </c:pt>
                <c:pt idx="1073">
                  <c:v>8.9346550835658E-9</c:v>
                </c:pt>
                <c:pt idx="1074">
                  <c:v>8.95347604487111E-9</c:v>
                </c:pt>
                <c:pt idx="1075">
                  <c:v>8.97229700617642E-9</c:v>
                </c:pt>
                <c:pt idx="1076">
                  <c:v>8.99111796748172E-9</c:v>
                </c:pt>
                <c:pt idx="1077">
                  <c:v>9.00993892844682E-9</c:v>
                </c:pt>
                <c:pt idx="1078">
                  <c:v>9.02875988975212E-9</c:v>
                </c:pt>
                <c:pt idx="1079">
                  <c:v>9.04758085105743E-9</c:v>
                </c:pt>
                <c:pt idx="1080">
                  <c:v>9.06640181236274E-9</c:v>
                </c:pt>
                <c:pt idx="1081">
                  <c:v>9.08522277332784E-9</c:v>
                </c:pt>
                <c:pt idx="1082">
                  <c:v>9.10404373463314E-9</c:v>
                </c:pt>
                <c:pt idx="1083">
                  <c:v>9.12286469593845E-9</c:v>
                </c:pt>
                <c:pt idx="1084">
                  <c:v>9.14168565724376E-9</c:v>
                </c:pt>
                <c:pt idx="1085">
                  <c:v>9.16050661820887E-9</c:v>
                </c:pt>
                <c:pt idx="1086">
                  <c:v>9.17932757951416E-9</c:v>
                </c:pt>
                <c:pt idx="1087">
                  <c:v>9.19814854081947E-9</c:v>
                </c:pt>
                <c:pt idx="1088">
                  <c:v>9.21696950212477E-9</c:v>
                </c:pt>
                <c:pt idx="1089">
                  <c:v>9.23579046308987E-9</c:v>
                </c:pt>
                <c:pt idx="1090">
                  <c:v>9.25461142439517E-9</c:v>
                </c:pt>
                <c:pt idx="1091">
                  <c:v>9.27343238570048E-9</c:v>
                </c:pt>
                <c:pt idx="1092">
                  <c:v>9.29225334700579E-9</c:v>
                </c:pt>
                <c:pt idx="1093">
                  <c:v>9.31107430797089E-9</c:v>
                </c:pt>
                <c:pt idx="1094">
                  <c:v>9.32989526927619E-9</c:v>
                </c:pt>
                <c:pt idx="1095">
                  <c:v>9.3487162305815E-9</c:v>
                </c:pt>
                <c:pt idx="1096">
                  <c:v>9.36753719188681E-9</c:v>
                </c:pt>
                <c:pt idx="1097">
                  <c:v>9.38635815285191E-9</c:v>
                </c:pt>
                <c:pt idx="1098">
                  <c:v>9.40517911415722E-9</c:v>
                </c:pt>
                <c:pt idx="1099">
                  <c:v>9.42400007546252E-9</c:v>
                </c:pt>
                <c:pt idx="1100">
                  <c:v>9.44282103676782E-9</c:v>
                </c:pt>
                <c:pt idx="1101">
                  <c:v>9.46164199773293E-9</c:v>
                </c:pt>
                <c:pt idx="1102">
                  <c:v>9.48046295903823E-9</c:v>
                </c:pt>
                <c:pt idx="1103">
                  <c:v>9.49928392034354E-9</c:v>
                </c:pt>
                <c:pt idx="1104">
                  <c:v>9.51810488164884E-9</c:v>
                </c:pt>
                <c:pt idx="1105">
                  <c:v>9.53692584261394E-9</c:v>
                </c:pt>
                <c:pt idx="1106">
                  <c:v>9.55574680391931E-9</c:v>
                </c:pt>
                <c:pt idx="1107">
                  <c:v>9.57456776522455E-9</c:v>
                </c:pt>
                <c:pt idx="1108">
                  <c:v>9.59338872652986E-9</c:v>
                </c:pt>
                <c:pt idx="1109">
                  <c:v>9.61220968749496E-9</c:v>
                </c:pt>
                <c:pt idx="1110">
                  <c:v>9.63103064880027E-9</c:v>
                </c:pt>
                <c:pt idx="1111">
                  <c:v>9.64985161010557E-9</c:v>
                </c:pt>
                <c:pt idx="1112">
                  <c:v>9.66867257141087E-9</c:v>
                </c:pt>
                <c:pt idx="1113">
                  <c:v>9.68749353237598E-9</c:v>
                </c:pt>
                <c:pt idx="1114">
                  <c:v>9.70631449368129E-9</c:v>
                </c:pt>
                <c:pt idx="1115">
                  <c:v>9.72513545498659E-9</c:v>
                </c:pt>
                <c:pt idx="1116">
                  <c:v>9.7439564162919E-9</c:v>
                </c:pt>
                <c:pt idx="1117">
                  <c:v>9.762777377257E-9</c:v>
                </c:pt>
                <c:pt idx="1118">
                  <c:v>9.7815983385623E-9</c:v>
                </c:pt>
                <c:pt idx="1119">
                  <c:v>9.80041929986766E-9</c:v>
                </c:pt>
                <c:pt idx="1120">
                  <c:v>9.81924026117292E-9</c:v>
                </c:pt>
                <c:pt idx="1121">
                  <c:v>9.83806122213801E-9</c:v>
                </c:pt>
                <c:pt idx="1122">
                  <c:v>9.85688218344332E-9</c:v>
                </c:pt>
                <c:pt idx="1123">
                  <c:v>9.87570314474863E-9</c:v>
                </c:pt>
                <c:pt idx="1124">
                  <c:v>9.89452410605393E-9</c:v>
                </c:pt>
                <c:pt idx="1125">
                  <c:v>9.91334506701904E-9</c:v>
                </c:pt>
                <c:pt idx="1126">
                  <c:v>9.93216602832434E-9</c:v>
                </c:pt>
                <c:pt idx="1127">
                  <c:v>9.95098698962965E-9</c:v>
                </c:pt>
                <c:pt idx="1128">
                  <c:v>9.96980795093495E-9</c:v>
                </c:pt>
                <c:pt idx="1129">
                  <c:v>9.98862891190005E-9</c:v>
                </c:pt>
                <c:pt idx="1130">
                  <c:v>1.00074498732054E-8</c:v>
                </c:pt>
                <c:pt idx="1131">
                  <c:v>1.00262708345107E-8</c:v>
                </c:pt>
                <c:pt idx="1132">
                  <c:v>1.0045091795816E-8</c:v>
                </c:pt>
                <c:pt idx="1133">
                  <c:v>1.00639127567811E-8</c:v>
                </c:pt>
                <c:pt idx="1134">
                  <c:v>1.00827337180864E-8</c:v>
                </c:pt>
                <c:pt idx="1135">
                  <c:v>1.01015546793917E-8</c:v>
                </c:pt>
                <c:pt idx="1136">
                  <c:v>1.0120375640697E-8</c:v>
                </c:pt>
                <c:pt idx="1137">
                  <c:v>1.01391966016621E-8</c:v>
                </c:pt>
                <c:pt idx="1138">
                  <c:v>1.01580175629674E-8</c:v>
                </c:pt>
                <c:pt idx="1139">
                  <c:v>1.01768385242727E-8</c:v>
                </c:pt>
                <c:pt idx="1140">
                  <c:v>1.0195659485578E-8</c:v>
                </c:pt>
                <c:pt idx="1141">
                  <c:v>1.02144804465431E-8</c:v>
                </c:pt>
                <c:pt idx="1142">
                  <c:v>1.02333014078484E-8</c:v>
                </c:pt>
                <c:pt idx="1143">
                  <c:v>1.02521223691537E-8</c:v>
                </c:pt>
                <c:pt idx="1144">
                  <c:v>1.0270943330459E-8</c:v>
                </c:pt>
                <c:pt idx="1145">
                  <c:v>1.02897642914241E-8</c:v>
                </c:pt>
                <c:pt idx="1146">
                  <c:v>1.03085852527294E-8</c:v>
                </c:pt>
                <c:pt idx="1147">
                  <c:v>1.03274062140347E-8</c:v>
                </c:pt>
                <c:pt idx="1148">
                  <c:v>1.034622717534E-8</c:v>
                </c:pt>
                <c:pt idx="1149">
                  <c:v>1.03650481363051E-8</c:v>
                </c:pt>
                <c:pt idx="1150">
                  <c:v>1.03838690976104E-8</c:v>
                </c:pt>
                <c:pt idx="1151">
                  <c:v>1.04026900589158E-8</c:v>
                </c:pt>
                <c:pt idx="1152">
                  <c:v>1.04215110202211E-8</c:v>
                </c:pt>
                <c:pt idx="1153">
                  <c:v>1.04403319811862E-8</c:v>
                </c:pt>
                <c:pt idx="1154">
                  <c:v>1.04591529424915E-8</c:v>
                </c:pt>
                <c:pt idx="1155">
                  <c:v>1.04779739037968E-8</c:v>
                </c:pt>
                <c:pt idx="1156">
                  <c:v>1.04967948651021E-8</c:v>
                </c:pt>
                <c:pt idx="1157">
                  <c:v>1.05156158260672E-8</c:v>
                </c:pt>
                <c:pt idx="1158">
                  <c:v>1.05344367873725E-8</c:v>
                </c:pt>
                <c:pt idx="1159">
                  <c:v>1.05532577486778E-8</c:v>
                </c:pt>
                <c:pt idx="1160">
                  <c:v>1.05720787099831E-8</c:v>
                </c:pt>
                <c:pt idx="1161">
                  <c:v>1.05908996709482E-8</c:v>
                </c:pt>
                <c:pt idx="1162">
                  <c:v>1.06097206322535E-8</c:v>
                </c:pt>
                <c:pt idx="1163">
                  <c:v>1.06285415935588E-8</c:v>
                </c:pt>
                <c:pt idx="1164">
                  <c:v>1.06473625548641E-8</c:v>
                </c:pt>
                <c:pt idx="1165">
                  <c:v>1.06661835158292E-8</c:v>
                </c:pt>
                <c:pt idx="1166">
                  <c:v>1.06850044771345E-8</c:v>
                </c:pt>
                <c:pt idx="1167">
                  <c:v>1.07038254384398E-8</c:v>
                </c:pt>
                <c:pt idx="1168">
                  <c:v>1.07226463997451E-8</c:v>
                </c:pt>
                <c:pt idx="1169">
                  <c:v>1.07414673607102E-8</c:v>
                </c:pt>
                <c:pt idx="1170">
                  <c:v>1.07602883220155E-8</c:v>
                </c:pt>
                <c:pt idx="1171">
                  <c:v>1.07791092833208E-8</c:v>
                </c:pt>
                <c:pt idx="1172">
                  <c:v>1.07979302446262E-8</c:v>
                </c:pt>
                <c:pt idx="1173">
                  <c:v>1.08167512055913E-8</c:v>
                </c:pt>
                <c:pt idx="1174">
                  <c:v>1.08355721668966E-8</c:v>
                </c:pt>
                <c:pt idx="1175">
                  <c:v>1.08543931282019E-8</c:v>
                </c:pt>
                <c:pt idx="1176">
                  <c:v>1.08732140895072E-8</c:v>
                </c:pt>
                <c:pt idx="1177">
                  <c:v>1.08920350504723E-8</c:v>
                </c:pt>
                <c:pt idx="1178">
                  <c:v>1.09108560117776E-8</c:v>
                </c:pt>
                <c:pt idx="1179">
                  <c:v>1.09296769730829E-8</c:v>
                </c:pt>
                <c:pt idx="1180">
                  <c:v>1.09484979343882E-8</c:v>
                </c:pt>
                <c:pt idx="1181">
                  <c:v>1.09673188953533E-8</c:v>
                </c:pt>
                <c:pt idx="1182">
                  <c:v>1.09861398566586E-8</c:v>
                </c:pt>
                <c:pt idx="1183">
                  <c:v>1.1004960817964E-8</c:v>
                </c:pt>
                <c:pt idx="1184">
                  <c:v>1.10237817792692E-8</c:v>
                </c:pt>
                <c:pt idx="1185">
                  <c:v>1.10426027402343E-8</c:v>
                </c:pt>
                <c:pt idx="1186">
                  <c:v>1.10614237015396E-8</c:v>
                </c:pt>
                <c:pt idx="1187">
                  <c:v>1.10802446628449E-8</c:v>
                </c:pt>
                <c:pt idx="1188">
                  <c:v>1.10990656241502E-8</c:v>
                </c:pt>
                <c:pt idx="1189">
                  <c:v>1.11178865851153E-8</c:v>
                </c:pt>
                <c:pt idx="1190">
                  <c:v>1.11367075464206E-8</c:v>
                </c:pt>
                <c:pt idx="1191">
                  <c:v>1.11555285077259E-8</c:v>
                </c:pt>
                <c:pt idx="1192">
                  <c:v>1.11743494690312E-8</c:v>
                </c:pt>
                <c:pt idx="1193">
                  <c:v>1.11931704299963E-8</c:v>
                </c:pt>
                <c:pt idx="1194">
                  <c:v>1.12119913913016E-8</c:v>
                </c:pt>
                <c:pt idx="1195">
                  <c:v>1.1230812352607E-8</c:v>
                </c:pt>
                <c:pt idx="1196">
                  <c:v>1.12496333139123E-8</c:v>
                </c:pt>
                <c:pt idx="1197">
                  <c:v>1.12684542748774E-8</c:v>
                </c:pt>
                <c:pt idx="1198">
                  <c:v>1.12872752361827E-8</c:v>
                </c:pt>
                <c:pt idx="1199">
                  <c:v>1.1306096197488E-8</c:v>
                </c:pt>
              </c:numCache>
            </c:numRef>
          </c:xVal>
          <c:yVal>
            <c:numRef>
              <c:f>'Al effect 650C'!$H$3:$H$1202</c:f>
              <c:numCache>
                <c:formatCode>General</c:formatCode>
                <c:ptCount val="1200"/>
                <c:pt idx="0">
                  <c:v>0.0001</c:v>
                </c:pt>
                <c:pt idx="1">
                  <c:v>0.0001</c:v>
                </c:pt>
                <c:pt idx="2">
                  <c:v>0.0001</c:v>
                </c:pt>
                <c:pt idx="3">
                  <c:v>0.0001</c:v>
                </c:pt>
                <c:pt idx="4">
                  <c:v>0.0001</c:v>
                </c:pt>
                <c:pt idx="5">
                  <c:v>0.0001</c:v>
                </c:pt>
                <c:pt idx="6">
                  <c:v>0.0001</c:v>
                </c:pt>
                <c:pt idx="7">
                  <c:v>0.0001</c:v>
                </c:pt>
                <c:pt idx="8">
                  <c:v>0.0001</c:v>
                </c:pt>
                <c:pt idx="9">
                  <c:v>0.0001</c:v>
                </c:pt>
                <c:pt idx="10">
                  <c:v>0.0001</c:v>
                </c:pt>
                <c:pt idx="11">
                  <c:v>0.0001</c:v>
                </c:pt>
                <c:pt idx="12">
                  <c:v>0.0001</c:v>
                </c:pt>
                <c:pt idx="13">
                  <c:v>0.0001</c:v>
                </c:pt>
                <c:pt idx="14">
                  <c:v>0.0001</c:v>
                </c:pt>
                <c:pt idx="15">
                  <c:v>0.0001</c:v>
                </c:pt>
                <c:pt idx="16">
                  <c:v>0.0001</c:v>
                </c:pt>
                <c:pt idx="17">
                  <c:v>0.0001</c:v>
                </c:pt>
                <c:pt idx="18">
                  <c:v>0.0001</c:v>
                </c:pt>
                <c:pt idx="19">
                  <c:v>0.0001</c:v>
                </c:pt>
                <c:pt idx="20">
                  <c:v>0.0001</c:v>
                </c:pt>
                <c:pt idx="21">
                  <c:v>0.0001</c:v>
                </c:pt>
                <c:pt idx="22">
                  <c:v>0.0001</c:v>
                </c:pt>
                <c:pt idx="23">
                  <c:v>0.0001</c:v>
                </c:pt>
                <c:pt idx="24">
                  <c:v>0.0001</c:v>
                </c:pt>
                <c:pt idx="25">
                  <c:v>0.0001</c:v>
                </c:pt>
                <c:pt idx="26">
                  <c:v>0.0001</c:v>
                </c:pt>
                <c:pt idx="27">
                  <c:v>0.0001</c:v>
                </c:pt>
                <c:pt idx="28">
                  <c:v>0.0001</c:v>
                </c:pt>
                <c:pt idx="29">
                  <c:v>0.0001</c:v>
                </c:pt>
                <c:pt idx="30">
                  <c:v>0.0001</c:v>
                </c:pt>
                <c:pt idx="31">
                  <c:v>0.0001</c:v>
                </c:pt>
                <c:pt idx="32">
                  <c:v>0.0001</c:v>
                </c:pt>
                <c:pt idx="33">
                  <c:v>0.0001</c:v>
                </c:pt>
                <c:pt idx="34">
                  <c:v>0.0001</c:v>
                </c:pt>
                <c:pt idx="35">
                  <c:v>0.0001</c:v>
                </c:pt>
                <c:pt idx="36">
                  <c:v>0.0001</c:v>
                </c:pt>
                <c:pt idx="37">
                  <c:v>0.0001</c:v>
                </c:pt>
                <c:pt idx="38">
                  <c:v>0.0001</c:v>
                </c:pt>
                <c:pt idx="39">
                  <c:v>0.0001</c:v>
                </c:pt>
                <c:pt idx="40">
                  <c:v>0.0001</c:v>
                </c:pt>
                <c:pt idx="41">
                  <c:v>0.0001</c:v>
                </c:pt>
                <c:pt idx="42">
                  <c:v>0.0001</c:v>
                </c:pt>
                <c:pt idx="43">
                  <c:v>0.0001</c:v>
                </c:pt>
                <c:pt idx="44">
                  <c:v>0.0001</c:v>
                </c:pt>
                <c:pt idx="45">
                  <c:v>0.0001</c:v>
                </c:pt>
                <c:pt idx="46">
                  <c:v>0.0001</c:v>
                </c:pt>
                <c:pt idx="47">
                  <c:v>0.0001</c:v>
                </c:pt>
                <c:pt idx="48">
                  <c:v>0.0001</c:v>
                </c:pt>
                <c:pt idx="49">
                  <c:v>0.0001</c:v>
                </c:pt>
                <c:pt idx="50">
                  <c:v>0.0001</c:v>
                </c:pt>
                <c:pt idx="51">
                  <c:v>0.0001</c:v>
                </c:pt>
                <c:pt idx="52">
                  <c:v>0.0001</c:v>
                </c:pt>
                <c:pt idx="53">
                  <c:v>0.0001</c:v>
                </c:pt>
                <c:pt idx="54">
                  <c:v>0.0001</c:v>
                </c:pt>
                <c:pt idx="55">
                  <c:v>0.0001</c:v>
                </c:pt>
                <c:pt idx="56">
                  <c:v>0.0001</c:v>
                </c:pt>
                <c:pt idx="57">
                  <c:v>0.0001</c:v>
                </c:pt>
                <c:pt idx="58">
                  <c:v>0.0001</c:v>
                </c:pt>
                <c:pt idx="59">
                  <c:v>0.0001</c:v>
                </c:pt>
                <c:pt idx="60">
                  <c:v>0.0001</c:v>
                </c:pt>
                <c:pt idx="61">
                  <c:v>0.0001</c:v>
                </c:pt>
                <c:pt idx="62">
                  <c:v>0.0001</c:v>
                </c:pt>
                <c:pt idx="63">
                  <c:v>0.0001</c:v>
                </c:pt>
                <c:pt idx="64">
                  <c:v>0.0001</c:v>
                </c:pt>
                <c:pt idx="65">
                  <c:v>0.0001</c:v>
                </c:pt>
                <c:pt idx="66">
                  <c:v>0.0001</c:v>
                </c:pt>
                <c:pt idx="67">
                  <c:v>0.0001</c:v>
                </c:pt>
                <c:pt idx="68">
                  <c:v>0.0001</c:v>
                </c:pt>
                <c:pt idx="69">
                  <c:v>0.0001</c:v>
                </c:pt>
                <c:pt idx="70">
                  <c:v>0.0001</c:v>
                </c:pt>
                <c:pt idx="71">
                  <c:v>0.0001</c:v>
                </c:pt>
                <c:pt idx="72">
                  <c:v>0.0001</c:v>
                </c:pt>
                <c:pt idx="73">
                  <c:v>0.0001</c:v>
                </c:pt>
                <c:pt idx="74">
                  <c:v>0.0001</c:v>
                </c:pt>
                <c:pt idx="75">
                  <c:v>0.0001</c:v>
                </c:pt>
                <c:pt idx="76">
                  <c:v>0.0001</c:v>
                </c:pt>
                <c:pt idx="77">
                  <c:v>0.0001</c:v>
                </c:pt>
                <c:pt idx="78">
                  <c:v>0.0001</c:v>
                </c:pt>
                <c:pt idx="79">
                  <c:v>0.0001</c:v>
                </c:pt>
                <c:pt idx="80">
                  <c:v>0.0001</c:v>
                </c:pt>
                <c:pt idx="81">
                  <c:v>0.0001</c:v>
                </c:pt>
                <c:pt idx="82">
                  <c:v>0.0001</c:v>
                </c:pt>
                <c:pt idx="83">
                  <c:v>0.0001</c:v>
                </c:pt>
                <c:pt idx="84">
                  <c:v>0.0001</c:v>
                </c:pt>
                <c:pt idx="85">
                  <c:v>0.0001</c:v>
                </c:pt>
                <c:pt idx="86">
                  <c:v>0.0001</c:v>
                </c:pt>
                <c:pt idx="87">
                  <c:v>0.0001</c:v>
                </c:pt>
                <c:pt idx="88">
                  <c:v>0.0001</c:v>
                </c:pt>
                <c:pt idx="89">
                  <c:v>0.0001</c:v>
                </c:pt>
                <c:pt idx="90">
                  <c:v>0.0001</c:v>
                </c:pt>
                <c:pt idx="91">
                  <c:v>0.0001</c:v>
                </c:pt>
                <c:pt idx="92">
                  <c:v>0.0001</c:v>
                </c:pt>
                <c:pt idx="93">
                  <c:v>0.0001</c:v>
                </c:pt>
                <c:pt idx="94">
                  <c:v>0.0001</c:v>
                </c:pt>
                <c:pt idx="95">
                  <c:v>0.0001</c:v>
                </c:pt>
                <c:pt idx="96">
                  <c:v>0.0001</c:v>
                </c:pt>
                <c:pt idx="97">
                  <c:v>0.0001</c:v>
                </c:pt>
                <c:pt idx="98">
                  <c:v>0.0001</c:v>
                </c:pt>
                <c:pt idx="99">
                  <c:v>0.0001</c:v>
                </c:pt>
                <c:pt idx="100">
                  <c:v>0.0001</c:v>
                </c:pt>
                <c:pt idx="101">
                  <c:v>0.0001</c:v>
                </c:pt>
                <c:pt idx="102">
                  <c:v>0.0001</c:v>
                </c:pt>
                <c:pt idx="103">
                  <c:v>0.0001</c:v>
                </c:pt>
                <c:pt idx="104">
                  <c:v>0.0001</c:v>
                </c:pt>
                <c:pt idx="105">
                  <c:v>0.0001</c:v>
                </c:pt>
                <c:pt idx="106">
                  <c:v>0.0001</c:v>
                </c:pt>
                <c:pt idx="107">
                  <c:v>0.0001</c:v>
                </c:pt>
                <c:pt idx="108">
                  <c:v>0.0001</c:v>
                </c:pt>
                <c:pt idx="109">
                  <c:v>0.0001</c:v>
                </c:pt>
                <c:pt idx="110">
                  <c:v>0.0001</c:v>
                </c:pt>
                <c:pt idx="111">
                  <c:v>0.0001</c:v>
                </c:pt>
                <c:pt idx="112">
                  <c:v>0.0001</c:v>
                </c:pt>
                <c:pt idx="113">
                  <c:v>0.0001</c:v>
                </c:pt>
                <c:pt idx="114">
                  <c:v>0.0001</c:v>
                </c:pt>
                <c:pt idx="115">
                  <c:v>0.0001</c:v>
                </c:pt>
                <c:pt idx="116">
                  <c:v>0.0001</c:v>
                </c:pt>
                <c:pt idx="117">
                  <c:v>0.0001</c:v>
                </c:pt>
                <c:pt idx="118">
                  <c:v>0.0001</c:v>
                </c:pt>
                <c:pt idx="119">
                  <c:v>0.0001</c:v>
                </c:pt>
                <c:pt idx="120">
                  <c:v>0.0001</c:v>
                </c:pt>
                <c:pt idx="121">
                  <c:v>0.0001</c:v>
                </c:pt>
                <c:pt idx="122">
                  <c:v>0.0001</c:v>
                </c:pt>
                <c:pt idx="123">
                  <c:v>0.0001</c:v>
                </c:pt>
                <c:pt idx="124">
                  <c:v>0.0001</c:v>
                </c:pt>
                <c:pt idx="125">
                  <c:v>0.0001</c:v>
                </c:pt>
                <c:pt idx="126">
                  <c:v>0.0001</c:v>
                </c:pt>
                <c:pt idx="127">
                  <c:v>0.0001</c:v>
                </c:pt>
                <c:pt idx="128">
                  <c:v>0.0001</c:v>
                </c:pt>
                <c:pt idx="129">
                  <c:v>0.0001</c:v>
                </c:pt>
                <c:pt idx="130">
                  <c:v>0.0001</c:v>
                </c:pt>
                <c:pt idx="131">
                  <c:v>0.0001</c:v>
                </c:pt>
                <c:pt idx="132">
                  <c:v>0.0001</c:v>
                </c:pt>
                <c:pt idx="133">
                  <c:v>0.0001</c:v>
                </c:pt>
                <c:pt idx="134">
                  <c:v>0.0001</c:v>
                </c:pt>
                <c:pt idx="135">
                  <c:v>0.0001</c:v>
                </c:pt>
                <c:pt idx="136">
                  <c:v>0.0001</c:v>
                </c:pt>
                <c:pt idx="137">
                  <c:v>0.0001</c:v>
                </c:pt>
                <c:pt idx="138">
                  <c:v>0.0001</c:v>
                </c:pt>
                <c:pt idx="139">
                  <c:v>0.0001</c:v>
                </c:pt>
                <c:pt idx="140">
                  <c:v>0.0001</c:v>
                </c:pt>
                <c:pt idx="141">
                  <c:v>0.0001</c:v>
                </c:pt>
                <c:pt idx="142">
                  <c:v>0.0001</c:v>
                </c:pt>
                <c:pt idx="143">
                  <c:v>0.0001</c:v>
                </c:pt>
                <c:pt idx="144">
                  <c:v>0.0001</c:v>
                </c:pt>
                <c:pt idx="145">
                  <c:v>0.0001</c:v>
                </c:pt>
                <c:pt idx="146">
                  <c:v>0.0001</c:v>
                </c:pt>
                <c:pt idx="147">
                  <c:v>0.0001</c:v>
                </c:pt>
                <c:pt idx="148">
                  <c:v>0.0001</c:v>
                </c:pt>
                <c:pt idx="149">
                  <c:v>0.0001</c:v>
                </c:pt>
                <c:pt idx="150">
                  <c:v>0.0001</c:v>
                </c:pt>
                <c:pt idx="151">
                  <c:v>0.0001</c:v>
                </c:pt>
                <c:pt idx="152">
                  <c:v>0.0001</c:v>
                </c:pt>
                <c:pt idx="153">
                  <c:v>0.0001</c:v>
                </c:pt>
                <c:pt idx="154">
                  <c:v>0.0001</c:v>
                </c:pt>
                <c:pt idx="155">
                  <c:v>0.0001</c:v>
                </c:pt>
                <c:pt idx="156">
                  <c:v>0.0001</c:v>
                </c:pt>
                <c:pt idx="157">
                  <c:v>0.0001</c:v>
                </c:pt>
                <c:pt idx="158">
                  <c:v>0.0001</c:v>
                </c:pt>
                <c:pt idx="159">
                  <c:v>0.0001</c:v>
                </c:pt>
                <c:pt idx="160">
                  <c:v>0.0001</c:v>
                </c:pt>
                <c:pt idx="161">
                  <c:v>0.0001</c:v>
                </c:pt>
                <c:pt idx="162">
                  <c:v>0.0001</c:v>
                </c:pt>
                <c:pt idx="163">
                  <c:v>0.0001</c:v>
                </c:pt>
                <c:pt idx="164">
                  <c:v>0.0001</c:v>
                </c:pt>
                <c:pt idx="165">
                  <c:v>0.0001</c:v>
                </c:pt>
                <c:pt idx="166">
                  <c:v>0.0001</c:v>
                </c:pt>
                <c:pt idx="167">
                  <c:v>0.0001</c:v>
                </c:pt>
                <c:pt idx="168">
                  <c:v>0.0001</c:v>
                </c:pt>
                <c:pt idx="169">
                  <c:v>0.0001</c:v>
                </c:pt>
                <c:pt idx="170">
                  <c:v>0.0001</c:v>
                </c:pt>
                <c:pt idx="171">
                  <c:v>0.0001</c:v>
                </c:pt>
                <c:pt idx="172">
                  <c:v>0.0001</c:v>
                </c:pt>
                <c:pt idx="173">
                  <c:v>0.0001</c:v>
                </c:pt>
                <c:pt idx="174">
                  <c:v>0.0001</c:v>
                </c:pt>
                <c:pt idx="175">
                  <c:v>0.0001</c:v>
                </c:pt>
                <c:pt idx="176">
                  <c:v>0.0001</c:v>
                </c:pt>
                <c:pt idx="177">
                  <c:v>0.0001</c:v>
                </c:pt>
                <c:pt idx="178">
                  <c:v>0.0001</c:v>
                </c:pt>
                <c:pt idx="179">
                  <c:v>0.0001</c:v>
                </c:pt>
                <c:pt idx="180">
                  <c:v>0.0001</c:v>
                </c:pt>
                <c:pt idx="181">
                  <c:v>0.0001</c:v>
                </c:pt>
                <c:pt idx="182">
                  <c:v>0.0001</c:v>
                </c:pt>
                <c:pt idx="183">
                  <c:v>0.0001</c:v>
                </c:pt>
                <c:pt idx="184">
                  <c:v>0.0001</c:v>
                </c:pt>
                <c:pt idx="185">
                  <c:v>0.0001</c:v>
                </c:pt>
                <c:pt idx="186">
                  <c:v>0.0001</c:v>
                </c:pt>
                <c:pt idx="187">
                  <c:v>0.0001</c:v>
                </c:pt>
                <c:pt idx="188">
                  <c:v>0.0001</c:v>
                </c:pt>
                <c:pt idx="189">
                  <c:v>0.0001</c:v>
                </c:pt>
                <c:pt idx="190">
                  <c:v>0.0001</c:v>
                </c:pt>
                <c:pt idx="191">
                  <c:v>0.0001</c:v>
                </c:pt>
                <c:pt idx="192">
                  <c:v>0.0001</c:v>
                </c:pt>
                <c:pt idx="193">
                  <c:v>0.0001</c:v>
                </c:pt>
                <c:pt idx="194">
                  <c:v>0.0001</c:v>
                </c:pt>
                <c:pt idx="195">
                  <c:v>0.0001</c:v>
                </c:pt>
                <c:pt idx="196">
                  <c:v>0.0001</c:v>
                </c:pt>
                <c:pt idx="197">
                  <c:v>0.0001</c:v>
                </c:pt>
                <c:pt idx="198">
                  <c:v>0.0001</c:v>
                </c:pt>
                <c:pt idx="199">
                  <c:v>0.0001</c:v>
                </c:pt>
                <c:pt idx="200">
                  <c:v>0.0001</c:v>
                </c:pt>
                <c:pt idx="201">
                  <c:v>0.0001</c:v>
                </c:pt>
                <c:pt idx="202">
                  <c:v>0.0001</c:v>
                </c:pt>
                <c:pt idx="203">
                  <c:v>0.0001</c:v>
                </c:pt>
                <c:pt idx="204">
                  <c:v>0.0001</c:v>
                </c:pt>
                <c:pt idx="205">
                  <c:v>0.0001</c:v>
                </c:pt>
                <c:pt idx="206">
                  <c:v>0.0001</c:v>
                </c:pt>
                <c:pt idx="207">
                  <c:v>0.0001</c:v>
                </c:pt>
                <c:pt idx="208">
                  <c:v>0.0001</c:v>
                </c:pt>
                <c:pt idx="209">
                  <c:v>0.0001</c:v>
                </c:pt>
                <c:pt idx="210">
                  <c:v>0.0001</c:v>
                </c:pt>
                <c:pt idx="211">
                  <c:v>0.0001</c:v>
                </c:pt>
                <c:pt idx="212">
                  <c:v>0.0001</c:v>
                </c:pt>
                <c:pt idx="213">
                  <c:v>0.0001</c:v>
                </c:pt>
                <c:pt idx="214">
                  <c:v>0.0001</c:v>
                </c:pt>
                <c:pt idx="215">
                  <c:v>0.0001</c:v>
                </c:pt>
                <c:pt idx="216">
                  <c:v>0.0001</c:v>
                </c:pt>
                <c:pt idx="217">
                  <c:v>0.0001</c:v>
                </c:pt>
                <c:pt idx="218">
                  <c:v>0.0001</c:v>
                </c:pt>
                <c:pt idx="219">
                  <c:v>0.0001</c:v>
                </c:pt>
                <c:pt idx="220">
                  <c:v>0.0001</c:v>
                </c:pt>
                <c:pt idx="221">
                  <c:v>0.0001</c:v>
                </c:pt>
                <c:pt idx="222">
                  <c:v>0.0001</c:v>
                </c:pt>
                <c:pt idx="223">
                  <c:v>0.0001</c:v>
                </c:pt>
                <c:pt idx="224">
                  <c:v>0.0001</c:v>
                </c:pt>
                <c:pt idx="225">
                  <c:v>0.0001</c:v>
                </c:pt>
                <c:pt idx="226">
                  <c:v>0.0001</c:v>
                </c:pt>
                <c:pt idx="227">
                  <c:v>0.0001</c:v>
                </c:pt>
                <c:pt idx="228">
                  <c:v>0.0001</c:v>
                </c:pt>
                <c:pt idx="229">
                  <c:v>0.0001</c:v>
                </c:pt>
                <c:pt idx="230">
                  <c:v>0.0001</c:v>
                </c:pt>
                <c:pt idx="231">
                  <c:v>0.0001</c:v>
                </c:pt>
                <c:pt idx="232">
                  <c:v>0.0001</c:v>
                </c:pt>
                <c:pt idx="233">
                  <c:v>0.0001</c:v>
                </c:pt>
                <c:pt idx="234">
                  <c:v>0.0001</c:v>
                </c:pt>
                <c:pt idx="235">
                  <c:v>0.0001</c:v>
                </c:pt>
                <c:pt idx="236">
                  <c:v>0.0001</c:v>
                </c:pt>
                <c:pt idx="237">
                  <c:v>0.0001</c:v>
                </c:pt>
                <c:pt idx="238">
                  <c:v>0.0001</c:v>
                </c:pt>
                <c:pt idx="239">
                  <c:v>0.0001</c:v>
                </c:pt>
                <c:pt idx="240">
                  <c:v>0.0001</c:v>
                </c:pt>
                <c:pt idx="241">
                  <c:v>0.0001</c:v>
                </c:pt>
                <c:pt idx="242">
                  <c:v>0.0001</c:v>
                </c:pt>
                <c:pt idx="243">
                  <c:v>0.0001</c:v>
                </c:pt>
                <c:pt idx="244">
                  <c:v>0.0001</c:v>
                </c:pt>
                <c:pt idx="245">
                  <c:v>0.0001</c:v>
                </c:pt>
                <c:pt idx="246">
                  <c:v>0.0001</c:v>
                </c:pt>
                <c:pt idx="247">
                  <c:v>0.0001</c:v>
                </c:pt>
                <c:pt idx="248">
                  <c:v>0.0001</c:v>
                </c:pt>
                <c:pt idx="249">
                  <c:v>0.0001</c:v>
                </c:pt>
                <c:pt idx="250">
                  <c:v>0.0001</c:v>
                </c:pt>
                <c:pt idx="251">
                  <c:v>0.0001</c:v>
                </c:pt>
                <c:pt idx="252">
                  <c:v>0.0001</c:v>
                </c:pt>
                <c:pt idx="253">
                  <c:v>0.0001</c:v>
                </c:pt>
                <c:pt idx="254">
                  <c:v>0.0001</c:v>
                </c:pt>
                <c:pt idx="255">
                  <c:v>0.0001</c:v>
                </c:pt>
                <c:pt idx="256">
                  <c:v>0.0001</c:v>
                </c:pt>
                <c:pt idx="257">
                  <c:v>0.0001</c:v>
                </c:pt>
                <c:pt idx="258">
                  <c:v>0.0001</c:v>
                </c:pt>
                <c:pt idx="259">
                  <c:v>0.0001</c:v>
                </c:pt>
                <c:pt idx="260">
                  <c:v>0.0001</c:v>
                </c:pt>
                <c:pt idx="261">
                  <c:v>0.0001</c:v>
                </c:pt>
                <c:pt idx="262">
                  <c:v>0.0001</c:v>
                </c:pt>
                <c:pt idx="263">
                  <c:v>0.0001</c:v>
                </c:pt>
                <c:pt idx="264">
                  <c:v>0.0001</c:v>
                </c:pt>
                <c:pt idx="265">
                  <c:v>0.0001</c:v>
                </c:pt>
                <c:pt idx="266">
                  <c:v>0.0001</c:v>
                </c:pt>
                <c:pt idx="267">
                  <c:v>0.0001</c:v>
                </c:pt>
                <c:pt idx="268">
                  <c:v>0.0001</c:v>
                </c:pt>
                <c:pt idx="269">
                  <c:v>0.0001</c:v>
                </c:pt>
                <c:pt idx="270">
                  <c:v>0.0001</c:v>
                </c:pt>
                <c:pt idx="271">
                  <c:v>0.0001</c:v>
                </c:pt>
                <c:pt idx="272">
                  <c:v>0.0001</c:v>
                </c:pt>
                <c:pt idx="273">
                  <c:v>0.0001</c:v>
                </c:pt>
                <c:pt idx="274">
                  <c:v>0.0001</c:v>
                </c:pt>
                <c:pt idx="275">
                  <c:v>0.0001</c:v>
                </c:pt>
                <c:pt idx="276">
                  <c:v>0.0001</c:v>
                </c:pt>
                <c:pt idx="277">
                  <c:v>0.0001</c:v>
                </c:pt>
                <c:pt idx="278">
                  <c:v>0.0001</c:v>
                </c:pt>
                <c:pt idx="279">
                  <c:v>0.0001</c:v>
                </c:pt>
                <c:pt idx="280">
                  <c:v>0.0001</c:v>
                </c:pt>
                <c:pt idx="281">
                  <c:v>0.0001</c:v>
                </c:pt>
                <c:pt idx="282">
                  <c:v>0.0001</c:v>
                </c:pt>
                <c:pt idx="283">
                  <c:v>0.0001</c:v>
                </c:pt>
                <c:pt idx="284">
                  <c:v>0.0001</c:v>
                </c:pt>
                <c:pt idx="285">
                  <c:v>0.0001</c:v>
                </c:pt>
                <c:pt idx="286">
                  <c:v>0.0001</c:v>
                </c:pt>
                <c:pt idx="287">
                  <c:v>0.0001</c:v>
                </c:pt>
                <c:pt idx="288">
                  <c:v>0.0001</c:v>
                </c:pt>
                <c:pt idx="289">
                  <c:v>0.0001</c:v>
                </c:pt>
                <c:pt idx="290">
                  <c:v>0.0001</c:v>
                </c:pt>
                <c:pt idx="291">
                  <c:v>0.0001</c:v>
                </c:pt>
                <c:pt idx="292">
                  <c:v>0.0001</c:v>
                </c:pt>
                <c:pt idx="293">
                  <c:v>0.0001</c:v>
                </c:pt>
                <c:pt idx="294">
                  <c:v>0.0001</c:v>
                </c:pt>
                <c:pt idx="295">
                  <c:v>0.0001</c:v>
                </c:pt>
                <c:pt idx="296">
                  <c:v>0.0001</c:v>
                </c:pt>
                <c:pt idx="297">
                  <c:v>0.0001</c:v>
                </c:pt>
                <c:pt idx="298">
                  <c:v>0.0001</c:v>
                </c:pt>
                <c:pt idx="299">
                  <c:v>0.0001</c:v>
                </c:pt>
                <c:pt idx="300">
                  <c:v>0.0001</c:v>
                </c:pt>
                <c:pt idx="301">
                  <c:v>0.0001</c:v>
                </c:pt>
                <c:pt idx="302">
                  <c:v>0.0001</c:v>
                </c:pt>
                <c:pt idx="303">
                  <c:v>0.0001</c:v>
                </c:pt>
                <c:pt idx="304">
                  <c:v>0.0001</c:v>
                </c:pt>
                <c:pt idx="305">
                  <c:v>0.0001</c:v>
                </c:pt>
                <c:pt idx="306">
                  <c:v>0.0001</c:v>
                </c:pt>
                <c:pt idx="307">
                  <c:v>0.0001</c:v>
                </c:pt>
                <c:pt idx="308">
                  <c:v>0.0001</c:v>
                </c:pt>
                <c:pt idx="309">
                  <c:v>0.0001</c:v>
                </c:pt>
                <c:pt idx="310">
                  <c:v>0.0001</c:v>
                </c:pt>
                <c:pt idx="311">
                  <c:v>0.0001</c:v>
                </c:pt>
                <c:pt idx="312">
                  <c:v>0.0001</c:v>
                </c:pt>
                <c:pt idx="313">
                  <c:v>0.0001</c:v>
                </c:pt>
                <c:pt idx="314">
                  <c:v>0.0001</c:v>
                </c:pt>
                <c:pt idx="315">
                  <c:v>0.0001</c:v>
                </c:pt>
                <c:pt idx="316">
                  <c:v>0.0001</c:v>
                </c:pt>
                <c:pt idx="317">
                  <c:v>0.0001</c:v>
                </c:pt>
                <c:pt idx="318">
                  <c:v>0.0001</c:v>
                </c:pt>
                <c:pt idx="319">
                  <c:v>0.0001</c:v>
                </c:pt>
                <c:pt idx="320">
                  <c:v>0.0001</c:v>
                </c:pt>
                <c:pt idx="321">
                  <c:v>0.0001</c:v>
                </c:pt>
                <c:pt idx="322">
                  <c:v>0.0001</c:v>
                </c:pt>
                <c:pt idx="323">
                  <c:v>0.0001</c:v>
                </c:pt>
                <c:pt idx="324">
                  <c:v>0.0001</c:v>
                </c:pt>
                <c:pt idx="325">
                  <c:v>0.0001</c:v>
                </c:pt>
                <c:pt idx="326">
                  <c:v>0.0001</c:v>
                </c:pt>
                <c:pt idx="327">
                  <c:v>0.0001</c:v>
                </c:pt>
                <c:pt idx="328">
                  <c:v>0.0001</c:v>
                </c:pt>
                <c:pt idx="329">
                  <c:v>0.0001</c:v>
                </c:pt>
                <c:pt idx="330">
                  <c:v>0.0001</c:v>
                </c:pt>
                <c:pt idx="331">
                  <c:v>0.0001</c:v>
                </c:pt>
                <c:pt idx="332">
                  <c:v>0.0001</c:v>
                </c:pt>
                <c:pt idx="333">
                  <c:v>0.0001</c:v>
                </c:pt>
                <c:pt idx="334">
                  <c:v>0.0001</c:v>
                </c:pt>
                <c:pt idx="335">
                  <c:v>0.0001</c:v>
                </c:pt>
                <c:pt idx="336">
                  <c:v>0.0001</c:v>
                </c:pt>
                <c:pt idx="337">
                  <c:v>0.0001</c:v>
                </c:pt>
                <c:pt idx="338">
                  <c:v>0.0001</c:v>
                </c:pt>
                <c:pt idx="339">
                  <c:v>0.0001</c:v>
                </c:pt>
                <c:pt idx="340">
                  <c:v>0.0001</c:v>
                </c:pt>
                <c:pt idx="341">
                  <c:v>0.0001</c:v>
                </c:pt>
                <c:pt idx="342">
                  <c:v>0.0001</c:v>
                </c:pt>
                <c:pt idx="343">
                  <c:v>0.0001</c:v>
                </c:pt>
                <c:pt idx="344">
                  <c:v>0.0001</c:v>
                </c:pt>
                <c:pt idx="345">
                  <c:v>0.0001</c:v>
                </c:pt>
                <c:pt idx="346">
                  <c:v>0.0001</c:v>
                </c:pt>
                <c:pt idx="347">
                  <c:v>0.0001</c:v>
                </c:pt>
                <c:pt idx="348">
                  <c:v>0.0001</c:v>
                </c:pt>
                <c:pt idx="349">
                  <c:v>0.0001</c:v>
                </c:pt>
                <c:pt idx="350">
                  <c:v>0.0001</c:v>
                </c:pt>
                <c:pt idx="351">
                  <c:v>0.0001</c:v>
                </c:pt>
                <c:pt idx="352">
                  <c:v>0.0001</c:v>
                </c:pt>
                <c:pt idx="353">
                  <c:v>0.0001</c:v>
                </c:pt>
                <c:pt idx="354">
                  <c:v>0.0001</c:v>
                </c:pt>
                <c:pt idx="355">
                  <c:v>0.0001</c:v>
                </c:pt>
                <c:pt idx="356">
                  <c:v>0.0001</c:v>
                </c:pt>
                <c:pt idx="357">
                  <c:v>0.0001</c:v>
                </c:pt>
                <c:pt idx="358">
                  <c:v>0.0001</c:v>
                </c:pt>
                <c:pt idx="359">
                  <c:v>0.0001</c:v>
                </c:pt>
                <c:pt idx="360">
                  <c:v>0.0001</c:v>
                </c:pt>
                <c:pt idx="361">
                  <c:v>0.0001</c:v>
                </c:pt>
                <c:pt idx="362">
                  <c:v>0.0001</c:v>
                </c:pt>
                <c:pt idx="363">
                  <c:v>0.0001</c:v>
                </c:pt>
                <c:pt idx="364">
                  <c:v>0.0001</c:v>
                </c:pt>
                <c:pt idx="365">
                  <c:v>0.0001</c:v>
                </c:pt>
                <c:pt idx="366">
                  <c:v>0.0001</c:v>
                </c:pt>
                <c:pt idx="367">
                  <c:v>0.0001</c:v>
                </c:pt>
                <c:pt idx="368">
                  <c:v>0.0001</c:v>
                </c:pt>
                <c:pt idx="369">
                  <c:v>0.0001</c:v>
                </c:pt>
                <c:pt idx="370">
                  <c:v>0.0001</c:v>
                </c:pt>
                <c:pt idx="371">
                  <c:v>0.0001</c:v>
                </c:pt>
                <c:pt idx="372">
                  <c:v>0.0001</c:v>
                </c:pt>
                <c:pt idx="373">
                  <c:v>0.0001</c:v>
                </c:pt>
                <c:pt idx="374">
                  <c:v>0.0001</c:v>
                </c:pt>
                <c:pt idx="375">
                  <c:v>0.0001</c:v>
                </c:pt>
                <c:pt idx="376">
                  <c:v>0.0001</c:v>
                </c:pt>
                <c:pt idx="377">
                  <c:v>0.0001</c:v>
                </c:pt>
                <c:pt idx="378">
                  <c:v>0.0001</c:v>
                </c:pt>
                <c:pt idx="379">
                  <c:v>0.0001</c:v>
                </c:pt>
                <c:pt idx="380">
                  <c:v>0.0001</c:v>
                </c:pt>
                <c:pt idx="381">
                  <c:v>0.0001</c:v>
                </c:pt>
                <c:pt idx="382">
                  <c:v>0.0001</c:v>
                </c:pt>
                <c:pt idx="383">
                  <c:v>0.0001</c:v>
                </c:pt>
                <c:pt idx="384">
                  <c:v>0.0001</c:v>
                </c:pt>
                <c:pt idx="385">
                  <c:v>0.0001</c:v>
                </c:pt>
                <c:pt idx="386">
                  <c:v>0.0001</c:v>
                </c:pt>
                <c:pt idx="387">
                  <c:v>0.0001</c:v>
                </c:pt>
                <c:pt idx="388">
                  <c:v>0.0001</c:v>
                </c:pt>
                <c:pt idx="389">
                  <c:v>0.0001</c:v>
                </c:pt>
                <c:pt idx="390">
                  <c:v>0.0001</c:v>
                </c:pt>
                <c:pt idx="391">
                  <c:v>0.0001</c:v>
                </c:pt>
                <c:pt idx="392">
                  <c:v>0.0001</c:v>
                </c:pt>
                <c:pt idx="393">
                  <c:v>0.0001</c:v>
                </c:pt>
                <c:pt idx="394">
                  <c:v>0.0001</c:v>
                </c:pt>
                <c:pt idx="395">
                  <c:v>0.0001</c:v>
                </c:pt>
                <c:pt idx="396">
                  <c:v>0.0001</c:v>
                </c:pt>
                <c:pt idx="397">
                  <c:v>0.0001</c:v>
                </c:pt>
                <c:pt idx="398">
                  <c:v>0.0001</c:v>
                </c:pt>
                <c:pt idx="399">
                  <c:v>0.0001</c:v>
                </c:pt>
                <c:pt idx="400">
                  <c:v>0.00010000000001</c:v>
                </c:pt>
                <c:pt idx="401">
                  <c:v>0.00010000000001</c:v>
                </c:pt>
                <c:pt idx="402">
                  <c:v>0.00010000000001</c:v>
                </c:pt>
                <c:pt idx="403">
                  <c:v>0.00010000000001</c:v>
                </c:pt>
                <c:pt idx="404">
                  <c:v>0.00010000000002</c:v>
                </c:pt>
                <c:pt idx="405">
                  <c:v>0.00010000000002</c:v>
                </c:pt>
                <c:pt idx="406">
                  <c:v>0.00010000000003</c:v>
                </c:pt>
                <c:pt idx="407">
                  <c:v>0.00010000000004</c:v>
                </c:pt>
                <c:pt idx="408">
                  <c:v>0.00010000000005</c:v>
                </c:pt>
                <c:pt idx="409">
                  <c:v>0.00010000000007</c:v>
                </c:pt>
                <c:pt idx="410">
                  <c:v>0.00010000000009</c:v>
                </c:pt>
                <c:pt idx="411">
                  <c:v>0.00010000000012</c:v>
                </c:pt>
                <c:pt idx="412">
                  <c:v>0.00010000000015</c:v>
                </c:pt>
                <c:pt idx="413">
                  <c:v>0.0001000000002</c:v>
                </c:pt>
                <c:pt idx="414">
                  <c:v>0.00010000000026</c:v>
                </c:pt>
                <c:pt idx="415">
                  <c:v>0.00010000000033</c:v>
                </c:pt>
                <c:pt idx="416">
                  <c:v>0.00010000000043</c:v>
                </c:pt>
                <c:pt idx="417">
                  <c:v>0.00010000000055</c:v>
                </c:pt>
                <c:pt idx="418">
                  <c:v>0.00010000000071</c:v>
                </c:pt>
                <c:pt idx="419">
                  <c:v>0.00010000000092</c:v>
                </c:pt>
                <c:pt idx="420">
                  <c:v>0.00010000000118</c:v>
                </c:pt>
                <c:pt idx="421">
                  <c:v>0.00010000000151</c:v>
                </c:pt>
                <c:pt idx="422">
                  <c:v>0.00010000000193</c:v>
                </c:pt>
                <c:pt idx="423">
                  <c:v>0.00010000000247</c:v>
                </c:pt>
                <c:pt idx="424">
                  <c:v>0.00010000000315</c:v>
                </c:pt>
                <c:pt idx="425">
                  <c:v>0.00010000000401</c:v>
                </c:pt>
                <c:pt idx="426">
                  <c:v>0.00010000000511</c:v>
                </c:pt>
                <c:pt idx="427">
                  <c:v>0.00010000000649</c:v>
                </c:pt>
                <c:pt idx="428">
                  <c:v>0.00010000000824</c:v>
                </c:pt>
                <c:pt idx="429">
                  <c:v>0.00010000001044</c:v>
                </c:pt>
                <c:pt idx="430">
                  <c:v>0.00010000001322</c:v>
                </c:pt>
                <c:pt idx="431">
                  <c:v>0.00010000001671</c:v>
                </c:pt>
                <c:pt idx="432">
                  <c:v>0.0001000000211</c:v>
                </c:pt>
                <c:pt idx="433">
                  <c:v>0.0001000000266</c:v>
                </c:pt>
                <c:pt idx="434">
                  <c:v>0.00010000003349</c:v>
                </c:pt>
                <c:pt idx="435">
                  <c:v>0.00010000004211</c:v>
                </c:pt>
                <c:pt idx="436">
                  <c:v>0.00010000005287</c:v>
                </c:pt>
                <c:pt idx="437">
                  <c:v>0.00010000006629</c:v>
                </c:pt>
                <c:pt idx="438">
                  <c:v>0.00010000008301</c:v>
                </c:pt>
                <c:pt idx="439">
                  <c:v>0.00010000010381</c:v>
                </c:pt>
                <c:pt idx="440">
                  <c:v>0.00010000012964</c:v>
                </c:pt>
                <c:pt idx="441">
                  <c:v>0.00010000016169</c:v>
                </c:pt>
                <c:pt idx="442">
                  <c:v>0.00010000020138</c:v>
                </c:pt>
                <c:pt idx="443">
                  <c:v>0.00010000025048</c:v>
                </c:pt>
                <c:pt idx="444">
                  <c:v>0.00010000031113</c:v>
                </c:pt>
                <c:pt idx="445">
                  <c:v>0.00010000038594</c:v>
                </c:pt>
                <c:pt idx="446">
                  <c:v>0.0001000004781</c:v>
                </c:pt>
                <c:pt idx="447">
                  <c:v>0.00010000059148</c:v>
                </c:pt>
                <c:pt idx="448">
                  <c:v>0.00010000073076</c:v>
                </c:pt>
                <c:pt idx="449">
                  <c:v>0.00010000090163</c:v>
                </c:pt>
                <c:pt idx="450">
                  <c:v>0.00010000111095</c:v>
                </c:pt>
                <c:pt idx="451">
                  <c:v>0.00010000136705</c:v>
                </c:pt>
                <c:pt idx="452">
                  <c:v>0.00010000167992</c:v>
                </c:pt>
                <c:pt idx="453">
                  <c:v>0.00010000206164</c:v>
                </c:pt>
                <c:pt idx="454">
                  <c:v>0.00010000252672</c:v>
                </c:pt>
                <c:pt idx="455">
                  <c:v>0.00010000309257</c:v>
                </c:pt>
                <c:pt idx="456">
                  <c:v>0.0001000037801</c:v>
                </c:pt>
                <c:pt idx="457">
                  <c:v>0.0001000046143</c:v>
                </c:pt>
                <c:pt idx="458">
                  <c:v>0.00010000562509</c:v>
                </c:pt>
                <c:pt idx="459">
                  <c:v>0.00010000684816</c:v>
                </c:pt>
                <c:pt idx="460">
                  <c:v>0.00010000832606</c:v>
                </c:pt>
                <c:pt idx="461">
                  <c:v>0.00010001010944</c:v>
                </c:pt>
                <c:pt idx="462">
                  <c:v>0.00010001225847</c:v>
                </c:pt>
                <c:pt idx="463">
                  <c:v>0.0001000148446</c:v>
                </c:pt>
                <c:pt idx="464">
                  <c:v>0.00010001795242</c:v>
                </c:pt>
                <c:pt idx="465">
                  <c:v>0.00010002168209</c:v>
                </c:pt>
                <c:pt idx="466">
                  <c:v>0.00010002615187</c:v>
                </c:pt>
                <c:pt idx="467">
                  <c:v>0.00010003150129</c:v>
                </c:pt>
                <c:pt idx="468">
                  <c:v>0.00010003789469</c:v>
                </c:pt>
                <c:pt idx="469">
                  <c:v>0.00010004552533</c:v>
                </c:pt>
                <c:pt idx="470">
                  <c:v>0.00010005462019</c:v>
                </c:pt>
                <c:pt idx="471">
                  <c:v>0.00010006544536</c:v>
                </c:pt>
                <c:pt idx="472">
                  <c:v>0.00010007831242</c:v>
                </c:pt>
                <c:pt idx="473">
                  <c:v>0.00010009358555</c:v>
                </c:pt>
                <c:pt idx="474">
                  <c:v>0.00010011168988</c:v>
                </c:pt>
                <c:pt idx="475">
                  <c:v>0.00010013312087</c:v>
                </c:pt>
                <c:pt idx="476">
                  <c:v>0.00010015845508</c:v>
                </c:pt>
                <c:pt idx="477">
                  <c:v>0.00010018836247</c:v>
                </c:pt>
                <c:pt idx="478">
                  <c:v>0.00010022362026</c:v>
                </c:pt>
                <c:pt idx="479">
                  <c:v>0.00010026512881</c:v>
                </c:pt>
                <c:pt idx="480">
                  <c:v>0.00010031392955</c:v>
                </c:pt>
                <c:pt idx="481">
                  <c:v>0.00010037122513</c:v>
                </c:pt>
                <c:pt idx="482">
                  <c:v>0.00010043840237</c:v>
                </c:pt>
                <c:pt idx="483">
                  <c:v>0.00010051705796</c:v>
                </c:pt>
                <c:pt idx="484">
                  <c:v>0.00010060902741</c:v>
                </c:pt>
                <c:pt idx="485">
                  <c:v>0.0001007164175</c:v>
                </c:pt>
                <c:pt idx="486">
                  <c:v>0.00010084164257</c:v>
                </c:pt>
                <c:pt idx="487">
                  <c:v>0.00010098746537</c:v>
                </c:pt>
                <c:pt idx="488">
                  <c:v>0.00010115704221</c:v>
                </c:pt>
                <c:pt idx="489">
                  <c:v>0.00010135397345</c:v>
                </c:pt>
                <c:pt idx="490">
                  <c:v>0.00010158235966</c:v>
                </c:pt>
                <c:pt idx="491">
                  <c:v>0.00010184686369</c:v>
                </c:pt>
                <c:pt idx="492">
                  <c:v>0.00010215277957</c:v>
                </c:pt>
                <c:pt idx="493">
                  <c:v>0.00010250610843</c:v>
                </c:pt>
                <c:pt idx="494">
                  <c:v>0.00010291364221</c:v>
                </c:pt>
                <c:pt idx="495">
                  <c:v>0.00010338305573</c:v>
                </c:pt>
                <c:pt idx="496">
                  <c:v>0.00010392300764</c:v>
                </c:pt>
                <c:pt idx="497">
                  <c:v>0.00010454325102</c:v>
                </c:pt>
                <c:pt idx="498">
                  <c:v>0.00010525475407</c:v>
                </c:pt>
                <c:pt idx="499">
                  <c:v>0.00010606983172</c:v>
                </c:pt>
                <c:pt idx="500">
                  <c:v>0.00010700228868</c:v>
                </c:pt>
                <c:pt idx="501">
                  <c:v>0.00010806757457</c:v>
                </c:pt>
                <c:pt idx="502">
                  <c:v>0.00010928295181</c:v>
                </c:pt>
                <c:pt idx="503">
                  <c:v>0.00011066767673</c:v>
                </c:pt>
                <c:pt idx="504">
                  <c:v>0.00011224319461</c:v>
                </c:pt>
                <c:pt idx="505">
                  <c:v>0.00011403334905</c:v>
                </c:pt>
                <c:pt idx="506">
                  <c:v>0.00011606460605</c:v>
                </c:pt>
                <c:pt idx="507">
                  <c:v>0.0001183662934</c:v>
                </c:pt>
                <c:pt idx="508">
                  <c:v>0.0001209708554</c:v>
                </c:pt>
                <c:pt idx="509">
                  <c:v>0.00012391412327</c:v>
                </c:pt>
                <c:pt idx="510">
                  <c:v>0.00012723560123</c:v>
                </c:pt>
                <c:pt idx="511">
                  <c:v>0.00013097876816</c:v>
                </c:pt>
                <c:pt idx="512">
                  <c:v>0.00013519139468</c:v>
                </c:pt>
                <c:pt idx="513">
                  <c:v>0.00013992587513</c:v>
                </c:pt>
                <c:pt idx="514">
                  <c:v>0.00014523957385</c:v>
                </c:pt>
                <c:pt idx="515">
                  <c:v>0.00015119518504</c:v>
                </c:pt>
                <c:pt idx="516">
                  <c:v>0.00015786110491</c:v>
                </c:pt>
                <c:pt idx="517">
                  <c:v>0.00016531181496</c:v>
                </c:pt>
                <c:pt idx="518">
                  <c:v>0.00017362827464</c:v>
                </c:pt>
                <c:pt idx="519">
                  <c:v>0.0001828983215</c:v>
                </c:pt>
                <c:pt idx="520">
                  <c:v>0.00019321707653</c:v>
                </c:pt>
                <c:pt idx="521">
                  <c:v>0.00020468735208</c:v>
                </c:pt>
                <c:pt idx="522">
                  <c:v>0.00021742005938</c:v>
                </c:pt>
                <c:pt idx="523">
                  <c:v>0.00023153461235</c:v>
                </c:pt>
                <c:pt idx="524">
                  <c:v>0.00024715932379</c:v>
                </c:pt>
                <c:pt idx="525">
                  <c:v>0.00026443178998</c:v>
                </c:pt>
                <c:pt idx="526">
                  <c:v>0.00028349925907</c:v>
                </c:pt>
                <c:pt idx="527">
                  <c:v>0.00030451897822</c:v>
                </c:pt>
                <c:pt idx="528">
                  <c:v>0.00032765851433</c:v>
                </c:pt>
                <c:pt idx="529">
                  <c:v>0.00035309604243</c:v>
                </c:pt>
                <c:pt idx="530">
                  <c:v>0.0003810205958</c:v>
                </c:pt>
                <c:pt idx="531">
                  <c:v>0.00041163227136</c:v>
                </c:pt>
                <c:pt idx="532">
                  <c:v>0.00044514238365</c:v>
                </c:pt>
                <c:pt idx="533">
                  <c:v>0.00048177356038</c:v>
                </c:pt>
                <c:pt idx="534">
                  <c:v>0.00052175977264</c:v>
                </c:pt>
                <c:pt idx="535">
                  <c:v>0.00056534629237</c:v>
                </c:pt>
                <c:pt idx="536">
                  <c:v>0.00061278956984</c:v>
                </c:pt>
                <c:pt idx="537">
                  <c:v>0.00066435702424</c:v>
                </c:pt>
                <c:pt idx="538">
                  <c:v>0.00072032673993</c:v>
                </c:pt>
                <c:pt idx="539">
                  <c:v>0.00078098706214</c:v>
                </c:pt>
                <c:pt idx="540">
                  <c:v>0.00084663608539</c:v>
                </c:pt>
                <c:pt idx="541">
                  <c:v>0.00091758102927</c:v>
                </c:pt>
                <c:pt idx="542">
                  <c:v>0.00099413749624</c:v>
                </c:pt>
                <c:pt idx="543">
                  <c:v>0.0010766286074</c:v>
                </c:pt>
                <c:pt idx="544">
                  <c:v>0.0011653840134</c:v>
                </c:pt>
                <c:pt idx="545">
                  <c:v>0.0012607387774</c:v>
                </c:pt>
                <c:pt idx="546">
                  <c:v>0.0013630321308</c:v>
                </c:pt>
                <c:pt idx="547">
                  <c:v>0.0014726061019</c:v>
                </c:pt>
                <c:pt idx="548">
                  <c:v>0.0015898040189</c:v>
                </c:pt>
                <c:pt idx="549">
                  <c:v>0.0017149688931</c:v>
                </c:pt>
                <c:pt idx="550">
                  <c:v>0.0018484416871</c:v>
                </c:pt>
                <c:pt idx="551">
                  <c:v>0.0019905594758</c:v>
                </c:pt>
                <c:pt idx="552">
                  <c:v>0.0021416535107</c:v>
                </c:pt>
                <c:pt idx="553">
                  <c:v>0.0023020471983</c:v>
                </c:pt>
                <c:pt idx="554">
                  <c:v>0.0024720540076</c:v>
                </c:pt>
                <c:pt idx="555">
                  <c:v>0.0026519753206</c:v>
                </c:pt>
                <c:pt idx="556">
                  <c:v>0.0028420982454</c:v>
                </c:pt>
                <c:pt idx="557">
                  <c:v>0.0030426934091</c:v>
                </c:pt>
                <c:pt idx="558">
                  <c:v>0.0032540127516</c:v>
                </c:pt>
                <c:pt idx="559">
                  <c:v>0.0034762873427</c:v>
                </c:pt>
                <c:pt idx="560">
                  <c:v>0.0037097252449</c:v>
                </c:pt>
                <c:pt idx="561">
                  <c:v>0.0039545094438</c:v>
                </c:pt>
                <c:pt idx="562">
                  <c:v>0.0042107958723</c:v>
                </c:pt>
                <c:pt idx="563">
                  <c:v>0.0044787115497</c:v>
                </c:pt>
                <c:pt idx="564">
                  <c:v>0.0047583528595</c:v>
                </c:pt>
                <c:pt idx="565">
                  <c:v>0.0050497839882</c:v>
                </c:pt>
                <c:pt idx="566">
                  <c:v>0.0053530355453</c:v>
                </c:pt>
                <c:pt idx="567">
                  <c:v>0.0056681033832</c:v>
                </c:pt>
                <c:pt idx="568">
                  <c:v>0.0059949476343</c:v>
                </c:pt>
                <c:pt idx="569">
                  <c:v>0.0063334919796</c:v>
                </c:pt>
                <c:pt idx="570">
                  <c:v>0.0066836231599</c:v>
                </c:pt>
                <c:pt idx="571">
                  <c:v>0.0070451907385</c:v>
                </c:pt>
                <c:pt idx="572">
                  <c:v>0.0074180071215</c:v>
                </c:pt>
                <c:pt idx="573">
                  <c:v>0.0078018478372</c:v>
                </c:pt>
                <c:pt idx="574">
                  <c:v>0.0081964520743</c:v>
                </c:pt>
                <c:pt idx="575">
                  <c:v>0.0086015234678</c:v>
                </c:pt>
                <c:pt idx="576">
                  <c:v>0.0090167310392</c:v>
                </c:pt>
                <c:pt idx="577">
                  <c:v>0.0094417098174</c:v>
                </c:pt>
                <c:pt idx="578">
                  <c:v>0.0098760591476</c:v>
                </c:pt>
                <c:pt idx="579">
                  <c:v>0.010319331851</c:v>
                </c:pt>
                <c:pt idx="580">
                  <c:v>0.01077099427</c:v>
                </c:pt>
                <c:pt idx="581">
                  <c:v>0.011230306982</c:v>
                </c:pt>
                <c:pt idx="582">
                  <c:v>0.011696016952</c:v>
                </c:pt>
                <c:pt idx="583">
                  <c:v>0.012165659866</c:v>
                </c:pt>
                <c:pt idx="584">
                  <c:v>0.012634183005</c:v>
                </c:pt>
                <c:pt idx="585">
                  <c:v>0.013091680005</c:v>
                </c:pt>
                <c:pt idx="586">
                  <c:v>0.013520710841</c:v>
                </c:pt>
                <c:pt idx="587">
                  <c:v>0.013895524906</c:v>
                </c:pt>
                <c:pt idx="588">
                  <c:v>0.014187670182</c:v>
                </c:pt>
                <c:pt idx="589">
                  <c:v>0.014379942067</c:v>
                </c:pt>
                <c:pt idx="590">
                  <c:v>0.014479345443</c:v>
                </c:pt>
                <c:pt idx="591">
                  <c:v>0.014514069541</c:v>
                </c:pt>
                <c:pt idx="592">
                  <c:v>0.014516591305</c:v>
                </c:pt>
                <c:pt idx="593">
                  <c:v>0.014510316793</c:v>
                </c:pt>
                <c:pt idx="594">
                  <c:v>0.014507299458</c:v>
                </c:pt>
                <c:pt idx="595">
                  <c:v>0.014511834058</c:v>
                </c:pt>
                <c:pt idx="596">
                  <c:v>0.014524320155</c:v>
                </c:pt>
                <c:pt idx="597">
                  <c:v>0.014543647116</c:v>
                </c:pt>
                <c:pt idx="598">
                  <c:v>0.014568339338</c:v>
                </c:pt>
                <c:pt idx="599">
                  <c:v>0.014597012239</c:v>
                </c:pt>
                <c:pt idx="600">
                  <c:v>0.014628510854</c:v>
                </c:pt>
                <c:pt idx="601">
                  <c:v>0.0146619208</c:v>
                </c:pt>
                <c:pt idx="602">
                  <c:v>0.014696536238</c:v>
                </c:pt>
                <c:pt idx="603">
                  <c:v>0.01473181904</c:v>
                </c:pt>
                <c:pt idx="604">
                  <c:v>0.014767361419</c:v>
                </c:pt>
                <c:pt idx="605">
                  <c:v>0.014802855297</c:v>
                </c:pt>
                <c:pt idx="606">
                  <c:v>0.014838068414</c:v>
                </c:pt>
                <c:pt idx="607">
                  <c:v>0.014872826119</c:v>
                </c:pt>
                <c:pt idx="608">
                  <c:v>0.014906997638</c:v>
                </c:pt>
                <c:pt idx="609">
                  <c:v>0.014940485773</c:v>
                </c:pt>
                <c:pt idx="610">
                  <c:v>0.014973219166</c:v>
                </c:pt>
                <c:pt idx="611">
                  <c:v>0.015005146489</c:v>
                </c:pt>
                <c:pt idx="612">
                  <c:v>0.01503623206</c:v>
                </c:pt>
                <c:pt idx="613">
                  <c:v>0.015066452529</c:v>
                </c:pt>
                <c:pt idx="614">
                  <c:v>0.01509579436</c:v>
                </c:pt>
                <c:pt idx="615">
                  <c:v>0.015124251906</c:v>
                </c:pt>
                <c:pt idx="616">
                  <c:v>0.015151825928</c:v>
                </c:pt>
                <c:pt idx="617">
                  <c:v>0.015178522459</c:v>
                </c:pt>
                <c:pt idx="618">
                  <c:v>0.015204351901</c:v>
                </c:pt>
                <c:pt idx="619">
                  <c:v>0.015229328327</c:v>
                </c:pt>
                <c:pt idx="620">
                  <c:v>0.015253468909</c:v>
                </c:pt>
                <c:pt idx="621">
                  <c:v>0.015276793455</c:v>
                </c:pt>
                <c:pt idx="622">
                  <c:v>0.015299324025</c:v>
                </c:pt>
                <c:pt idx="623">
                  <c:v>0.015321084589</c:v>
                </c:pt>
                <c:pt idx="624">
                  <c:v>0.015342100743</c:v>
                </c:pt>
                <c:pt idx="625">
                  <c:v>0.015362399438</c:v>
                </c:pt>
                <c:pt idx="626">
                  <c:v>0.015382008736</c:v>
                </c:pt>
                <c:pt idx="627">
                  <c:v>0.015400957582</c:v>
                </c:pt>
                <c:pt idx="628">
                  <c:v>0.015419275585</c:v>
                </c:pt>
                <c:pt idx="629">
                  <c:v>0.015436992806</c:v>
                </c:pt>
                <c:pt idx="630">
                  <c:v>0.015454139565</c:v>
                </c:pt>
                <c:pt idx="631">
                  <c:v>0.015470746239</c:v>
                </c:pt>
                <c:pt idx="632">
                  <c:v>0.015486843089</c:v>
                </c:pt>
                <c:pt idx="633">
                  <c:v>0.015502460083</c:v>
                </c:pt>
                <c:pt idx="634">
                  <c:v>0.015517626736</c:v>
                </c:pt>
                <c:pt idx="635">
                  <c:v>0.015532371963</c:v>
                </c:pt>
                <c:pt idx="636">
                  <c:v>0.015546723944</c:v>
                </c:pt>
                <c:pt idx="637">
                  <c:v>0.015560710005</c:v>
                </c:pt>
                <c:pt idx="638">
                  <c:v>0.015574356513</c:v>
                </c:pt>
                <c:pt idx="639">
                  <c:v>0.015587688787</c:v>
                </c:pt>
                <c:pt idx="640">
                  <c:v>0.015600731029</c:v>
                </c:pt>
                <c:pt idx="641">
                  <c:v>0.015613506261</c:v>
                </c:pt>
                <c:pt idx="642">
                  <c:v>0.015626036288</c:v>
                </c:pt>
                <c:pt idx="643">
                  <c:v>0.015638341668</c:v>
                </c:pt>
                <c:pt idx="644">
                  <c:v>0.015650441701</c:v>
                </c:pt>
                <c:pt idx="645">
                  <c:v>0.015662354427</c:v>
                </c:pt>
                <c:pt idx="646">
                  <c:v>0.015674096636</c:v>
                </c:pt>
                <c:pt idx="647">
                  <c:v>0.015685683891</c:v>
                </c:pt>
                <c:pt idx="648">
                  <c:v>0.015697130559</c:v>
                </c:pt>
                <c:pt idx="649">
                  <c:v>0.015708449846</c:v>
                </c:pt>
                <c:pt idx="650">
                  <c:v>0.015719653845</c:v>
                </c:pt>
                <c:pt idx="651">
                  <c:v>0.015730753581</c:v>
                </c:pt>
                <c:pt idx="652">
                  <c:v>0.01574175907</c:v>
                </c:pt>
                <c:pt idx="653">
                  <c:v>0.015752679372</c:v>
                </c:pt>
                <c:pt idx="654">
                  <c:v>0.015763522651</c:v>
                </c:pt>
                <c:pt idx="655">
                  <c:v>0.015774296234</c:v>
                </c:pt>
                <c:pt idx="656">
                  <c:v>0.01578500667</c:v>
                </c:pt>
                <c:pt idx="657">
                  <c:v>0.015795659788</c:v>
                </c:pt>
                <c:pt idx="658">
                  <c:v>0.015806260756</c:v>
                </c:pt>
                <c:pt idx="659">
                  <c:v>0.015816814137</c:v>
                </c:pt>
                <c:pt idx="660">
                  <c:v>0.01582732394</c:v>
                </c:pt>
                <c:pt idx="661">
                  <c:v>0.015837793674</c:v>
                </c:pt>
                <c:pt idx="662">
                  <c:v>0.015848226396</c:v>
                </c:pt>
                <c:pt idx="663">
                  <c:v>0.015858624753</c:v>
                </c:pt>
                <c:pt idx="664">
                  <c:v>0.01586899103</c:v>
                </c:pt>
                <c:pt idx="665">
                  <c:v>0.015879327183</c:v>
                </c:pt>
                <c:pt idx="666">
                  <c:v>0.015889634881</c:v>
                </c:pt>
                <c:pt idx="667">
                  <c:v>0.015899915535</c:v>
                </c:pt>
                <c:pt idx="668">
                  <c:v>0.015910170332</c:v>
                </c:pt>
                <c:pt idx="669">
                  <c:v>0.015920400257</c:v>
                </c:pt>
                <c:pt idx="670">
                  <c:v>0.015930606126</c:v>
                </c:pt>
                <c:pt idx="671">
                  <c:v>0.0159407886</c:v>
                </c:pt>
                <c:pt idx="672">
                  <c:v>0.015950948211</c:v>
                </c:pt>
                <c:pt idx="673">
                  <c:v>0.015961085375</c:v>
                </c:pt>
                <c:pt idx="674">
                  <c:v>0.015971200412</c:v>
                </c:pt>
                <c:pt idx="675">
                  <c:v>0.015981293558</c:v>
                </c:pt>
                <c:pt idx="676">
                  <c:v>0.015991364977</c:v>
                </c:pt>
                <c:pt idx="677">
                  <c:v>0.016001414772</c:v>
                </c:pt>
                <c:pt idx="678">
                  <c:v>0.016011442993</c:v>
                </c:pt>
                <c:pt idx="679">
                  <c:v>0.01602144965</c:v>
                </c:pt>
                <c:pt idx="680">
                  <c:v>0.016031434712</c:v>
                </c:pt>
                <c:pt idx="681">
                  <c:v>0.01604139812</c:v>
                </c:pt>
                <c:pt idx="682">
                  <c:v>0.016051339788</c:v>
                </c:pt>
                <c:pt idx="683">
                  <c:v>0.016061259583</c:v>
                </c:pt>
                <c:pt idx="684">
                  <c:v>0.01607115741</c:v>
                </c:pt>
                <c:pt idx="685">
                  <c:v>0.016081033125</c:v>
                </c:pt>
                <c:pt idx="686">
                  <c:v>0.016090886585</c:v>
                </c:pt>
                <c:pt idx="687">
                  <c:v>0.016100717629</c:v>
                </c:pt>
                <c:pt idx="688">
                  <c:v>0.016110526094</c:v>
                </c:pt>
                <c:pt idx="689">
                  <c:v>0.016120311808</c:v>
                </c:pt>
                <c:pt idx="690">
                  <c:v>0.016130074598</c:v>
                </c:pt>
                <c:pt idx="691">
                  <c:v>0.016139814283</c:v>
                </c:pt>
                <c:pt idx="692">
                  <c:v>0.016149530684</c:v>
                </c:pt>
                <c:pt idx="693">
                  <c:v>0.016159223619</c:v>
                </c:pt>
                <c:pt idx="694">
                  <c:v>0.016168892906</c:v>
                </c:pt>
                <c:pt idx="695">
                  <c:v>0.016178538359</c:v>
                </c:pt>
                <c:pt idx="696">
                  <c:v>0.016188159796</c:v>
                </c:pt>
                <c:pt idx="697">
                  <c:v>0.016197757034</c:v>
                </c:pt>
                <c:pt idx="698">
                  <c:v>0.016207329891</c:v>
                </c:pt>
                <c:pt idx="699">
                  <c:v>0.016216878185</c:v>
                </c:pt>
                <c:pt idx="700">
                  <c:v>0.016226401735</c:v>
                </c:pt>
                <c:pt idx="701">
                  <c:v>0.016235900363</c:v>
                </c:pt>
                <c:pt idx="702">
                  <c:v>0.01624537389</c:v>
                </c:pt>
                <c:pt idx="703">
                  <c:v>0.01625482214</c:v>
                </c:pt>
                <c:pt idx="704">
                  <c:v>0.016264244938</c:v>
                </c:pt>
                <c:pt idx="705">
                  <c:v>0.01627364211</c:v>
                </c:pt>
                <c:pt idx="706">
                  <c:v>0.016283013485</c:v>
                </c:pt>
                <c:pt idx="707">
                  <c:v>0.016292358893</c:v>
                </c:pt>
                <c:pt idx="708">
                  <c:v>0.016301678165</c:v>
                </c:pt>
                <c:pt idx="709">
                  <c:v>0.016310971135</c:v>
                </c:pt>
                <c:pt idx="710">
                  <c:v>0.016320237637</c:v>
                </c:pt>
                <c:pt idx="711">
                  <c:v>0.016329477509</c:v>
                </c:pt>
                <c:pt idx="712">
                  <c:v>0.01633869059</c:v>
                </c:pt>
                <c:pt idx="713">
                  <c:v>0.016347876719</c:v>
                </c:pt>
                <c:pt idx="714">
                  <c:v>0.01635703574</c:v>
                </c:pt>
                <c:pt idx="715">
                  <c:v>0.016366167496</c:v>
                </c:pt>
                <c:pt idx="716">
                  <c:v>0.016375271834</c:v>
                </c:pt>
                <c:pt idx="717">
                  <c:v>0.016384348601</c:v>
                </c:pt>
                <c:pt idx="718">
                  <c:v>0.016393397648</c:v>
                </c:pt>
                <c:pt idx="719">
                  <c:v>0.016402418825</c:v>
                </c:pt>
                <c:pt idx="720">
                  <c:v>0.016411411987</c:v>
                </c:pt>
                <c:pt idx="721">
                  <c:v>0.01642037699</c:v>
                </c:pt>
                <c:pt idx="722">
                  <c:v>0.016429313689</c:v>
                </c:pt>
                <c:pt idx="723">
                  <c:v>0.016438221945</c:v>
                </c:pt>
                <c:pt idx="724">
                  <c:v>0.016447101619</c:v>
                </c:pt>
                <c:pt idx="725">
                  <c:v>0.016455952574</c:v>
                </c:pt>
                <c:pt idx="726">
                  <c:v>0.016464774675</c:v>
                </c:pt>
                <c:pt idx="727">
                  <c:v>0.016473567789</c:v>
                </c:pt>
                <c:pt idx="728">
                  <c:v>0.016482331785</c:v>
                </c:pt>
                <c:pt idx="729">
                  <c:v>0.016491066533</c:v>
                </c:pt>
                <c:pt idx="730">
                  <c:v>0.016499771906</c:v>
                </c:pt>
                <c:pt idx="731">
                  <c:v>0.016508447779</c:v>
                </c:pt>
                <c:pt idx="732">
                  <c:v>0.016517094029</c:v>
                </c:pt>
                <c:pt idx="733">
                  <c:v>0.016525710534</c:v>
                </c:pt>
                <c:pt idx="734">
                  <c:v>0.016534297175</c:v>
                </c:pt>
                <c:pt idx="735">
                  <c:v>0.016542853834</c:v>
                </c:pt>
                <c:pt idx="736">
                  <c:v>0.016551380395</c:v>
                </c:pt>
                <c:pt idx="737">
                  <c:v>0.016559876745</c:v>
                </c:pt>
                <c:pt idx="738">
                  <c:v>0.016568342772</c:v>
                </c:pt>
                <c:pt idx="739">
                  <c:v>0.016576778366</c:v>
                </c:pt>
                <c:pt idx="740">
                  <c:v>0.01658518342</c:v>
                </c:pt>
                <c:pt idx="741">
                  <c:v>0.016593557828</c:v>
                </c:pt>
                <c:pt idx="742">
                  <c:v>0.016601901485</c:v>
                </c:pt>
                <c:pt idx="743">
                  <c:v>0.016610214291</c:v>
                </c:pt>
                <c:pt idx="744">
                  <c:v>0.016618496084</c:v>
                </c:pt>
                <c:pt idx="745">
                  <c:v>0.016626746856</c:v>
                </c:pt>
                <c:pt idx="746">
                  <c:v>0.016634966515</c:v>
                </c:pt>
                <c:pt idx="747">
                  <c:v>0.016643154872</c:v>
                </c:pt>
                <c:pt idx="748">
                  <c:v>0.016651311927</c:v>
                </c:pt>
                <c:pt idx="749">
                  <c:v>0.016659437591</c:v>
                </c:pt>
                <c:pt idx="750">
                  <c:v>0.016667531686</c:v>
                </c:pt>
                <c:pt idx="751">
                  <c:v>0.016675594212</c:v>
                </c:pt>
                <c:pt idx="752">
                  <c:v>0.016683625088</c:v>
                </c:pt>
                <c:pt idx="753">
                  <c:v>0.016691624144</c:v>
                </c:pt>
                <c:pt idx="754">
                  <c:v>0.016699591384</c:v>
                </c:pt>
                <c:pt idx="755">
                  <c:v>0.016707526732</c:v>
                </c:pt>
                <c:pt idx="756">
                  <c:v>0.016715430026</c:v>
                </c:pt>
                <c:pt idx="757">
                  <c:v>0.016723301274</c:v>
                </c:pt>
                <c:pt idx="758">
                  <c:v>0.016731140407</c:v>
                </c:pt>
                <c:pt idx="759">
                  <c:v>0.01673894727</c:v>
                </c:pt>
                <c:pt idx="760">
                  <c:v>0.016746721875</c:v>
                </c:pt>
                <c:pt idx="761">
                  <c:v>0.016754464158</c:v>
                </c:pt>
                <c:pt idx="762">
                  <c:v>0.016762173973</c:v>
                </c:pt>
                <c:pt idx="763">
                  <c:v>0.016769851335</c:v>
                </c:pt>
                <c:pt idx="764">
                  <c:v>0.016777496186</c:v>
                </c:pt>
                <c:pt idx="765">
                  <c:v>0.016785108388</c:v>
                </c:pt>
                <c:pt idx="766">
                  <c:v>0.016792687961</c:v>
                </c:pt>
                <c:pt idx="767">
                  <c:v>0.016800234851</c:v>
                </c:pt>
                <c:pt idx="768">
                  <c:v>0.016807748928</c:v>
                </c:pt>
                <c:pt idx="769">
                  <c:v>0.016815230215</c:v>
                </c:pt>
                <c:pt idx="770">
                  <c:v>0.016822678666</c:v>
                </c:pt>
                <c:pt idx="771">
                  <c:v>0.016830094157</c:v>
                </c:pt>
                <c:pt idx="772">
                  <c:v>0.016837476717</c:v>
                </c:pt>
                <c:pt idx="773">
                  <c:v>0.016844826303</c:v>
                </c:pt>
                <c:pt idx="774">
                  <c:v>0.0168521428</c:v>
                </c:pt>
                <c:pt idx="775">
                  <c:v>0.016859426239</c:v>
                </c:pt>
                <c:pt idx="776">
                  <c:v>0.016866676585</c:v>
                </c:pt>
                <c:pt idx="777">
                  <c:v>0.016873893729</c:v>
                </c:pt>
                <c:pt idx="778">
                  <c:v>0.016881077708</c:v>
                </c:pt>
                <c:pt idx="779">
                  <c:v>0.01688822849</c:v>
                </c:pt>
                <c:pt idx="780">
                  <c:v>0.016895345975</c:v>
                </c:pt>
                <c:pt idx="781">
                  <c:v>0.016902430202</c:v>
                </c:pt>
                <c:pt idx="782">
                  <c:v>0.016909481146</c:v>
                </c:pt>
                <c:pt idx="783">
                  <c:v>0.016916498715</c:v>
                </c:pt>
                <c:pt idx="784">
                  <c:v>0.01692348295</c:v>
                </c:pt>
                <c:pt idx="785">
                  <c:v>0.016930433833</c:v>
                </c:pt>
                <c:pt idx="786">
                  <c:v>0.016937351278</c:v>
                </c:pt>
                <c:pt idx="787">
                  <c:v>0.016944235331</c:v>
                </c:pt>
                <c:pt idx="788">
                  <c:v>0.016951085979</c:v>
                </c:pt>
                <c:pt idx="789">
                  <c:v>0.016957903142</c:v>
                </c:pt>
                <c:pt idx="790">
                  <c:v>0.016964686871</c:v>
                </c:pt>
                <c:pt idx="791">
                  <c:v>0.016971437157</c:v>
                </c:pt>
                <c:pt idx="792">
                  <c:v>0.016978153929</c:v>
                </c:pt>
                <c:pt idx="793">
                  <c:v>0.01698483724</c:v>
                </c:pt>
                <c:pt idx="794">
                  <c:v>0.016991487088</c:v>
                </c:pt>
                <c:pt idx="795">
                  <c:v>0.016998103407</c:v>
                </c:pt>
                <c:pt idx="796">
                  <c:v>0.017004686255</c:v>
                </c:pt>
                <c:pt idx="797">
                  <c:v>0.017011235634</c:v>
                </c:pt>
                <c:pt idx="798">
                  <c:v>0.017017751486</c:v>
                </c:pt>
                <c:pt idx="799">
                  <c:v>0.017024233872</c:v>
                </c:pt>
                <c:pt idx="800">
                  <c:v>0.017030682799</c:v>
                </c:pt>
                <c:pt idx="801">
                  <c:v>0.017037098216</c:v>
                </c:pt>
                <c:pt idx="802">
                  <c:v>0.017043480188</c:v>
                </c:pt>
                <c:pt idx="803">
                  <c:v>0.017049828725</c:v>
                </c:pt>
                <c:pt idx="804">
                  <c:v>0.017056143786</c:v>
                </c:pt>
                <c:pt idx="805">
                  <c:v>0.017062425437</c:v>
                </c:pt>
                <c:pt idx="806">
                  <c:v>0.017068673694</c:v>
                </c:pt>
                <c:pt idx="807">
                  <c:v>0.017074888521</c:v>
                </c:pt>
                <c:pt idx="808">
                  <c:v>0.017081069989</c:v>
                </c:pt>
                <c:pt idx="809">
                  <c:v>0.017087218118</c:v>
                </c:pt>
                <c:pt idx="810">
                  <c:v>0.01709333288</c:v>
                </c:pt>
                <c:pt idx="811">
                  <c:v>0.017099414346</c:v>
                </c:pt>
                <c:pt idx="812">
                  <c:v>0.017105462544</c:v>
                </c:pt>
                <c:pt idx="813">
                  <c:v>0.017111477451</c:v>
                </c:pt>
                <c:pt idx="814">
                  <c:v>0.017117459142</c:v>
                </c:pt>
                <c:pt idx="815">
                  <c:v>0.017123407648</c:v>
                </c:pt>
                <c:pt idx="816">
                  <c:v>0.017129322953</c:v>
                </c:pt>
                <c:pt idx="817">
                  <c:v>0.017135205136</c:v>
                </c:pt>
                <c:pt idx="818">
                  <c:v>0.017141054232</c:v>
                </c:pt>
                <c:pt idx="819">
                  <c:v>0.01714687023</c:v>
                </c:pt>
                <c:pt idx="820">
                  <c:v>0.017152653214</c:v>
                </c:pt>
                <c:pt idx="821">
                  <c:v>0.017158403222</c:v>
                </c:pt>
                <c:pt idx="822">
                  <c:v>0.01716412025</c:v>
                </c:pt>
                <c:pt idx="823">
                  <c:v>0.017169804341</c:v>
                </c:pt>
                <c:pt idx="824">
                  <c:v>0.017175455595</c:v>
                </c:pt>
                <c:pt idx="825">
                  <c:v>0.017181074057</c:v>
                </c:pt>
                <c:pt idx="826">
                  <c:v>0.017186659716</c:v>
                </c:pt>
                <c:pt idx="827">
                  <c:v>0.01719221262</c:v>
                </c:pt>
                <c:pt idx="828">
                  <c:v>0.017197732874</c:v>
                </c:pt>
                <c:pt idx="829">
                  <c:v>0.017203220528</c:v>
                </c:pt>
                <c:pt idx="830">
                  <c:v>0.017208675578</c:v>
                </c:pt>
                <c:pt idx="831">
                  <c:v>0.017214098079</c:v>
                </c:pt>
                <c:pt idx="832">
                  <c:v>0.017219488137</c:v>
                </c:pt>
                <c:pt idx="833">
                  <c:v>0.017224845809</c:v>
                </c:pt>
                <c:pt idx="834">
                  <c:v>0.0172301711</c:v>
                </c:pt>
                <c:pt idx="835">
                  <c:v>0.017235464068</c:v>
                </c:pt>
                <c:pt idx="836">
                  <c:v>0.017240724823</c:v>
                </c:pt>
                <c:pt idx="837">
                  <c:v>0.017245953428</c:v>
                </c:pt>
                <c:pt idx="838">
                  <c:v>0.017251149894</c:v>
                </c:pt>
                <c:pt idx="839">
                  <c:v>0.017256314285</c:v>
                </c:pt>
                <c:pt idx="840">
                  <c:v>0.017261446715</c:v>
                </c:pt>
                <c:pt idx="841">
                  <c:v>0.017266547249</c:v>
                </c:pt>
                <c:pt idx="842">
                  <c:v>0.017271615908</c:v>
                </c:pt>
                <c:pt idx="843">
                  <c:v>0.017276652761</c:v>
                </c:pt>
                <c:pt idx="844">
                  <c:v>0.017281657922</c:v>
                </c:pt>
                <c:pt idx="845">
                  <c:v>0.017286631464</c:v>
                </c:pt>
                <c:pt idx="846">
                  <c:v>0.017291573413</c:v>
                </c:pt>
                <c:pt idx="847">
                  <c:v>0.017296483843</c:v>
                </c:pt>
                <c:pt idx="848">
                  <c:v>0.017301362872</c:v>
                </c:pt>
                <c:pt idx="849">
                  <c:v>0.017306210575</c:v>
                </c:pt>
                <c:pt idx="850">
                  <c:v>0.017311026987</c:v>
                </c:pt>
                <c:pt idx="851">
                  <c:v>0.017315812186</c:v>
                </c:pt>
                <c:pt idx="852">
                  <c:v>0.017320566292</c:v>
                </c:pt>
                <c:pt idx="853">
                  <c:v>0.017325289385</c:v>
                </c:pt>
                <c:pt idx="854">
                  <c:v>0.017329981505</c:v>
                </c:pt>
                <c:pt idx="855">
                  <c:v>0.017334642736</c:v>
                </c:pt>
                <c:pt idx="856">
                  <c:v>0.017339273199</c:v>
                </c:pt>
                <c:pt idx="857">
                  <c:v>0.01734387298</c:v>
                </c:pt>
                <c:pt idx="858">
                  <c:v>0.017348442124</c:v>
                </c:pt>
                <c:pt idx="859">
                  <c:v>0.017352980718</c:v>
                </c:pt>
                <c:pt idx="860">
                  <c:v>0.017357488887</c:v>
                </c:pt>
                <c:pt idx="861">
                  <c:v>0.017361966719</c:v>
                </c:pt>
                <c:pt idx="862">
                  <c:v>0.017366414268</c:v>
                </c:pt>
                <c:pt idx="863">
                  <c:v>0.017370831622</c:v>
                </c:pt>
                <c:pt idx="864">
                  <c:v>0.017375218909</c:v>
                </c:pt>
                <c:pt idx="865">
                  <c:v>0.017379576221</c:v>
                </c:pt>
                <c:pt idx="866">
                  <c:v>0.017383903616</c:v>
                </c:pt>
                <c:pt idx="867">
                  <c:v>0.017388201189</c:v>
                </c:pt>
                <c:pt idx="868">
                  <c:v>0.017392469034</c:v>
                </c:pt>
                <c:pt idx="869">
                  <c:v>0.017396707289</c:v>
                </c:pt>
                <c:pt idx="870">
                  <c:v>0.017400916049</c:v>
                </c:pt>
                <c:pt idx="871">
                  <c:v>0.017405095371</c:v>
                </c:pt>
                <c:pt idx="872">
                  <c:v>0.017409245355</c:v>
                </c:pt>
                <c:pt idx="873">
                  <c:v>0.017413366099</c:v>
                </c:pt>
                <c:pt idx="874">
                  <c:v>0.017417457742</c:v>
                </c:pt>
                <c:pt idx="875">
                  <c:v>0.017421520383</c:v>
                </c:pt>
                <c:pt idx="876">
                  <c:v>0.017425554087</c:v>
                </c:pt>
                <c:pt idx="877">
                  <c:v>0.017429558956</c:v>
                </c:pt>
                <c:pt idx="878">
                  <c:v>0.017433535094</c:v>
                </c:pt>
                <c:pt idx="879">
                  <c:v>0.017437482639</c:v>
                </c:pt>
                <c:pt idx="880">
                  <c:v>0.017441401696</c:v>
                </c:pt>
                <c:pt idx="881">
                  <c:v>0.017445292335</c:v>
                </c:pt>
                <c:pt idx="882">
                  <c:v>0.017449154661</c:v>
                </c:pt>
                <c:pt idx="883">
                  <c:v>0.017452988783</c:v>
                </c:pt>
                <c:pt idx="884">
                  <c:v>0.01745679484</c:v>
                </c:pt>
                <c:pt idx="885">
                  <c:v>0.017460572939</c:v>
                </c:pt>
                <c:pt idx="886">
                  <c:v>0.017464323157</c:v>
                </c:pt>
                <c:pt idx="887">
                  <c:v>0.017468045603</c:v>
                </c:pt>
                <c:pt idx="888">
                  <c:v>0.017471740387</c:v>
                </c:pt>
                <c:pt idx="889">
                  <c:v>0.017475407649</c:v>
                </c:pt>
                <c:pt idx="890">
                  <c:v>0.017479047502</c:v>
                </c:pt>
                <c:pt idx="891">
                  <c:v>0.017482660025</c:v>
                </c:pt>
                <c:pt idx="892">
                  <c:v>0.017486245332</c:v>
                </c:pt>
                <c:pt idx="893">
                  <c:v>0.017489803535</c:v>
                </c:pt>
                <c:pt idx="894">
                  <c:v>0.017493334776</c:v>
                </c:pt>
                <c:pt idx="895">
                  <c:v>0.017496839168</c:v>
                </c:pt>
                <c:pt idx="896">
                  <c:v>0.017500316798</c:v>
                </c:pt>
                <c:pt idx="897">
                  <c:v>0.01750376778</c:v>
                </c:pt>
                <c:pt idx="898">
                  <c:v>0.017507192231</c:v>
                </c:pt>
                <c:pt idx="899">
                  <c:v>0.017510590265</c:v>
                </c:pt>
                <c:pt idx="900">
                  <c:v>0.01751396203</c:v>
                </c:pt>
                <c:pt idx="901">
                  <c:v>0.017517307643</c:v>
                </c:pt>
                <c:pt idx="902">
                  <c:v>0.017520627189</c:v>
                </c:pt>
                <c:pt idx="903">
                  <c:v>0.017523920787</c:v>
                </c:pt>
                <c:pt idx="904">
                  <c:v>0.017527188555</c:v>
                </c:pt>
                <c:pt idx="905">
                  <c:v>0.01753043061</c:v>
                </c:pt>
                <c:pt idx="906">
                  <c:v>0.017533647101</c:v>
                </c:pt>
                <c:pt idx="907">
                  <c:v>0.017536838145</c:v>
                </c:pt>
                <c:pt idx="908">
                  <c:v>0.017540003835</c:v>
                </c:pt>
                <c:pt idx="909">
                  <c:v>0.01754314429</c:v>
                </c:pt>
                <c:pt idx="910">
                  <c:v>0.01754625963</c:v>
                </c:pt>
                <c:pt idx="911">
                  <c:v>0.017549349977</c:v>
                </c:pt>
                <c:pt idx="912">
                  <c:v>0.017552415476</c:v>
                </c:pt>
                <c:pt idx="913">
                  <c:v>0.017555456249</c:v>
                </c:pt>
                <c:pt idx="914">
                  <c:v>0.017558472392</c:v>
                </c:pt>
                <c:pt idx="915">
                  <c:v>0.017561464025</c:v>
                </c:pt>
                <c:pt idx="916">
                  <c:v>0.017564431272</c:v>
                </c:pt>
                <c:pt idx="917">
                  <c:v>0.017567374255</c:v>
                </c:pt>
                <c:pt idx="918">
                  <c:v>0.017570293119</c:v>
                </c:pt>
                <c:pt idx="919">
                  <c:v>0.017573187987</c:v>
                </c:pt>
                <c:pt idx="920">
                  <c:v>0.017576058959</c:v>
                </c:pt>
                <c:pt idx="921">
                  <c:v>0.017578906158</c:v>
                </c:pt>
                <c:pt idx="922">
                  <c:v>0.017581729707</c:v>
                </c:pt>
                <c:pt idx="923">
                  <c:v>0.01758452973</c:v>
                </c:pt>
                <c:pt idx="924">
                  <c:v>0.017587306351</c:v>
                </c:pt>
                <c:pt idx="925">
                  <c:v>0.017590059718</c:v>
                </c:pt>
                <c:pt idx="926">
                  <c:v>0.017592789954</c:v>
                </c:pt>
                <c:pt idx="927">
                  <c:v>0.01759549716</c:v>
                </c:pt>
                <c:pt idx="928">
                  <c:v>0.01759818146</c:v>
                </c:pt>
                <c:pt idx="929">
                  <c:v>0.017600842978</c:v>
                </c:pt>
                <c:pt idx="930">
                  <c:v>0.01760348184</c:v>
                </c:pt>
                <c:pt idx="931">
                  <c:v>0.017606098169</c:v>
                </c:pt>
                <c:pt idx="932">
                  <c:v>0.017608692113</c:v>
                </c:pt>
                <c:pt idx="933">
                  <c:v>0.017611263795</c:v>
                </c:pt>
                <c:pt idx="934">
                  <c:v>0.017613813318</c:v>
                </c:pt>
                <c:pt idx="935">
                  <c:v>0.017616340809</c:v>
                </c:pt>
                <c:pt idx="936">
                  <c:v>0.017618846391</c:v>
                </c:pt>
                <c:pt idx="937">
                  <c:v>0.017621330191</c:v>
                </c:pt>
                <c:pt idx="938">
                  <c:v>0.017623792332</c:v>
                </c:pt>
                <c:pt idx="939">
                  <c:v>0.017626232941</c:v>
                </c:pt>
                <c:pt idx="940">
                  <c:v>0.017628652163</c:v>
                </c:pt>
                <c:pt idx="941">
                  <c:v>0.017631050123</c:v>
                </c:pt>
                <c:pt idx="942">
                  <c:v>0.017633426926</c:v>
                </c:pt>
                <c:pt idx="943">
                  <c:v>0.017635782695</c:v>
                </c:pt>
                <c:pt idx="944">
                  <c:v>0.017638117557</c:v>
                </c:pt>
                <c:pt idx="945">
                  <c:v>0.017640431635</c:v>
                </c:pt>
                <c:pt idx="946">
                  <c:v>0.017642725055</c:v>
                </c:pt>
                <c:pt idx="947">
                  <c:v>0.017644997942</c:v>
                </c:pt>
                <c:pt idx="948">
                  <c:v>0.017647250439</c:v>
                </c:pt>
                <c:pt idx="949">
                  <c:v>0.017649482671</c:v>
                </c:pt>
                <c:pt idx="950">
                  <c:v>0.017651694743</c:v>
                </c:pt>
                <c:pt idx="951">
                  <c:v>0.01765388678</c:v>
                </c:pt>
                <c:pt idx="952">
                  <c:v>0.017656058907</c:v>
                </c:pt>
                <c:pt idx="953">
                  <c:v>0.017658211247</c:v>
                </c:pt>
                <c:pt idx="954">
                  <c:v>0.017660343925</c:v>
                </c:pt>
                <c:pt idx="955">
                  <c:v>0.017662457064</c:v>
                </c:pt>
                <c:pt idx="956">
                  <c:v>0.01766455079</c:v>
                </c:pt>
                <c:pt idx="957">
                  <c:v>0.017666625243</c:v>
                </c:pt>
                <c:pt idx="958">
                  <c:v>0.017668680546</c:v>
                </c:pt>
                <c:pt idx="959">
                  <c:v>0.017670716805</c:v>
                </c:pt>
                <c:pt idx="960">
                  <c:v>0.017672734144</c:v>
                </c:pt>
                <c:pt idx="961">
                  <c:v>0.017674732684</c:v>
                </c:pt>
                <c:pt idx="962">
                  <c:v>0.01767671255</c:v>
                </c:pt>
                <c:pt idx="963">
                  <c:v>0.017678673864</c:v>
                </c:pt>
                <c:pt idx="964">
                  <c:v>0.017680616748</c:v>
                </c:pt>
                <c:pt idx="965">
                  <c:v>0.017682541324</c:v>
                </c:pt>
                <c:pt idx="966">
                  <c:v>0.01768444773</c:v>
                </c:pt>
                <c:pt idx="967">
                  <c:v>0.017686336087</c:v>
                </c:pt>
                <c:pt idx="968">
                  <c:v>0.017688206501</c:v>
                </c:pt>
                <c:pt idx="969">
                  <c:v>0.017690059094</c:v>
                </c:pt>
                <c:pt idx="970">
                  <c:v>0.017691893986</c:v>
                </c:pt>
                <c:pt idx="971">
                  <c:v>0.017693711299</c:v>
                </c:pt>
                <c:pt idx="972">
                  <c:v>0.017695511153</c:v>
                </c:pt>
                <c:pt idx="973">
                  <c:v>0.017697293667</c:v>
                </c:pt>
                <c:pt idx="974">
                  <c:v>0.017699058963</c:v>
                </c:pt>
                <c:pt idx="975">
                  <c:v>0.01770080716</c:v>
                </c:pt>
                <c:pt idx="976">
                  <c:v>0.01770253839</c:v>
                </c:pt>
                <c:pt idx="977">
                  <c:v>0.017704252774</c:v>
                </c:pt>
                <c:pt idx="978">
                  <c:v>0.017705950414</c:v>
                </c:pt>
                <c:pt idx="979">
                  <c:v>0.017707631431</c:v>
                </c:pt>
                <c:pt idx="980">
                  <c:v>0.017709295941</c:v>
                </c:pt>
                <c:pt idx="981">
                  <c:v>0.017710944063</c:v>
                </c:pt>
                <c:pt idx="982">
                  <c:v>0.017712575914</c:v>
                </c:pt>
                <c:pt idx="983">
                  <c:v>0.017714191612</c:v>
                </c:pt>
                <c:pt idx="984">
                  <c:v>0.017715791272</c:v>
                </c:pt>
                <c:pt idx="985">
                  <c:v>0.017717375011</c:v>
                </c:pt>
                <c:pt idx="986">
                  <c:v>0.017718942946</c:v>
                </c:pt>
                <c:pt idx="987">
                  <c:v>0.017720495204</c:v>
                </c:pt>
                <c:pt idx="988">
                  <c:v>0.0177220319</c:v>
                </c:pt>
                <c:pt idx="989">
                  <c:v>0.017723553137</c:v>
                </c:pt>
                <c:pt idx="990">
                  <c:v>0.017725059029</c:v>
                </c:pt>
                <c:pt idx="991">
                  <c:v>0.017726549691</c:v>
                </c:pt>
                <c:pt idx="992">
                  <c:v>0.017728025236</c:v>
                </c:pt>
                <c:pt idx="993">
                  <c:v>0.017729485777</c:v>
                </c:pt>
                <c:pt idx="994">
                  <c:v>0.017730931427</c:v>
                </c:pt>
                <c:pt idx="995">
                  <c:v>0.017732362299</c:v>
                </c:pt>
                <c:pt idx="996">
                  <c:v>0.017733778505</c:v>
                </c:pt>
                <c:pt idx="997">
                  <c:v>0.017735180157</c:v>
                </c:pt>
                <c:pt idx="998">
                  <c:v>0.017736567365</c:v>
                </c:pt>
                <c:pt idx="999">
                  <c:v>0.017737940241</c:v>
                </c:pt>
                <c:pt idx="1000">
                  <c:v>0.017739298906</c:v>
                </c:pt>
                <c:pt idx="1001">
                  <c:v>0.01774064347</c:v>
                </c:pt>
                <c:pt idx="1002">
                  <c:v>0.017741974031</c:v>
                </c:pt>
                <c:pt idx="1003">
                  <c:v>0.017743290698</c:v>
                </c:pt>
                <c:pt idx="1004">
                  <c:v>0.01774459358</c:v>
                </c:pt>
                <c:pt idx="1005">
                  <c:v>0.017745882785</c:v>
                </c:pt>
                <c:pt idx="1006">
                  <c:v>0.01774715842</c:v>
                </c:pt>
                <c:pt idx="1007">
                  <c:v>0.017748420593</c:v>
                </c:pt>
                <c:pt idx="1008">
                  <c:v>0.017749669411</c:v>
                </c:pt>
                <c:pt idx="1009">
                  <c:v>0.017750904979</c:v>
                </c:pt>
                <c:pt idx="1010">
                  <c:v>0.017752127404</c:v>
                </c:pt>
                <c:pt idx="1011">
                  <c:v>0.017753336791</c:v>
                </c:pt>
                <c:pt idx="1012">
                  <c:v>0.017754533244</c:v>
                </c:pt>
                <c:pt idx="1013">
                  <c:v>0.017755716868</c:v>
                </c:pt>
                <c:pt idx="1014">
                  <c:v>0.017756887767</c:v>
                </c:pt>
                <c:pt idx="1015">
                  <c:v>0.017758046053</c:v>
                </c:pt>
                <c:pt idx="1016">
                  <c:v>0.01775919183</c:v>
                </c:pt>
                <c:pt idx="1017">
                  <c:v>0.01776032519</c:v>
                </c:pt>
                <c:pt idx="1018">
                  <c:v>0.017761446235</c:v>
                </c:pt>
                <c:pt idx="1019">
                  <c:v>0.017762555066</c:v>
                </c:pt>
                <c:pt idx="1020">
                  <c:v>0.017763651784</c:v>
                </c:pt>
                <c:pt idx="1021">
                  <c:v>0.017764736489</c:v>
                </c:pt>
                <c:pt idx="1022">
                  <c:v>0.017765809282</c:v>
                </c:pt>
                <c:pt idx="1023">
                  <c:v>0.017766870261</c:v>
                </c:pt>
                <c:pt idx="1024">
                  <c:v>0.017767919524</c:v>
                </c:pt>
                <c:pt idx="1025">
                  <c:v>0.017768957172</c:v>
                </c:pt>
                <c:pt idx="1026">
                  <c:v>0.0177699833</c:v>
                </c:pt>
                <c:pt idx="1027">
                  <c:v>0.017770998006</c:v>
                </c:pt>
                <c:pt idx="1028">
                  <c:v>0.017772001386</c:v>
                </c:pt>
                <c:pt idx="1029">
                  <c:v>0.017772993537</c:v>
                </c:pt>
                <c:pt idx="1030">
                  <c:v>0.017773974555</c:v>
                </c:pt>
                <c:pt idx="1031">
                  <c:v>0.017774944534</c:v>
                </c:pt>
                <c:pt idx="1032">
                  <c:v>0.017775903576</c:v>
                </c:pt>
                <c:pt idx="1033">
                  <c:v>0.017776851775</c:v>
                </c:pt>
                <c:pt idx="1034">
                  <c:v>0.017777789216</c:v>
                </c:pt>
                <c:pt idx="1035">
                  <c:v>0.017778715993</c:v>
                </c:pt>
                <c:pt idx="1036">
                  <c:v>0.017779632198</c:v>
                </c:pt>
                <c:pt idx="1037">
                  <c:v>0.017780537922</c:v>
                </c:pt>
                <c:pt idx="1038">
                  <c:v>0.017781433257</c:v>
                </c:pt>
                <c:pt idx="1039">
                  <c:v>0.017782318293</c:v>
                </c:pt>
                <c:pt idx="1040">
                  <c:v>0.01778319312</c:v>
                </c:pt>
                <c:pt idx="1041">
                  <c:v>0.017784057828</c:v>
                </c:pt>
                <c:pt idx="1042">
                  <c:v>0.017784912505</c:v>
                </c:pt>
                <c:pt idx="1043">
                  <c:v>0.01778575724</c:v>
                </c:pt>
                <c:pt idx="1044">
                  <c:v>0.017786592121</c:v>
                </c:pt>
                <c:pt idx="1045">
                  <c:v>0.017787417234</c:v>
                </c:pt>
                <c:pt idx="1046">
                  <c:v>0.017788232666</c:v>
                </c:pt>
                <c:pt idx="1047">
                  <c:v>0.017789038504</c:v>
                </c:pt>
                <c:pt idx="1048">
                  <c:v>0.017789834832</c:v>
                </c:pt>
                <c:pt idx="1049">
                  <c:v>0.017790621736</c:v>
                </c:pt>
                <c:pt idx="1050">
                  <c:v>0.0177913993</c:v>
                </c:pt>
                <c:pt idx="1051">
                  <c:v>0.017792167607</c:v>
                </c:pt>
                <c:pt idx="1052">
                  <c:v>0.01779292674</c:v>
                </c:pt>
                <c:pt idx="1053">
                  <c:v>0.017793676783</c:v>
                </c:pt>
                <c:pt idx="1054">
                  <c:v>0.017794417823</c:v>
                </c:pt>
                <c:pt idx="1055">
                  <c:v>0.017795149942</c:v>
                </c:pt>
                <c:pt idx="1056">
                  <c:v>0.017795873214</c:v>
                </c:pt>
                <c:pt idx="1057">
                  <c:v>0.017796587719</c:v>
                </c:pt>
                <c:pt idx="1058">
                  <c:v>0.017797293537</c:v>
                </c:pt>
                <c:pt idx="1059">
                  <c:v>0.017797990748</c:v>
                </c:pt>
                <c:pt idx="1060">
                  <c:v>0.017798679429</c:v>
                </c:pt>
                <c:pt idx="1061">
                  <c:v>0.017799359659</c:v>
                </c:pt>
                <c:pt idx="1062">
                  <c:v>0.017800031516</c:v>
                </c:pt>
                <c:pt idx="1063">
                  <c:v>0.017800695075</c:v>
                </c:pt>
                <c:pt idx="1064">
                  <c:v>0.017801350413</c:v>
                </c:pt>
                <c:pt idx="1065">
                  <c:v>0.017801997605</c:v>
                </c:pt>
                <c:pt idx="1066">
                  <c:v>0.017802636727</c:v>
                </c:pt>
                <c:pt idx="1067">
                  <c:v>0.017803267854</c:v>
                </c:pt>
                <c:pt idx="1068">
                  <c:v>0.017803891057</c:v>
                </c:pt>
                <c:pt idx="1069">
                  <c:v>0.017804506412</c:v>
                </c:pt>
                <c:pt idx="1070">
                  <c:v>0.01780511399</c:v>
                </c:pt>
                <c:pt idx="1071">
                  <c:v>0.017805713864</c:v>
                </c:pt>
                <c:pt idx="1072">
                  <c:v>0.017806306105</c:v>
                </c:pt>
                <c:pt idx="1073">
                  <c:v>0.017806890783</c:v>
                </c:pt>
                <c:pt idx="1074">
                  <c:v>0.01780746797</c:v>
                </c:pt>
                <c:pt idx="1075">
                  <c:v>0.017808037734</c:v>
                </c:pt>
                <c:pt idx="1076">
                  <c:v>0.017808600144</c:v>
                </c:pt>
                <c:pt idx="1077">
                  <c:v>0.01780915527</c:v>
                </c:pt>
                <c:pt idx="1078">
                  <c:v>0.017809703178</c:v>
                </c:pt>
                <c:pt idx="1079">
                  <c:v>0.017810243937</c:v>
                </c:pt>
                <c:pt idx="1080">
                  <c:v>0.017810777612</c:v>
                </c:pt>
                <c:pt idx="1081">
                  <c:v>0.01781130427</c:v>
                </c:pt>
                <c:pt idx="1082">
                  <c:v>0.017811823976</c:v>
                </c:pt>
                <c:pt idx="1083">
                  <c:v>0.0178123368</c:v>
                </c:pt>
                <c:pt idx="1084">
                  <c:v>0.017812842805</c:v>
                </c:pt>
                <c:pt idx="1085">
                  <c:v>0.017813342051</c:v>
                </c:pt>
                <c:pt idx="1086">
                  <c:v>0.017813834602</c:v>
                </c:pt>
                <c:pt idx="1087">
                  <c:v>0.017814320519</c:v>
                </c:pt>
                <c:pt idx="1088">
                  <c:v>0.017814799866</c:v>
                </c:pt>
                <c:pt idx="1089">
                  <c:v>0.017815272703</c:v>
                </c:pt>
                <c:pt idx="1090">
                  <c:v>0.017815739091</c:v>
                </c:pt>
                <c:pt idx="1091">
                  <c:v>0.01781619909</c:v>
                </c:pt>
                <c:pt idx="1092">
                  <c:v>0.01781665276</c:v>
                </c:pt>
                <c:pt idx="1093">
                  <c:v>0.017817100161</c:v>
                </c:pt>
                <c:pt idx="1094">
                  <c:v>0.01781754135</c:v>
                </c:pt>
                <c:pt idx="1095">
                  <c:v>0.017817976386</c:v>
                </c:pt>
                <c:pt idx="1096">
                  <c:v>0.017818405325</c:v>
                </c:pt>
                <c:pt idx="1097">
                  <c:v>0.017818828226</c:v>
                </c:pt>
                <c:pt idx="1098">
                  <c:v>0.017819245142</c:v>
                </c:pt>
                <c:pt idx="1099">
                  <c:v>0.017819656131</c:v>
                </c:pt>
                <c:pt idx="1100">
                  <c:v>0.017820061248</c:v>
                </c:pt>
                <c:pt idx="1101">
                  <c:v>0.017820460546</c:v>
                </c:pt>
                <c:pt idx="1102">
                  <c:v>0.017820854079</c:v>
                </c:pt>
                <c:pt idx="1103">
                  <c:v>0.017821241901</c:v>
                </c:pt>
                <c:pt idx="1104">
                  <c:v>0.017821624064</c:v>
                </c:pt>
                <c:pt idx="1105">
                  <c:v>0.01782200062</c:v>
                </c:pt>
                <c:pt idx="1106">
                  <c:v>0.01782237162</c:v>
                </c:pt>
                <c:pt idx="1107">
                  <c:v>0.017822737117</c:v>
                </c:pt>
                <c:pt idx="1108">
                  <c:v>0.017823097159</c:v>
                </c:pt>
                <c:pt idx="1109">
                  <c:v>0.017823451796</c:v>
                </c:pt>
                <c:pt idx="1110">
                  <c:v>0.017823801079</c:v>
                </c:pt>
                <c:pt idx="1111">
                  <c:v>0.017824145054</c:v>
                </c:pt>
                <c:pt idx="1112">
                  <c:v>0.01782448377</c:v>
                </c:pt>
                <c:pt idx="1113">
                  <c:v>0.017824817275</c:v>
                </c:pt>
                <c:pt idx="1114">
                  <c:v>0.017825145616</c:v>
                </c:pt>
                <c:pt idx="1115">
                  <c:v>0.017825468837</c:v>
                </c:pt>
                <c:pt idx="1116">
                  <c:v>0.017825786986</c:v>
                </c:pt>
                <c:pt idx="1117">
                  <c:v>0.017826100108</c:v>
                </c:pt>
                <c:pt idx="1118">
                  <c:v>0.017826408246</c:v>
                </c:pt>
                <c:pt idx="1119">
                  <c:v>0.017826711445</c:v>
                </c:pt>
                <c:pt idx="1120">
                  <c:v>0.017827009748</c:v>
                </c:pt>
                <c:pt idx="1121">
                  <c:v>0.017827303199</c:v>
                </c:pt>
                <c:pt idx="1122">
                  <c:v>0.017827591838</c:v>
                </c:pt>
                <c:pt idx="1123">
                  <c:v>0.017827875709</c:v>
                </c:pt>
                <c:pt idx="1124">
                  <c:v>0.017828154852</c:v>
                </c:pt>
                <c:pt idx="1125">
                  <c:v>0.017828429307</c:v>
                </c:pt>
                <c:pt idx="1126">
                  <c:v>0.017828699115</c:v>
                </c:pt>
                <c:pt idx="1127">
                  <c:v>0.017828964315</c:v>
                </c:pt>
                <c:pt idx="1128">
                  <c:v>0.017829224946</c:v>
                </c:pt>
                <c:pt idx="1129">
                  <c:v>0.017829481047</c:v>
                </c:pt>
                <c:pt idx="1130">
                  <c:v>0.017829732655</c:v>
                </c:pt>
                <c:pt idx="1131">
                  <c:v>0.017829979807</c:v>
                </c:pt>
                <c:pt idx="1132">
                  <c:v>0.017830222542</c:v>
                </c:pt>
                <c:pt idx="1133">
                  <c:v>0.017830460895</c:v>
                </c:pt>
                <c:pt idx="1134">
                  <c:v>0.017830694902</c:v>
                </c:pt>
                <c:pt idx="1135">
                  <c:v>0.017830924596</c:v>
                </c:pt>
                <c:pt idx="1136">
                  <c:v>0.017831150011</c:v>
                </c:pt>
                <c:pt idx="1137">
                  <c:v>0.017831371183</c:v>
                </c:pt>
                <c:pt idx="1138">
                  <c:v>0.017831588144</c:v>
                </c:pt>
                <c:pt idx="1139">
                  <c:v>0.017831800927</c:v>
                </c:pt>
                <c:pt idx="1140">
                  <c:v>0.017832009563</c:v>
                </c:pt>
                <c:pt idx="1141">
                  <c:v>0.017832214086</c:v>
                </c:pt>
                <c:pt idx="1142">
                  <c:v>0.017832414526</c:v>
                </c:pt>
                <c:pt idx="1143">
                  <c:v>0.017832610913</c:v>
                </c:pt>
                <c:pt idx="1144">
                  <c:v>0.017832803278</c:v>
                </c:pt>
                <c:pt idx="1145">
                  <c:v>0.01783299165</c:v>
                </c:pt>
                <c:pt idx="1146">
                  <c:v>0.017833176057</c:v>
                </c:pt>
                <c:pt idx="1147">
                  <c:v>0.01783335653</c:v>
                </c:pt>
                <c:pt idx="1148">
                  <c:v>0.017833533094</c:v>
                </c:pt>
                <c:pt idx="1149">
                  <c:v>0.017833705777</c:v>
                </c:pt>
                <c:pt idx="1150">
                  <c:v>0.017833874607</c:v>
                </c:pt>
                <c:pt idx="1151">
                  <c:v>0.01783403961</c:v>
                </c:pt>
                <c:pt idx="1152">
                  <c:v>0.01783420081</c:v>
                </c:pt>
                <c:pt idx="1153">
                  <c:v>0.017834358233</c:v>
                </c:pt>
                <c:pt idx="1154">
                  <c:v>0.017834511904</c:v>
                </c:pt>
                <c:pt idx="1155">
                  <c:v>0.017834661847</c:v>
                </c:pt>
                <c:pt idx="1156">
                  <c:v>0.017834808086</c:v>
                </c:pt>
                <c:pt idx="1157">
                  <c:v>0.017834950642</c:v>
                </c:pt>
                <c:pt idx="1158">
                  <c:v>0.017835089539</c:v>
                </c:pt>
                <c:pt idx="1159">
                  <c:v>0.017835224799</c:v>
                </c:pt>
                <c:pt idx="1160">
                  <c:v>0.017835356442</c:v>
                </c:pt>
                <c:pt idx="1161">
                  <c:v>0.01783548449</c:v>
                </c:pt>
                <c:pt idx="1162">
                  <c:v>0.017835608963</c:v>
                </c:pt>
                <c:pt idx="1163">
                  <c:v>0.01783572988</c:v>
                </c:pt>
                <c:pt idx="1164">
                  <c:v>0.017835847262</c:v>
                </c:pt>
                <c:pt idx="1165">
                  <c:v>0.017835961125</c:v>
                </c:pt>
                <c:pt idx="1166">
                  <c:v>0.01783607149</c:v>
                </c:pt>
                <c:pt idx="1167">
                  <c:v>0.017836178373</c:v>
                </c:pt>
                <c:pt idx="1168">
                  <c:v>0.017836281791</c:v>
                </c:pt>
                <c:pt idx="1169">
                  <c:v>0.01783638176</c:v>
                </c:pt>
                <c:pt idx="1170">
                  <c:v>0.017836478298</c:v>
                </c:pt>
                <c:pt idx="1171">
                  <c:v>0.017836571419</c:v>
                </c:pt>
                <c:pt idx="1172">
                  <c:v>0.017836661138</c:v>
                </c:pt>
                <c:pt idx="1173">
                  <c:v>0.01783674747</c:v>
                </c:pt>
                <c:pt idx="1174">
                  <c:v>0.017836830429</c:v>
                </c:pt>
                <c:pt idx="1175">
                  <c:v>0.017836910027</c:v>
                </c:pt>
                <c:pt idx="1176">
                  <c:v>0.017836986278</c:v>
                </c:pt>
                <c:pt idx="1177">
                  <c:v>0.017837059194</c:v>
                </c:pt>
                <c:pt idx="1178">
                  <c:v>0.017837128787</c:v>
                </c:pt>
                <c:pt idx="1179">
                  <c:v>0.017837195069</c:v>
                </c:pt>
                <c:pt idx="1180">
                  <c:v>0.017837258048</c:v>
                </c:pt>
                <c:pt idx="1181">
                  <c:v>0.017837317737</c:v>
                </c:pt>
                <c:pt idx="1182">
                  <c:v>0.017837374145</c:v>
                </c:pt>
                <c:pt idx="1183">
                  <c:v>0.017837427281</c:v>
                </c:pt>
                <c:pt idx="1184">
                  <c:v>0.017837477153</c:v>
                </c:pt>
                <c:pt idx="1185">
                  <c:v>0.017837523769</c:v>
                </c:pt>
                <c:pt idx="1186">
                  <c:v>0.017837567138</c:v>
                </c:pt>
                <c:pt idx="1187">
                  <c:v>0.017837607266</c:v>
                </c:pt>
                <c:pt idx="1188">
                  <c:v>0.01783764416</c:v>
                </c:pt>
                <c:pt idx="1189">
                  <c:v>0.017837677825</c:v>
                </c:pt>
                <c:pt idx="1190">
                  <c:v>0.017837708268</c:v>
                </c:pt>
                <c:pt idx="1191">
                  <c:v>0.017837735493</c:v>
                </c:pt>
                <c:pt idx="1192">
                  <c:v>0.017837759504</c:v>
                </c:pt>
                <c:pt idx="1193">
                  <c:v>0.017837780306</c:v>
                </c:pt>
                <c:pt idx="1194">
                  <c:v>0.017837797902</c:v>
                </c:pt>
                <c:pt idx="1195">
                  <c:v>0.017837812295</c:v>
                </c:pt>
                <c:pt idx="1196">
                  <c:v>0.017837823487</c:v>
                </c:pt>
                <c:pt idx="1197">
                  <c:v>0.01783783148</c:v>
                </c:pt>
                <c:pt idx="1198">
                  <c:v>0.017837836275</c:v>
                </c:pt>
                <c:pt idx="1199">
                  <c:v>0.017837837874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08D7-4C9F-AC4F-014B219A4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887400"/>
        <c:axId val="2141893096"/>
      </c:scatterChart>
      <c:scatterChart>
        <c:scatterStyle val="lineMarker"/>
        <c:varyColors val="0"/>
        <c:ser>
          <c:idx val="3"/>
          <c:order val="3"/>
          <c:tx>
            <c:v>V AB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 effect 650C'!$J$3:$J$257</c:f>
              <c:numCache>
                <c:formatCode>General</c:formatCode>
                <c:ptCount val="255"/>
                <c:pt idx="0">
                  <c:v>-1.74166559480893E-8</c:v>
                </c:pt>
                <c:pt idx="1">
                  <c:v>-1.72248705127508E-8</c:v>
                </c:pt>
                <c:pt idx="2">
                  <c:v>-1.68697300012215E-8</c:v>
                </c:pt>
                <c:pt idx="3">
                  <c:v>-1.67362421306495E-8</c:v>
                </c:pt>
                <c:pt idx="4">
                  <c:v>-1.6544456695311E-8</c:v>
                </c:pt>
                <c:pt idx="5">
                  <c:v>-1.63260589889931E-8</c:v>
                </c:pt>
                <c:pt idx="6">
                  <c:v>-1.61893161837817E-8</c:v>
                </c:pt>
                <c:pt idx="7">
                  <c:v>-1.60558283132098E-8</c:v>
                </c:pt>
                <c:pt idx="8">
                  <c:v>-1.60200619498798E-8</c:v>
                </c:pt>
                <c:pt idx="9">
                  <c:v>-1.58640428778712E-8</c:v>
                </c:pt>
                <c:pt idx="10">
                  <c:v>-1.56456451715533E-8</c:v>
                </c:pt>
                <c:pt idx="11">
                  <c:v>-1.55089023663419E-8</c:v>
                </c:pt>
                <c:pt idx="12">
                  <c:v>-1.537541449577E-8</c:v>
                </c:pt>
                <c:pt idx="13">
                  <c:v>-1.533964813244E-8</c:v>
                </c:pt>
                <c:pt idx="14">
                  <c:v>-1.51836290604315E-8</c:v>
                </c:pt>
                <c:pt idx="15">
                  <c:v>-1.49652313541135E-8</c:v>
                </c:pt>
                <c:pt idx="16">
                  <c:v>-1.48284885489022E-8</c:v>
                </c:pt>
                <c:pt idx="17">
                  <c:v>-1.46950006783302E-8</c:v>
                </c:pt>
                <c:pt idx="18">
                  <c:v>-1.46592343150003E-8</c:v>
                </c:pt>
                <c:pt idx="19">
                  <c:v>-1.45032152429917E-8</c:v>
                </c:pt>
                <c:pt idx="20">
                  <c:v>-1.42848175366738E-8</c:v>
                </c:pt>
                <c:pt idx="21">
                  <c:v>-1.41480747314624E-8</c:v>
                </c:pt>
                <c:pt idx="22">
                  <c:v>-1.40145868608905E-8</c:v>
                </c:pt>
                <c:pt idx="23">
                  <c:v>-1.39788204975605E-8</c:v>
                </c:pt>
                <c:pt idx="24">
                  <c:v>-1.38228014255519E-8</c:v>
                </c:pt>
                <c:pt idx="25">
                  <c:v>-1.3604403719234E-8</c:v>
                </c:pt>
                <c:pt idx="26">
                  <c:v>-1.34676609140226E-8</c:v>
                </c:pt>
                <c:pt idx="27">
                  <c:v>-1.33341730434507E-8</c:v>
                </c:pt>
                <c:pt idx="28">
                  <c:v>-1.32984066801207E-8</c:v>
                </c:pt>
                <c:pt idx="29">
                  <c:v>-1.31423876081121E-8</c:v>
                </c:pt>
                <c:pt idx="30">
                  <c:v>-1.29239899017942E-8</c:v>
                </c:pt>
                <c:pt idx="31">
                  <c:v>-1.27872470965828E-8</c:v>
                </c:pt>
                <c:pt idx="32">
                  <c:v>-1.26537592260109E-8</c:v>
                </c:pt>
                <c:pt idx="33">
                  <c:v>-1.26179928626809E-8</c:v>
                </c:pt>
                <c:pt idx="34">
                  <c:v>-1.24619737906724E-8</c:v>
                </c:pt>
                <c:pt idx="35">
                  <c:v>-1.22435760843545E-8</c:v>
                </c:pt>
                <c:pt idx="36">
                  <c:v>-1.21068332791431E-8</c:v>
                </c:pt>
                <c:pt idx="37">
                  <c:v>-1.19733454085712E-8</c:v>
                </c:pt>
                <c:pt idx="38">
                  <c:v>-1.19375790452412E-8</c:v>
                </c:pt>
                <c:pt idx="39">
                  <c:v>-1.17815599732326E-8</c:v>
                </c:pt>
                <c:pt idx="40">
                  <c:v>-1.15631622669147E-8</c:v>
                </c:pt>
                <c:pt idx="41">
                  <c:v>-1.14264194617033E-8</c:v>
                </c:pt>
                <c:pt idx="42">
                  <c:v>-1.12929315911314E-8</c:v>
                </c:pt>
                <c:pt idx="43">
                  <c:v>-1.12571652278014E-8</c:v>
                </c:pt>
                <c:pt idx="44">
                  <c:v>-1.11011461557928E-8</c:v>
                </c:pt>
                <c:pt idx="45">
                  <c:v>-1.08827484494749E-8</c:v>
                </c:pt>
                <c:pt idx="46">
                  <c:v>-1.07460056442635E-8</c:v>
                </c:pt>
                <c:pt idx="47">
                  <c:v>-1.06125177736916E-8</c:v>
                </c:pt>
                <c:pt idx="48">
                  <c:v>-1.05767514103616E-8</c:v>
                </c:pt>
                <c:pt idx="49">
                  <c:v>-1.04207323383531E-8</c:v>
                </c:pt>
                <c:pt idx="50">
                  <c:v>-1.02023346320351E-8</c:v>
                </c:pt>
                <c:pt idx="51">
                  <c:v>-1.00655918268238E-8</c:v>
                </c:pt>
                <c:pt idx="52">
                  <c:v>-9.93210395625183E-9</c:v>
                </c:pt>
                <c:pt idx="53">
                  <c:v>-9.89633759292186E-9</c:v>
                </c:pt>
                <c:pt idx="54">
                  <c:v>-9.74031852091327E-9</c:v>
                </c:pt>
                <c:pt idx="55">
                  <c:v>-9.52192081459537E-9</c:v>
                </c:pt>
                <c:pt idx="56">
                  <c:v>-9.38517800938398E-9</c:v>
                </c:pt>
                <c:pt idx="57">
                  <c:v>-9.25169013881206E-9</c:v>
                </c:pt>
                <c:pt idx="58">
                  <c:v>-9.21592377548208E-9</c:v>
                </c:pt>
                <c:pt idx="59">
                  <c:v>-9.0599047034735E-9</c:v>
                </c:pt>
                <c:pt idx="60">
                  <c:v>-8.84150699715559E-9</c:v>
                </c:pt>
                <c:pt idx="61">
                  <c:v>-8.70476419194421E-9</c:v>
                </c:pt>
                <c:pt idx="62">
                  <c:v>-8.57127632137229E-9</c:v>
                </c:pt>
                <c:pt idx="63">
                  <c:v>-8.53550995804232E-9</c:v>
                </c:pt>
                <c:pt idx="64">
                  <c:v>-8.37949088603374E-9</c:v>
                </c:pt>
                <c:pt idx="65">
                  <c:v>-8.16109317971582E-9</c:v>
                </c:pt>
                <c:pt idx="66">
                  <c:v>-8.02435037450444E-9</c:v>
                </c:pt>
                <c:pt idx="67">
                  <c:v>-7.89086250393252E-9</c:v>
                </c:pt>
                <c:pt idx="68">
                  <c:v>-7.85509614060254E-9</c:v>
                </c:pt>
                <c:pt idx="69">
                  <c:v>-7.69907706859396E-9</c:v>
                </c:pt>
                <c:pt idx="70">
                  <c:v>-7.48067936227605E-9</c:v>
                </c:pt>
                <c:pt idx="71">
                  <c:v>-7.34393655706467E-9</c:v>
                </c:pt>
                <c:pt idx="72">
                  <c:v>-7.21044868649275E-9</c:v>
                </c:pt>
                <c:pt idx="73">
                  <c:v>-7.17468232316277E-9</c:v>
                </c:pt>
                <c:pt idx="74">
                  <c:v>-7.0186632511542E-9</c:v>
                </c:pt>
                <c:pt idx="75">
                  <c:v>-6.80026554483628E-9</c:v>
                </c:pt>
                <c:pt idx="76">
                  <c:v>-6.6635227396249E-9</c:v>
                </c:pt>
                <c:pt idx="77">
                  <c:v>-6.53003486905297E-9</c:v>
                </c:pt>
                <c:pt idx="78">
                  <c:v>-6.494268505723E-9</c:v>
                </c:pt>
                <c:pt idx="79">
                  <c:v>-6.33824943371442E-9</c:v>
                </c:pt>
                <c:pt idx="80">
                  <c:v>-6.11985172739651E-9</c:v>
                </c:pt>
                <c:pt idx="81">
                  <c:v>-5.98310892218513E-9</c:v>
                </c:pt>
                <c:pt idx="82">
                  <c:v>-5.8496210516132E-9</c:v>
                </c:pt>
                <c:pt idx="83">
                  <c:v>-5.81385468828322E-9</c:v>
                </c:pt>
                <c:pt idx="84">
                  <c:v>-5.65783561627464E-9</c:v>
                </c:pt>
                <c:pt idx="85">
                  <c:v>-5.43943790995673E-9</c:v>
                </c:pt>
                <c:pt idx="86">
                  <c:v>-5.30269510474535E-9</c:v>
                </c:pt>
                <c:pt idx="87">
                  <c:v>-5.16920723417343E-9</c:v>
                </c:pt>
                <c:pt idx="88">
                  <c:v>-5.13344087084345E-9</c:v>
                </c:pt>
                <c:pt idx="89">
                  <c:v>-4.97742179883488E-9</c:v>
                </c:pt>
                <c:pt idx="90">
                  <c:v>-4.75902409251696E-9</c:v>
                </c:pt>
                <c:pt idx="91">
                  <c:v>-4.62228128730558E-9</c:v>
                </c:pt>
                <c:pt idx="92">
                  <c:v>-4.48879341673366E-9</c:v>
                </c:pt>
                <c:pt idx="93">
                  <c:v>-4.45302705340368E-9</c:v>
                </c:pt>
                <c:pt idx="94">
                  <c:v>-4.2970079813951E-9</c:v>
                </c:pt>
                <c:pt idx="95">
                  <c:v>-4.07861027507719E-9</c:v>
                </c:pt>
                <c:pt idx="96">
                  <c:v>-3.94186746986581E-9</c:v>
                </c:pt>
                <c:pt idx="97">
                  <c:v>-3.80837959929389E-9</c:v>
                </c:pt>
                <c:pt idx="98">
                  <c:v>-3.77261323596391E-9</c:v>
                </c:pt>
                <c:pt idx="99">
                  <c:v>-3.61659416395533E-9</c:v>
                </c:pt>
                <c:pt idx="100">
                  <c:v>-3.39819645763742E-9</c:v>
                </c:pt>
                <c:pt idx="101">
                  <c:v>-3.26145365242604E-9</c:v>
                </c:pt>
                <c:pt idx="102">
                  <c:v>-3.12796578185412E-9</c:v>
                </c:pt>
                <c:pt idx="103">
                  <c:v>-3.09219941852414E-9</c:v>
                </c:pt>
                <c:pt idx="104">
                  <c:v>-2.93618034651556E-9</c:v>
                </c:pt>
                <c:pt idx="105">
                  <c:v>-2.71778264019765E-9</c:v>
                </c:pt>
                <c:pt idx="106">
                  <c:v>-2.58103983498627E-9</c:v>
                </c:pt>
                <c:pt idx="107">
                  <c:v>-2.44755196441434E-9</c:v>
                </c:pt>
                <c:pt idx="108">
                  <c:v>-2.41178560108436E-9</c:v>
                </c:pt>
                <c:pt idx="109">
                  <c:v>-2.25576652907579E-9</c:v>
                </c:pt>
                <c:pt idx="110">
                  <c:v>-2.03736882275787E-9</c:v>
                </c:pt>
                <c:pt idx="111">
                  <c:v>-1.90062601754649E-9</c:v>
                </c:pt>
                <c:pt idx="112">
                  <c:v>-1.76713814697457E-9</c:v>
                </c:pt>
                <c:pt idx="113">
                  <c:v>-1.73137178364459E-9</c:v>
                </c:pt>
                <c:pt idx="114">
                  <c:v>-1.57535271163602E-9</c:v>
                </c:pt>
                <c:pt idx="115">
                  <c:v>-1.3569550053181E-9</c:v>
                </c:pt>
                <c:pt idx="116">
                  <c:v>-1.22021220010672E-9</c:v>
                </c:pt>
                <c:pt idx="117">
                  <c:v>-1.0867243295348E-9</c:v>
                </c:pt>
                <c:pt idx="118">
                  <c:v>-1.05095796620482E-9</c:v>
                </c:pt>
                <c:pt idx="119">
                  <c:v>-8.94938894196243E-10</c:v>
                </c:pt>
                <c:pt idx="120">
                  <c:v>-6.76541187878331E-10</c:v>
                </c:pt>
                <c:pt idx="121">
                  <c:v>-5.3979838266695E-10</c:v>
                </c:pt>
                <c:pt idx="122">
                  <c:v>-4.06310512095028E-10</c:v>
                </c:pt>
                <c:pt idx="123">
                  <c:v>-3.7054414876505E-10</c:v>
                </c:pt>
                <c:pt idx="124">
                  <c:v>-2.14525076756471E-10</c:v>
                </c:pt>
                <c:pt idx="125">
                  <c:v>3.8726295614413E-12</c:v>
                </c:pt>
                <c:pt idx="126">
                  <c:v>1.40615434772822E-10</c:v>
                </c:pt>
                <c:pt idx="127">
                  <c:v>2.74103305344744E-10</c:v>
                </c:pt>
                <c:pt idx="128">
                  <c:v>3.09869668674722E-10</c:v>
                </c:pt>
                <c:pt idx="129">
                  <c:v>4.65888740683301E-10</c:v>
                </c:pt>
                <c:pt idx="130">
                  <c:v>6.84286447001213E-10</c:v>
                </c:pt>
                <c:pt idx="131">
                  <c:v>8.21029252212593E-10</c:v>
                </c:pt>
                <c:pt idx="132">
                  <c:v>9.54517122784516E-10</c:v>
                </c:pt>
                <c:pt idx="133">
                  <c:v>9.90283486114497E-10</c:v>
                </c:pt>
                <c:pt idx="134">
                  <c:v>1.14630255812307E-9</c:v>
                </c:pt>
                <c:pt idx="135">
                  <c:v>1.36470026444099E-9</c:v>
                </c:pt>
                <c:pt idx="136">
                  <c:v>1.50144306965237E-9</c:v>
                </c:pt>
                <c:pt idx="137">
                  <c:v>1.63493094022429E-9</c:v>
                </c:pt>
                <c:pt idx="138">
                  <c:v>1.67069730355427E-9</c:v>
                </c:pt>
                <c:pt idx="139">
                  <c:v>1.82671637556284E-9</c:v>
                </c:pt>
                <c:pt idx="140">
                  <c:v>2.04511408188076E-9</c:v>
                </c:pt>
                <c:pt idx="141">
                  <c:v>2.18185688709214E-9</c:v>
                </c:pt>
                <c:pt idx="142">
                  <c:v>2.31534475766406E-9</c:v>
                </c:pt>
                <c:pt idx="143">
                  <c:v>2.35111112099404E-9</c:v>
                </c:pt>
                <c:pt idx="144">
                  <c:v>2.50713019300262E-9</c:v>
                </c:pt>
                <c:pt idx="145">
                  <c:v>2.72552789932053E-9</c:v>
                </c:pt>
                <c:pt idx="146">
                  <c:v>2.86227070453191E-9</c:v>
                </c:pt>
                <c:pt idx="147">
                  <c:v>2.99575857510383E-9</c:v>
                </c:pt>
                <c:pt idx="148">
                  <c:v>3.03152493843381E-9</c:v>
                </c:pt>
                <c:pt idx="149">
                  <c:v>3.18754401044239E-9</c:v>
                </c:pt>
                <c:pt idx="150">
                  <c:v>3.4059417167603E-9</c:v>
                </c:pt>
                <c:pt idx="151">
                  <c:v>3.54268452197168E-9</c:v>
                </c:pt>
                <c:pt idx="152">
                  <c:v>3.6761723925436E-9</c:v>
                </c:pt>
                <c:pt idx="153">
                  <c:v>3.71193875587358E-9</c:v>
                </c:pt>
                <c:pt idx="154">
                  <c:v>3.86795782788216E-9</c:v>
                </c:pt>
                <c:pt idx="155">
                  <c:v>4.08635553420007E-9</c:v>
                </c:pt>
                <c:pt idx="156">
                  <c:v>4.22309833941145E-9</c:v>
                </c:pt>
                <c:pt idx="157">
                  <c:v>4.35658620998338E-9</c:v>
                </c:pt>
                <c:pt idx="158">
                  <c:v>4.39235257331335E-9</c:v>
                </c:pt>
                <c:pt idx="159">
                  <c:v>4.54837164532193E-9</c:v>
                </c:pt>
                <c:pt idx="160">
                  <c:v>4.76676935163984E-9</c:v>
                </c:pt>
                <c:pt idx="161">
                  <c:v>4.90351215685122E-9</c:v>
                </c:pt>
                <c:pt idx="162">
                  <c:v>5.03700002742315E-9</c:v>
                </c:pt>
                <c:pt idx="163">
                  <c:v>5.07276639075313E-9</c:v>
                </c:pt>
                <c:pt idx="164">
                  <c:v>5.2287854627617E-9</c:v>
                </c:pt>
                <c:pt idx="165">
                  <c:v>5.44718316907962E-9</c:v>
                </c:pt>
                <c:pt idx="166">
                  <c:v>5.583925974291E-9</c:v>
                </c:pt>
                <c:pt idx="167">
                  <c:v>5.71741384486292E-9</c:v>
                </c:pt>
                <c:pt idx="168">
                  <c:v>5.7531802081929E-9</c:v>
                </c:pt>
                <c:pt idx="169">
                  <c:v>5.90919928020148E-9</c:v>
                </c:pt>
                <c:pt idx="170">
                  <c:v>6.12759698651939E-9</c:v>
                </c:pt>
                <c:pt idx="171">
                  <c:v>6.26433979173077E-9</c:v>
                </c:pt>
                <c:pt idx="172">
                  <c:v>6.39782766230269E-9</c:v>
                </c:pt>
                <c:pt idx="173">
                  <c:v>6.43359402563267E-9</c:v>
                </c:pt>
                <c:pt idx="174">
                  <c:v>6.58961309764125E-9</c:v>
                </c:pt>
                <c:pt idx="175">
                  <c:v>6.80801080395916E-9</c:v>
                </c:pt>
                <c:pt idx="176">
                  <c:v>6.94475360917054E-9</c:v>
                </c:pt>
                <c:pt idx="177">
                  <c:v>7.07824147974246E-9</c:v>
                </c:pt>
                <c:pt idx="178">
                  <c:v>7.11400784307244E-9</c:v>
                </c:pt>
                <c:pt idx="179">
                  <c:v>7.27002691508102E-9</c:v>
                </c:pt>
                <c:pt idx="180">
                  <c:v>7.48842462139893E-9</c:v>
                </c:pt>
                <c:pt idx="181">
                  <c:v>7.62516742661031E-9</c:v>
                </c:pt>
                <c:pt idx="182">
                  <c:v>7.75865529718223E-9</c:v>
                </c:pt>
                <c:pt idx="183">
                  <c:v>7.79442166051221E-9</c:v>
                </c:pt>
                <c:pt idx="184">
                  <c:v>7.9504407325208E-9</c:v>
                </c:pt>
                <c:pt idx="185">
                  <c:v>8.1688384388387E-9</c:v>
                </c:pt>
                <c:pt idx="186">
                  <c:v>8.30558124405009E-9</c:v>
                </c:pt>
                <c:pt idx="187">
                  <c:v>8.43906911462201E-9</c:v>
                </c:pt>
                <c:pt idx="188">
                  <c:v>8.47483547795198E-9</c:v>
                </c:pt>
                <c:pt idx="189">
                  <c:v>8.63085454996056E-9</c:v>
                </c:pt>
                <c:pt idx="190">
                  <c:v>8.84925225627848E-9</c:v>
                </c:pt>
                <c:pt idx="191">
                  <c:v>8.98599506148986E-9</c:v>
                </c:pt>
                <c:pt idx="192">
                  <c:v>9.11948293206178E-9</c:v>
                </c:pt>
                <c:pt idx="193">
                  <c:v>9.15524929539176E-9</c:v>
                </c:pt>
                <c:pt idx="194">
                  <c:v>9.31126836740033E-9</c:v>
                </c:pt>
                <c:pt idx="195">
                  <c:v>9.52966607371825E-9</c:v>
                </c:pt>
                <c:pt idx="196">
                  <c:v>9.66640887892965E-9</c:v>
                </c:pt>
                <c:pt idx="197">
                  <c:v>9.79989674950155E-9</c:v>
                </c:pt>
                <c:pt idx="198">
                  <c:v>9.83566311283153E-9</c:v>
                </c:pt>
                <c:pt idx="199">
                  <c:v>9.9916821848401E-9</c:v>
                </c:pt>
                <c:pt idx="200">
                  <c:v>1.0210079891158E-8</c:v>
                </c:pt>
                <c:pt idx="201">
                  <c:v>1.03468226963694E-8</c:v>
                </c:pt>
                <c:pt idx="202">
                  <c:v>1.04803105669413E-8</c:v>
                </c:pt>
                <c:pt idx="203">
                  <c:v>1.05160769302713E-8</c:v>
                </c:pt>
                <c:pt idx="204">
                  <c:v>1.06720960022799E-8</c:v>
                </c:pt>
                <c:pt idx="205">
                  <c:v>1.08904937085978E-8</c:v>
                </c:pt>
                <c:pt idx="206">
                  <c:v>1.10272365138092E-8</c:v>
                </c:pt>
                <c:pt idx="207">
                  <c:v>1.11607243843811E-8</c:v>
                </c:pt>
                <c:pt idx="208">
                  <c:v>1.11964907477111E-8</c:v>
                </c:pt>
                <c:pt idx="209">
                  <c:v>1.13525098197197E-8</c:v>
                </c:pt>
                <c:pt idx="210">
                  <c:v>1.15709075260376E-8</c:v>
                </c:pt>
                <c:pt idx="211">
                  <c:v>1.17076503312489E-8</c:v>
                </c:pt>
                <c:pt idx="212">
                  <c:v>1.18411382018209E-8</c:v>
                </c:pt>
                <c:pt idx="213">
                  <c:v>1.18769045651508E-8</c:v>
                </c:pt>
                <c:pt idx="214">
                  <c:v>1.20329236371594E-8</c:v>
                </c:pt>
                <c:pt idx="215">
                  <c:v>1.22513213434773E-8</c:v>
                </c:pt>
                <c:pt idx="216">
                  <c:v>1.23880641486887E-8</c:v>
                </c:pt>
                <c:pt idx="217">
                  <c:v>1.25215520192606E-8</c:v>
                </c:pt>
                <c:pt idx="218">
                  <c:v>1.25573183825906E-8</c:v>
                </c:pt>
                <c:pt idx="219">
                  <c:v>1.27133374545992E-8</c:v>
                </c:pt>
                <c:pt idx="220">
                  <c:v>1.29317351609171E-8</c:v>
                </c:pt>
                <c:pt idx="221">
                  <c:v>1.30684779661285E-8</c:v>
                </c:pt>
                <c:pt idx="222">
                  <c:v>1.32019658367004E-8</c:v>
                </c:pt>
                <c:pt idx="223">
                  <c:v>1.32377322000304E-8</c:v>
                </c:pt>
                <c:pt idx="224">
                  <c:v>1.3393751272039E-8</c:v>
                </c:pt>
                <c:pt idx="225">
                  <c:v>1.36121489783569E-8</c:v>
                </c:pt>
                <c:pt idx="226">
                  <c:v>1.37488917835683E-8</c:v>
                </c:pt>
                <c:pt idx="227">
                  <c:v>1.38823796541402E-8</c:v>
                </c:pt>
                <c:pt idx="228">
                  <c:v>1.39181460174702E-8</c:v>
                </c:pt>
                <c:pt idx="229">
                  <c:v>1.40741650894787E-8</c:v>
                </c:pt>
                <c:pt idx="230">
                  <c:v>1.42925627957967E-8</c:v>
                </c:pt>
                <c:pt idx="231">
                  <c:v>1.4429305601008E-8</c:v>
                </c:pt>
                <c:pt idx="232">
                  <c:v>1.456279347158E-8</c:v>
                </c:pt>
                <c:pt idx="233">
                  <c:v>1.45985598349099E-8</c:v>
                </c:pt>
                <c:pt idx="234">
                  <c:v>1.47545789069185E-8</c:v>
                </c:pt>
                <c:pt idx="235">
                  <c:v>1.49729766132364E-8</c:v>
                </c:pt>
                <c:pt idx="236">
                  <c:v>1.51097194184478E-8</c:v>
                </c:pt>
                <c:pt idx="237">
                  <c:v>1.52432072890197E-8</c:v>
                </c:pt>
                <c:pt idx="238">
                  <c:v>1.52789736523497E-8</c:v>
                </c:pt>
                <c:pt idx="239">
                  <c:v>1.54349927243583E-8</c:v>
                </c:pt>
                <c:pt idx="240">
                  <c:v>1.56533904306762E-8</c:v>
                </c:pt>
                <c:pt idx="241">
                  <c:v>1.57901332358876E-8</c:v>
                </c:pt>
                <c:pt idx="242">
                  <c:v>1.59236211064595E-8</c:v>
                </c:pt>
                <c:pt idx="243">
                  <c:v>1.59593874697895E-8</c:v>
                </c:pt>
                <c:pt idx="244">
                  <c:v>1.61154065417981E-8</c:v>
                </c:pt>
                <c:pt idx="245">
                  <c:v>1.6333804248116E-8</c:v>
                </c:pt>
                <c:pt idx="246">
                  <c:v>1.64705470533273E-8</c:v>
                </c:pt>
                <c:pt idx="247">
                  <c:v>1.66040349238993E-8</c:v>
                </c:pt>
                <c:pt idx="248">
                  <c:v>1.66398012872293E-8</c:v>
                </c:pt>
                <c:pt idx="249">
                  <c:v>1.67958203592378E-8</c:v>
                </c:pt>
                <c:pt idx="250">
                  <c:v>1.70142180655557E-8</c:v>
                </c:pt>
                <c:pt idx="251">
                  <c:v>1.71509608707671E-8</c:v>
                </c:pt>
                <c:pt idx="252">
                  <c:v>1.7320215104669E-8</c:v>
                </c:pt>
                <c:pt idx="253">
                  <c:v>1.76946318829955E-8</c:v>
                </c:pt>
                <c:pt idx="254">
                  <c:v>1.80006289221088E-8</c:v>
                </c:pt>
              </c:numCache>
            </c:numRef>
          </c:xVal>
          <c:yVal>
            <c:numRef>
              <c:f>'Al effect 650C'!$K$3:$K$257</c:f>
              <c:numCache>
                <c:formatCode>General</c:formatCode>
                <c:ptCount val="255"/>
                <c:pt idx="0">
                  <c:v>0.0004</c:v>
                </c:pt>
                <c:pt idx="1">
                  <c:v>0.0</c:v>
                </c:pt>
                <c:pt idx="2">
                  <c:v>0.0</c:v>
                </c:pt>
                <c:pt idx="3">
                  <c:v>0.0003</c:v>
                </c:pt>
                <c:pt idx="4">
                  <c:v>0.0007</c:v>
                </c:pt>
                <c:pt idx="5">
                  <c:v>0.0005</c:v>
                </c:pt>
                <c:pt idx="6">
                  <c:v>0.0008</c:v>
                </c:pt>
                <c:pt idx="7">
                  <c:v>0.001</c:v>
                </c:pt>
                <c:pt idx="8">
                  <c:v>0.0</c:v>
                </c:pt>
                <c:pt idx="9">
                  <c:v>0.0008</c:v>
                </c:pt>
                <c:pt idx="10">
                  <c:v>0.0002</c:v>
                </c:pt>
                <c:pt idx="11">
                  <c:v>0.0007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0.0003</c:v>
                </c:pt>
                <c:pt idx="17">
                  <c:v>0.0</c:v>
                </c:pt>
                <c:pt idx="18">
                  <c:v>0.0</c:v>
                </c:pt>
                <c:pt idx="19">
                  <c:v>0.0005</c:v>
                </c:pt>
                <c:pt idx="20">
                  <c:v>0.0</c:v>
                </c:pt>
                <c:pt idx="21">
                  <c:v>0.0</c:v>
                </c:pt>
                <c:pt idx="22">
                  <c:v>0.0004</c:v>
                </c:pt>
                <c:pt idx="23">
                  <c:v>0.0</c:v>
                </c:pt>
                <c:pt idx="24">
                  <c:v>0.0</c:v>
                </c:pt>
                <c:pt idx="25">
                  <c:v>0.0001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0.0001</c:v>
                </c:pt>
                <c:pt idx="31">
                  <c:v>0.0</c:v>
                </c:pt>
                <c:pt idx="32">
                  <c:v>0.0008</c:v>
                </c:pt>
                <c:pt idx="33">
                  <c:v>0.0</c:v>
                </c:pt>
                <c:pt idx="34">
                  <c:v>0.0003</c:v>
                </c:pt>
                <c:pt idx="35">
                  <c:v>0.0011</c:v>
                </c:pt>
                <c:pt idx="36">
                  <c:v>0.0003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0.0006</c:v>
                </c:pt>
                <c:pt idx="41">
                  <c:v>0.0012</c:v>
                </c:pt>
                <c:pt idx="42">
                  <c:v>0.0</c:v>
                </c:pt>
                <c:pt idx="43">
                  <c:v>0.0003</c:v>
                </c:pt>
                <c:pt idx="44">
                  <c:v>0.0003</c:v>
                </c:pt>
                <c:pt idx="45">
                  <c:v>0.0008</c:v>
                </c:pt>
                <c:pt idx="46">
                  <c:v>0.0003</c:v>
                </c:pt>
                <c:pt idx="47">
                  <c:v>0.0005</c:v>
                </c:pt>
                <c:pt idx="48">
                  <c:v>0.0005</c:v>
                </c:pt>
                <c:pt idx="49">
                  <c:v>0.0</c:v>
                </c:pt>
                <c:pt idx="50">
                  <c:v>0.0</c:v>
                </c:pt>
                <c:pt idx="51">
                  <c:v>0.0001</c:v>
                </c:pt>
                <c:pt idx="52">
                  <c:v>0.0001</c:v>
                </c:pt>
                <c:pt idx="53">
                  <c:v>0.0005</c:v>
                </c:pt>
                <c:pt idx="54">
                  <c:v>0.0001</c:v>
                </c:pt>
                <c:pt idx="55">
                  <c:v>0.0001</c:v>
                </c:pt>
                <c:pt idx="56">
                  <c:v>0.0</c:v>
                </c:pt>
                <c:pt idx="57">
                  <c:v>0.0006</c:v>
                </c:pt>
                <c:pt idx="58">
                  <c:v>0.0</c:v>
                </c:pt>
                <c:pt idx="59">
                  <c:v>0.0</c:v>
                </c:pt>
                <c:pt idx="60">
                  <c:v>0.0006</c:v>
                </c:pt>
                <c:pt idx="61">
                  <c:v>0.0008</c:v>
                </c:pt>
                <c:pt idx="62">
                  <c:v>0.0001</c:v>
                </c:pt>
                <c:pt idx="63">
                  <c:v>0.0013</c:v>
                </c:pt>
                <c:pt idx="64">
                  <c:v>0.0002</c:v>
                </c:pt>
                <c:pt idx="65">
                  <c:v>0.0005</c:v>
                </c:pt>
                <c:pt idx="66">
                  <c:v>0.0</c:v>
                </c:pt>
                <c:pt idx="67">
                  <c:v>0.0006</c:v>
                </c:pt>
                <c:pt idx="68">
                  <c:v>0.0008</c:v>
                </c:pt>
                <c:pt idx="69">
                  <c:v>0.0005</c:v>
                </c:pt>
                <c:pt idx="70">
                  <c:v>0.0</c:v>
                </c:pt>
                <c:pt idx="71">
                  <c:v>0.0001</c:v>
                </c:pt>
                <c:pt idx="72">
                  <c:v>0.0004</c:v>
                </c:pt>
                <c:pt idx="73">
                  <c:v>0.0</c:v>
                </c:pt>
                <c:pt idx="74">
                  <c:v>0.0</c:v>
                </c:pt>
                <c:pt idx="75">
                  <c:v>0.0019</c:v>
                </c:pt>
                <c:pt idx="76">
                  <c:v>0.0009</c:v>
                </c:pt>
                <c:pt idx="77">
                  <c:v>0.0005</c:v>
                </c:pt>
                <c:pt idx="78">
                  <c:v>0.0006</c:v>
                </c:pt>
                <c:pt idx="79">
                  <c:v>0.0004</c:v>
                </c:pt>
                <c:pt idx="80">
                  <c:v>0.0011</c:v>
                </c:pt>
                <c:pt idx="81">
                  <c:v>0.0015</c:v>
                </c:pt>
                <c:pt idx="82">
                  <c:v>0.0009</c:v>
                </c:pt>
                <c:pt idx="83">
                  <c:v>0.0003</c:v>
                </c:pt>
                <c:pt idx="84">
                  <c:v>0.0017</c:v>
                </c:pt>
                <c:pt idx="85">
                  <c:v>0.0012</c:v>
                </c:pt>
                <c:pt idx="86">
                  <c:v>0.0018</c:v>
                </c:pt>
                <c:pt idx="87">
                  <c:v>0.0011</c:v>
                </c:pt>
                <c:pt idx="88">
                  <c:v>0.0018</c:v>
                </c:pt>
                <c:pt idx="89">
                  <c:v>0.0023</c:v>
                </c:pt>
                <c:pt idx="90">
                  <c:v>0.0027</c:v>
                </c:pt>
                <c:pt idx="91">
                  <c:v>0.0019</c:v>
                </c:pt>
                <c:pt idx="92">
                  <c:v>0.0021</c:v>
                </c:pt>
                <c:pt idx="93">
                  <c:v>0.0022</c:v>
                </c:pt>
                <c:pt idx="94">
                  <c:v>0.0031</c:v>
                </c:pt>
                <c:pt idx="95">
                  <c:v>0.0032</c:v>
                </c:pt>
                <c:pt idx="96">
                  <c:v>0.0035</c:v>
                </c:pt>
                <c:pt idx="97">
                  <c:v>0.0031</c:v>
                </c:pt>
                <c:pt idx="98">
                  <c:v>0.0026</c:v>
                </c:pt>
                <c:pt idx="99">
                  <c:v>0.0048</c:v>
                </c:pt>
                <c:pt idx="100">
                  <c:v>0.0051</c:v>
                </c:pt>
                <c:pt idx="101">
                  <c:v>0.0039</c:v>
                </c:pt>
                <c:pt idx="102">
                  <c:v>0.0037</c:v>
                </c:pt>
                <c:pt idx="103">
                  <c:v>0.0037</c:v>
                </c:pt>
                <c:pt idx="104">
                  <c:v>0.0046</c:v>
                </c:pt>
                <c:pt idx="105">
                  <c:v>0.0054</c:v>
                </c:pt>
                <c:pt idx="106">
                  <c:v>0.0047</c:v>
                </c:pt>
                <c:pt idx="107">
                  <c:v>0.0055</c:v>
                </c:pt>
                <c:pt idx="108">
                  <c:v>0.0051</c:v>
                </c:pt>
                <c:pt idx="109">
                  <c:v>0.0052</c:v>
                </c:pt>
                <c:pt idx="110">
                  <c:v>0.0065</c:v>
                </c:pt>
                <c:pt idx="111">
                  <c:v>0.007</c:v>
                </c:pt>
                <c:pt idx="112">
                  <c:v>0.0067</c:v>
                </c:pt>
                <c:pt idx="113">
                  <c:v>0.0057</c:v>
                </c:pt>
                <c:pt idx="114">
                  <c:v>0.0076</c:v>
                </c:pt>
                <c:pt idx="115">
                  <c:v>0.0075</c:v>
                </c:pt>
                <c:pt idx="116">
                  <c:v>0.0074</c:v>
                </c:pt>
                <c:pt idx="117">
                  <c:v>0.0084</c:v>
                </c:pt>
                <c:pt idx="118">
                  <c:v>0.0078</c:v>
                </c:pt>
                <c:pt idx="119">
                  <c:v>0.0082</c:v>
                </c:pt>
                <c:pt idx="120">
                  <c:v>0.0093</c:v>
                </c:pt>
                <c:pt idx="121">
                  <c:v>0.0092</c:v>
                </c:pt>
                <c:pt idx="122">
                  <c:v>0.0084</c:v>
                </c:pt>
                <c:pt idx="123">
                  <c:v>0.0085</c:v>
                </c:pt>
                <c:pt idx="124">
                  <c:v>0.0073</c:v>
                </c:pt>
                <c:pt idx="125">
                  <c:v>0.0097</c:v>
                </c:pt>
                <c:pt idx="126">
                  <c:v>0.0107</c:v>
                </c:pt>
                <c:pt idx="127">
                  <c:v>0.011</c:v>
                </c:pt>
                <c:pt idx="128">
                  <c:v>0.011</c:v>
                </c:pt>
                <c:pt idx="129">
                  <c:v>0.0112</c:v>
                </c:pt>
                <c:pt idx="130">
                  <c:v>0.0104</c:v>
                </c:pt>
                <c:pt idx="131">
                  <c:v>0.0114</c:v>
                </c:pt>
                <c:pt idx="132">
                  <c:v>0.0103</c:v>
                </c:pt>
                <c:pt idx="133">
                  <c:v>0.0119</c:v>
                </c:pt>
                <c:pt idx="134">
                  <c:v>0.0125</c:v>
                </c:pt>
                <c:pt idx="135">
                  <c:v>0.0121</c:v>
                </c:pt>
                <c:pt idx="136">
                  <c:v>0.012</c:v>
                </c:pt>
                <c:pt idx="137">
                  <c:v>0.0132</c:v>
                </c:pt>
                <c:pt idx="138">
                  <c:v>0.0119</c:v>
                </c:pt>
                <c:pt idx="139">
                  <c:v>0.0127</c:v>
                </c:pt>
                <c:pt idx="140">
                  <c:v>0.0143</c:v>
                </c:pt>
                <c:pt idx="141">
                  <c:v>0.0131</c:v>
                </c:pt>
                <c:pt idx="142">
                  <c:v>0.0144</c:v>
                </c:pt>
                <c:pt idx="143">
                  <c:v>0.0132</c:v>
                </c:pt>
                <c:pt idx="144">
                  <c:v>0.0141</c:v>
                </c:pt>
                <c:pt idx="145">
                  <c:v>0.0134</c:v>
                </c:pt>
                <c:pt idx="146">
                  <c:v>0.0144</c:v>
                </c:pt>
                <c:pt idx="147">
                  <c:v>0.0152</c:v>
                </c:pt>
                <c:pt idx="148">
                  <c:v>0.014</c:v>
                </c:pt>
                <c:pt idx="149">
                  <c:v>0.0149</c:v>
                </c:pt>
                <c:pt idx="150">
                  <c:v>0.0148</c:v>
                </c:pt>
                <c:pt idx="151">
                  <c:v>0.0148</c:v>
                </c:pt>
                <c:pt idx="152">
                  <c:v>0.0157</c:v>
                </c:pt>
                <c:pt idx="153">
                  <c:v>0.0149</c:v>
                </c:pt>
                <c:pt idx="154">
                  <c:v>0.0157</c:v>
                </c:pt>
                <c:pt idx="155">
                  <c:v>0.015</c:v>
                </c:pt>
                <c:pt idx="156">
                  <c:v>0.0158</c:v>
                </c:pt>
                <c:pt idx="157">
                  <c:v>0.0161</c:v>
                </c:pt>
                <c:pt idx="158">
                  <c:v>0.0151</c:v>
                </c:pt>
                <c:pt idx="159">
                  <c:v>0.0157</c:v>
                </c:pt>
                <c:pt idx="160">
                  <c:v>0.016</c:v>
                </c:pt>
                <c:pt idx="161">
                  <c:v>0.0157</c:v>
                </c:pt>
                <c:pt idx="162">
                  <c:v>0.0166</c:v>
                </c:pt>
                <c:pt idx="163">
                  <c:v>0.0159</c:v>
                </c:pt>
                <c:pt idx="164">
                  <c:v>0.0158</c:v>
                </c:pt>
                <c:pt idx="165">
                  <c:v>0.0163</c:v>
                </c:pt>
                <c:pt idx="166">
                  <c:v>0.0157</c:v>
                </c:pt>
                <c:pt idx="167">
                  <c:v>0.016</c:v>
                </c:pt>
                <c:pt idx="168">
                  <c:v>0.0164</c:v>
                </c:pt>
                <c:pt idx="169">
                  <c:v>0.0173</c:v>
                </c:pt>
                <c:pt idx="170">
                  <c:v>0.016</c:v>
                </c:pt>
                <c:pt idx="171">
                  <c:v>0.0171</c:v>
                </c:pt>
                <c:pt idx="172">
                  <c:v>0.0174</c:v>
                </c:pt>
                <c:pt idx="173">
                  <c:v>0.017</c:v>
                </c:pt>
                <c:pt idx="174">
                  <c:v>0.0174</c:v>
                </c:pt>
                <c:pt idx="175">
                  <c:v>0.0162</c:v>
                </c:pt>
                <c:pt idx="176">
                  <c:v>0.0165</c:v>
                </c:pt>
                <c:pt idx="177">
                  <c:v>0.0174</c:v>
                </c:pt>
                <c:pt idx="178">
                  <c:v>0.0166</c:v>
                </c:pt>
                <c:pt idx="179">
                  <c:v>0.0177</c:v>
                </c:pt>
                <c:pt idx="180">
                  <c:v>0.0176</c:v>
                </c:pt>
                <c:pt idx="181">
                  <c:v>0.0176</c:v>
                </c:pt>
                <c:pt idx="182">
                  <c:v>0.0178</c:v>
                </c:pt>
                <c:pt idx="183">
                  <c:v>0.0162</c:v>
                </c:pt>
                <c:pt idx="184">
                  <c:v>0.0173</c:v>
                </c:pt>
                <c:pt idx="185">
                  <c:v>0.0165</c:v>
                </c:pt>
                <c:pt idx="186">
                  <c:v>0.0172</c:v>
                </c:pt>
                <c:pt idx="187">
                  <c:v>0.018</c:v>
                </c:pt>
                <c:pt idx="188">
                  <c:v>0.0175</c:v>
                </c:pt>
                <c:pt idx="189">
                  <c:v>0.0172</c:v>
                </c:pt>
                <c:pt idx="190">
                  <c:v>0.0182</c:v>
                </c:pt>
                <c:pt idx="191">
                  <c:v>0.0174</c:v>
                </c:pt>
                <c:pt idx="192">
                  <c:v>0.0185</c:v>
                </c:pt>
                <c:pt idx="193">
                  <c:v>0.0174</c:v>
                </c:pt>
                <c:pt idx="194">
                  <c:v>0.0184</c:v>
                </c:pt>
                <c:pt idx="195">
                  <c:v>0.0174</c:v>
                </c:pt>
                <c:pt idx="196">
                  <c:v>0.0181</c:v>
                </c:pt>
                <c:pt idx="197">
                  <c:v>0.0183</c:v>
                </c:pt>
                <c:pt idx="198">
                  <c:v>0.0187</c:v>
                </c:pt>
                <c:pt idx="199">
                  <c:v>0.018</c:v>
                </c:pt>
                <c:pt idx="200">
                  <c:v>0.0176</c:v>
                </c:pt>
                <c:pt idx="201">
                  <c:v>0.018</c:v>
                </c:pt>
                <c:pt idx="202">
                  <c:v>0.0177</c:v>
                </c:pt>
                <c:pt idx="203">
                  <c:v>0.017</c:v>
                </c:pt>
                <c:pt idx="204">
                  <c:v>0.0177</c:v>
                </c:pt>
                <c:pt idx="205">
                  <c:v>0.0183</c:v>
                </c:pt>
                <c:pt idx="206">
                  <c:v>0.0182</c:v>
                </c:pt>
                <c:pt idx="207">
                  <c:v>0.0186</c:v>
                </c:pt>
                <c:pt idx="208">
                  <c:v>0.0187</c:v>
                </c:pt>
                <c:pt idx="209">
                  <c:v>0.0181</c:v>
                </c:pt>
                <c:pt idx="210">
                  <c:v>0.0174</c:v>
                </c:pt>
                <c:pt idx="211">
                  <c:v>0.0176</c:v>
                </c:pt>
                <c:pt idx="212">
                  <c:v>0.0176</c:v>
                </c:pt>
                <c:pt idx="213">
                  <c:v>0.0192</c:v>
                </c:pt>
                <c:pt idx="214">
                  <c:v>0.0187</c:v>
                </c:pt>
                <c:pt idx="215">
                  <c:v>0.0174</c:v>
                </c:pt>
                <c:pt idx="216">
                  <c:v>0.0187</c:v>
                </c:pt>
                <c:pt idx="217">
                  <c:v>0.018</c:v>
                </c:pt>
                <c:pt idx="218">
                  <c:v>0.0177</c:v>
                </c:pt>
                <c:pt idx="219">
                  <c:v>0.0179</c:v>
                </c:pt>
                <c:pt idx="220">
                  <c:v>0.0186</c:v>
                </c:pt>
                <c:pt idx="221">
                  <c:v>0.0188</c:v>
                </c:pt>
                <c:pt idx="222">
                  <c:v>0.0173</c:v>
                </c:pt>
                <c:pt idx="223">
                  <c:v>0.0184</c:v>
                </c:pt>
                <c:pt idx="224">
                  <c:v>0.0174</c:v>
                </c:pt>
                <c:pt idx="225">
                  <c:v>0.0176</c:v>
                </c:pt>
                <c:pt idx="226">
                  <c:v>0.0178</c:v>
                </c:pt>
                <c:pt idx="227">
                  <c:v>0.0184</c:v>
                </c:pt>
                <c:pt idx="228">
                  <c:v>0.0175</c:v>
                </c:pt>
                <c:pt idx="229">
                  <c:v>0.0176</c:v>
                </c:pt>
                <c:pt idx="230">
                  <c:v>0.018</c:v>
                </c:pt>
                <c:pt idx="231">
                  <c:v>0.0177</c:v>
                </c:pt>
                <c:pt idx="232">
                  <c:v>0.0179</c:v>
                </c:pt>
                <c:pt idx="233">
                  <c:v>0.0174</c:v>
                </c:pt>
                <c:pt idx="234">
                  <c:v>0.0191</c:v>
                </c:pt>
                <c:pt idx="235">
                  <c:v>0.018</c:v>
                </c:pt>
                <c:pt idx="236">
                  <c:v>0.0184</c:v>
                </c:pt>
                <c:pt idx="237">
                  <c:v>0.0177</c:v>
                </c:pt>
                <c:pt idx="238">
                  <c:v>0.0176</c:v>
                </c:pt>
                <c:pt idx="239">
                  <c:v>0.0183</c:v>
                </c:pt>
                <c:pt idx="240">
                  <c:v>0.0178</c:v>
                </c:pt>
                <c:pt idx="241">
                  <c:v>0.0174</c:v>
                </c:pt>
                <c:pt idx="242">
                  <c:v>0.019</c:v>
                </c:pt>
                <c:pt idx="243">
                  <c:v>0.018</c:v>
                </c:pt>
                <c:pt idx="244">
                  <c:v>0.0183</c:v>
                </c:pt>
                <c:pt idx="245">
                  <c:v>0.0179</c:v>
                </c:pt>
                <c:pt idx="246">
                  <c:v>0.018</c:v>
                </c:pt>
                <c:pt idx="247">
                  <c:v>0.0187</c:v>
                </c:pt>
                <c:pt idx="248">
                  <c:v>0.0181</c:v>
                </c:pt>
                <c:pt idx="249">
                  <c:v>0.0186</c:v>
                </c:pt>
                <c:pt idx="250">
                  <c:v>0.0183</c:v>
                </c:pt>
                <c:pt idx="251">
                  <c:v>0.0182</c:v>
                </c:pt>
                <c:pt idx="252">
                  <c:v>0.0171</c:v>
                </c:pt>
                <c:pt idx="253">
                  <c:v>0.0181</c:v>
                </c:pt>
                <c:pt idx="254">
                  <c:v>0.0186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8D7-4C9F-AC4F-014B219A4254}"/>
            </c:ext>
          </c:extLst>
        </c:ser>
        <c:ser>
          <c:idx val="4"/>
          <c:order val="4"/>
          <c:tx>
            <c:v>V EB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79646"/>
                </a:solidFill>
              </a:ln>
              <a:effectLst/>
            </c:spPr>
          </c:marker>
          <c:xVal>
            <c:numRef>
              <c:f>'Al effect 650C'!$N$3:$N$367</c:f>
              <c:numCache>
                <c:formatCode>General</c:formatCode>
                <c:ptCount val="365"/>
                <c:pt idx="0">
                  <c:v>-1.08570230779777E-8</c:v>
                </c:pt>
                <c:pt idx="1">
                  <c:v>-1.05168127671887E-8</c:v>
                </c:pt>
                <c:pt idx="2">
                  <c:v>-1.01766058584689E-8</c:v>
                </c:pt>
                <c:pt idx="3">
                  <c:v>-9.87539006355736E-9</c:v>
                </c:pt>
                <c:pt idx="4">
                  <c:v>-9.84092710370404E-9</c:v>
                </c:pt>
                <c:pt idx="5">
                  <c:v>-9.83640235181806E-9</c:v>
                </c:pt>
                <c:pt idx="6">
                  <c:v>-9.61622044049455E-9</c:v>
                </c:pt>
                <c:pt idx="7">
                  <c:v>-9.53518315483747E-9</c:v>
                </c:pt>
                <c:pt idx="8">
                  <c:v>-9.50072019498415E-9</c:v>
                </c:pt>
                <c:pt idx="9">
                  <c:v>-9.49619544309817E-9</c:v>
                </c:pt>
                <c:pt idx="10">
                  <c:v>-9.27601353177467E-9</c:v>
                </c:pt>
                <c:pt idx="11">
                  <c:v>-9.19497624611759E-9</c:v>
                </c:pt>
                <c:pt idx="12">
                  <c:v>-9.16051328626427E-9</c:v>
                </c:pt>
                <c:pt idx="13">
                  <c:v>-9.1559885343783E-9</c:v>
                </c:pt>
                <c:pt idx="14">
                  <c:v>-8.96696957589352E-9</c:v>
                </c:pt>
                <c:pt idx="15">
                  <c:v>-8.93580662305478E-9</c:v>
                </c:pt>
                <c:pt idx="16">
                  <c:v>-8.8547693373977E-9</c:v>
                </c:pt>
                <c:pt idx="17">
                  <c:v>-8.82030637754438E-9</c:v>
                </c:pt>
                <c:pt idx="18">
                  <c:v>-8.8157816256584E-9</c:v>
                </c:pt>
                <c:pt idx="19">
                  <c:v>-8.62676266717363E-9</c:v>
                </c:pt>
                <c:pt idx="20">
                  <c:v>-8.5955997143349E-9</c:v>
                </c:pt>
                <c:pt idx="21">
                  <c:v>-8.51456242867781E-9</c:v>
                </c:pt>
                <c:pt idx="22">
                  <c:v>-8.48009946882449E-9</c:v>
                </c:pt>
                <c:pt idx="23">
                  <c:v>-8.47557471693852E-9</c:v>
                </c:pt>
                <c:pt idx="24">
                  <c:v>-8.28655575845375E-9</c:v>
                </c:pt>
                <c:pt idx="25">
                  <c:v>-8.25539280561501E-9</c:v>
                </c:pt>
                <c:pt idx="26">
                  <c:v>-8.17435551995793E-9</c:v>
                </c:pt>
                <c:pt idx="27">
                  <c:v>-8.13989256010461E-9</c:v>
                </c:pt>
                <c:pt idx="28">
                  <c:v>-8.13536780821863E-9</c:v>
                </c:pt>
                <c:pt idx="29">
                  <c:v>-7.94634884973386E-9</c:v>
                </c:pt>
                <c:pt idx="30">
                  <c:v>-7.91518589689512E-9</c:v>
                </c:pt>
                <c:pt idx="31">
                  <c:v>-7.83414861123804E-9</c:v>
                </c:pt>
                <c:pt idx="32">
                  <c:v>-7.79968565138472E-9</c:v>
                </c:pt>
                <c:pt idx="33">
                  <c:v>-7.79516089949874E-9</c:v>
                </c:pt>
                <c:pt idx="34">
                  <c:v>-7.60614194101398E-9</c:v>
                </c:pt>
                <c:pt idx="35">
                  <c:v>-7.57497898817523E-9</c:v>
                </c:pt>
                <c:pt idx="36">
                  <c:v>-7.49394170251816E-9</c:v>
                </c:pt>
                <c:pt idx="37">
                  <c:v>-7.45947874266484E-9</c:v>
                </c:pt>
                <c:pt idx="38">
                  <c:v>-7.45495399077886E-9</c:v>
                </c:pt>
                <c:pt idx="39">
                  <c:v>-7.26593503229409E-9</c:v>
                </c:pt>
                <c:pt idx="40">
                  <c:v>-7.23477207945535E-9</c:v>
                </c:pt>
                <c:pt idx="41">
                  <c:v>-7.15373479379827E-9</c:v>
                </c:pt>
                <c:pt idx="42">
                  <c:v>-7.11927183394495E-9</c:v>
                </c:pt>
                <c:pt idx="43">
                  <c:v>-7.11474708205897E-9</c:v>
                </c:pt>
                <c:pt idx="44">
                  <c:v>-6.92559204081072E-9</c:v>
                </c:pt>
                <c:pt idx="45">
                  <c:v>-6.89463321211721E-9</c:v>
                </c:pt>
                <c:pt idx="46">
                  <c:v>-6.81366396784188E-9</c:v>
                </c:pt>
                <c:pt idx="47">
                  <c:v>-6.77896286315245E-9</c:v>
                </c:pt>
                <c:pt idx="48">
                  <c:v>-6.77454017333909E-9</c:v>
                </c:pt>
                <c:pt idx="49">
                  <c:v>-6.58538513209083E-9</c:v>
                </c:pt>
                <c:pt idx="50">
                  <c:v>-6.55442630339732E-9</c:v>
                </c:pt>
                <c:pt idx="51">
                  <c:v>-6.47345705912199E-9</c:v>
                </c:pt>
                <c:pt idx="52">
                  <c:v>-6.43875595443256E-9</c:v>
                </c:pt>
                <c:pt idx="53">
                  <c:v>-6.4343332646192E-9</c:v>
                </c:pt>
                <c:pt idx="54">
                  <c:v>-6.24517822337094E-9</c:v>
                </c:pt>
                <c:pt idx="55">
                  <c:v>-6.21421939467744E-9</c:v>
                </c:pt>
                <c:pt idx="56">
                  <c:v>-6.1332501504021E-9</c:v>
                </c:pt>
                <c:pt idx="57">
                  <c:v>-6.09854904571267E-9</c:v>
                </c:pt>
                <c:pt idx="58">
                  <c:v>-6.09412635589932E-9</c:v>
                </c:pt>
                <c:pt idx="59">
                  <c:v>-5.90497131465106E-9</c:v>
                </c:pt>
                <c:pt idx="60">
                  <c:v>-5.87401248595755E-9</c:v>
                </c:pt>
                <c:pt idx="61">
                  <c:v>-5.79304324168222E-9</c:v>
                </c:pt>
                <c:pt idx="62">
                  <c:v>-5.75834213699279E-9</c:v>
                </c:pt>
                <c:pt idx="63">
                  <c:v>-5.75391944717943E-9</c:v>
                </c:pt>
                <c:pt idx="64">
                  <c:v>-5.56476440593117E-9</c:v>
                </c:pt>
                <c:pt idx="65">
                  <c:v>-5.53380557723766E-9</c:v>
                </c:pt>
                <c:pt idx="66">
                  <c:v>-5.45283633296233E-9</c:v>
                </c:pt>
                <c:pt idx="67">
                  <c:v>-5.4181352282729E-9</c:v>
                </c:pt>
                <c:pt idx="68">
                  <c:v>-5.41371253845954E-9</c:v>
                </c:pt>
                <c:pt idx="69">
                  <c:v>-5.22455749721129E-9</c:v>
                </c:pt>
                <c:pt idx="70">
                  <c:v>-5.19359866851778E-9</c:v>
                </c:pt>
                <c:pt idx="71">
                  <c:v>-5.11262942424244E-9</c:v>
                </c:pt>
                <c:pt idx="72">
                  <c:v>-5.07792831955302E-9</c:v>
                </c:pt>
                <c:pt idx="73">
                  <c:v>-5.07350562973966E-9</c:v>
                </c:pt>
                <c:pt idx="74">
                  <c:v>-4.8843505884914E-9</c:v>
                </c:pt>
                <c:pt idx="75">
                  <c:v>-4.85339175979789E-9</c:v>
                </c:pt>
                <c:pt idx="76">
                  <c:v>-4.77242251552256E-9</c:v>
                </c:pt>
                <c:pt idx="77">
                  <c:v>-4.73772141083313E-9</c:v>
                </c:pt>
                <c:pt idx="78">
                  <c:v>-4.73329872101977E-9</c:v>
                </c:pt>
                <c:pt idx="79">
                  <c:v>-4.54414367977152E-9</c:v>
                </c:pt>
                <c:pt idx="80">
                  <c:v>-4.51318485107801E-9</c:v>
                </c:pt>
                <c:pt idx="81">
                  <c:v>-4.43221560680267E-9</c:v>
                </c:pt>
                <c:pt idx="82">
                  <c:v>-4.39751450211324E-9</c:v>
                </c:pt>
                <c:pt idx="83">
                  <c:v>-4.39309181229989E-9</c:v>
                </c:pt>
                <c:pt idx="84">
                  <c:v>-4.20393677105163E-9</c:v>
                </c:pt>
                <c:pt idx="85">
                  <c:v>-4.17297794235812E-9</c:v>
                </c:pt>
                <c:pt idx="86">
                  <c:v>-4.09200869808279E-9</c:v>
                </c:pt>
                <c:pt idx="87">
                  <c:v>-4.05730759339336E-9</c:v>
                </c:pt>
                <c:pt idx="88">
                  <c:v>-4.05288490358E-9</c:v>
                </c:pt>
                <c:pt idx="89">
                  <c:v>-3.86372986233174E-9</c:v>
                </c:pt>
                <c:pt idx="90">
                  <c:v>-3.83277103363823E-9</c:v>
                </c:pt>
                <c:pt idx="91">
                  <c:v>-3.7518017893629E-9</c:v>
                </c:pt>
                <c:pt idx="92">
                  <c:v>-3.71710068467347E-9</c:v>
                </c:pt>
                <c:pt idx="93">
                  <c:v>-3.71267799486011E-9</c:v>
                </c:pt>
                <c:pt idx="94">
                  <c:v>-3.52352295361186E-9</c:v>
                </c:pt>
                <c:pt idx="95">
                  <c:v>-3.49256412491835E-9</c:v>
                </c:pt>
                <c:pt idx="96">
                  <c:v>-3.41159488064302E-9</c:v>
                </c:pt>
                <c:pt idx="97">
                  <c:v>-3.37689377595359E-9</c:v>
                </c:pt>
                <c:pt idx="98">
                  <c:v>-3.37247108614023E-9</c:v>
                </c:pt>
                <c:pt idx="99">
                  <c:v>-3.18331604489197E-9</c:v>
                </c:pt>
                <c:pt idx="100">
                  <c:v>-3.15235721619846E-9</c:v>
                </c:pt>
                <c:pt idx="101">
                  <c:v>-3.07138797192313E-9</c:v>
                </c:pt>
                <c:pt idx="102">
                  <c:v>-3.0366868672337E-9</c:v>
                </c:pt>
                <c:pt idx="103">
                  <c:v>-3.03226417742034E-9</c:v>
                </c:pt>
                <c:pt idx="104">
                  <c:v>-2.84310913617209E-9</c:v>
                </c:pt>
                <c:pt idx="105">
                  <c:v>-2.81215030747858E-9</c:v>
                </c:pt>
                <c:pt idx="106">
                  <c:v>-2.73118106320324E-9</c:v>
                </c:pt>
                <c:pt idx="107">
                  <c:v>-2.69647995851381E-9</c:v>
                </c:pt>
                <c:pt idx="108">
                  <c:v>-2.69205726870046E-9</c:v>
                </c:pt>
                <c:pt idx="109">
                  <c:v>-2.5029022274522E-9</c:v>
                </c:pt>
                <c:pt idx="110">
                  <c:v>-2.47194339875869E-9</c:v>
                </c:pt>
                <c:pt idx="111">
                  <c:v>-2.39097415448336E-9</c:v>
                </c:pt>
                <c:pt idx="112">
                  <c:v>-2.35627304979393E-9</c:v>
                </c:pt>
                <c:pt idx="113">
                  <c:v>-2.35185035998057E-9</c:v>
                </c:pt>
                <c:pt idx="114">
                  <c:v>-2.16269531873231E-9</c:v>
                </c:pt>
                <c:pt idx="115">
                  <c:v>-2.1317364900388E-9</c:v>
                </c:pt>
                <c:pt idx="116">
                  <c:v>-2.05076724576347E-9</c:v>
                </c:pt>
                <c:pt idx="117">
                  <c:v>-2.01606614107404E-9</c:v>
                </c:pt>
                <c:pt idx="118">
                  <c:v>-2.01164345126068E-9</c:v>
                </c:pt>
                <c:pt idx="119">
                  <c:v>-1.82248841001243E-9</c:v>
                </c:pt>
                <c:pt idx="120">
                  <c:v>-1.79152958131892E-9</c:v>
                </c:pt>
                <c:pt idx="121">
                  <c:v>-1.71056033704359E-9</c:v>
                </c:pt>
                <c:pt idx="122">
                  <c:v>-1.67585923235416E-9</c:v>
                </c:pt>
                <c:pt idx="123">
                  <c:v>-1.6714365425408E-9</c:v>
                </c:pt>
                <c:pt idx="124">
                  <c:v>-1.48228150129254E-9</c:v>
                </c:pt>
                <c:pt idx="125">
                  <c:v>-1.45132267259903E-9</c:v>
                </c:pt>
                <c:pt idx="126">
                  <c:v>-1.3703534283237E-9</c:v>
                </c:pt>
                <c:pt idx="127">
                  <c:v>-1.33565232363427E-9</c:v>
                </c:pt>
                <c:pt idx="128">
                  <c:v>-1.33122963382091E-9</c:v>
                </c:pt>
                <c:pt idx="129">
                  <c:v>-1.14207459257266E-9</c:v>
                </c:pt>
                <c:pt idx="130">
                  <c:v>-1.11111576387915E-9</c:v>
                </c:pt>
                <c:pt idx="131">
                  <c:v>-1.03014651960381E-9</c:v>
                </c:pt>
                <c:pt idx="132">
                  <c:v>-9.95445414914385E-10</c:v>
                </c:pt>
                <c:pt idx="133">
                  <c:v>-9.91022725101027E-10</c:v>
                </c:pt>
                <c:pt idx="134">
                  <c:v>-8.01867683852771E-10</c:v>
                </c:pt>
                <c:pt idx="135">
                  <c:v>-7.70908855159261E-10</c:v>
                </c:pt>
                <c:pt idx="136">
                  <c:v>-6.89939610883928E-10</c:v>
                </c:pt>
                <c:pt idx="137">
                  <c:v>-6.552385061945E-10</c:v>
                </c:pt>
                <c:pt idx="138">
                  <c:v>-6.50815816381141E-10</c:v>
                </c:pt>
                <c:pt idx="139">
                  <c:v>-4.61660775132884E-10</c:v>
                </c:pt>
                <c:pt idx="140">
                  <c:v>-4.30701946439375E-10</c:v>
                </c:pt>
                <c:pt idx="141">
                  <c:v>-3.49732702164042E-10</c:v>
                </c:pt>
                <c:pt idx="142">
                  <c:v>-3.15031597474614E-10</c:v>
                </c:pt>
                <c:pt idx="143">
                  <c:v>-3.10608907661255E-10</c:v>
                </c:pt>
                <c:pt idx="144">
                  <c:v>-1.21453866412998E-10</c:v>
                </c:pt>
                <c:pt idx="145">
                  <c:v>-9.04950377194887E-11</c:v>
                </c:pt>
                <c:pt idx="146">
                  <c:v>-9.52579344415464E-12</c:v>
                </c:pt>
                <c:pt idx="147">
                  <c:v>2.51753112452738E-11</c:v>
                </c:pt>
                <c:pt idx="148">
                  <c:v>2.95980010586304E-11</c:v>
                </c:pt>
                <c:pt idx="149">
                  <c:v>2.18753042306887E-10</c:v>
                </c:pt>
                <c:pt idx="150">
                  <c:v>2.49711871000398E-10</c:v>
                </c:pt>
                <c:pt idx="151">
                  <c:v>3.3068111527573E-10</c:v>
                </c:pt>
                <c:pt idx="152">
                  <c:v>3.65382219965159E-10</c:v>
                </c:pt>
                <c:pt idx="153">
                  <c:v>3.69804909778518E-10</c:v>
                </c:pt>
                <c:pt idx="154">
                  <c:v>5.58959951026774E-10</c:v>
                </c:pt>
                <c:pt idx="155">
                  <c:v>5.89918779720283E-10</c:v>
                </c:pt>
                <c:pt idx="156">
                  <c:v>6.70888023995615E-10</c:v>
                </c:pt>
                <c:pt idx="157">
                  <c:v>7.05589128685044E-10</c:v>
                </c:pt>
                <c:pt idx="158">
                  <c:v>7.10011818498403E-10</c:v>
                </c:pt>
                <c:pt idx="159">
                  <c:v>8.9916685974666E-10</c:v>
                </c:pt>
                <c:pt idx="160">
                  <c:v>9.3012568844017E-10</c:v>
                </c:pt>
                <c:pt idx="161">
                  <c:v>1.0110949327155E-9</c:v>
                </c:pt>
                <c:pt idx="162">
                  <c:v>1.04579603740493E-9</c:v>
                </c:pt>
                <c:pt idx="163">
                  <c:v>1.05021872721829E-9</c:v>
                </c:pt>
                <c:pt idx="164">
                  <c:v>1.23937376846655E-9</c:v>
                </c:pt>
                <c:pt idx="165">
                  <c:v>1.27033259716005E-9</c:v>
                </c:pt>
                <c:pt idx="166">
                  <c:v>1.35130184143539E-9</c:v>
                </c:pt>
                <c:pt idx="167">
                  <c:v>1.38600294612482E-9</c:v>
                </c:pt>
                <c:pt idx="168">
                  <c:v>1.39042563593817E-9</c:v>
                </c:pt>
                <c:pt idx="169">
                  <c:v>1.57958067718643E-9</c:v>
                </c:pt>
                <c:pt idx="170">
                  <c:v>1.61053950587994E-9</c:v>
                </c:pt>
                <c:pt idx="171">
                  <c:v>1.69150875015527E-9</c:v>
                </c:pt>
                <c:pt idx="172">
                  <c:v>1.7262098548447E-9</c:v>
                </c:pt>
                <c:pt idx="173">
                  <c:v>1.73063254465806E-9</c:v>
                </c:pt>
                <c:pt idx="174">
                  <c:v>1.91978758590632E-9</c:v>
                </c:pt>
                <c:pt idx="175">
                  <c:v>1.95074641459983E-9</c:v>
                </c:pt>
                <c:pt idx="176">
                  <c:v>2.03171565887516E-9</c:v>
                </c:pt>
                <c:pt idx="177">
                  <c:v>2.06641676356459E-9</c:v>
                </c:pt>
                <c:pt idx="178">
                  <c:v>2.07083945337795E-9</c:v>
                </c:pt>
                <c:pt idx="179">
                  <c:v>2.2599944946262E-9</c:v>
                </c:pt>
                <c:pt idx="180">
                  <c:v>2.29095332331971E-9</c:v>
                </c:pt>
                <c:pt idx="181">
                  <c:v>2.37192256759504E-9</c:v>
                </c:pt>
                <c:pt idx="182">
                  <c:v>2.40662367228447E-9</c:v>
                </c:pt>
                <c:pt idx="183">
                  <c:v>2.41104636209783E-9</c:v>
                </c:pt>
                <c:pt idx="184">
                  <c:v>2.60020140334609E-9</c:v>
                </c:pt>
                <c:pt idx="185">
                  <c:v>2.6311602320396E-9</c:v>
                </c:pt>
                <c:pt idx="186">
                  <c:v>2.71212947631493E-9</c:v>
                </c:pt>
                <c:pt idx="187">
                  <c:v>2.74683058100436E-9</c:v>
                </c:pt>
                <c:pt idx="188">
                  <c:v>2.75125327081772E-9</c:v>
                </c:pt>
                <c:pt idx="189">
                  <c:v>2.94040831206598E-9</c:v>
                </c:pt>
                <c:pt idx="190">
                  <c:v>2.97136714075948E-9</c:v>
                </c:pt>
                <c:pt idx="191">
                  <c:v>3.05233638503482E-9</c:v>
                </c:pt>
                <c:pt idx="192">
                  <c:v>3.08703748972425E-9</c:v>
                </c:pt>
                <c:pt idx="193">
                  <c:v>3.0914601795376E-9</c:v>
                </c:pt>
                <c:pt idx="194">
                  <c:v>3.28061522078586E-9</c:v>
                </c:pt>
                <c:pt idx="195">
                  <c:v>3.31157404947937E-9</c:v>
                </c:pt>
                <c:pt idx="196">
                  <c:v>3.3925432937547E-9</c:v>
                </c:pt>
                <c:pt idx="197">
                  <c:v>3.42724439844413E-9</c:v>
                </c:pt>
                <c:pt idx="198">
                  <c:v>3.43166708825749E-9</c:v>
                </c:pt>
                <c:pt idx="199">
                  <c:v>3.62082212950575E-9</c:v>
                </c:pt>
                <c:pt idx="200">
                  <c:v>3.65178095819926E-9</c:v>
                </c:pt>
                <c:pt idx="201">
                  <c:v>3.73275020247459E-9</c:v>
                </c:pt>
                <c:pt idx="202">
                  <c:v>3.76745130716402E-9</c:v>
                </c:pt>
                <c:pt idx="203">
                  <c:v>3.77187399697738E-9</c:v>
                </c:pt>
                <c:pt idx="204">
                  <c:v>3.96102903822563E-9</c:v>
                </c:pt>
                <c:pt idx="205">
                  <c:v>3.99198786691914E-9</c:v>
                </c:pt>
                <c:pt idx="206">
                  <c:v>4.07295711119447E-9</c:v>
                </c:pt>
                <c:pt idx="207">
                  <c:v>4.1076582158839E-9</c:v>
                </c:pt>
                <c:pt idx="208">
                  <c:v>4.11208090569726E-9</c:v>
                </c:pt>
                <c:pt idx="209">
                  <c:v>4.30123594694552E-9</c:v>
                </c:pt>
                <c:pt idx="210">
                  <c:v>4.33219477563903E-9</c:v>
                </c:pt>
                <c:pt idx="211">
                  <c:v>4.41316401991436E-9</c:v>
                </c:pt>
                <c:pt idx="212">
                  <c:v>4.44786512460379E-9</c:v>
                </c:pt>
                <c:pt idx="213">
                  <c:v>4.45228781441715E-9</c:v>
                </c:pt>
                <c:pt idx="214">
                  <c:v>4.6414428556654E-9</c:v>
                </c:pt>
                <c:pt idx="215">
                  <c:v>4.67240168435891E-9</c:v>
                </c:pt>
                <c:pt idx="216">
                  <c:v>4.75337092863425E-9</c:v>
                </c:pt>
                <c:pt idx="217">
                  <c:v>4.78807203332368E-9</c:v>
                </c:pt>
                <c:pt idx="218">
                  <c:v>4.79249472313703E-9</c:v>
                </c:pt>
                <c:pt idx="219">
                  <c:v>4.9816497643853E-9</c:v>
                </c:pt>
                <c:pt idx="220">
                  <c:v>5.0126085930788E-9</c:v>
                </c:pt>
                <c:pt idx="221">
                  <c:v>5.09357783735413E-9</c:v>
                </c:pt>
                <c:pt idx="222">
                  <c:v>5.12827894204356E-9</c:v>
                </c:pt>
                <c:pt idx="223">
                  <c:v>5.13270163185692E-9</c:v>
                </c:pt>
                <c:pt idx="224">
                  <c:v>5.32185667310518E-9</c:v>
                </c:pt>
                <c:pt idx="225">
                  <c:v>5.35281550179868E-9</c:v>
                </c:pt>
                <c:pt idx="226">
                  <c:v>5.43378474607402E-9</c:v>
                </c:pt>
                <c:pt idx="227">
                  <c:v>5.46848585076345E-9</c:v>
                </c:pt>
                <c:pt idx="228">
                  <c:v>5.47290854057681E-9</c:v>
                </c:pt>
                <c:pt idx="229">
                  <c:v>5.66206358182506E-9</c:v>
                </c:pt>
                <c:pt idx="230">
                  <c:v>5.69302241051857E-9</c:v>
                </c:pt>
                <c:pt idx="231">
                  <c:v>5.77399165479391E-9</c:v>
                </c:pt>
                <c:pt idx="232">
                  <c:v>5.80869275948334E-9</c:v>
                </c:pt>
                <c:pt idx="233">
                  <c:v>5.81311544929669E-9</c:v>
                </c:pt>
                <c:pt idx="234">
                  <c:v>6.00227049054495E-9</c:v>
                </c:pt>
                <c:pt idx="235">
                  <c:v>6.03322931923846E-9</c:v>
                </c:pt>
                <c:pt idx="236">
                  <c:v>6.11419856351379E-9</c:v>
                </c:pt>
                <c:pt idx="237">
                  <c:v>6.14889966820322E-9</c:v>
                </c:pt>
                <c:pt idx="238">
                  <c:v>6.15332235801658E-9</c:v>
                </c:pt>
                <c:pt idx="239">
                  <c:v>6.34247739926484E-9</c:v>
                </c:pt>
                <c:pt idx="240">
                  <c:v>6.37343622795834E-9</c:v>
                </c:pt>
                <c:pt idx="241">
                  <c:v>6.45440547223368E-9</c:v>
                </c:pt>
                <c:pt idx="242">
                  <c:v>6.4891065769231E-9</c:v>
                </c:pt>
                <c:pt idx="243">
                  <c:v>6.49352926673646E-9</c:v>
                </c:pt>
                <c:pt idx="244">
                  <c:v>6.68268430798472E-9</c:v>
                </c:pt>
                <c:pt idx="245">
                  <c:v>6.71364313667823E-9</c:v>
                </c:pt>
                <c:pt idx="246">
                  <c:v>6.79461238095356E-9</c:v>
                </c:pt>
                <c:pt idx="247">
                  <c:v>6.82931348564299E-9</c:v>
                </c:pt>
                <c:pt idx="248">
                  <c:v>6.83373617545635E-9</c:v>
                </c:pt>
                <c:pt idx="249">
                  <c:v>7.02289121670461E-9</c:v>
                </c:pt>
                <c:pt idx="250">
                  <c:v>7.05385004539812E-9</c:v>
                </c:pt>
                <c:pt idx="251">
                  <c:v>7.13481928967345E-9</c:v>
                </c:pt>
                <c:pt idx="252">
                  <c:v>7.16952039436288E-9</c:v>
                </c:pt>
                <c:pt idx="253">
                  <c:v>7.17394308417624E-9</c:v>
                </c:pt>
                <c:pt idx="254">
                  <c:v>7.36309812542449E-9</c:v>
                </c:pt>
                <c:pt idx="255">
                  <c:v>7.394056954118E-9</c:v>
                </c:pt>
                <c:pt idx="256">
                  <c:v>7.47502619839334E-9</c:v>
                </c:pt>
                <c:pt idx="257">
                  <c:v>7.50972730308277E-9</c:v>
                </c:pt>
                <c:pt idx="258">
                  <c:v>7.51414999289612E-9</c:v>
                </c:pt>
                <c:pt idx="259">
                  <c:v>7.70330503414438E-9</c:v>
                </c:pt>
                <c:pt idx="260">
                  <c:v>7.73426386283789E-9</c:v>
                </c:pt>
                <c:pt idx="261">
                  <c:v>7.81523310711322E-9</c:v>
                </c:pt>
                <c:pt idx="262">
                  <c:v>7.84993421180265E-9</c:v>
                </c:pt>
                <c:pt idx="263">
                  <c:v>7.85435690161601E-9</c:v>
                </c:pt>
                <c:pt idx="264">
                  <c:v>8.04351194286427E-9</c:v>
                </c:pt>
                <c:pt idx="265">
                  <c:v>8.07447077155777E-9</c:v>
                </c:pt>
                <c:pt idx="266">
                  <c:v>8.15544001583311E-9</c:v>
                </c:pt>
                <c:pt idx="267">
                  <c:v>8.19014112052253E-9</c:v>
                </c:pt>
                <c:pt idx="268">
                  <c:v>8.19456381033589E-9</c:v>
                </c:pt>
                <c:pt idx="269">
                  <c:v>8.38371885158415E-9</c:v>
                </c:pt>
                <c:pt idx="270">
                  <c:v>8.41467768027766E-9</c:v>
                </c:pt>
                <c:pt idx="271">
                  <c:v>8.49564692455299E-9</c:v>
                </c:pt>
                <c:pt idx="272">
                  <c:v>8.53034802924242E-9</c:v>
                </c:pt>
                <c:pt idx="273">
                  <c:v>8.53477071905578E-9</c:v>
                </c:pt>
                <c:pt idx="274">
                  <c:v>8.72392576030403E-9</c:v>
                </c:pt>
                <c:pt idx="275">
                  <c:v>8.75488458899755E-9</c:v>
                </c:pt>
                <c:pt idx="276">
                  <c:v>8.83585383327288E-9</c:v>
                </c:pt>
                <c:pt idx="277">
                  <c:v>8.87055493796232E-9</c:v>
                </c:pt>
                <c:pt idx="278">
                  <c:v>8.87497762777567E-9</c:v>
                </c:pt>
                <c:pt idx="279">
                  <c:v>9.06413266902392E-9</c:v>
                </c:pt>
                <c:pt idx="280">
                  <c:v>9.09509149771743E-9</c:v>
                </c:pt>
                <c:pt idx="281">
                  <c:v>9.17606074199276E-9</c:v>
                </c:pt>
                <c:pt idx="282">
                  <c:v>9.21076184668219E-9</c:v>
                </c:pt>
                <c:pt idx="283">
                  <c:v>9.21518453649555E-9</c:v>
                </c:pt>
                <c:pt idx="284">
                  <c:v>9.40433957774381E-9</c:v>
                </c:pt>
                <c:pt idx="285">
                  <c:v>9.43529840643732E-9</c:v>
                </c:pt>
                <c:pt idx="286">
                  <c:v>9.51626765071265E-9</c:v>
                </c:pt>
                <c:pt idx="287">
                  <c:v>9.55096875540208E-9</c:v>
                </c:pt>
                <c:pt idx="288">
                  <c:v>9.55539144521544E-9</c:v>
                </c:pt>
                <c:pt idx="289">
                  <c:v>9.74454648646369E-9</c:v>
                </c:pt>
                <c:pt idx="290">
                  <c:v>9.77550531515721E-9</c:v>
                </c:pt>
                <c:pt idx="291">
                  <c:v>9.85647455943255E-9</c:v>
                </c:pt>
                <c:pt idx="292">
                  <c:v>9.89117566412196E-9</c:v>
                </c:pt>
                <c:pt idx="293">
                  <c:v>9.89559835393532E-9</c:v>
                </c:pt>
                <c:pt idx="294">
                  <c:v>1.00847533951836E-8</c:v>
                </c:pt>
                <c:pt idx="295">
                  <c:v>1.01157122238771E-8</c:v>
                </c:pt>
                <c:pt idx="296">
                  <c:v>1.01966814681524E-8</c:v>
                </c:pt>
                <c:pt idx="297">
                  <c:v>1.02313825728418E-8</c:v>
                </c:pt>
                <c:pt idx="298">
                  <c:v>1.02358052626552E-8</c:v>
                </c:pt>
                <c:pt idx="299">
                  <c:v>1.04249603039035E-8</c:v>
                </c:pt>
                <c:pt idx="300">
                  <c:v>1.0455919132597E-8</c:v>
                </c:pt>
                <c:pt idx="301">
                  <c:v>1.05368883768723E-8</c:v>
                </c:pt>
                <c:pt idx="302">
                  <c:v>1.05715894815617E-8</c:v>
                </c:pt>
                <c:pt idx="303">
                  <c:v>1.05760121713751E-8</c:v>
                </c:pt>
                <c:pt idx="304">
                  <c:v>1.07651672126234E-8</c:v>
                </c:pt>
                <c:pt idx="305">
                  <c:v>1.07961260413169E-8</c:v>
                </c:pt>
                <c:pt idx="306">
                  <c:v>1.08770952855922E-8</c:v>
                </c:pt>
                <c:pt idx="307">
                  <c:v>1.09117963902816E-8</c:v>
                </c:pt>
                <c:pt idx="308">
                  <c:v>1.0916219080095E-8</c:v>
                </c:pt>
                <c:pt idx="309">
                  <c:v>1.11053741213432E-8</c:v>
                </c:pt>
                <c:pt idx="310">
                  <c:v>1.11363329500367E-8</c:v>
                </c:pt>
                <c:pt idx="311">
                  <c:v>1.12173021943121E-8</c:v>
                </c:pt>
                <c:pt idx="312">
                  <c:v>1.12520032990015E-8</c:v>
                </c:pt>
                <c:pt idx="313">
                  <c:v>1.12564259888149E-8</c:v>
                </c:pt>
                <c:pt idx="314">
                  <c:v>1.14455810300631E-8</c:v>
                </c:pt>
                <c:pt idx="315">
                  <c:v>1.14765398587566E-8</c:v>
                </c:pt>
                <c:pt idx="316">
                  <c:v>1.1557509103032E-8</c:v>
                </c:pt>
                <c:pt idx="317">
                  <c:v>1.15922102077214E-8</c:v>
                </c:pt>
                <c:pt idx="318">
                  <c:v>1.15966328975348E-8</c:v>
                </c:pt>
                <c:pt idx="319">
                  <c:v>1.1785787938783E-8</c:v>
                </c:pt>
                <c:pt idx="320">
                  <c:v>1.18167467674765E-8</c:v>
                </c:pt>
                <c:pt idx="321">
                  <c:v>1.18977160117519E-8</c:v>
                </c:pt>
                <c:pt idx="322">
                  <c:v>1.19324171164413E-8</c:v>
                </c:pt>
                <c:pt idx="323">
                  <c:v>1.19368398062546E-8</c:v>
                </c:pt>
                <c:pt idx="324">
                  <c:v>1.21259948475029E-8</c:v>
                </c:pt>
                <c:pt idx="325">
                  <c:v>1.21569536761964E-8</c:v>
                </c:pt>
                <c:pt idx="326">
                  <c:v>1.22379229204717E-8</c:v>
                </c:pt>
                <c:pt idx="327">
                  <c:v>1.22726240251612E-8</c:v>
                </c:pt>
                <c:pt idx="328">
                  <c:v>1.22770467149745E-8</c:v>
                </c:pt>
                <c:pt idx="329">
                  <c:v>1.24662017562228E-8</c:v>
                </c:pt>
                <c:pt idx="330">
                  <c:v>1.24971605849163E-8</c:v>
                </c:pt>
                <c:pt idx="331">
                  <c:v>1.25781298291916E-8</c:v>
                </c:pt>
                <c:pt idx="332">
                  <c:v>1.26128309338811E-8</c:v>
                </c:pt>
                <c:pt idx="333">
                  <c:v>1.26172536236944E-8</c:v>
                </c:pt>
                <c:pt idx="334">
                  <c:v>1.28064086649427E-8</c:v>
                </c:pt>
                <c:pt idx="335">
                  <c:v>1.28373674936362E-8</c:v>
                </c:pt>
                <c:pt idx="336">
                  <c:v>1.29183367379115E-8</c:v>
                </c:pt>
                <c:pt idx="337">
                  <c:v>1.29530378426009E-8</c:v>
                </c:pt>
                <c:pt idx="338">
                  <c:v>1.29574605324143E-8</c:v>
                </c:pt>
                <c:pt idx="339">
                  <c:v>1.31466155736626E-8</c:v>
                </c:pt>
                <c:pt idx="340">
                  <c:v>1.31775744023561E-8</c:v>
                </c:pt>
                <c:pt idx="341">
                  <c:v>1.32585436466314E-8</c:v>
                </c:pt>
                <c:pt idx="342">
                  <c:v>1.32932447513208E-8</c:v>
                </c:pt>
                <c:pt idx="343">
                  <c:v>1.32976674411342E-8</c:v>
                </c:pt>
                <c:pt idx="344">
                  <c:v>1.34868224823824E-8</c:v>
                </c:pt>
                <c:pt idx="345">
                  <c:v>1.3517781311076E-8</c:v>
                </c:pt>
                <c:pt idx="346">
                  <c:v>1.35987505553513E-8</c:v>
                </c:pt>
                <c:pt idx="347">
                  <c:v>1.36334516600407E-8</c:v>
                </c:pt>
                <c:pt idx="348">
                  <c:v>1.36378743498541E-8</c:v>
                </c:pt>
                <c:pt idx="349">
                  <c:v>1.38270293911023E-8</c:v>
                </c:pt>
                <c:pt idx="350">
                  <c:v>1.38579882197958E-8</c:v>
                </c:pt>
                <c:pt idx="351">
                  <c:v>1.39389574640712E-8</c:v>
                </c:pt>
                <c:pt idx="352">
                  <c:v>1.39389574640712E-8</c:v>
                </c:pt>
                <c:pt idx="353">
                  <c:v>1.39736585687606E-8</c:v>
                </c:pt>
                <c:pt idx="354">
                  <c:v>1.41672362998222E-8</c:v>
                </c:pt>
                <c:pt idx="355">
                  <c:v>1.41981951285157E-8</c:v>
                </c:pt>
                <c:pt idx="356">
                  <c:v>1.42791643727911E-8</c:v>
                </c:pt>
                <c:pt idx="357">
                  <c:v>1.43138654774805E-8</c:v>
                </c:pt>
                <c:pt idx="358">
                  <c:v>1.45074432085421E-8</c:v>
                </c:pt>
                <c:pt idx="359">
                  <c:v>1.45384020372356E-8</c:v>
                </c:pt>
                <c:pt idx="360">
                  <c:v>1.46540723862004E-8</c:v>
                </c:pt>
                <c:pt idx="361">
                  <c:v>1.4847650117262E-8</c:v>
                </c:pt>
                <c:pt idx="362">
                  <c:v>1.48786089459555E-8</c:v>
                </c:pt>
                <c:pt idx="363">
                  <c:v>1.51878570259819E-8</c:v>
                </c:pt>
                <c:pt idx="364">
                  <c:v>1.55280639347018E-8</c:v>
                </c:pt>
              </c:numCache>
            </c:numRef>
          </c:xVal>
          <c:yVal>
            <c:numRef>
              <c:f>'Al effect 650C'!$O$3:$O$367</c:f>
              <c:numCache>
                <c:formatCode>General</c:formatCode>
                <c:ptCount val="3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0.0001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0.0002</c:v>
                </c:pt>
                <c:pt idx="94">
                  <c:v>0.0</c:v>
                </c:pt>
                <c:pt idx="95">
                  <c:v>9.999E-5</c:v>
                </c:pt>
                <c:pt idx="96">
                  <c:v>0.0</c:v>
                </c:pt>
                <c:pt idx="97">
                  <c:v>0.00019998</c:v>
                </c:pt>
                <c:pt idx="98">
                  <c:v>0.0001</c:v>
                </c:pt>
                <c:pt idx="99">
                  <c:v>0.0</c:v>
                </c:pt>
                <c:pt idx="100">
                  <c:v>0.0002</c:v>
                </c:pt>
                <c:pt idx="101">
                  <c:v>0.0003</c:v>
                </c:pt>
                <c:pt idx="102">
                  <c:v>0.0015</c:v>
                </c:pt>
                <c:pt idx="103">
                  <c:v>0.00050005</c:v>
                </c:pt>
                <c:pt idx="104">
                  <c:v>0.0001</c:v>
                </c:pt>
                <c:pt idx="105">
                  <c:v>0.00069993</c:v>
                </c:pt>
                <c:pt idx="106">
                  <c:v>0.00080008</c:v>
                </c:pt>
                <c:pt idx="107">
                  <c:v>0.0018</c:v>
                </c:pt>
                <c:pt idx="108">
                  <c:v>0.0004</c:v>
                </c:pt>
                <c:pt idx="109">
                  <c:v>0.0009</c:v>
                </c:pt>
                <c:pt idx="110">
                  <c:v>0.0009</c:v>
                </c:pt>
                <c:pt idx="111">
                  <c:v>0.0011</c:v>
                </c:pt>
                <c:pt idx="112">
                  <c:v>0.00070007</c:v>
                </c:pt>
                <c:pt idx="113">
                  <c:v>0.0019</c:v>
                </c:pt>
                <c:pt idx="114">
                  <c:v>0.0020002</c:v>
                </c:pt>
                <c:pt idx="115">
                  <c:v>0.0015</c:v>
                </c:pt>
                <c:pt idx="116">
                  <c:v>0.0019</c:v>
                </c:pt>
                <c:pt idx="117">
                  <c:v>0.00320032</c:v>
                </c:pt>
                <c:pt idx="118">
                  <c:v>0.00280028</c:v>
                </c:pt>
                <c:pt idx="119">
                  <c:v>0.003</c:v>
                </c:pt>
                <c:pt idx="120">
                  <c:v>0.0024</c:v>
                </c:pt>
                <c:pt idx="121">
                  <c:v>0.0031</c:v>
                </c:pt>
                <c:pt idx="122">
                  <c:v>0.0034</c:v>
                </c:pt>
                <c:pt idx="123">
                  <c:v>0.0038</c:v>
                </c:pt>
                <c:pt idx="124">
                  <c:v>0.0049</c:v>
                </c:pt>
                <c:pt idx="125">
                  <c:v>0.0047</c:v>
                </c:pt>
                <c:pt idx="126">
                  <c:v>0.0043</c:v>
                </c:pt>
                <c:pt idx="127">
                  <c:v>0.0059</c:v>
                </c:pt>
                <c:pt idx="128">
                  <c:v>0.0061</c:v>
                </c:pt>
                <c:pt idx="129">
                  <c:v>0.0057</c:v>
                </c:pt>
                <c:pt idx="130">
                  <c:v>0.0061</c:v>
                </c:pt>
                <c:pt idx="131">
                  <c:v>0.0058</c:v>
                </c:pt>
                <c:pt idx="132">
                  <c:v>0.00610061</c:v>
                </c:pt>
                <c:pt idx="133">
                  <c:v>0.007</c:v>
                </c:pt>
                <c:pt idx="134">
                  <c:v>0.00760076</c:v>
                </c:pt>
                <c:pt idx="135">
                  <c:v>0.0071</c:v>
                </c:pt>
                <c:pt idx="136">
                  <c:v>0.00729927</c:v>
                </c:pt>
                <c:pt idx="137">
                  <c:v>0.0075</c:v>
                </c:pt>
                <c:pt idx="138">
                  <c:v>0.00889911</c:v>
                </c:pt>
                <c:pt idx="139">
                  <c:v>0.00949905</c:v>
                </c:pt>
                <c:pt idx="140">
                  <c:v>0.0092</c:v>
                </c:pt>
                <c:pt idx="141">
                  <c:v>0.0083</c:v>
                </c:pt>
                <c:pt idx="142">
                  <c:v>0.0092</c:v>
                </c:pt>
                <c:pt idx="143">
                  <c:v>0.0099</c:v>
                </c:pt>
                <c:pt idx="144">
                  <c:v>0.0098</c:v>
                </c:pt>
                <c:pt idx="145">
                  <c:v>0.0108</c:v>
                </c:pt>
                <c:pt idx="146">
                  <c:v>0.0111</c:v>
                </c:pt>
                <c:pt idx="147">
                  <c:v>0.0107</c:v>
                </c:pt>
                <c:pt idx="148">
                  <c:v>0.01120112</c:v>
                </c:pt>
                <c:pt idx="149">
                  <c:v>0.0115</c:v>
                </c:pt>
                <c:pt idx="150">
                  <c:v>0.01070107</c:v>
                </c:pt>
                <c:pt idx="151">
                  <c:v>0.01070107</c:v>
                </c:pt>
                <c:pt idx="152">
                  <c:v>0.011</c:v>
                </c:pt>
                <c:pt idx="153">
                  <c:v>0.012</c:v>
                </c:pt>
                <c:pt idx="154">
                  <c:v>0.011</c:v>
                </c:pt>
                <c:pt idx="155">
                  <c:v>0.0112</c:v>
                </c:pt>
                <c:pt idx="156">
                  <c:v>0.0124</c:v>
                </c:pt>
                <c:pt idx="157">
                  <c:v>0.0118</c:v>
                </c:pt>
                <c:pt idx="158">
                  <c:v>0.0121</c:v>
                </c:pt>
                <c:pt idx="159">
                  <c:v>0.0126</c:v>
                </c:pt>
                <c:pt idx="160">
                  <c:v>0.0128</c:v>
                </c:pt>
                <c:pt idx="161">
                  <c:v>0.0122</c:v>
                </c:pt>
                <c:pt idx="162">
                  <c:v>0.0129</c:v>
                </c:pt>
                <c:pt idx="163">
                  <c:v>0.013</c:v>
                </c:pt>
                <c:pt idx="164">
                  <c:v>0.0131</c:v>
                </c:pt>
                <c:pt idx="165">
                  <c:v>0.0128</c:v>
                </c:pt>
                <c:pt idx="166">
                  <c:v>0.0117</c:v>
                </c:pt>
                <c:pt idx="167">
                  <c:v>0.0128</c:v>
                </c:pt>
                <c:pt idx="168">
                  <c:v>0.01350135</c:v>
                </c:pt>
                <c:pt idx="169">
                  <c:v>0.0127</c:v>
                </c:pt>
                <c:pt idx="170">
                  <c:v>0.0134</c:v>
                </c:pt>
                <c:pt idx="171">
                  <c:v>0.0131</c:v>
                </c:pt>
                <c:pt idx="172">
                  <c:v>0.0135</c:v>
                </c:pt>
                <c:pt idx="173">
                  <c:v>0.0135</c:v>
                </c:pt>
                <c:pt idx="174">
                  <c:v>0.0136</c:v>
                </c:pt>
                <c:pt idx="175">
                  <c:v>0.01359864</c:v>
                </c:pt>
                <c:pt idx="176">
                  <c:v>0.0139</c:v>
                </c:pt>
                <c:pt idx="177">
                  <c:v>0.01329867</c:v>
                </c:pt>
                <c:pt idx="178">
                  <c:v>0.0141</c:v>
                </c:pt>
                <c:pt idx="179">
                  <c:v>0.0139</c:v>
                </c:pt>
                <c:pt idx="180">
                  <c:v>0.0138</c:v>
                </c:pt>
                <c:pt idx="181">
                  <c:v>0.0143</c:v>
                </c:pt>
                <c:pt idx="182">
                  <c:v>0.0142</c:v>
                </c:pt>
                <c:pt idx="183">
                  <c:v>0.0143</c:v>
                </c:pt>
                <c:pt idx="184">
                  <c:v>0.01480148</c:v>
                </c:pt>
                <c:pt idx="185">
                  <c:v>0.01450145</c:v>
                </c:pt>
                <c:pt idx="186">
                  <c:v>0.0144</c:v>
                </c:pt>
                <c:pt idx="187">
                  <c:v>0.0144</c:v>
                </c:pt>
                <c:pt idx="188">
                  <c:v>0.0139</c:v>
                </c:pt>
                <c:pt idx="189">
                  <c:v>0.0145</c:v>
                </c:pt>
                <c:pt idx="190">
                  <c:v>0.01520152</c:v>
                </c:pt>
                <c:pt idx="191">
                  <c:v>0.0142</c:v>
                </c:pt>
                <c:pt idx="192">
                  <c:v>0.0143</c:v>
                </c:pt>
                <c:pt idx="193">
                  <c:v>0.0149</c:v>
                </c:pt>
                <c:pt idx="194">
                  <c:v>0.0145</c:v>
                </c:pt>
                <c:pt idx="195">
                  <c:v>0.0146</c:v>
                </c:pt>
                <c:pt idx="196">
                  <c:v>0.01429857</c:v>
                </c:pt>
                <c:pt idx="197">
                  <c:v>0.0154</c:v>
                </c:pt>
                <c:pt idx="198">
                  <c:v>0.0144</c:v>
                </c:pt>
                <c:pt idx="199">
                  <c:v>0.0151</c:v>
                </c:pt>
                <c:pt idx="200">
                  <c:v>0.0153</c:v>
                </c:pt>
                <c:pt idx="201">
                  <c:v>0.0148</c:v>
                </c:pt>
                <c:pt idx="202">
                  <c:v>0.0149</c:v>
                </c:pt>
                <c:pt idx="203">
                  <c:v>0.0154</c:v>
                </c:pt>
                <c:pt idx="204">
                  <c:v>0.0148</c:v>
                </c:pt>
                <c:pt idx="205">
                  <c:v>0.0153</c:v>
                </c:pt>
                <c:pt idx="206">
                  <c:v>0.0158</c:v>
                </c:pt>
                <c:pt idx="207">
                  <c:v>0.0151</c:v>
                </c:pt>
                <c:pt idx="208">
                  <c:v>0.01550155</c:v>
                </c:pt>
                <c:pt idx="209">
                  <c:v>0.0156</c:v>
                </c:pt>
                <c:pt idx="210">
                  <c:v>0.0158</c:v>
                </c:pt>
                <c:pt idx="211">
                  <c:v>0.01589841</c:v>
                </c:pt>
                <c:pt idx="212">
                  <c:v>0.0168</c:v>
                </c:pt>
                <c:pt idx="213">
                  <c:v>0.01569843</c:v>
                </c:pt>
                <c:pt idx="214">
                  <c:v>0.0153</c:v>
                </c:pt>
                <c:pt idx="215">
                  <c:v>0.0156</c:v>
                </c:pt>
                <c:pt idx="216">
                  <c:v>0.0159984</c:v>
                </c:pt>
                <c:pt idx="217">
                  <c:v>0.0162</c:v>
                </c:pt>
                <c:pt idx="218">
                  <c:v>0.0163</c:v>
                </c:pt>
                <c:pt idx="219">
                  <c:v>0.0162</c:v>
                </c:pt>
                <c:pt idx="220">
                  <c:v>0.01520152</c:v>
                </c:pt>
                <c:pt idx="221">
                  <c:v>0.0156</c:v>
                </c:pt>
                <c:pt idx="222">
                  <c:v>0.0163</c:v>
                </c:pt>
                <c:pt idx="223">
                  <c:v>0.01629837</c:v>
                </c:pt>
                <c:pt idx="224">
                  <c:v>0.0158</c:v>
                </c:pt>
                <c:pt idx="225">
                  <c:v>0.0158</c:v>
                </c:pt>
                <c:pt idx="226">
                  <c:v>0.0162</c:v>
                </c:pt>
                <c:pt idx="227">
                  <c:v>0.0158</c:v>
                </c:pt>
                <c:pt idx="228">
                  <c:v>0.01609839</c:v>
                </c:pt>
                <c:pt idx="229">
                  <c:v>0.016</c:v>
                </c:pt>
                <c:pt idx="230">
                  <c:v>0.0171</c:v>
                </c:pt>
                <c:pt idx="231">
                  <c:v>0.0164</c:v>
                </c:pt>
                <c:pt idx="232">
                  <c:v>0.0154</c:v>
                </c:pt>
                <c:pt idx="233">
                  <c:v>0.0166</c:v>
                </c:pt>
                <c:pt idx="234">
                  <c:v>0.01659834</c:v>
                </c:pt>
                <c:pt idx="235">
                  <c:v>0.0169</c:v>
                </c:pt>
                <c:pt idx="236">
                  <c:v>0.0168</c:v>
                </c:pt>
                <c:pt idx="237">
                  <c:v>0.0171</c:v>
                </c:pt>
                <c:pt idx="238">
                  <c:v>0.0155</c:v>
                </c:pt>
                <c:pt idx="239">
                  <c:v>0.01649835</c:v>
                </c:pt>
                <c:pt idx="240">
                  <c:v>0.0162</c:v>
                </c:pt>
                <c:pt idx="241">
                  <c:v>0.0175</c:v>
                </c:pt>
                <c:pt idx="242">
                  <c:v>0.01609839</c:v>
                </c:pt>
                <c:pt idx="243">
                  <c:v>0.0162</c:v>
                </c:pt>
                <c:pt idx="244">
                  <c:v>0.0169</c:v>
                </c:pt>
                <c:pt idx="245">
                  <c:v>0.0169</c:v>
                </c:pt>
                <c:pt idx="246">
                  <c:v>0.0171</c:v>
                </c:pt>
                <c:pt idx="247">
                  <c:v>0.0169</c:v>
                </c:pt>
                <c:pt idx="248">
                  <c:v>0.0162</c:v>
                </c:pt>
                <c:pt idx="249">
                  <c:v>0.0175</c:v>
                </c:pt>
                <c:pt idx="250">
                  <c:v>0.0169</c:v>
                </c:pt>
                <c:pt idx="251">
                  <c:v>0.0173</c:v>
                </c:pt>
                <c:pt idx="252">
                  <c:v>0.0168</c:v>
                </c:pt>
                <c:pt idx="253">
                  <c:v>0.0172</c:v>
                </c:pt>
                <c:pt idx="254">
                  <c:v>0.0175</c:v>
                </c:pt>
                <c:pt idx="255">
                  <c:v>0.0171</c:v>
                </c:pt>
                <c:pt idx="256">
                  <c:v>0.0167</c:v>
                </c:pt>
                <c:pt idx="257">
                  <c:v>0.0176</c:v>
                </c:pt>
                <c:pt idx="258">
                  <c:v>0.0169</c:v>
                </c:pt>
                <c:pt idx="259">
                  <c:v>0.0172</c:v>
                </c:pt>
                <c:pt idx="260">
                  <c:v>0.0166</c:v>
                </c:pt>
                <c:pt idx="261">
                  <c:v>0.01630163</c:v>
                </c:pt>
                <c:pt idx="262">
                  <c:v>0.0180018</c:v>
                </c:pt>
                <c:pt idx="263">
                  <c:v>0.017</c:v>
                </c:pt>
                <c:pt idx="264">
                  <c:v>0.0172</c:v>
                </c:pt>
                <c:pt idx="265">
                  <c:v>0.0163</c:v>
                </c:pt>
                <c:pt idx="266">
                  <c:v>0.01720172</c:v>
                </c:pt>
                <c:pt idx="267">
                  <c:v>0.0171</c:v>
                </c:pt>
                <c:pt idx="268">
                  <c:v>0.01659834</c:v>
                </c:pt>
                <c:pt idx="269">
                  <c:v>0.01650165</c:v>
                </c:pt>
                <c:pt idx="270">
                  <c:v>0.0168</c:v>
                </c:pt>
                <c:pt idx="271">
                  <c:v>0.0173</c:v>
                </c:pt>
                <c:pt idx="272">
                  <c:v>0.0168</c:v>
                </c:pt>
                <c:pt idx="273">
                  <c:v>0.0178</c:v>
                </c:pt>
                <c:pt idx="274">
                  <c:v>0.01719828</c:v>
                </c:pt>
                <c:pt idx="275">
                  <c:v>0.0172</c:v>
                </c:pt>
                <c:pt idx="276">
                  <c:v>0.01759824</c:v>
                </c:pt>
                <c:pt idx="277">
                  <c:v>0.01760176</c:v>
                </c:pt>
                <c:pt idx="278">
                  <c:v>0.0175</c:v>
                </c:pt>
                <c:pt idx="279">
                  <c:v>0.0168</c:v>
                </c:pt>
                <c:pt idx="280">
                  <c:v>0.0173</c:v>
                </c:pt>
                <c:pt idx="281">
                  <c:v>0.01769823</c:v>
                </c:pt>
                <c:pt idx="282">
                  <c:v>0.0172</c:v>
                </c:pt>
                <c:pt idx="283">
                  <c:v>0.0178</c:v>
                </c:pt>
                <c:pt idx="284">
                  <c:v>0.0178</c:v>
                </c:pt>
                <c:pt idx="285">
                  <c:v>0.0166</c:v>
                </c:pt>
                <c:pt idx="286">
                  <c:v>0.0173</c:v>
                </c:pt>
                <c:pt idx="287">
                  <c:v>0.0183</c:v>
                </c:pt>
                <c:pt idx="288">
                  <c:v>0.0175</c:v>
                </c:pt>
                <c:pt idx="289">
                  <c:v>0.0172</c:v>
                </c:pt>
                <c:pt idx="290">
                  <c:v>0.0174</c:v>
                </c:pt>
                <c:pt idx="291">
                  <c:v>0.0175</c:v>
                </c:pt>
                <c:pt idx="292">
                  <c:v>0.0181</c:v>
                </c:pt>
                <c:pt idx="293">
                  <c:v>0.01750175</c:v>
                </c:pt>
                <c:pt idx="294">
                  <c:v>0.0179</c:v>
                </c:pt>
                <c:pt idx="295">
                  <c:v>0.0173</c:v>
                </c:pt>
                <c:pt idx="296">
                  <c:v>0.0174</c:v>
                </c:pt>
                <c:pt idx="297">
                  <c:v>0.0169</c:v>
                </c:pt>
                <c:pt idx="298">
                  <c:v>0.0175</c:v>
                </c:pt>
                <c:pt idx="299">
                  <c:v>0.0185</c:v>
                </c:pt>
                <c:pt idx="300">
                  <c:v>0.0173</c:v>
                </c:pt>
                <c:pt idx="301">
                  <c:v>0.0171</c:v>
                </c:pt>
                <c:pt idx="302">
                  <c:v>0.017</c:v>
                </c:pt>
                <c:pt idx="303">
                  <c:v>0.0179982</c:v>
                </c:pt>
                <c:pt idx="304">
                  <c:v>0.01839816</c:v>
                </c:pt>
                <c:pt idx="305">
                  <c:v>0.01769823</c:v>
                </c:pt>
                <c:pt idx="306">
                  <c:v>0.01780178</c:v>
                </c:pt>
                <c:pt idx="307">
                  <c:v>0.0174</c:v>
                </c:pt>
                <c:pt idx="308">
                  <c:v>0.017</c:v>
                </c:pt>
                <c:pt idx="309">
                  <c:v>0.0176</c:v>
                </c:pt>
                <c:pt idx="310">
                  <c:v>0.0174</c:v>
                </c:pt>
                <c:pt idx="311">
                  <c:v>0.0174</c:v>
                </c:pt>
                <c:pt idx="312">
                  <c:v>0.0181</c:v>
                </c:pt>
                <c:pt idx="313">
                  <c:v>0.01810181</c:v>
                </c:pt>
                <c:pt idx="314">
                  <c:v>0.0185</c:v>
                </c:pt>
                <c:pt idx="315">
                  <c:v>0.01760176</c:v>
                </c:pt>
                <c:pt idx="316">
                  <c:v>0.0177</c:v>
                </c:pt>
                <c:pt idx="317">
                  <c:v>0.0174</c:v>
                </c:pt>
                <c:pt idx="318">
                  <c:v>0.01770177</c:v>
                </c:pt>
                <c:pt idx="319">
                  <c:v>0.0175</c:v>
                </c:pt>
                <c:pt idx="320">
                  <c:v>0.018</c:v>
                </c:pt>
                <c:pt idx="321">
                  <c:v>0.0171</c:v>
                </c:pt>
                <c:pt idx="322">
                  <c:v>0.0176</c:v>
                </c:pt>
                <c:pt idx="323">
                  <c:v>0.01789821</c:v>
                </c:pt>
                <c:pt idx="324">
                  <c:v>0.0175</c:v>
                </c:pt>
                <c:pt idx="325">
                  <c:v>0.0167</c:v>
                </c:pt>
                <c:pt idx="326">
                  <c:v>0.0176</c:v>
                </c:pt>
                <c:pt idx="327">
                  <c:v>0.01769823</c:v>
                </c:pt>
                <c:pt idx="328">
                  <c:v>0.0183</c:v>
                </c:pt>
                <c:pt idx="329">
                  <c:v>0.0177</c:v>
                </c:pt>
                <c:pt idx="330">
                  <c:v>0.0171</c:v>
                </c:pt>
                <c:pt idx="331">
                  <c:v>0.01790179</c:v>
                </c:pt>
                <c:pt idx="332">
                  <c:v>0.0182</c:v>
                </c:pt>
                <c:pt idx="333">
                  <c:v>0.01889811</c:v>
                </c:pt>
                <c:pt idx="334">
                  <c:v>0.01689831</c:v>
                </c:pt>
                <c:pt idx="335">
                  <c:v>0.01749825</c:v>
                </c:pt>
                <c:pt idx="336">
                  <c:v>0.0183</c:v>
                </c:pt>
                <c:pt idx="337">
                  <c:v>0.017</c:v>
                </c:pt>
                <c:pt idx="338">
                  <c:v>0.01819818</c:v>
                </c:pt>
                <c:pt idx="339">
                  <c:v>0.0172</c:v>
                </c:pt>
                <c:pt idx="340">
                  <c:v>0.0174</c:v>
                </c:pt>
                <c:pt idx="341">
                  <c:v>0.0183</c:v>
                </c:pt>
                <c:pt idx="342">
                  <c:v>0.0176</c:v>
                </c:pt>
                <c:pt idx="343">
                  <c:v>0.01790179</c:v>
                </c:pt>
                <c:pt idx="344">
                  <c:v>0.01790179</c:v>
                </c:pt>
                <c:pt idx="345">
                  <c:v>0.017</c:v>
                </c:pt>
                <c:pt idx="346">
                  <c:v>0.01720172</c:v>
                </c:pt>
                <c:pt idx="347">
                  <c:v>0.0174</c:v>
                </c:pt>
                <c:pt idx="348">
                  <c:v>0.0181</c:v>
                </c:pt>
                <c:pt idx="349">
                  <c:v>0.0181</c:v>
                </c:pt>
                <c:pt idx="350">
                  <c:v>0.0175</c:v>
                </c:pt>
                <c:pt idx="351">
                  <c:v>0.017</c:v>
                </c:pt>
                <c:pt idx="352">
                  <c:v>0.017</c:v>
                </c:pt>
                <c:pt idx="353">
                  <c:v>0.01759824</c:v>
                </c:pt>
                <c:pt idx="354">
                  <c:v>0.01770177</c:v>
                </c:pt>
                <c:pt idx="355">
                  <c:v>0.0186</c:v>
                </c:pt>
                <c:pt idx="356">
                  <c:v>0.017</c:v>
                </c:pt>
                <c:pt idx="357">
                  <c:v>0.0179</c:v>
                </c:pt>
                <c:pt idx="358">
                  <c:v>0.0171</c:v>
                </c:pt>
                <c:pt idx="359">
                  <c:v>0.0175</c:v>
                </c:pt>
                <c:pt idx="360">
                  <c:v>0.0172</c:v>
                </c:pt>
                <c:pt idx="361">
                  <c:v>0.01779822</c:v>
                </c:pt>
                <c:pt idx="362">
                  <c:v>0.017</c:v>
                </c:pt>
                <c:pt idx="363">
                  <c:v>0.0175</c:v>
                </c:pt>
                <c:pt idx="364">
                  <c:v>0.0175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8D7-4C9F-AC4F-014B219A4254}"/>
            </c:ext>
          </c:extLst>
        </c:ser>
        <c:ser>
          <c:idx val="5"/>
          <c:order val="5"/>
          <c:tx>
            <c:v>V DB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'Al effect 650C'!$R$3:$R$368</c:f>
              <c:numCache>
                <c:formatCode>General</c:formatCode>
                <c:ptCount val="366"/>
                <c:pt idx="0">
                  <c:v>-1.12602363061925E-8</c:v>
                </c:pt>
                <c:pt idx="1">
                  <c:v>-1.12328306918079E-8</c:v>
                </c:pt>
                <c:pt idx="2">
                  <c:v>-1.09200308554808E-8</c:v>
                </c:pt>
                <c:pt idx="3">
                  <c:v>-1.0892623783088E-8</c:v>
                </c:pt>
                <c:pt idx="4">
                  <c:v>-1.05798239467609E-8</c:v>
                </c:pt>
                <c:pt idx="5">
                  <c:v>-1.05524168743682E-8</c:v>
                </c:pt>
                <c:pt idx="6">
                  <c:v>-1.05295296637626E-8</c:v>
                </c:pt>
                <c:pt idx="7">
                  <c:v>-1.0239617038041E-8</c:v>
                </c:pt>
                <c:pt idx="8">
                  <c:v>-1.02122099656483E-8</c:v>
                </c:pt>
                <c:pt idx="9">
                  <c:v>-1.02062171715748E-8</c:v>
                </c:pt>
                <c:pt idx="10">
                  <c:v>-1.01893227550427E-8</c:v>
                </c:pt>
                <c:pt idx="11">
                  <c:v>-9.91923589444954E-9</c:v>
                </c:pt>
                <c:pt idx="12">
                  <c:v>-9.89941012932117E-9</c:v>
                </c:pt>
                <c:pt idx="13">
                  <c:v>-9.8720030569284E-9</c:v>
                </c:pt>
                <c:pt idx="14">
                  <c:v>-9.86601026285495E-9</c:v>
                </c:pt>
                <c:pt idx="15">
                  <c:v>-9.84911584632284E-9</c:v>
                </c:pt>
                <c:pt idx="16">
                  <c:v>-9.57902898572965E-9</c:v>
                </c:pt>
                <c:pt idx="17">
                  <c:v>-9.55920322060128E-9</c:v>
                </c:pt>
                <c:pt idx="18">
                  <c:v>-9.5317961482085E-9</c:v>
                </c:pt>
                <c:pt idx="19">
                  <c:v>-9.52580335413507E-9</c:v>
                </c:pt>
                <c:pt idx="20">
                  <c:v>-9.50890893760295E-9</c:v>
                </c:pt>
                <c:pt idx="21">
                  <c:v>-9.23882207700976E-9</c:v>
                </c:pt>
                <c:pt idx="22">
                  <c:v>-9.21899631188139E-9</c:v>
                </c:pt>
                <c:pt idx="23">
                  <c:v>-9.19158923948862E-9</c:v>
                </c:pt>
                <c:pt idx="24">
                  <c:v>-9.18559644541518E-9</c:v>
                </c:pt>
                <c:pt idx="25">
                  <c:v>-9.16870202888306E-9</c:v>
                </c:pt>
                <c:pt idx="26">
                  <c:v>-9.10631537880073E-9</c:v>
                </c:pt>
                <c:pt idx="27">
                  <c:v>-8.89861516828988E-9</c:v>
                </c:pt>
                <c:pt idx="28">
                  <c:v>-8.87878940316151E-9</c:v>
                </c:pt>
                <c:pt idx="29">
                  <c:v>-8.85138233076873E-9</c:v>
                </c:pt>
                <c:pt idx="30">
                  <c:v>-8.8453895366953E-9</c:v>
                </c:pt>
                <c:pt idx="31">
                  <c:v>-8.82849512016317E-9</c:v>
                </c:pt>
                <c:pt idx="32">
                  <c:v>-8.76610847008084E-9</c:v>
                </c:pt>
                <c:pt idx="33">
                  <c:v>-8.55840825957E-9</c:v>
                </c:pt>
                <c:pt idx="34">
                  <c:v>-8.53858249444162E-9</c:v>
                </c:pt>
                <c:pt idx="35">
                  <c:v>-8.51117542204884E-9</c:v>
                </c:pt>
                <c:pt idx="36">
                  <c:v>-8.50518262797541E-9</c:v>
                </c:pt>
                <c:pt idx="37">
                  <c:v>-8.4882882114433E-9</c:v>
                </c:pt>
                <c:pt idx="38">
                  <c:v>-8.42590156136096E-9</c:v>
                </c:pt>
                <c:pt idx="39">
                  <c:v>-8.2182013508501E-9</c:v>
                </c:pt>
                <c:pt idx="40">
                  <c:v>-8.19837558572173E-9</c:v>
                </c:pt>
                <c:pt idx="41">
                  <c:v>-8.17096851332896E-9</c:v>
                </c:pt>
                <c:pt idx="42">
                  <c:v>-8.16497571925552E-9</c:v>
                </c:pt>
                <c:pt idx="43">
                  <c:v>-8.1480813027234E-9</c:v>
                </c:pt>
                <c:pt idx="44">
                  <c:v>-8.08569465264107E-9</c:v>
                </c:pt>
                <c:pt idx="45">
                  <c:v>-7.87799444213022E-9</c:v>
                </c:pt>
                <c:pt idx="46">
                  <c:v>-7.85816867700185E-9</c:v>
                </c:pt>
                <c:pt idx="47">
                  <c:v>-7.83076160460907E-9</c:v>
                </c:pt>
                <c:pt idx="48">
                  <c:v>-7.82476881053564E-9</c:v>
                </c:pt>
                <c:pt idx="49">
                  <c:v>-7.80787439400352E-9</c:v>
                </c:pt>
                <c:pt idx="50">
                  <c:v>-7.74548774392119E-9</c:v>
                </c:pt>
                <c:pt idx="51">
                  <c:v>-7.53778753341034E-9</c:v>
                </c:pt>
                <c:pt idx="52">
                  <c:v>-7.51796176828196E-9</c:v>
                </c:pt>
                <c:pt idx="53">
                  <c:v>-7.49055469588918E-9</c:v>
                </c:pt>
                <c:pt idx="54">
                  <c:v>-7.48456190181575E-9</c:v>
                </c:pt>
                <c:pt idx="55">
                  <c:v>-7.46766748528364E-9</c:v>
                </c:pt>
                <c:pt idx="56">
                  <c:v>-7.4052808352013E-9</c:v>
                </c:pt>
                <c:pt idx="57">
                  <c:v>-7.19758062469045E-9</c:v>
                </c:pt>
                <c:pt idx="58">
                  <c:v>-7.17775485956208E-9</c:v>
                </c:pt>
                <c:pt idx="59">
                  <c:v>-7.1503477871693E-9</c:v>
                </c:pt>
                <c:pt idx="60">
                  <c:v>-7.14435499309586E-9</c:v>
                </c:pt>
                <c:pt idx="61">
                  <c:v>-7.12746057656374E-9</c:v>
                </c:pt>
                <c:pt idx="62">
                  <c:v>-7.06507392648141E-9</c:v>
                </c:pt>
                <c:pt idx="63">
                  <c:v>-6.85737371597056E-9</c:v>
                </c:pt>
                <c:pt idx="64">
                  <c:v>-6.83754795084219E-9</c:v>
                </c:pt>
                <c:pt idx="65">
                  <c:v>-6.81014087844941E-9</c:v>
                </c:pt>
                <c:pt idx="66">
                  <c:v>-6.80414808437598E-9</c:v>
                </c:pt>
                <c:pt idx="67">
                  <c:v>-6.78725366784386E-9</c:v>
                </c:pt>
                <c:pt idx="68">
                  <c:v>-6.72486701776153E-9</c:v>
                </c:pt>
                <c:pt idx="69">
                  <c:v>-6.51716680725068E-9</c:v>
                </c:pt>
                <c:pt idx="70">
                  <c:v>-6.4973410421223E-9</c:v>
                </c:pt>
                <c:pt idx="71">
                  <c:v>-6.46993396972953E-9</c:v>
                </c:pt>
                <c:pt idx="72">
                  <c:v>-6.46394117565609E-9</c:v>
                </c:pt>
                <c:pt idx="73">
                  <c:v>-6.44704675912397E-9</c:v>
                </c:pt>
                <c:pt idx="74">
                  <c:v>-6.38466010904164E-9</c:v>
                </c:pt>
                <c:pt idx="75">
                  <c:v>-6.17695989853079E-9</c:v>
                </c:pt>
                <c:pt idx="76">
                  <c:v>-6.15713413340242E-9</c:v>
                </c:pt>
                <c:pt idx="77">
                  <c:v>-6.12972706100964E-9</c:v>
                </c:pt>
                <c:pt idx="78">
                  <c:v>-6.12373426693621E-9</c:v>
                </c:pt>
                <c:pt idx="79">
                  <c:v>-6.10683985040409E-9</c:v>
                </c:pt>
                <c:pt idx="80">
                  <c:v>-6.04445320032175E-9</c:v>
                </c:pt>
                <c:pt idx="81">
                  <c:v>-5.83675298981091E-9</c:v>
                </c:pt>
                <c:pt idx="82">
                  <c:v>-5.81692722468253E-9</c:v>
                </c:pt>
                <c:pt idx="83">
                  <c:v>-5.78952015228976E-9</c:v>
                </c:pt>
                <c:pt idx="84">
                  <c:v>-5.78352735821632E-9</c:v>
                </c:pt>
                <c:pt idx="85">
                  <c:v>-5.7666329416842E-9</c:v>
                </c:pt>
                <c:pt idx="86">
                  <c:v>-5.70424629160187E-9</c:v>
                </c:pt>
                <c:pt idx="87">
                  <c:v>-5.49654608109102E-9</c:v>
                </c:pt>
                <c:pt idx="88">
                  <c:v>-5.47672031596265E-9</c:v>
                </c:pt>
                <c:pt idx="89">
                  <c:v>-5.44931324356987E-9</c:v>
                </c:pt>
                <c:pt idx="90">
                  <c:v>-5.44332044949643E-9</c:v>
                </c:pt>
                <c:pt idx="91">
                  <c:v>-5.42642603296432E-9</c:v>
                </c:pt>
                <c:pt idx="92">
                  <c:v>-5.36403938288198E-9</c:v>
                </c:pt>
                <c:pt idx="93">
                  <c:v>-5.15633917237113E-9</c:v>
                </c:pt>
                <c:pt idx="94">
                  <c:v>-5.13651340724276E-9</c:v>
                </c:pt>
                <c:pt idx="95">
                  <c:v>-5.10910633484998E-9</c:v>
                </c:pt>
                <c:pt idx="96">
                  <c:v>-5.10311354077655E-9</c:v>
                </c:pt>
                <c:pt idx="97">
                  <c:v>-5.08621912424443E-9</c:v>
                </c:pt>
                <c:pt idx="98">
                  <c:v>-5.0238324741621E-9</c:v>
                </c:pt>
                <c:pt idx="99">
                  <c:v>-4.81613226365125E-9</c:v>
                </c:pt>
                <c:pt idx="100">
                  <c:v>-4.79630649852288E-9</c:v>
                </c:pt>
                <c:pt idx="101">
                  <c:v>-4.7688994261301E-9</c:v>
                </c:pt>
                <c:pt idx="102">
                  <c:v>-4.76290663205666E-9</c:v>
                </c:pt>
                <c:pt idx="103">
                  <c:v>-4.74601221552455E-9</c:v>
                </c:pt>
                <c:pt idx="104">
                  <c:v>-4.68362556544221E-9</c:v>
                </c:pt>
                <c:pt idx="105">
                  <c:v>-4.47592535493136E-9</c:v>
                </c:pt>
                <c:pt idx="106">
                  <c:v>-4.45609958980299E-9</c:v>
                </c:pt>
                <c:pt idx="107">
                  <c:v>-4.42869251741021E-9</c:v>
                </c:pt>
                <c:pt idx="108">
                  <c:v>-4.42269972333678E-9</c:v>
                </c:pt>
                <c:pt idx="109">
                  <c:v>-4.40580530680466E-9</c:v>
                </c:pt>
                <c:pt idx="110">
                  <c:v>-4.34341865672233E-9</c:v>
                </c:pt>
                <c:pt idx="111">
                  <c:v>-4.13571844621148E-9</c:v>
                </c:pt>
                <c:pt idx="112">
                  <c:v>-4.1158926810831E-9</c:v>
                </c:pt>
                <c:pt idx="113">
                  <c:v>-4.08848560869033E-9</c:v>
                </c:pt>
                <c:pt idx="114">
                  <c:v>-4.08249281461689E-9</c:v>
                </c:pt>
                <c:pt idx="115">
                  <c:v>-4.06559839808477E-9</c:v>
                </c:pt>
                <c:pt idx="116">
                  <c:v>-4.00321174800244E-9</c:v>
                </c:pt>
                <c:pt idx="117">
                  <c:v>-3.7955115374916E-9</c:v>
                </c:pt>
                <c:pt idx="118">
                  <c:v>-3.77568577236322E-9</c:v>
                </c:pt>
                <c:pt idx="119">
                  <c:v>-3.74827869997044E-9</c:v>
                </c:pt>
                <c:pt idx="120">
                  <c:v>-3.74228590589701E-9</c:v>
                </c:pt>
                <c:pt idx="121">
                  <c:v>-3.72539148936489E-9</c:v>
                </c:pt>
                <c:pt idx="122">
                  <c:v>-3.66300483928256E-9</c:v>
                </c:pt>
                <c:pt idx="123">
                  <c:v>-3.4553046287717E-9</c:v>
                </c:pt>
                <c:pt idx="124">
                  <c:v>-3.43547886364333E-9</c:v>
                </c:pt>
                <c:pt idx="125">
                  <c:v>-3.40807179125055E-9</c:v>
                </c:pt>
                <c:pt idx="126">
                  <c:v>-3.40207899717712E-9</c:v>
                </c:pt>
                <c:pt idx="127">
                  <c:v>-3.385184580645E-9</c:v>
                </c:pt>
                <c:pt idx="128">
                  <c:v>-3.32279793056267E-9</c:v>
                </c:pt>
                <c:pt idx="129">
                  <c:v>-3.11509772005182E-9</c:v>
                </c:pt>
                <c:pt idx="130">
                  <c:v>-3.09527195492345E-9</c:v>
                </c:pt>
                <c:pt idx="131">
                  <c:v>-3.06786488253067E-9</c:v>
                </c:pt>
                <c:pt idx="132">
                  <c:v>-3.06187208845724E-9</c:v>
                </c:pt>
                <c:pt idx="133">
                  <c:v>-3.04497767192512E-9</c:v>
                </c:pt>
                <c:pt idx="134">
                  <c:v>-2.98259102184278E-9</c:v>
                </c:pt>
                <c:pt idx="135">
                  <c:v>-2.77489081133193E-9</c:v>
                </c:pt>
                <c:pt idx="136">
                  <c:v>-2.75506504620356E-9</c:v>
                </c:pt>
                <c:pt idx="137">
                  <c:v>-2.72765797381078E-9</c:v>
                </c:pt>
                <c:pt idx="138">
                  <c:v>-2.72166517973735E-9</c:v>
                </c:pt>
                <c:pt idx="139">
                  <c:v>-2.70477076320523E-9</c:v>
                </c:pt>
                <c:pt idx="140">
                  <c:v>-2.6423841131229E-9</c:v>
                </c:pt>
                <c:pt idx="141">
                  <c:v>-2.43468390261205E-9</c:v>
                </c:pt>
                <c:pt idx="142">
                  <c:v>-2.41485813748367E-9</c:v>
                </c:pt>
                <c:pt idx="143">
                  <c:v>-2.3874510650909E-9</c:v>
                </c:pt>
                <c:pt idx="144">
                  <c:v>-2.38145827101746E-9</c:v>
                </c:pt>
                <c:pt idx="145">
                  <c:v>-2.36456385448534E-9</c:v>
                </c:pt>
                <c:pt idx="146">
                  <c:v>-2.30217720440301E-9</c:v>
                </c:pt>
                <c:pt idx="147">
                  <c:v>-2.09447699389216E-9</c:v>
                </c:pt>
                <c:pt idx="148">
                  <c:v>-2.07465122876379E-9</c:v>
                </c:pt>
                <c:pt idx="149">
                  <c:v>-2.04724415637101E-9</c:v>
                </c:pt>
                <c:pt idx="150">
                  <c:v>-2.04125136229758E-9</c:v>
                </c:pt>
                <c:pt idx="151">
                  <c:v>-2.02435694576546E-9</c:v>
                </c:pt>
                <c:pt idx="152">
                  <c:v>-1.96197029568312E-9</c:v>
                </c:pt>
                <c:pt idx="153">
                  <c:v>-1.75427008517227E-9</c:v>
                </c:pt>
                <c:pt idx="154">
                  <c:v>-1.7344443200439E-9</c:v>
                </c:pt>
                <c:pt idx="155">
                  <c:v>-1.70703724765112E-9</c:v>
                </c:pt>
                <c:pt idx="156">
                  <c:v>-1.70104445357769E-9</c:v>
                </c:pt>
                <c:pt idx="157">
                  <c:v>-1.68415003704557E-9</c:v>
                </c:pt>
                <c:pt idx="158">
                  <c:v>-1.62176338696324E-9</c:v>
                </c:pt>
                <c:pt idx="159">
                  <c:v>-1.41406317645239E-9</c:v>
                </c:pt>
                <c:pt idx="160">
                  <c:v>-1.39423741132402E-9</c:v>
                </c:pt>
                <c:pt idx="161">
                  <c:v>-1.36683033893124E-9</c:v>
                </c:pt>
                <c:pt idx="162">
                  <c:v>-1.36083754485781E-9</c:v>
                </c:pt>
                <c:pt idx="163">
                  <c:v>-1.34394312832569E-9</c:v>
                </c:pt>
                <c:pt idx="164">
                  <c:v>-1.28155647824335E-9</c:v>
                </c:pt>
                <c:pt idx="165">
                  <c:v>-1.0738562677325E-9</c:v>
                </c:pt>
                <c:pt idx="166">
                  <c:v>-1.05403050260413E-9</c:v>
                </c:pt>
                <c:pt idx="167">
                  <c:v>-1.02662343021135E-9</c:v>
                </c:pt>
                <c:pt idx="168">
                  <c:v>-1.02063063613792E-9</c:v>
                </c:pt>
                <c:pt idx="169">
                  <c:v>-1.0037362196058E-9</c:v>
                </c:pt>
                <c:pt idx="170">
                  <c:v>-9.41349569523467E-10</c:v>
                </c:pt>
                <c:pt idx="171">
                  <c:v>-7.33649359012615E-10</c:v>
                </c:pt>
                <c:pt idx="172">
                  <c:v>-7.13823593884243E-10</c:v>
                </c:pt>
                <c:pt idx="173">
                  <c:v>-6.86416521491466E-10</c:v>
                </c:pt>
                <c:pt idx="174">
                  <c:v>-6.80423727418034E-10</c:v>
                </c:pt>
                <c:pt idx="175">
                  <c:v>-6.63529310885914E-10</c:v>
                </c:pt>
                <c:pt idx="176">
                  <c:v>-6.01142660803581E-10</c:v>
                </c:pt>
                <c:pt idx="177">
                  <c:v>-3.93442450292731E-10</c:v>
                </c:pt>
                <c:pt idx="178">
                  <c:v>-3.73616685164358E-10</c:v>
                </c:pt>
                <c:pt idx="179">
                  <c:v>-3.46209612771581E-10</c:v>
                </c:pt>
                <c:pt idx="180">
                  <c:v>-3.40216818698149E-10</c:v>
                </c:pt>
                <c:pt idx="181">
                  <c:v>-3.23322402166029E-10</c:v>
                </c:pt>
                <c:pt idx="182">
                  <c:v>-2.60935752083693E-10</c:v>
                </c:pt>
                <c:pt idx="183">
                  <c:v>-5.32355415728431E-11</c:v>
                </c:pt>
                <c:pt idx="184">
                  <c:v>-3.34097764444712E-11</c:v>
                </c:pt>
                <c:pt idx="185">
                  <c:v>-6.00270405169598E-12</c:v>
                </c:pt>
                <c:pt idx="186">
                  <c:v>-9.90997826150101E-15</c:v>
                </c:pt>
                <c:pt idx="187">
                  <c:v>1.68845065538588E-11</c:v>
                </c:pt>
                <c:pt idx="188">
                  <c:v>7.92711566361916E-11</c:v>
                </c:pt>
                <c:pt idx="189">
                  <c:v>2.86971367147042E-10</c:v>
                </c:pt>
                <c:pt idx="190">
                  <c:v>3.06797132275414E-10</c:v>
                </c:pt>
                <c:pt idx="191">
                  <c:v>3.34204204668191E-10</c:v>
                </c:pt>
                <c:pt idx="192">
                  <c:v>3.40196998741623E-10</c:v>
                </c:pt>
                <c:pt idx="193">
                  <c:v>3.57091415273744E-10</c:v>
                </c:pt>
                <c:pt idx="194">
                  <c:v>4.19478065356079E-10</c:v>
                </c:pt>
                <c:pt idx="195">
                  <c:v>6.27178275866929E-10</c:v>
                </c:pt>
                <c:pt idx="196">
                  <c:v>6.47004040995299E-10</c:v>
                </c:pt>
                <c:pt idx="197">
                  <c:v>6.74411113388076E-10</c:v>
                </c:pt>
                <c:pt idx="198">
                  <c:v>6.80403907461511E-10</c:v>
                </c:pt>
                <c:pt idx="199">
                  <c:v>6.97298323993631E-10</c:v>
                </c:pt>
                <c:pt idx="200">
                  <c:v>7.59684974075964E-10</c:v>
                </c:pt>
                <c:pt idx="201">
                  <c:v>9.67385184586814E-10</c:v>
                </c:pt>
                <c:pt idx="202">
                  <c:v>9.87210949715186E-10</c:v>
                </c:pt>
                <c:pt idx="203">
                  <c:v>1.01461802210796E-9</c:v>
                </c:pt>
                <c:pt idx="204">
                  <c:v>1.0206108161814E-9</c:v>
                </c:pt>
                <c:pt idx="205">
                  <c:v>1.03750523271352E-9</c:v>
                </c:pt>
                <c:pt idx="206">
                  <c:v>1.09989188279585E-9</c:v>
                </c:pt>
                <c:pt idx="207">
                  <c:v>1.3075920933067E-9</c:v>
                </c:pt>
                <c:pt idx="208">
                  <c:v>1.32741785843507E-9</c:v>
                </c:pt>
                <c:pt idx="209">
                  <c:v>1.35482493082785E-9</c:v>
                </c:pt>
                <c:pt idx="210">
                  <c:v>1.36081772490128E-9</c:v>
                </c:pt>
                <c:pt idx="211">
                  <c:v>1.3777121414334E-9</c:v>
                </c:pt>
                <c:pt idx="212">
                  <c:v>1.44009879151574E-9</c:v>
                </c:pt>
                <c:pt idx="213">
                  <c:v>1.64779900202659E-9</c:v>
                </c:pt>
                <c:pt idx="214">
                  <c:v>1.66762476715496E-9</c:v>
                </c:pt>
                <c:pt idx="215">
                  <c:v>1.69503183954773E-9</c:v>
                </c:pt>
                <c:pt idx="216">
                  <c:v>1.70102463362117E-9</c:v>
                </c:pt>
                <c:pt idx="217">
                  <c:v>1.71791905015329E-9</c:v>
                </c:pt>
                <c:pt idx="218">
                  <c:v>1.78030570023562E-9</c:v>
                </c:pt>
                <c:pt idx="219">
                  <c:v>1.98800591074647E-9</c:v>
                </c:pt>
                <c:pt idx="220">
                  <c:v>2.00783167587484E-9</c:v>
                </c:pt>
                <c:pt idx="221">
                  <c:v>2.03523874826762E-9</c:v>
                </c:pt>
                <c:pt idx="222">
                  <c:v>2.04123154234105E-9</c:v>
                </c:pt>
                <c:pt idx="223">
                  <c:v>2.05812595887317E-9</c:v>
                </c:pt>
                <c:pt idx="224">
                  <c:v>2.12051260895551E-9</c:v>
                </c:pt>
                <c:pt idx="225">
                  <c:v>2.32821281946636E-9</c:v>
                </c:pt>
                <c:pt idx="226">
                  <c:v>2.34803858459473E-9</c:v>
                </c:pt>
                <c:pt idx="227">
                  <c:v>2.3754456569875E-9</c:v>
                </c:pt>
                <c:pt idx="228">
                  <c:v>2.38143845106094E-9</c:v>
                </c:pt>
                <c:pt idx="229">
                  <c:v>2.39833286759306E-9</c:v>
                </c:pt>
                <c:pt idx="230">
                  <c:v>2.46071951767539E-9</c:v>
                </c:pt>
                <c:pt idx="231">
                  <c:v>2.66841972818624E-9</c:v>
                </c:pt>
                <c:pt idx="232">
                  <c:v>2.68824549331461E-9</c:v>
                </c:pt>
                <c:pt idx="233">
                  <c:v>2.71565256570739E-9</c:v>
                </c:pt>
                <c:pt idx="234">
                  <c:v>2.72164535978082E-9</c:v>
                </c:pt>
                <c:pt idx="235">
                  <c:v>2.73853977631295E-9</c:v>
                </c:pt>
                <c:pt idx="236">
                  <c:v>2.80092642639528E-9</c:v>
                </c:pt>
                <c:pt idx="237">
                  <c:v>3.00862663690613E-9</c:v>
                </c:pt>
                <c:pt idx="238">
                  <c:v>3.0284524020345E-9</c:v>
                </c:pt>
                <c:pt idx="239">
                  <c:v>3.05585947442728E-9</c:v>
                </c:pt>
                <c:pt idx="240">
                  <c:v>3.06185226850071E-9</c:v>
                </c:pt>
                <c:pt idx="241">
                  <c:v>3.07874668503283E-9</c:v>
                </c:pt>
                <c:pt idx="242">
                  <c:v>3.14113333511517E-9</c:v>
                </c:pt>
                <c:pt idx="243">
                  <c:v>3.34883354562602E-9</c:v>
                </c:pt>
                <c:pt idx="244">
                  <c:v>3.36865931075439E-9</c:v>
                </c:pt>
                <c:pt idx="245">
                  <c:v>3.39606638314716E-9</c:v>
                </c:pt>
                <c:pt idx="246">
                  <c:v>3.4020591772206E-9</c:v>
                </c:pt>
                <c:pt idx="247">
                  <c:v>3.41895359375272E-9</c:v>
                </c:pt>
                <c:pt idx="248">
                  <c:v>3.48134024383505E-9</c:v>
                </c:pt>
                <c:pt idx="249">
                  <c:v>3.6890404543459E-9</c:v>
                </c:pt>
                <c:pt idx="250">
                  <c:v>3.70886621947427E-9</c:v>
                </c:pt>
                <c:pt idx="251">
                  <c:v>3.73627329186705E-9</c:v>
                </c:pt>
                <c:pt idx="252">
                  <c:v>3.74226608594048E-9</c:v>
                </c:pt>
                <c:pt idx="253">
                  <c:v>3.7591605024726E-9</c:v>
                </c:pt>
                <c:pt idx="254">
                  <c:v>3.82154715255494E-9</c:v>
                </c:pt>
                <c:pt idx="255">
                  <c:v>4.02924736306579E-9</c:v>
                </c:pt>
                <c:pt idx="256">
                  <c:v>4.04907312819416E-9</c:v>
                </c:pt>
                <c:pt idx="257">
                  <c:v>4.07648020058694E-9</c:v>
                </c:pt>
                <c:pt idx="258">
                  <c:v>4.08247299466037E-9</c:v>
                </c:pt>
                <c:pt idx="259">
                  <c:v>4.09936741119249E-9</c:v>
                </c:pt>
                <c:pt idx="260">
                  <c:v>4.16175406127482E-9</c:v>
                </c:pt>
                <c:pt idx="261">
                  <c:v>4.36945427178567E-9</c:v>
                </c:pt>
                <c:pt idx="262">
                  <c:v>4.38928003691405E-9</c:v>
                </c:pt>
                <c:pt idx="263">
                  <c:v>4.41668710930682E-9</c:v>
                </c:pt>
                <c:pt idx="264">
                  <c:v>4.42267990338026E-9</c:v>
                </c:pt>
                <c:pt idx="265">
                  <c:v>4.43957431991238E-9</c:v>
                </c:pt>
                <c:pt idx="266">
                  <c:v>4.50196096999471E-9</c:v>
                </c:pt>
                <c:pt idx="267">
                  <c:v>4.70966118050556E-9</c:v>
                </c:pt>
                <c:pt idx="268">
                  <c:v>4.72948694563393E-9</c:v>
                </c:pt>
                <c:pt idx="269">
                  <c:v>4.75689401802671E-9</c:v>
                </c:pt>
                <c:pt idx="270">
                  <c:v>4.76288681210014E-9</c:v>
                </c:pt>
                <c:pt idx="271">
                  <c:v>4.77978122863226E-9</c:v>
                </c:pt>
                <c:pt idx="272">
                  <c:v>4.84216787871459E-9</c:v>
                </c:pt>
                <c:pt idx="273">
                  <c:v>5.04986808922545E-9</c:v>
                </c:pt>
                <c:pt idx="274">
                  <c:v>5.06969385435382E-9</c:v>
                </c:pt>
                <c:pt idx="275">
                  <c:v>5.09710092674659E-9</c:v>
                </c:pt>
                <c:pt idx="276">
                  <c:v>5.10309372082003E-9</c:v>
                </c:pt>
                <c:pt idx="277">
                  <c:v>5.11998813735215E-9</c:v>
                </c:pt>
                <c:pt idx="278">
                  <c:v>5.18237478743448E-9</c:v>
                </c:pt>
                <c:pt idx="279">
                  <c:v>5.39007499794533E-9</c:v>
                </c:pt>
                <c:pt idx="280">
                  <c:v>5.4099007630737E-9</c:v>
                </c:pt>
                <c:pt idx="281">
                  <c:v>5.43730783546648E-9</c:v>
                </c:pt>
                <c:pt idx="282">
                  <c:v>5.44330062953991E-9</c:v>
                </c:pt>
                <c:pt idx="283">
                  <c:v>5.46019504607203E-9</c:v>
                </c:pt>
                <c:pt idx="284">
                  <c:v>5.52258169615437E-9</c:v>
                </c:pt>
                <c:pt idx="285">
                  <c:v>5.73028190666522E-9</c:v>
                </c:pt>
                <c:pt idx="286">
                  <c:v>5.75010767179359E-9</c:v>
                </c:pt>
                <c:pt idx="287">
                  <c:v>5.77751474418637E-9</c:v>
                </c:pt>
                <c:pt idx="288">
                  <c:v>5.7835075382598E-9</c:v>
                </c:pt>
                <c:pt idx="289">
                  <c:v>5.80040195479192E-9</c:v>
                </c:pt>
                <c:pt idx="290">
                  <c:v>5.86278860487425E-9</c:v>
                </c:pt>
                <c:pt idx="291">
                  <c:v>6.0704888153851E-9</c:v>
                </c:pt>
                <c:pt idx="292">
                  <c:v>6.09031458051347E-9</c:v>
                </c:pt>
                <c:pt idx="293">
                  <c:v>6.11772165290625E-9</c:v>
                </c:pt>
                <c:pt idx="294">
                  <c:v>6.12371444697968E-9</c:v>
                </c:pt>
                <c:pt idx="295">
                  <c:v>6.1406088635118E-9</c:v>
                </c:pt>
                <c:pt idx="296">
                  <c:v>6.20299551359414E-9</c:v>
                </c:pt>
                <c:pt idx="297">
                  <c:v>6.410695724105E-9</c:v>
                </c:pt>
                <c:pt idx="298">
                  <c:v>6.43052148923336E-9</c:v>
                </c:pt>
                <c:pt idx="299">
                  <c:v>6.45792856162614E-9</c:v>
                </c:pt>
                <c:pt idx="300">
                  <c:v>6.46392135569957E-9</c:v>
                </c:pt>
                <c:pt idx="301">
                  <c:v>6.48081577223169E-9</c:v>
                </c:pt>
                <c:pt idx="302">
                  <c:v>6.54320242231403E-9</c:v>
                </c:pt>
                <c:pt idx="303">
                  <c:v>6.75090263282488E-9</c:v>
                </c:pt>
                <c:pt idx="304">
                  <c:v>6.77072839795325E-9</c:v>
                </c:pt>
                <c:pt idx="305">
                  <c:v>6.79813547034603E-9</c:v>
                </c:pt>
                <c:pt idx="306">
                  <c:v>6.80412826441945E-9</c:v>
                </c:pt>
                <c:pt idx="307">
                  <c:v>6.82102268095158E-9</c:v>
                </c:pt>
                <c:pt idx="308">
                  <c:v>6.88340933103391E-9</c:v>
                </c:pt>
                <c:pt idx="309">
                  <c:v>7.09110954154476E-9</c:v>
                </c:pt>
                <c:pt idx="310">
                  <c:v>7.11093530667313E-9</c:v>
                </c:pt>
                <c:pt idx="311">
                  <c:v>7.13834237906591E-9</c:v>
                </c:pt>
                <c:pt idx="312">
                  <c:v>7.14433517313934E-9</c:v>
                </c:pt>
                <c:pt idx="313">
                  <c:v>7.16122958967146E-9</c:v>
                </c:pt>
                <c:pt idx="314">
                  <c:v>7.2236162397538E-9</c:v>
                </c:pt>
                <c:pt idx="315">
                  <c:v>7.43131645026465E-9</c:v>
                </c:pt>
                <c:pt idx="316">
                  <c:v>7.45114221539302E-9</c:v>
                </c:pt>
                <c:pt idx="317">
                  <c:v>7.4785492877858E-9</c:v>
                </c:pt>
                <c:pt idx="318">
                  <c:v>7.48454208185923E-9</c:v>
                </c:pt>
                <c:pt idx="319">
                  <c:v>7.50143649839135E-9</c:v>
                </c:pt>
                <c:pt idx="320">
                  <c:v>7.56382314847368E-9</c:v>
                </c:pt>
                <c:pt idx="321">
                  <c:v>7.77152335898453E-9</c:v>
                </c:pt>
                <c:pt idx="322">
                  <c:v>7.79134912411291E-9</c:v>
                </c:pt>
                <c:pt idx="323">
                  <c:v>7.81875619650568E-9</c:v>
                </c:pt>
                <c:pt idx="324">
                  <c:v>7.82474899057911E-9</c:v>
                </c:pt>
                <c:pt idx="325">
                  <c:v>7.84164340711124E-9</c:v>
                </c:pt>
                <c:pt idx="326">
                  <c:v>7.90403005719357E-9</c:v>
                </c:pt>
                <c:pt idx="327">
                  <c:v>8.11173026770442E-9</c:v>
                </c:pt>
                <c:pt idx="328">
                  <c:v>8.13155603283279E-9</c:v>
                </c:pt>
                <c:pt idx="329">
                  <c:v>8.15896310522557E-9</c:v>
                </c:pt>
                <c:pt idx="330">
                  <c:v>8.164955899299E-9</c:v>
                </c:pt>
                <c:pt idx="331">
                  <c:v>8.18185031583112E-9</c:v>
                </c:pt>
                <c:pt idx="332">
                  <c:v>8.24423696591345E-9</c:v>
                </c:pt>
                <c:pt idx="333">
                  <c:v>8.45193717642431E-9</c:v>
                </c:pt>
                <c:pt idx="334">
                  <c:v>8.47176294155268E-9</c:v>
                </c:pt>
                <c:pt idx="335">
                  <c:v>8.49917001394546E-9</c:v>
                </c:pt>
                <c:pt idx="336">
                  <c:v>8.50516280801889E-9</c:v>
                </c:pt>
                <c:pt idx="337">
                  <c:v>8.52205722455101E-9</c:v>
                </c:pt>
                <c:pt idx="338">
                  <c:v>8.58444387463334E-9</c:v>
                </c:pt>
                <c:pt idx="339">
                  <c:v>8.79214408514419E-9</c:v>
                </c:pt>
                <c:pt idx="340">
                  <c:v>8.81196985027256E-9</c:v>
                </c:pt>
                <c:pt idx="341">
                  <c:v>8.83937692266534E-9</c:v>
                </c:pt>
                <c:pt idx="342">
                  <c:v>8.84536971673877E-9</c:v>
                </c:pt>
                <c:pt idx="343">
                  <c:v>8.86226413327089E-9</c:v>
                </c:pt>
                <c:pt idx="344">
                  <c:v>8.92465078335323E-9</c:v>
                </c:pt>
                <c:pt idx="345">
                  <c:v>9.13235099386407E-9</c:v>
                </c:pt>
                <c:pt idx="346">
                  <c:v>9.15217675899245E-9</c:v>
                </c:pt>
                <c:pt idx="347">
                  <c:v>9.17958383138525E-9</c:v>
                </c:pt>
                <c:pt idx="348">
                  <c:v>9.18557662545866E-9</c:v>
                </c:pt>
                <c:pt idx="349">
                  <c:v>9.20247104199077E-9</c:v>
                </c:pt>
                <c:pt idx="350">
                  <c:v>9.26485769207311E-9</c:v>
                </c:pt>
                <c:pt idx="351">
                  <c:v>9.47255790258396E-9</c:v>
                </c:pt>
                <c:pt idx="352">
                  <c:v>9.52578353417855E-9</c:v>
                </c:pt>
                <c:pt idx="353">
                  <c:v>9.54267795071067E-9</c:v>
                </c:pt>
                <c:pt idx="354">
                  <c:v>9.605064600793E-9</c:v>
                </c:pt>
                <c:pt idx="355">
                  <c:v>9.81276481130386E-9</c:v>
                </c:pt>
                <c:pt idx="356">
                  <c:v>9.86599044289843E-9</c:v>
                </c:pt>
                <c:pt idx="357">
                  <c:v>9.88288485943055E-9</c:v>
                </c:pt>
                <c:pt idx="358">
                  <c:v>9.94527150951288E-9</c:v>
                </c:pt>
                <c:pt idx="359">
                  <c:v>1.01529717200237E-8</c:v>
                </c:pt>
                <c:pt idx="360">
                  <c:v>1.02061973516183E-8</c:v>
                </c:pt>
                <c:pt idx="361">
                  <c:v>1.02854784182328E-8</c:v>
                </c:pt>
                <c:pt idx="362">
                  <c:v>1.04931786287436E-8</c:v>
                </c:pt>
                <c:pt idx="363">
                  <c:v>1.06256853269527E-8</c:v>
                </c:pt>
                <c:pt idx="364">
                  <c:v>1.09658922356725E-8</c:v>
                </c:pt>
                <c:pt idx="365">
                  <c:v>1.13060991443924E-8</c:v>
                </c:pt>
              </c:numCache>
            </c:numRef>
          </c:xVal>
          <c:yVal>
            <c:numRef>
              <c:f>'Al effect 650C'!$S$3:$S$368</c:f>
              <c:numCache>
                <c:formatCode>General</c:formatCode>
                <c:ptCount val="36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0.0002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0.0002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0.0003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0.0002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0.0002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0.0002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</c:v>
                </c:pt>
                <c:pt idx="143">
                  <c:v>0.0002</c:v>
                </c:pt>
                <c:pt idx="144">
                  <c:v>0.0002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0.0005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0.0003</c:v>
                </c:pt>
                <c:pt idx="164">
                  <c:v>0.0</c:v>
                </c:pt>
                <c:pt idx="165">
                  <c:v>0.0009</c:v>
                </c:pt>
                <c:pt idx="166">
                  <c:v>0.0004</c:v>
                </c:pt>
                <c:pt idx="167">
                  <c:v>0.0017</c:v>
                </c:pt>
                <c:pt idx="168">
                  <c:v>0.0014</c:v>
                </c:pt>
                <c:pt idx="169">
                  <c:v>0.0009</c:v>
                </c:pt>
                <c:pt idx="170">
                  <c:v>0.0012</c:v>
                </c:pt>
                <c:pt idx="171">
                  <c:v>0.0028</c:v>
                </c:pt>
                <c:pt idx="172">
                  <c:v>0.0037996200379962</c:v>
                </c:pt>
                <c:pt idx="173">
                  <c:v>0.0078</c:v>
                </c:pt>
                <c:pt idx="174">
                  <c:v>0.0033</c:v>
                </c:pt>
                <c:pt idx="175">
                  <c:v>0.0049</c:v>
                </c:pt>
                <c:pt idx="176">
                  <c:v>0.0042</c:v>
                </c:pt>
                <c:pt idx="177">
                  <c:v>0.007</c:v>
                </c:pt>
                <c:pt idx="178">
                  <c:v>0.0072</c:v>
                </c:pt>
                <c:pt idx="179">
                  <c:v>0.011</c:v>
                </c:pt>
                <c:pt idx="180">
                  <c:v>0.0087</c:v>
                </c:pt>
                <c:pt idx="181">
                  <c:v>0.0096</c:v>
                </c:pt>
                <c:pt idx="182">
                  <c:v>0.0095990400959904</c:v>
                </c:pt>
                <c:pt idx="183">
                  <c:v>0.0133</c:v>
                </c:pt>
                <c:pt idx="184">
                  <c:v>0.0133013301330133</c:v>
                </c:pt>
                <c:pt idx="185">
                  <c:v>0.0123</c:v>
                </c:pt>
                <c:pt idx="186">
                  <c:v>0.0141</c:v>
                </c:pt>
                <c:pt idx="187">
                  <c:v>0.013</c:v>
                </c:pt>
                <c:pt idx="188">
                  <c:v>0.0135</c:v>
                </c:pt>
                <c:pt idx="189">
                  <c:v>0.0144014401440144</c:v>
                </c:pt>
                <c:pt idx="190">
                  <c:v>0.0143</c:v>
                </c:pt>
                <c:pt idx="191">
                  <c:v>0.0140985901409859</c:v>
                </c:pt>
                <c:pt idx="192">
                  <c:v>0.0154</c:v>
                </c:pt>
                <c:pt idx="193">
                  <c:v>0.0142</c:v>
                </c:pt>
                <c:pt idx="194">
                  <c:v>0.0149</c:v>
                </c:pt>
                <c:pt idx="195">
                  <c:v>0.0136</c:v>
                </c:pt>
                <c:pt idx="196">
                  <c:v>0.0154</c:v>
                </c:pt>
                <c:pt idx="197">
                  <c:v>0.0143014301430143</c:v>
                </c:pt>
                <c:pt idx="198">
                  <c:v>0.0157</c:v>
                </c:pt>
                <c:pt idx="199">
                  <c:v>0.0152984701529847</c:v>
                </c:pt>
                <c:pt idx="200">
                  <c:v>0.0149</c:v>
                </c:pt>
                <c:pt idx="201">
                  <c:v>0.0147985201479852</c:v>
                </c:pt>
                <c:pt idx="202">
                  <c:v>0.0145985401459854</c:v>
                </c:pt>
                <c:pt idx="203">
                  <c:v>0.0147</c:v>
                </c:pt>
                <c:pt idx="204">
                  <c:v>0.0145</c:v>
                </c:pt>
                <c:pt idx="205">
                  <c:v>0.0151</c:v>
                </c:pt>
                <c:pt idx="206">
                  <c:v>0.0151</c:v>
                </c:pt>
                <c:pt idx="207">
                  <c:v>0.0156</c:v>
                </c:pt>
                <c:pt idx="208">
                  <c:v>0.0145014501450145</c:v>
                </c:pt>
                <c:pt idx="209">
                  <c:v>0.0148</c:v>
                </c:pt>
                <c:pt idx="210">
                  <c:v>0.0159</c:v>
                </c:pt>
                <c:pt idx="211">
                  <c:v>0.0151</c:v>
                </c:pt>
                <c:pt idx="212">
                  <c:v>0.0151</c:v>
                </c:pt>
                <c:pt idx="213">
                  <c:v>0.0152</c:v>
                </c:pt>
                <c:pt idx="214">
                  <c:v>0.0141</c:v>
                </c:pt>
                <c:pt idx="215">
                  <c:v>0.0159</c:v>
                </c:pt>
                <c:pt idx="216">
                  <c:v>0.0159</c:v>
                </c:pt>
                <c:pt idx="217">
                  <c:v>0.0160983901609839</c:v>
                </c:pt>
                <c:pt idx="218">
                  <c:v>0.0156</c:v>
                </c:pt>
                <c:pt idx="219">
                  <c:v>0.016</c:v>
                </c:pt>
                <c:pt idx="220">
                  <c:v>0.0158</c:v>
                </c:pt>
                <c:pt idx="221">
                  <c:v>0.0154</c:v>
                </c:pt>
                <c:pt idx="222">
                  <c:v>0.0164</c:v>
                </c:pt>
                <c:pt idx="223">
                  <c:v>0.0154984501549845</c:v>
                </c:pt>
                <c:pt idx="224">
                  <c:v>0.016</c:v>
                </c:pt>
                <c:pt idx="225">
                  <c:v>0.0155</c:v>
                </c:pt>
                <c:pt idx="226">
                  <c:v>0.0158</c:v>
                </c:pt>
                <c:pt idx="227">
                  <c:v>0.0153</c:v>
                </c:pt>
                <c:pt idx="228">
                  <c:v>0.0158015801580158</c:v>
                </c:pt>
                <c:pt idx="229">
                  <c:v>0.0163</c:v>
                </c:pt>
                <c:pt idx="230">
                  <c:v>0.0151015101510151</c:v>
                </c:pt>
                <c:pt idx="231">
                  <c:v>0.016</c:v>
                </c:pt>
                <c:pt idx="232">
                  <c:v>0.0164</c:v>
                </c:pt>
                <c:pt idx="233">
                  <c:v>0.0153</c:v>
                </c:pt>
                <c:pt idx="234">
                  <c:v>0.0167</c:v>
                </c:pt>
                <c:pt idx="235">
                  <c:v>0.0161</c:v>
                </c:pt>
                <c:pt idx="236">
                  <c:v>0.0155</c:v>
                </c:pt>
                <c:pt idx="237">
                  <c:v>0.0164</c:v>
                </c:pt>
                <c:pt idx="238">
                  <c:v>0.016</c:v>
                </c:pt>
                <c:pt idx="239">
                  <c:v>0.0158015801580158</c:v>
                </c:pt>
                <c:pt idx="240">
                  <c:v>0.0171017101710171</c:v>
                </c:pt>
                <c:pt idx="241">
                  <c:v>0.0166</c:v>
                </c:pt>
                <c:pt idx="242">
                  <c:v>0.0155</c:v>
                </c:pt>
                <c:pt idx="243">
                  <c:v>0.0163983601639836</c:v>
                </c:pt>
                <c:pt idx="244">
                  <c:v>0.0163983601639836</c:v>
                </c:pt>
                <c:pt idx="245">
                  <c:v>0.015</c:v>
                </c:pt>
                <c:pt idx="246">
                  <c:v>0.0168016801680168</c:v>
                </c:pt>
                <c:pt idx="247">
                  <c:v>0.0162</c:v>
                </c:pt>
                <c:pt idx="248">
                  <c:v>0.016001600160016</c:v>
                </c:pt>
                <c:pt idx="249">
                  <c:v>0.0169</c:v>
                </c:pt>
                <c:pt idx="250">
                  <c:v>0.0163</c:v>
                </c:pt>
                <c:pt idx="251">
                  <c:v>0.0162</c:v>
                </c:pt>
                <c:pt idx="252">
                  <c:v>0.0164</c:v>
                </c:pt>
                <c:pt idx="253">
                  <c:v>0.0158015801580158</c:v>
                </c:pt>
                <c:pt idx="254">
                  <c:v>0.0163</c:v>
                </c:pt>
                <c:pt idx="255">
                  <c:v>0.0163016301630163</c:v>
                </c:pt>
                <c:pt idx="256">
                  <c:v>0.0160983901609839</c:v>
                </c:pt>
                <c:pt idx="257">
                  <c:v>0.0163</c:v>
                </c:pt>
                <c:pt idx="258">
                  <c:v>0.0171</c:v>
                </c:pt>
                <c:pt idx="259">
                  <c:v>0.0162983701629837</c:v>
                </c:pt>
                <c:pt idx="260">
                  <c:v>0.0159</c:v>
                </c:pt>
                <c:pt idx="261">
                  <c:v>0.0178</c:v>
                </c:pt>
                <c:pt idx="262">
                  <c:v>0.0163983601639836</c:v>
                </c:pt>
                <c:pt idx="263">
                  <c:v>0.0169</c:v>
                </c:pt>
                <c:pt idx="264">
                  <c:v>0.0165983401659834</c:v>
                </c:pt>
                <c:pt idx="265">
                  <c:v>0.0165</c:v>
                </c:pt>
                <c:pt idx="266">
                  <c:v>0.0159</c:v>
                </c:pt>
                <c:pt idx="267">
                  <c:v>0.0173017301730173</c:v>
                </c:pt>
                <c:pt idx="268">
                  <c:v>0.0162016201620162</c:v>
                </c:pt>
                <c:pt idx="269">
                  <c:v>0.0159</c:v>
                </c:pt>
                <c:pt idx="270">
                  <c:v>0.0168</c:v>
                </c:pt>
                <c:pt idx="271">
                  <c:v>0.0165</c:v>
                </c:pt>
                <c:pt idx="272">
                  <c:v>0.0176</c:v>
                </c:pt>
                <c:pt idx="273">
                  <c:v>0.0171</c:v>
                </c:pt>
                <c:pt idx="274">
                  <c:v>0.0171017101710171</c:v>
                </c:pt>
                <c:pt idx="275">
                  <c:v>0.0167</c:v>
                </c:pt>
                <c:pt idx="276">
                  <c:v>0.0166</c:v>
                </c:pt>
                <c:pt idx="277">
                  <c:v>0.0168</c:v>
                </c:pt>
                <c:pt idx="278">
                  <c:v>0.0165</c:v>
                </c:pt>
                <c:pt idx="279">
                  <c:v>0.0169016901690169</c:v>
                </c:pt>
                <c:pt idx="280">
                  <c:v>0.016998300169983</c:v>
                </c:pt>
                <c:pt idx="281">
                  <c:v>0.0163016301630163</c:v>
                </c:pt>
                <c:pt idx="282">
                  <c:v>0.0173</c:v>
                </c:pt>
                <c:pt idx="283">
                  <c:v>0.0173</c:v>
                </c:pt>
                <c:pt idx="284">
                  <c:v>0.0168</c:v>
                </c:pt>
                <c:pt idx="285">
                  <c:v>0.0167983201679832</c:v>
                </c:pt>
                <c:pt idx="286">
                  <c:v>0.0163</c:v>
                </c:pt>
                <c:pt idx="287">
                  <c:v>0.0162</c:v>
                </c:pt>
                <c:pt idx="288">
                  <c:v>0.0175</c:v>
                </c:pt>
                <c:pt idx="289">
                  <c:v>0.0173</c:v>
                </c:pt>
                <c:pt idx="290">
                  <c:v>0.0174</c:v>
                </c:pt>
                <c:pt idx="291">
                  <c:v>0.0172</c:v>
                </c:pt>
                <c:pt idx="292">
                  <c:v>0.0173</c:v>
                </c:pt>
                <c:pt idx="293">
                  <c:v>0.0171</c:v>
                </c:pt>
                <c:pt idx="294">
                  <c:v>0.0177</c:v>
                </c:pt>
                <c:pt idx="295">
                  <c:v>0.0176</c:v>
                </c:pt>
                <c:pt idx="296">
                  <c:v>0.0167</c:v>
                </c:pt>
                <c:pt idx="297">
                  <c:v>0.0172982701729827</c:v>
                </c:pt>
                <c:pt idx="298">
                  <c:v>0.0172</c:v>
                </c:pt>
                <c:pt idx="299">
                  <c:v>0.0172</c:v>
                </c:pt>
                <c:pt idx="300">
                  <c:v>0.0175</c:v>
                </c:pt>
                <c:pt idx="301">
                  <c:v>0.0173</c:v>
                </c:pt>
                <c:pt idx="302">
                  <c:v>0.0173</c:v>
                </c:pt>
                <c:pt idx="303">
                  <c:v>0.017001700170017</c:v>
                </c:pt>
                <c:pt idx="304">
                  <c:v>0.0167</c:v>
                </c:pt>
                <c:pt idx="305">
                  <c:v>0.0175982401759824</c:v>
                </c:pt>
                <c:pt idx="306">
                  <c:v>0.0178</c:v>
                </c:pt>
                <c:pt idx="307">
                  <c:v>0.017</c:v>
                </c:pt>
                <c:pt idx="308">
                  <c:v>0.0174</c:v>
                </c:pt>
                <c:pt idx="309">
                  <c:v>0.0173</c:v>
                </c:pt>
                <c:pt idx="310">
                  <c:v>0.0166</c:v>
                </c:pt>
                <c:pt idx="311">
                  <c:v>0.0168</c:v>
                </c:pt>
                <c:pt idx="312">
                  <c:v>0.0176</c:v>
                </c:pt>
                <c:pt idx="313">
                  <c:v>0.0177</c:v>
                </c:pt>
                <c:pt idx="314">
                  <c:v>0.0172</c:v>
                </c:pt>
                <c:pt idx="315">
                  <c:v>0.0177</c:v>
                </c:pt>
                <c:pt idx="316">
                  <c:v>0.0176</c:v>
                </c:pt>
                <c:pt idx="317">
                  <c:v>0.0175982401759824</c:v>
                </c:pt>
                <c:pt idx="318">
                  <c:v>0.0173</c:v>
                </c:pt>
                <c:pt idx="319">
                  <c:v>0.0176982301769823</c:v>
                </c:pt>
                <c:pt idx="320">
                  <c:v>0.0177017701770177</c:v>
                </c:pt>
                <c:pt idx="321">
                  <c:v>0.0172</c:v>
                </c:pt>
                <c:pt idx="322">
                  <c:v>0.0176</c:v>
                </c:pt>
                <c:pt idx="323">
                  <c:v>0.0175982401759824</c:v>
                </c:pt>
                <c:pt idx="324">
                  <c:v>0.018</c:v>
                </c:pt>
                <c:pt idx="325">
                  <c:v>0.0177</c:v>
                </c:pt>
                <c:pt idx="326">
                  <c:v>0.0167</c:v>
                </c:pt>
                <c:pt idx="327">
                  <c:v>0.0185</c:v>
                </c:pt>
                <c:pt idx="328">
                  <c:v>0.0176</c:v>
                </c:pt>
                <c:pt idx="329">
                  <c:v>0.0175982401759824</c:v>
                </c:pt>
                <c:pt idx="330">
                  <c:v>0.0185</c:v>
                </c:pt>
                <c:pt idx="331">
                  <c:v>0.0177</c:v>
                </c:pt>
                <c:pt idx="332">
                  <c:v>0.016998300169983</c:v>
                </c:pt>
                <c:pt idx="333">
                  <c:v>0.0181981801819818</c:v>
                </c:pt>
                <c:pt idx="334">
                  <c:v>0.0176</c:v>
                </c:pt>
                <c:pt idx="335">
                  <c:v>0.0175982401759824</c:v>
                </c:pt>
                <c:pt idx="336">
                  <c:v>0.0183</c:v>
                </c:pt>
                <c:pt idx="337">
                  <c:v>0.0177</c:v>
                </c:pt>
                <c:pt idx="338">
                  <c:v>0.0178</c:v>
                </c:pt>
                <c:pt idx="339">
                  <c:v>0.0179</c:v>
                </c:pt>
                <c:pt idx="340">
                  <c:v>0.0176</c:v>
                </c:pt>
                <c:pt idx="341">
                  <c:v>0.0175982401759824</c:v>
                </c:pt>
                <c:pt idx="342">
                  <c:v>0.0183</c:v>
                </c:pt>
                <c:pt idx="343">
                  <c:v>0.0177</c:v>
                </c:pt>
                <c:pt idx="344">
                  <c:v>0.0176982301769823</c:v>
                </c:pt>
                <c:pt idx="345">
                  <c:v>0.0179</c:v>
                </c:pt>
                <c:pt idx="346">
                  <c:v>0.0176</c:v>
                </c:pt>
                <c:pt idx="347">
                  <c:v>0.0175982401759824</c:v>
                </c:pt>
                <c:pt idx="348">
                  <c:v>0.0183</c:v>
                </c:pt>
                <c:pt idx="349">
                  <c:v>0.0177</c:v>
                </c:pt>
                <c:pt idx="350">
                  <c:v>0.0172982701729827</c:v>
                </c:pt>
                <c:pt idx="351">
                  <c:v>0.0179</c:v>
                </c:pt>
                <c:pt idx="352">
                  <c:v>0.0183</c:v>
                </c:pt>
                <c:pt idx="353">
                  <c:v>0.0177</c:v>
                </c:pt>
                <c:pt idx="354">
                  <c:v>0.0175</c:v>
                </c:pt>
                <c:pt idx="355">
                  <c:v>0.0179</c:v>
                </c:pt>
                <c:pt idx="356">
                  <c:v>0.0183</c:v>
                </c:pt>
                <c:pt idx="357">
                  <c:v>0.0177</c:v>
                </c:pt>
                <c:pt idx="358">
                  <c:v>0.0175</c:v>
                </c:pt>
                <c:pt idx="359">
                  <c:v>0.0179</c:v>
                </c:pt>
                <c:pt idx="360">
                  <c:v>0.0183</c:v>
                </c:pt>
                <c:pt idx="361">
                  <c:v>0.0175</c:v>
                </c:pt>
                <c:pt idx="362">
                  <c:v>0.0179</c:v>
                </c:pt>
                <c:pt idx="363">
                  <c:v>0.0175</c:v>
                </c:pt>
                <c:pt idx="364">
                  <c:v>0.0175</c:v>
                </c:pt>
                <c:pt idx="365">
                  <c:v>0.0175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8D7-4C9F-AC4F-014B219A4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887400"/>
        <c:axId val="2141893096"/>
      </c:scatterChart>
      <c:valAx>
        <c:axId val="2141887400"/>
        <c:scaling>
          <c:orientation val="minMax"/>
          <c:max val="1.0E-8"/>
          <c:min val="-1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893096"/>
        <c:crosses val="autoZero"/>
        <c:crossBetween val="midCat"/>
      </c:valAx>
      <c:valAx>
        <c:axId val="2141893096"/>
        <c:scaling>
          <c:orientation val="minMax"/>
          <c:max val="0.0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887400"/>
        <c:crossesAt val="-1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BA 750C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'Al effect 750C'!$A$3:$A$1202</c:f>
              <c:numCache>
                <c:formatCode>General</c:formatCode>
                <c:ptCount val="1200"/>
                <c:pt idx="0" formatCode="0.00E+00">
                  <c:v>-7.43828385225159E-8</c:v>
                </c:pt>
                <c:pt idx="1">
                  <c:v>-7.42428741614987E-8</c:v>
                </c:pt>
                <c:pt idx="2">
                  <c:v>-7.41029098140899E-8</c:v>
                </c:pt>
                <c:pt idx="3">
                  <c:v>-7.39629454530727E-8</c:v>
                </c:pt>
                <c:pt idx="4">
                  <c:v>-7.38229810920556E-8</c:v>
                </c:pt>
                <c:pt idx="5">
                  <c:v>-7.36830167446468E-8</c:v>
                </c:pt>
                <c:pt idx="6">
                  <c:v>-7.35430523836296E-8</c:v>
                </c:pt>
                <c:pt idx="7">
                  <c:v>-7.34030880226125E-8</c:v>
                </c:pt>
                <c:pt idx="8">
                  <c:v>-7.32631236615954E-8</c:v>
                </c:pt>
                <c:pt idx="9">
                  <c:v>-7.31231593141865E-8</c:v>
                </c:pt>
                <c:pt idx="10">
                  <c:v>-7.29831949531694E-8</c:v>
                </c:pt>
                <c:pt idx="11">
                  <c:v>-7.28432305921522E-8</c:v>
                </c:pt>
                <c:pt idx="12">
                  <c:v>-7.27032662447434E-8</c:v>
                </c:pt>
                <c:pt idx="13">
                  <c:v>-7.25633018837263E-8</c:v>
                </c:pt>
                <c:pt idx="14">
                  <c:v>-7.24233375227091E-8</c:v>
                </c:pt>
                <c:pt idx="15">
                  <c:v>-7.22833731753003E-8</c:v>
                </c:pt>
                <c:pt idx="16">
                  <c:v>-7.21434088142831E-8</c:v>
                </c:pt>
                <c:pt idx="17">
                  <c:v>-7.2003444453266E-8</c:v>
                </c:pt>
                <c:pt idx="18">
                  <c:v>-7.18634800922489E-8</c:v>
                </c:pt>
                <c:pt idx="19">
                  <c:v>-7.172351574484E-8</c:v>
                </c:pt>
                <c:pt idx="20">
                  <c:v>-7.15835513838229E-8</c:v>
                </c:pt>
                <c:pt idx="21">
                  <c:v>-7.14435870228058E-8</c:v>
                </c:pt>
                <c:pt idx="22">
                  <c:v>-7.13036226753969E-8</c:v>
                </c:pt>
                <c:pt idx="23">
                  <c:v>-7.11636583143798E-8</c:v>
                </c:pt>
                <c:pt idx="24">
                  <c:v>-7.10236939533626E-8</c:v>
                </c:pt>
                <c:pt idx="25">
                  <c:v>-7.08837296059538E-8</c:v>
                </c:pt>
                <c:pt idx="26">
                  <c:v>-7.07437652449367E-8</c:v>
                </c:pt>
                <c:pt idx="27">
                  <c:v>-7.06038008839195E-8</c:v>
                </c:pt>
                <c:pt idx="28">
                  <c:v>-7.04638365229024E-8</c:v>
                </c:pt>
                <c:pt idx="29">
                  <c:v>-7.03238721754935E-8</c:v>
                </c:pt>
                <c:pt idx="30">
                  <c:v>-7.01839078144764E-8</c:v>
                </c:pt>
                <c:pt idx="31">
                  <c:v>-7.00439434534593E-8</c:v>
                </c:pt>
                <c:pt idx="32">
                  <c:v>-6.99039791060504E-8</c:v>
                </c:pt>
                <c:pt idx="33">
                  <c:v>-6.97640147450333E-8</c:v>
                </c:pt>
                <c:pt idx="34">
                  <c:v>-6.96240503840161E-8</c:v>
                </c:pt>
                <c:pt idx="35">
                  <c:v>-6.94840860366073E-8</c:v>
                </c:pt>
                <c:pt idx="36">
                  <c:v>-6.93441216755901E-8</c:v>
                </c:pt>
                <c:pt idx="37">
                  <c:v>-6.9204157314573E-8</c:v>
                </c:pt>
                <c:pt idx="38">
                  <c:v>-6.9064192953556E-8</c:v>
                </c:pt>
                <c:pt idx="39">
                  <c:v>-6.8924228606147E-8</c:v>
                </c:pt>
                <c:pt idx="40">
                  <c:v>-6.87842642451299E-8</c:v>
                </c:pt>
                <c:pt idx="41">
                  <c:v>-6.86442998841128E-8</c:v>
                </c:pt>
                <c:pt idx="42">
                  <c:v>-6.85043355367039E-8</c:v>
                </c:pt>
                <c:pt idx="43">
                  <c:v>-6.83643711756868E-8</c:v>
                </c:pt>
                <c:pt idx="44">
                  <c:v>-6.82244068146696E-8</c:v>
                </c:pt>
                <c:pt idx="45">
                  <c:v>-6.80844424672608E-8</c:v>
                </c:pt>
                <c:pt idx="46">
                  <c:v>-6.79444781062437E-8</c:v>
                </c:pt>
                <c:pt idx="47">
                  <c:v>-6.78045137452265E-8</c:v>
                </c:pt>
                <c:pt idx="48">
                  <c:v>-6.76645493842094E-8</c:v>
                </c:pt>
                <c:pt idx="49">
                  <c:v>-6.75245850368005E-8</c:v>
                </c:pt>
                <c:pt idx="50">
                  <c:v>-6.73846206757834E-8</c:v>
                </c:pt>
                <c:pt idx="51">
                  <c:v>-6.72446563147663E-8</c:v>
                </c:pt>
                <c:pt idx="52">
                  <c:v>-6.71046919673574E-8</c:v>
                </c:pt>
                <c:pt idx="53">
                  <c:v>-6.69647276063403E-8</c:v>
                </c:pt>
                <c:pt idx="54">
                  <c:v>-6.68247632453232E-8</c:v>
                </c:pt>
                <c:pt idx="55">
                  <c:v>-6.66847988979143E-8</c:v>
                </c:pt>
                <c:pt idx="56">
                  <c:v>-6.65448345368972E-8</c:v>
                </c:pt>
                <c:pt idx="57">
                  <c:v>-6.640487017588E-8</c:v>
                </c:pt>
                <c:pt idx="58">
                  <c:v>-6.62649058284712E-8</c:v>
                </c:pt>
                <c:pt idx="59">
                  <c:v>-6.6124941467454E-8</c:v>
                </c:pt>
                <c:pt idx="60">
                  <c:v>-6.59849771064369E-8</c:v>
                </c:pt>
                <c:pt idx="61">
                  <c:v>-6.58450127454198E-8</c:v>
                </c:pt>
                <c:pt idx="62">
                  <c:v>-6.57050483980109E-8</c:v>
                </c:pt>
                <c:pt idx="63">
                  <c:v>-6.55650840369938E-8</c:v>
                </c:pt>
                <c:pt idx="64">
                  <c:v>-6.54251196759767E-8</c:v>
                </c:pt>
                <c:pt idx="65">
                  <c:v>-6.52851553285678E-8</c:v>
                </c:pt>
                <c:pt idx="66">
                  <c:v>-6.51451909675507E-8</c:v>
                </c:pt>
                <c:pt idx="67">
                  <c:v>-6.50052266065336E-8</c:v>
                </c:pt>
                <c:pt idx="68">
                  <c:v>-6.48652622591247E-8</c:v>
                </c:pt>
                <c:pt idx="69">
                  <c:v>-6.47252978981076E-8</c:v>
                </c:pt>
                <c:pt idx="70">
                  <c:v>-6.45853335370904E-8</c:v>
                </c:pt>
                <c:pt idx="71">
                  <c:v>-6.44453691760733E-8</c:v>
                </c:pt>
                <c:pt idx="72">
                  <c:v>-6.43054048286645E-8</c:v>
                </c:pt>
                <c:pt idx="73">
                  <c:v>-6.41654404676473E-8</c:v>
                </c:pt>
                <c:pt idx="74">
                  <c:v>-6.40254761066302E-8</c:v>
                </c:pt>
                <c:pt idx="75">
                  <c:v>-6.38855117592213E-8</c:v>
                </c:pt>
                <c:pt idx="76">
                  <c:v>-6.37455473982042E-8</c:v>
                </c:pt>
                <c:pt idx="77">
                  <c:v>-6.36055830371871E-8</c:v>
                </c:pt>
                <c:pt idx="78">
                  <c:v>-6.34656186897782E-8</c:v>
                </c:pt>
                <c:pt idx="79">
                  <c:v>-6.33256543287611E-8</c:v>
                </c:pt>
                <c:pt idx="80">
                  <c:v>-6.31856899677439E-8</c:v>
                </c:pt>
                <c:pt idx="81">
                  <c:v>-6.30457256067268E-8</c:v>
                </c:pt>
                <c:pt idx="82">
                  <c:v>-6.29057612593179E-8</c:v>
                </c:pt>
                <c:pt idx="83">
                  <c:v>-6.27657968983008E-8</c:v>
                </c:pt>
                <c:pt idx="84">
                  <c:v>-6.26258325372837E-8</c:v>
                </c:pt>
                <c:pt idx="85">
                  <c:v>-6.24858681898748E-8</c:v>
                </c:pt>
                <c:pt idx="86">
                  <c:v>-6.23459038288577E-8</c:v>
                </c:pt>
                <c:pt idx="87">
                  <c:v>-6.22059394678406E-8</c:v>
                </c:pt>
                <c:pt idx="88">
                  <c:v>-6.20659751204317E-8</c:v>
                </c:pt>
                <c:pt idx="89">
                  <c:v>-6.19260107594146E-8</c:v>
                </c:pt>
                <c:pt idx="90">
                  <c:v>-6.17860463983974E-8</c:v>
                </c:pt>
                <c:pt idx="91">
                  <c:v>-6.16460820373803E-8</c:v>
                </c:pt>
                <c:pt idx="92">
                  <c:v>-6.15061176899714E-8</c:v>
                </c:pt>
                <c:pt idx="93">
                  <c:v>-6.13661533289543E-8</c:v>
                </c:pt>
                <c:pt idx="94">
                  <c:v>-6.12261889679372E-8</c:v>
                </c:pt>
                <c:pt idx="95">
                  <c:v>-6.10862246205283E-8</c:v>
                </c:pt>
                <c:pt idx="96">
                  <c:v>-6.09462602595112E-8</c:v>
                </c:pt>
                <c:pt idx="97">
                  <c:v>-6.08062958984941E-8</c:v>
                </c:pt>
                <c:pt idx="98">
                  <c:v>-6.06663315510852E-8</c:v>
                </c:pt>
                <c:pt idx="99">
                  <c:v>-6.05263671900681E-8</c:v>
                </c:pt>
                <c:pt idx="100">
                  <c:v>-6.0386402829051E-8</c:v>
                </c:pt>
                <c:pt idx="101">
                  <c:v>-6.02464384680338E-8</c:v>
                </c:pt>
                <c:pt idx="102">
                  <c:v>-6.0106474120625E-8</c:v>
                </c:pt>
                <c:pt idx="103">
                  <c:v>-5.99665097596078E-8</c:v>
                </c:pt>
                <c:pt idx="104">
                  <c:v>-5.98265453985907E-8</c:v>
                </c:pt>
                <c:pt idx="105">
                  <c:v>-5.96865810511818E-8</c:v>
                </c:pt>
                <c:pt idx="106">
                  <c:v>-5.95466166901647E-8</c:v>
                </c:pt>
                <c:pt idx="107">
                  <c:v>-5.94066523291476E-8</c:v>
                </c:pt>
                <c:pt idx="108">
                  <c:v>-5.92666879817387E-8</c:v>
                </c:pt>
                <c:pt idx="109">
                  <c:v>-5.91267236207216E-8</c:v>
                </c:pt>
                <c:pt idx="110">
                  <c:v>-5.89867592597045E-8</c:v>
                </c:pt>
                <c:pt idx="111">
                  <c:v>-5.88467949122956E-8</c:v>
                </c:pt>
                <c:pt idx="112">
                  <c:v>-5.87068305512785E-8</c:v>
                </c:pt>
                <c:pt idx="113">
                  <c:v>-5.85668661902613E-8</c:v>
                </c:pt>
                <c:pt idx="114">
                  <c:v>-5.84269018292442E-8</c:v>
                </c:pt>
                <c:pt idx="115">
                  <c:v>-5.82869374818354E-8</c:v>
                </c:pt>
                <c:pt idx="116">
                  <c:v>-5.81469731208182E-8</c:v>
                </c:pt>
                <c:pt idx="117">
                  <c:v>-5.80070087598011E-8</c:v>
                </c:pt>
                <c:pt idx="118">
                  <c:v>-5.78670444123922E-8</c:v>
                </c:pt>
                <c:pt idx="119">
                  <c:v>-5.77270800513751E-8</c:v>
                </c:pt>
                <c:pt idx="120">
                  <c:v>-5.7587115690358E-8</c:v>
                </c:pt>
                <c:pt idx="121">
                  <c:v>-5.74471513429491E-8</c:v>
                </c:pt>
                <c:pt idx="122">
                  <c:v>-5.7307186981932E-8</c:v>
                </c:pt>
                <c:pt idx="123">
                  <c:v>-5.71672226209149E-8</c:v>
                </c:pt>
                <c:pt idx="124">
                  <c:v>-5.70272582598977E-8</c:v>
                </c:pt>
                <c:pt idx="125">
                  <c:v>-5.68872939124889E-8</c:v>
                </c:pt>
                <c:pt idx="126">
                  <c:v>-5.67473295514717E-8</c:v>
                </c:pt>
                <c:pt idx="127">
                  <c:v>-5.66073651904546E-8</c:v>
                </c:pt>
                <c:pt idx="128">
                  <c:v>-5.64674008430458E-8</c:v>
                </c:pt>
                <c:pt idx="129">
                  <c:v>-5.63274364820286E-8</c:v>
                </c:pt>
                <c:pt idx="130">
                  <c:v>-5.61874721210115E-8</c:v>
                </c:pt>
                <c:pt idx="131">
                  <c:v>-5.60475077736026E-8</c:v>
                </c:pt>
                <c:pt idx="132">
                  <c:v>-5.59075434125855E-8</c:v>
                </c:pt>
                <c:pt idx="133">
                  <c:v>-5.57675790515684E-8</c:v>
                </c:pt>
                <c:pt idx="134">
                  <c:v>-5.56276146905512E-8</c:v>
                </c:pt>
                <c:pt idx="135">
                  <c:v>-5.54876503431424E-8</c:v>
                </c:pt>
                <c:pt idx="136">
                  <c:v>-5.53476859821252E-8</c:v>
                </c:pt>
                <c:pt idx="137">
                  <c:v>-5.52077216211081E-8</c:v>
                </c:pt>
                <c:pt idx="138">
                  <c:v>-5.50677572736992E-8</c:v>
                </c:pt>
                <c:pt idx="139">
                  <c:v>-5.49277929126821E-8</c:v>
                </c:pt>
                <c:pt idx="140">
                  <c:v>-5.4787828551665E-8</c:v>
                </c:pt>
                <c:pt idx="141">
                  <c:v>-5.46478642042561E-8</c:v>
                </c:pt>
                <c:pt idx="142">
                  <c:v>-5.4507899843239E-8</c:v>
                </c:pt>
                <c:pt idx="143">
                  <c:v>-5.43679354822219E-8</c:v>
                </c:pt>
                <c:pt idx="144">
                  <c:v>-5.42279711212047E-8</c:v>
                </c:pt>
                <c:pt idx="145">
                  <c:v>-5.40880067737959E-8</c:v>
                </c:pt>
                <c:pt idx="146">
                  <c:v>-5.39480424127787E-8</c:v>
                </c:pt>
                <c:pt idx="147">
                  <c:v>-5.38080780517616E-8</c:v>
                </c:pt>
                <c:pt idx="148">
                  <c:v>-5.36681137043528E-8</c:v>
                </c:pt>
                <c:pt idx="149">
                  <c:v>-5.35281493433356E-8</c:v>
                </c:pt>
                <c:pt idx="150">
                  <c:v>-5.33881849823185E-8</c:v>
                </c:pt>
                <c:pt idx="151">
                  <c:v>-5.32482206349096E-8</c:v>
                </c:pt>
                <c:pt idx="152">
                  <c:v>-5.31082562738925E-8</c:v>
                </c:pt>
                <c:pt idx="153">
                  <c:v>-5.29682919128754E-8</c:v>
                </c:pt>
                <c:pt idx="154">
                  <c:v>-5.28283275518582E-8</c:v>
                </c:pt>
                <c:pt idx="155">
                  <c:v>-5.26883632044494E-8</c:v>
                </c:pt>
                <c:pt idx="156">
                  <c:v>-5.25483988434323E-8</c:v>
                </c:pt>
                <c:pt idx="157">
                  <c:v>-5.24084344824151E-8</c:v>
                </c:pt>
                <c:pt idx="158">
                  <c:v>-5.22684701350063E-8</c:v>
                </c:pt>
                <c:pt idx="159">
                  <c:v>-5.21285057739891E-8</c:v>
                </c:pt>
                <c:pt idx="160">
                  <c:v>-5.1988541412972E-8</c:v>
                </c:pt>
                <c:pt idx="161">
                  <c:v>-5.18485770655631E-8</c:v>
                </c:pt>
                <c:pt idx="162">
                  <c:v>-5.1708612704546E-8</c:v>
                </c:pt>
                <c:pt idx="163">
                  <c:v>-5.15686483435289E-8</c:v>
                </c:pt>
                <c:pt idx="164">
                  <c:v>-5.142868399612E-8</c:v>
                </c:pt>
                <c:pt idx="165">
                  <c:v>-5.12887196351029E-8</c:v>
                </c:pt>
                <c:pt idx="166">
                  <c:v>-5.11487552740858E-8</c:v>
                </c:pt>
                <c:pt idx="167">
                  <c:v>-5.10087909130686E-8</c:v>
                </c:pt>
                <c:pt idx="168">
                  <c:v>-5.08688265656598E-8</c:v>
                </c:pt>
                <c:pt idx="169">
                  <c:v>-5.07288622046426E-8</c:v>
                </c:pt>
                <c:pt idx="170">
                  <c:v>-5.05888978436255E-8</c:v>
                </c:pt>
                <c:pt idx="171">
                  <c:v>-5.04489334962167E-8</c:v>
                </c:pt>
                <c:pt idx="172">
                  <c:v>-5.03089691351995E-8</c:v>
                </c:pt>
                <c:pt idx="173">
                  <c:v>-5.01690047741824E-8</c:v>
                </c:pt>
                <c:pt idx="174">
                  <c:v>-5.00290404267735E-8</c:v>
                </c:pt>
                <c:pt idx="175">
                  <c:v>-4.98890760657564E-8</c:v>
                </c:pt>
                <c:pt idx="176">
                  <c:v>-4.97491117047393E-8</c:v>
                </c:pt>
                <c:pt idx="177">
                  <c:v>-4.96091473437221E-8</c:v>
                </c:pt>
                <c:pt idx="178">
                  <c:v>-4.94691829963133E-8</c:v>
                </c:pt>
                <c:pt idx="179">
                  <c:v>-4.93292186352961E-8</c:v>
                </c:pt>
                <c:pt idx="180">
                  <c:v>-4.9189254274279E-8</c:v>
                </c:pt>
                <c:pt idx="181">
                  <c:v>-4.90492899268702E-8</c:v>
                </c:pt>
                <c:pt idx="182">
                  <c:v>-4.8909325565853E-8</c:v>
                </c:pt>
                <c:pt idx="183">
                  <c:v>-4.87693612048359E-8</c:v>
                </c:pt>
                <c:pt idx="184">
                  <c:v>-4.8629396857427E-8</c:v>
                </c:pt>
                <c:pt idx="185">
                  <c:v>-4.84894324964099E-8</c:v>
                </c:pt>
                <c:pt idx="186">
                  <c:v>-4.83494681353928E-8</c:v>
                </c:pt>
                <c:pt idx="187">
                  <c:v>-4.82095037743756E-8</c:v>
                </c:pt>
                <c:pt idx="188">
                  <c:v>-4.80695394269668E-8</c:v>
                </c:pt>
                <c:pt idx="189">
                  <c:v>-4.79295750659496E-8</c:v>
                </c:pt>
                <c:pt idx="190">
                  <c:v>-4.77896107049325E-8</c:v>
                </c:pt>
                <c:pt idx="191">
                  <c:v>-4.76496463575237E-8</c:v>
                </c:pt>
                <c:pt idx="192">
                  <c:v>-4.75096819965065E-8</c:v>
                </c:pt>
                <c:pt idx="193">
                  <c:v>-4.73697176354894E-8</c:v>
                </c:pt>
                <c:pt idx="194">
                  <c:v>-4.72297532880806E-8</c:v>
                </c:pt>
                <c:pt idx="195">
                  <c:v>-4.70897889270634E-8</c:v>
                </c:pt>
                <c:pt idx="196">
                  <c:v>-4.69498245660463E-8</c:v>
                </c:pt>
                <c:pt idx="197">
                  <c:v>-4.68098602050291E-8</c:v>
                </c:pt>
                <c:pt idx="198">
                  <c:v>-4.66698958576203E-8</c:v>
                </c:pt>
                <c:pt idx="199">
                  <c:v>-4.65299314966032E-8</c:v>
                </c:pt>
                <c:pt idx="200">
                  <c:v>-4.6389967135586E-8</c:v>
                </c:pt>
                <c:pt idx="201">
                  <c:v>-4.62500027881772E-8</c:v>
                </c:pt>
                <c:pt idx="202">
                  <c:v>-4.611003842716E-8</c:v>
                </c:pt>
                <c:pt idx="203">
                  <c:v>-4.59700740661429E-8</c:v>
                </c:pt>
                <c:pt idx="204">
                  <c:v>-4.58301097187341E-8</c:v>
                </c:pt>
                <c:pt idx="205">
                  <c:v>-4.56901453577169E-8</c:v>
                </c:pt>
                <c:pt idx="206">
                  <c:v>-4.55501809966998E-8</c:v>
                </c:pt>
                <c:pt idx="207">
                  <c:v>-4.54102166356827E-8</c:v>
                </c:pt>
                <c:pt idx="208">
                  <c:v>-4.52702522882738E-8</c:v>
                </c:pt>
                <c:pt idx="209">
                  <c:v>-4.51302879272567E-8</c:v>
                </c:pt>
                <c:pt idx="210">
                  <c:v>-4.49903235662395E-8</c:v>
                </c:pt>
                <c:pt idx="211">
                  <c:v>-4.48503592188307E-8</c:v>
                </c:pt>
                <c:pt idx="212">
                  <c:v>-4.47103948578136E-8</c:v>
                </c:pt>
                <c:pt idx="213">
                  <c:v>-4.45704304967964E-8</c:v>
                </c:pt>
                <c:pt idx="214">
                  <c:v>-4.44304661493876E-8</c:v>
                </c:pt>
                <c:pt idx="215">
                  <c:v>-4.42905017883704E-8</c:v>
                </c:pt>
                <c:pt idx="216">
                  <c:v>-4.41505374273533E-8</c:v>
                </c:pt>
                <c:pt idx="217">
                  <c:v>-4.40105730799444E-8</c:v>
                </c:pt>
                <c:pt idx="218">
                  <c:v>-4.38706087189273E-8</c:v>
                </c:pt>
                <c:pt idx="219">
                  <c:v>-4.37306443579102E-8</c:v>
                </c:pt>
                <c:pt idx="220">
                  <c:v>-4.35906799968931E-8</c:v>
                </c:pt>
                <c:pt idx="221">
                  <c:v>-4.34507156494842E-8</c:v>
                </c:pt>
                <c:pt idx="222">
                  <c:v>-4.33107512884671E-8</c:v>
                </c:pt>
                <c:pt idx="223">
                  <c:v>-4.31707869274499E-8</c:v>
                </c:pt>
                <c:pt idx="224">
                  <c:v>-4.30308225800411E-8</c:v>
                </c:pt>
                <c:pt idx="225">
                  <c:v>-4.28908582190239E-8</c:v>
                </c:pt>
                <c:pt idx="226">
                  <c:v>-4.27508938580068E-8</c:v>
                </c:pt>
                <c:pt idx="227">
                  <c:v>-4.26109295037938E-8</c:v>
                </c:pt>
                <c:pt idx="228">
                  <c:v>-4.24709651468592E-8</c:v>
                </c:pt>
                <c:pt idx="229">
                  <c:v>-4.23310007899245E-8</c:v>
                </c:pt>
                <c:pt idx="230">
                  <c:v>-4.21910364329899E-8</c:v>
                </c:pt>
                <c:pt idx="231">
                  <c:v>-4.20510720760552E-8</c:v>
                </c:pt>
                <c:pt idx="232">
                  <c:v>-4.19111077191206E-8</c:v>
                </c:pt>
                <c:pt idx="233">
                  <c:v>-4.17711433621859E-8</c:v>
                </c:pt>
                <c:pt idx="234">
                  <c:v>-4.16311790052513E-8</c:v>
                </c:pt>
                <c:pt idx="235">
                  <c:v>-4.14912146496774E-8</c:v>
                </c:pt>
                <c:pt idx="236">
                  <c:v>-4.13512502927428E-8</c:v>
                </c:pt>
                <c:pt idx="237">
                  <c:v>-4.12112859358082E-8</c:v>
                </c:pt>
                <c:pt idx="238">
                  <c:v>-4.10713215788735E-8</c:v>
                </c:pt>
                <c:pt idx="239">
                  <c:v>-4.09313572219388E-8</c:v>
                </c:pt>
                <c:pt idx="240">
                  <c:v>-4.07913928650042E-8</c:v>
                </c:pt>
                <c:pt idx="241">
                  <c:v>-4.06514285080695E-8</c:v>
                </c:pt>
                <c:pt idx="242">
                  <c:v>-4.05114641511349E-8</c:v>
                </c:pt>
                <c:pt idx="243">
                  <c:v>-4.03714997942003E-8</c:v>
                </c:pt>
                <c:pt idx="244">
                  <c:v>-4.02315354372656E-8</c:v>
                </c:pt>
                <c:pt idx="245">
                  <c:v>-4.0091571080331E-8</c:v>
                </c:pt>
                <c:pt idx="246">
                  <c:v>-3.99516067233963E-8</c:v>
                </c:pt>
                <c:pt idx="247">
                  <c:v>-3.98116423664617E-8</c:v>
                </c:pt>
                <c:pt idx="248">
                  <c:v>-3.9671678009527E-8</c:v>
                </c:pt>
                <c:pt idx="249">
                  <c:v>-3.95317136525924E-8</c:v>
                </c:pt>
                <c:pt idx="250">
                  <c:v>-3.93917492956577E-8</c:v>
                </c:pt>
                <c:pt idx="251">
                  <c:v>-3.92517849387231E-8</c:v>
                </c:pt>
                <c:pt idx="252">
                  <c:v>-3.91118205817884E-8</c:v>
                </c:pt>
                <c:pt idx="253">
                  <c:v>-3.89718562248538E-8</c:v>
                </c:pt>
                <c:pt idx="254">
                  <c:v>-3.88318918679191E-8</c:v>
                </c:pt>
                <c:pt idx="255">
                  <c:v>-3.86919275109845E-8</c:v>
                </c:pt>
                <c:pt idx="256">
                  <c:v>-3.85519631540498E-8</c:v>
                </c:pt>
                <c:pt idx="257">
                  <c:v>-3.84119987971152E-8</c:v>
                </c:pt>
                <c:pt idx="258">
                  <c:v>-3.82720344401805E-8</c:v>
                </c:pt>
                <c:pt idx="259">
                  <c:v>-3.81320700832459E-8</c:v>
                </c:pt>
                <c:pt idx="260">
                  <c:v>-3.79921057263112E-8</c:v>
                </c:pt>
                <c:pt idx="261">
                  <c:v>-3.78521413693766E-8</c:v>
                </c:pt>
                <c:pt idx="262">
                  <c:v>-3.77121770124419E-8</c:v>
                </c:pt>
                <c:pt idx="263">
                  <c:v>-3.75722126555073E-8</c:v>
                </c:pt>
                <c:pt idx="264">
                  <c:v>-3.74322482985726E-8</c:v>
                </c:pt>
                <c:pt idx="265">
                  <c:v>-3.7292283941638E-8</c:v>
                </c:pt>
                <c:pt idx="266">
                  <c:v>-3.71523195847033E-8</c:v>
                </c:pt>
                <c:pt idx="267">
                  <c:v>-3.70123552277687E-8</c:v>
                </c:pt>
                <c:pt idx="268">
                  <c:v>-3.6872390870834E-8</c:v>
                </c:pt>
                <c:pt idx="269">
                  <c:v>-3.67324265138994E-8</c:v>
                </c:pt>
                <c:pt idx="270">
                  <c:v>-3.65924621569647E-8</c:v>
                </c:pt>
                <c:pt idx="271">
                  <c:v>-3.64524978000301E-8</c:v>
                </c:pt>
                <c:pt idx="272">
                  <c:v>-3.63125334430954E-8</c:v>
                </c:pt>
                <c:pt idx="273">
                  <c:v>-3.61725690861608E-8</c:v>
                </c:pt>
                <c:pt idx="274">
                  <c:v>-3.60326047292261E-8</c:v>
                </c:pt>
                <c:pt idx="275">
                  <c:v>-3.58926403722915E-8</c:v>
                </c:pt>
                <c:pt idx="276">
                  <c:v>-3.57526760153568E-8</c:v>
                </c:pt>
                <c:pt idx="277">
                  <c:v>-3.56127116584222E-8</c:v>
                </c:pt>
                <c:pt idx="278">
                  <c:v>-3.54727473014875E-8</c:v>
                </c:pt>
                <c:pt idx="279">
                  <c:v>-3.53327829445529E-8</c:v>
                </c:pt>
                <c:pt idx="280">
                  <c:v>-3.51928185876182E-8</c:v>
                </c:pt>
                <c:pt idx="281">
                  <c:v>-3.50528542306836E-8</c:v>
                </c:pt>
                <c:pt idx="282">
                  <c:v>-3.49128898737489E-8</c:v>
                </c:pt>
                <c:pt idx="283">
                  <c:v>-3.47729255168143E-8</c:v>
                </c:pt>
                <c:pt idx="284">
                  <c:v>-3.46329611598796E-8</c:v>
                </c:pt>
                <c:pt idx="285">
                  <c:v>-3.4492996802945E-8</c:v>
                </c:pt>
                <c:pt idx="286">
                  <c:v>-3.43530324460103E-8</c:v>
                </c:pt>
                <c:pt idx="287">
                  <c:v>-3.42130680904365E-8</c:v>
                </c:pt>
                <c:pt idx="288">
                  <c:v>-3.40731037335019E-8</c:v>
                </c:pt>
                <c:pt idx="289">
                  <c:v>-3.39331393765672E-8</c:v>
                </c:pt>
                <c:pt idx="290">
                  <c:v>-3.37931750196326E-8</c:v>
                </c:pt>
                <c:pt idx="291">
                  <c:v>-3.36532106626979E-8</c:v>
                </c:pt>
                <c:pt idx="292">
                  <c:v>-3.35132463057633E-8</c:v>
                </c:pt>
                <c:pt idx="293">
                  <c:v>-3.33732819488286E-8</c:v>
                </c:pt>
                <c:pt idx="294">
                  <c:v>-3.3233317591894E-8</c:v>
                </c:pt>
                <c:pt idx="295">
                  <c:v>-3.30933532349593E-8</c:v>
                </c:pt>
                <c:pt idx="296">
                  <c:v>-3.29533888780247E-8</c:v>
                </c:pt>
                <c:pt idx="297">
                  <c:v>-3.281342452109E-8</c:v>
                </c:pt>
                <c:pt idx="298">
                  <c:v>-3.26734601641554E-8</c:v>
                </c:pt>
                <c:pt idx="299">
                  <c:v>-3.25334958072207E-8</c:v>
                </c:pt>
                <c:pt idx="300">
                  <c:v>-3.23935314502861E-8</c:v>
                </c:pt>
                <c:pt idx="301">
                  <c:v>-3.22535670933514E-8</c:v>
                </c:pt>
                <c:pt idx="302">
                  <c:v>-3.21136027364168E-8</c:v>
                </c:pt>
                <c:pt idx="303">
                  <c:v>-3.19736383794821E-8</c:v>
                </c:pt>
                <c:pt idx="304">
                  <c:v>-3.18336740225475E-8</c:v>
                </c:pt>
                <c:pt idx="305">
                  <c:v>-3.16937096656128E-8</c:v>
                </c:pt>
                <c:pt idx="306">
                  <c:v>-3.15537453086782E-8</c:v>
                </c:pt>
                <c:pt idx="307">
                  <c:v>-3.14137809517435E-8</c:v>
                </c:pt>
                <c:pt idx="308">
                  <c:v>-3.12738165948089E-8</c:v>
                </c:pt>
                <c:pt idx="309">
                  <c:v>-3.11338522378742E-8</c:v>
                </c:pt>
                <c:pt idx="310">
                  <c:v>-3.09938878809396E-8</c:v>
                </c:pt>
                <c:pt idx="311">
                  <c:v>-3.08539235240049E-8</c:v>
                </c:pt>
                <c:pt idx="312">
                  <c:v>-3.07139591670703E-8</c:v>
                </c:pt>
                <c:pt idx="313">
                  <c:v>-3.05739948101356E-8</c:v>
                </c:pt>
                <c:pt idx="314">
                  <c:v>-3.0434030453201E-8</c:v>
                </c:pt>
                <c:pt idx="315">
                  <c:v>-3.02940660962663E-8</c:v>
                </c:pt>
                <c:pt idx="316">
                  <c:v>-3.01541017393317E-8</c:v>
                </c:pt>
                <c:pt idx="317">
                  <c:v>-3.0014137382397E-8</c:v>
                </c:pt>
                <c:pt idx="318">
                  <c:v>-2.98741730254624E-8</c:v>
                </c:pt>
                <c:pt idx="319">
                  <c:v>-2.97342086685277E-8</c:v>
                </c:pt>
                <c:pt idx="320">
                  <c:v>-2.95942443115931E-8</c:v>
                </c:pt>
                <c:pt idx="321">
                  <c:v>-2.94542799546584E-8</c:v>
                </c:pt>
                <c:pt idx="322">
                  <c:v>-2.93143155977238E-8</c:v>
                </c:pt>
                <c:pt idx="323">
                  <c:v>-2.91743512407891E-8</c:v>
                </c:pt>
                <c:pt idx="324">
                  <c:v>-2.90343868838545E-8</c:v>
                </c:pt>
                <c:pt idx="325">
                  <c:v>-2.88944225269199E-8</c:v>
                </c:pt>
                <c:pt idx="326">
                  <c:v>-2.87544581699852E-8</c:v>
                </c:pt>
                <c:pt idx="327">
                  <c:v>-2.86144938130505E-8</c:v>
                </c:pt>
                <c:pt idx="328">
                  <c:v>-2.84745294561159E-8</c:v>
                </c:pt>
                <c:pt idx="329">
                  <c:v>-2.83345650991812E-8</c:v>
                </c:pt>
                <c:pt idx="330">
                  <c:v>-2.81946007422466E-8</c:v>
                </c:pt>
                <c:pt idx="331">
                  <c:v>-2.8054636385312E-8</c:v>
                </c:pt>
                <c:pt idx="332">
                  <c:v>-2.79146720283773E-8</c:v>
                </c:pt>
                <c:pt idx="333">
                  <c:v>-2.77747076714427E-8</c:v>
                </c:pt>
                <c:pt idx="334">
                  <c:v>-2.7634743314508E-8</c:v>
                </c:pt>
                <c:pt idx="335">
                  <c:v>-2.74947789575734E-8</c:v>
                </c:pt>
                <c:pt idx="336">
                  <c:v>-2.73548146006387E-8</c:v>
                </c:pt>
                <c:pt idx="337">
                  <c:v>-2.72148502437041E-8</c:v>
                </c:pt>
                <c:pt idx="338">
                  <c:v>-2.70748858867694E-8</c:v>
                </c:pt>
                <c:pt idx="339">
                  <c:v>-2.69349215311956E-8</c:v>
                </c:pt>
                <c:pt idx="340">
                  <c:v>-2.67949571742609E-8</c:v>
                </c:pt>
                <c:pt idx="341">
                  <c:v>-2.66549928173263E-8</c:v>
                </c:pt>
                <c:pt idx="342">
                  <c:v>-2.65150284603916E-8</c:v>
                </c:pt>
                <c:pt idx="343">
                  <c:v>-2.6375064103457E-8</c:v>
                </c:pt>
                <c:pt idx="344">
                  <c:v>-2.62350997465223E-8</c:v>
                </c:pt>
                <c:pt idx="345">
                  <c:v>-2.60951353895877E-8</c:v>
                </c:pt>
                <c:pt idx="346">
                  <c:v>-2.5955171032653E-8</c:v>
                </c:pt>
                <c:pt idx="347">
                  <c:v>-2.58152066757184E-8</c:v>
                </c:pt>
                <c:pt idx="348">
                  <c:v>-2.56752423187838E-8</c:v>
                </c:pt>
                <c:pt idx="349">
                  <c:v>-2.55352779618491E-8</c:v>
                </c:pt>
                <c:pt idx="350">
                  <c:v>-2.53953136049145E-8</c:v>
                </c:pt>
                <c:pt idx="351">
                  <c:v>-2.52553492479798E-8</c:v>
                </c:pt>
                <c:pt idx="352">
                  <c:v>-2.51153848910451E-8</c:v>
                </c:pt>
                <c:pt idx="353">
                  <c:v>-2.49754205341105E-8</c:v>
                </c:pt>
                <c:pt idx="354">
                  <c:v>-2.48354561771759E-8</c:v>
                </c:pt>
                <c:pt idx="355">
                  <c:v>-2.46954918202412E-8</c:v>
                </c:pt>
                <c:pt idx="356">
                  <c:v>-2.45555274633066E-8</c:v>
                </c:pt>
                <c:pt idx="357">
                  <c:v>-2.44155631063719E-8</c:v>
                </c:pt>
                <c:pt idx="358">
                  <c:v>-2.42755987494373E-8</c:v>
                </c:pt>
                <c:pt idx="359">
                  <c:v>-2.41356343925026E-8</c:v>
                </c:pt>
                <c:pt idx="360">
                  <c:v>-2.3995670035568E-8</c:v>
                </c:pt>
                <c:pt idx="361">
                  <c:v>-2.38557056786333E-8</c:v>
                </c:pt>
                <c:pt idx="362">
                  <c:v>-2.37157413216986E-8</c:v>
                </c:pt>
                <c:pt idx="363">
                  <c:v>-2.3575776964764E-8</c:v>
                </c:pt>
                <c:pt idx="364">
                  <c:v>-2.34358126078294E-8</c:v>
                </c:pt>
                <c:pt idx="365">
                  <c:v>-2.32958482508947E-8</c:v>
                </c:pt>
                <c:pt idx="366">
                  <c:v>-2.315588389396E-8</c:v>
                </c:pt>
                <c:pt idx="367">
                  <c:v>-2.30159195370254E-8</c:v>
                </c:pt>
                <c:pt idx="368">
                  <c:v>-2.28759551800908E-8</c:v>
                </c:pt>
                <c:pt idx="369">
                  <c:v>-2.27359908231561E-8</c:v>
                </c:pt>
                <c:pt idx="370">
                  <c:v>-2.25960264662215E-8</c:v>
                </c:pt>
                <c:pt idx="371">
                  <c:v>-2.24560621092868E-8</c:v>
                </c:pt>
                <c:pt idx="372">
                  <c:v>-2.23160977523522E-8</c:v>
                </c:pt>
                <c:pt idx="373">
                  <c:v>-2.21761333954175E-8</c:v>
                </c:pt>
                <c:pt idx="374">
                  <c:v>-2.20361690384829E-8</c:v>
                </c:pt>
                <c:pt idx="375">
                  <c:v>-2.18962046815482E-8</c:v>
                </c:pt>
                <c:pt idx="376">
                  <c:v>-2.17562403246136E-8</c:v>
                </c:pt>
                <c:pt idx="377">
                  <c:v>-2.16162759676789E-8</c:v>
                </c:pt>
                <c:pt idx="378">
                  <c:v>-2.14763116107443E-8</c:v>
                </c:pt>
                <c:pt idx="379">
                  <c:v>-2.13363472538096E-8</c:v>
                </c:pt>
                <c:pt idx="380">
                  <c:v>-2.1196382896875E-8</c:v>
                </c:pt>
                <c:pt idx="381">
                  <c:v>-2.10564185399403E-8</c:v>
                </c:pt>
                <c:pt idx="382">
                  <c:v>-2.09164541830057E-8</c:v>
                </c:pt>
                <c:pt idx="383">
                  <c:v>-2.0776489826071E-8</c:v>
                </c:pt>
                <c:pt idx="384">
                  <c:v>-2.06365254691364E-8</c:v>
                </c:pt>
                <c:pt idx="385">
                  <c:v>-2.04965611122017E-8</c:v>
                </c:pt>
                <c:pt idx="386">
                  <c:v>-2.03565967552671E-8</c:v>
                </c:pt>
                <c:pt idx="387">
                  <c:v>-2.02166323983324E-8</c:v>
                </c:pt>
                <c:pt idx="388">
                  <c:v>-2.00766680413978E-8</c:v>
                </c:pt>
                <c:pt idx="389">
                  <c:v>-1.99367036844631E-8</c:v>
                </c:pt>
                <c:pt idx="390">
                  <c:v>-1.97967393275285E-8</c:v>
                </c:pt>
                <c:pt idx="391">
                  <c:v>-1.96567749719546E-8</c:v>
                </c:pt>
                <c:pt idx="392">
                  <c:v>-1.951681061502E-8</c:v>
                </c:pt>
                <c:pt idx="393">
                  <c:v>-1.93768462580854E-8</c:v>
                </c:pt>
                <c:pt idx="394">
                  <c:v>-1.92368819011507E-8</c:v>
                </c:pt>
                <c:pt idx="395">
                  <c:v>-1.90969175442161E-8</c:v>
                </c:pt>
                <c:pt idx="396">
                  <c:v>-1.89569531872814E-8</c:v>
                </c:pt>
                <c:pt idx="397">
                  <c:v>-1.88169888303468E-8</c:v>
                </c:pt>
                <c:pt idx="398">
                  <c:v>-1.86770244734121E-8</c:v>
                </c:pt>
                <c:pt idx="399">
                  <c:v>-1.85370601164775E-8</c:v>
                </c:pt>
                <c:pt idx="400">
                  <c:v>-1.83970957595428E-8</c:v>
                </c:pt>
                <c:pt idx="401">
                  <c:v>-1.82571314026082E-8</c:v>
                </c:pt>
                <c:pt idx="402">
                  <c:v>-1.81171670456735E-8</c:v>
                </c:pt>
                <c:pt idx="403">
                  <c:v>-1.79772026887389E-8</c:v>
                </c:pt>
                <c:pt idx="404">
                  <c:v>-1.78372383318042E-8</c:v>
                </c:pt>
                <c:pt idx="405">
                  <c:v>-1.76972739748696E-8</c:v>
                </c:pt>
                <c:pt idx="406">
                  <c:v>-1.75573096179349E-8</c:v>
                </c:pt>
                <c:pt idx="407">
                  <c:v>-1.74173452610003E-8</c:v>
                </c:pt>
                <c:pt idx="408">
                  <c:v>-1.72773809040656E-8</c:v>
                </c:pt>
                <c:pt idx="409">
                  <c:v>-1.7137416547131E-8</c:v>
                </c:pt>
                <c:pt idx="410">
                  <c:v>-1.69974521901963E-8</c:v>
                </c:pt>
                <c:pt idx="411">
                  <c:v>-1.68574878332617E-8</c:v>
                </c:pt>
                <c:pt idx="412">
                  <c:v>-1.6717523476327E-8</c:v>
                </c:pt>
                <c:pt idx="413">
                  <c:v>-1.65775591193924E-8</c:v>
                </c:pt>
                <c:pt idx="414">
                  <c:v>-1.64375947624577E-8</c:v>
                </c:pt>
                <c:pt idx="415">
                  <c:v>-1.62976304055231E-8</c:v>
                </c:pt>
                <c:pt idx="416">
                  <c:v>-1.61576660485884E-8</c:v>
                </c:pt>
                <c:pt idx="417">
                  <c:v>-1.60177016916538E-8</c:v>
                </c:pt>
                <c:pt idx="418">
                  <c:v>-1.58777373347191E-8</c:v>
                </c:pt>
                <c:pt idx="419">
                  <c:v>-1.57377729777845E-8</c:v>
                </c:pt>
                <c:pt idx="420">
                  <c:v>-1.55978086208498E-8</c:v>
                </c:pt>
                <c:pt idx="421">
                  <c:v>-1.54578442639152E-8</c:v>
                </c:pt>
                <c:pt idx="422">
                  <c:v>-1.53178799069805E-8</c:v>
                </c:pt>
                <c:pt idx="423">
                  <c:v>-1.51779155500459E-8</c:v>
                </c:pt>
                <c:pt idx="424">
                  <c:v>-1.50379511931112E-8</c:v>
                </c:pt>
                <c:pt idx="425">
                  <c:v>-1.48979868361766E-8</c:v>
                </c:pt>
                <c:pt idx="426">
                  <c:v>-1.47580224792419E-8</c:v>
                </c:pt>
                <c:pt idx="427">
                  <c:v>-1.46180581223073E-8</c:v>
                </c:pt>
                <c:pt idx="428">
                  <c:v>-1.44780937653726E-8</c:v>
                </c:pt>
                <c:pt idx="429">
                  <c:v>-1.4338129408438E-8</c:v>
                </c:pt>
                <c:pt idx="430">
                  <c:v>-1.41981650515033E-8</c:v>
                </c:pt>
                <c:pt idx="431">
                  <c:v>-1.40582006945687E-8</c:v>
                </c:pt>
                <c:pt idx="432">
                  <c:v>-1.3918236337634E-8</c:v>
                </c:pt>
                <c:pt idx="433">
                  <c:v>-1.37782719806994E-8</c:v>
                </c:pt>
                <c:pt idx="434">
                  <c:v>-1.36383076237647E-8</c:v>
                </c:pt>
                <c:pt idx="435">
                  <c:v>-1.34983432668301E-8</c:v>
                </c:pt>
                <c:pt idx="436">
                  <c:v>-1.33583789098954E-8</c:v>
                </c:pt>
                <c:pt idx="437">
                  <c:v>-1.32184145529608E-8</c:v>
                </c:pt>
                <c:pt idx="438">
                  <c:v>-1.30784501960262E-8</c:v>
                </c:pt>
                <c:pt idx="439">
                  <c:v>-1.29384858390915E-8</c:v>
                </c:pt>
                <c:pt idx="440">
                  <c:v>-1.27985214821568E-8</c:v>
                </c:pt>
                <c:pt idx="441">
                  <c:v>-1.26585571252222E-8</c:v>
                </c:pt>
                <c:pt idx="442">
                  <c:v>-1.25185927682875E-8</c:v>
                </c:pt>
                <c:pt idx="443">
                  <c:v>-1.23786284113529E-8</c:v>
                </c:pt>
                <c:pt idx="444">
                  <c:v>-1.22386640557791E-8</c:v>
                </c:pt>
                <c:pt idx="445">
                  <c:v>-1.20986996988444E-8</c:v>
                </c:pt>
                <c:pt idx="446">
                  <c:v>-1.19587353419098E-8</c:v>
                </c:pt>
                <c:pt idx="447">
                  <c:v>-1.18187709849751E-8</c:v>
                </c:pt>
                <c:pt idx="448">
                  <c:v>-1.16788066280405E-8</c:v>
                </c:pt>
                <c:pt idx="449">
                  <c:v>-1.15388422711058E-8</c:v>
                </c:pt>
                <c:pt idx="450">
                  <c:v>-1.13988779141712E-8</c:v>
                </c:pt>
                <c:pt idx="451">
                  <c:v>-1.12589135572365E-8</c:v>
                </c:pt>
                <c:pt idx="452">
                  <c:v>-1.11189492003019E-8</c:v>
                </c:pt>
                <c:pt idx="453">
                  <c:v>-1.09789848433672E-8</c:v>
                </c:pt>
                <c:pt idx="454">
                  <c:v>-1.08390204864326E-8</c:v>
                </c:pt>
                <c:pt idx="455">
                  <c:v>-1.06990561294979E-8</c:v>
                </c:pt>
                <c:pt idx="456">
                  <c:v>-1.05590917725633E-8</c:v>
                </c:pt>
                <c:pt idx="457">
                  <c:v>-1.04191274156286E-8</c:v>
                </c:pt>
                <c:pt idx="458">
                  <c:v>-1.0279163058694E-8</c:v>
                </c:pt>
                <c:pt idx="459">
                  <c:v>-1.01391987017593E-8</c:v>
                </c:pt>
                <c:pt idx="460">
                  <c:v>-9.9992343448247E-9</c:v>
                </c:pt>
                <c:pt idx="461">
                  <c:v>-9.85926998789004E-9</c:v>
                </c:pt>
                <c:pt idx="462">
                  <c:v>-9.71930563095539E-9</c:v>
                </c:pt>
                <c:pt idx="463">
                  <c:v>-9.57934127402073E-9</c:v>
                </c:pt>
                <c:pt idx="464">
                  <c:v>-9.4393769170861E-9</c:v>
                </c:pt>
                <c:pt idx="465">
                  <c:v>-9.29941256015145E-9</c:v>
                </c:pt>
                <c:pt idx="466">
                  <c:v>-9.1594482032168E-9</c:v>
                </c:pt>
                <c:pt idx="467">
                  <c:v>-9.01948384628214E-9</c:v>
                </c:pt>
                <c:pt idx="468">
                  <c:v>-8.8795194893475E-9</c:v>
                </c:pt>
                <c:pt idx="469">
                  <c:v>-8.73955513241285E-9</c:v>
                </c:pt>
                <c:pt idx="470">
                  <c:v>-8.5995907754782E-9</c:v>
                </c:pt>
                <c:pt idx="471">
                  <c:v>-8.45962641854355E-9</c:v>
                </c:pt>
                <c:pt idx="472">
                  <c:v>-8.31966206160891E-9</c:v>
                </c:pt>
                <c:pt idx="473">
                  <c:v>-8.17969770467425E-9</c:v>
                </c:pt>
                <c:pt idx="474">
                  <c:v>-8.0397333477396E-9</c:v>
                </c:pt>
                <c:pt idx="475">
                  <c:v>-7.89976899080495E-9</c:v>
                </c:pt>
                <c:pt idx="476">
                  <c:v>-7.75980463387031E-9</c:v>
                </c:pt>
                <c:pt idx="477">
                  <c:v>-7.61984027693566E-9</c:v>
                </c:pt>
                <c:pt idx="478">
                  <c:v>-7.479875920001E-9</c:v>
                </c:pt>
                <c:pt idx="479">
                  <c:v>-7.33991156306635E-9</c:v>
                </c:pt>
                <c:pt idx="480">
                  <c:v>-7.1999472061317E-9</c:v>
                </c:pt>
                <c:pt idx="481">
                  <c:v>-7.05998284919706E-9</c:v>
                </c:pt>
                <c:pt idx="482">
                  <c:v>-6.92001849226241E-9</c:v>
                </c:pt>
                <c:pt idx="483">
                  <c:v>-6.78005413532776E-9</c:v>
                </c:pt>
                <c:pt idx="484">
                  <c:v>-6.6400897783931E-9</c:v>
                </c:pt>
                <c:pt idx="485">
                  <c:v>-6.50012542145847E-9</c:v>
                </c:pt>
                <c:pt idx="486">
                  <c:v>-6.36016106452381E-9</c:v>
                </c:pt>
                <c:pt idx="487">
                  <c:v>-6.22019670758916E-9</c:v>
                </c:pt>
                <c:pt idx="488">
                  <c:v>-6.08023235065451E-9</c:v>
                </c:pt>
                <c:pt idx="489">
                  <c:v>-5.94026799371987E-9</c:v>
                </c:pt>
                <c:pt idx="490">
                  <c:v>-5.80030363678522E-9</c:v>
                </c:pt>
                <c:pt idx="491">
                  <c:v>-5.66033927985056E-9</c:v>
                </c:pt>
                <c:pt idx="492">
                  <c:v>-5.52037492291591E-9</c:v>
                </c:pt>
                <c:pt idx="493">
                  <c:v>-5.38041056598127E-9</c:v>
                </c:pt>
                <c:pt idx="494">
                  <c:v>-5.24044620904662E-9</c:v>
                </c:pt>
                <c:pt idx="495">
                  <c:v>-5.10048185211197E-9</c:v>
                </c:pt>
                <c:pt idx="496">
                  <c:v>-4.96051749653814E-9</c:v>
                </c:pt>
                <c:pt idx="497">
                  <c:v>-4.82055313960349E-9</c:v>
                </c:pt>
                <c:pt idx="498">
                  <c:v>-4.68058878266885E-9</c:v>
                </c:pt>
                <c:pt idx="499">
                  <c:v>-4.5406244257342E-9</c:v>
                </c:pt>
                <c:pt idx="500">
                  <c:v>-4.40066006879955E-9</c:v>
                </c:pt>
                <c:pt idx="501">
                  <c:v>-4.26069571186489E-9</c:v>
                </c:pt>
                <c:pt idx="502">
                  <c:v>-4.12073135493026E-9</c:v>
                </c:pt>
                <c:pt idx="503">
                  <c:v>-3.9807669979956E-9</c:v>
                </c:pt>
                <c:pt idx="504">
                  <c:v>-3.84080264106095E-9</c:v>
                </c:pt>
                <c:pt idx="505">
                  <c:v>-3.7008382841263E-9</c:v>
                </c:pt>
                <c:pt idx="506">
                  <c:v>-3.56087392719166E-9</c:v>
                </c:pt>
                <c:pt idx="507">
                  <c:v>-3.42090957025701E-9</c:v>
                </c:pt>
                <c:pt idx="508">
                  <c:v>-3.28094521332236E-9</c:v>
                </c:pt>
                <c:pt idx="509">
                  <c:v>-3.1409808563877E-9</c:v>
                </c:pt>
                <c:pt idx="510">
                  <c:v>-3.00101649945307E-9</c:v>
                </c:pt>
                <c:pt idx="511">
                  <c:v>-2.86105214251841E-9</c:v>
                </c:pt>
                <c:pt idx="512">
                  <c:v>-2.72108778558376E-9</c:v>
                </c:pt>
                <c:pt idx="513">
                  <c:v>-2.58112342864911E-9</c:v>
                </c:pt>
                <c:pt idx="514">
                  <c:v>-2.44115907171447E-9</c:v>
                </c:pt>
                <c:pt idx="515">
                  <c:v>-2.30119471477982E-9</c:v>
                </c:pt>
                <c:pt idx="516">
                  <c:v>-2.16123035784516E-9</c:v>
                </c:pt>
                <c:pt idx="517">
                  <c:v>-2.02126600091051E-9</c:v>
                </c:pt>
                <c:pt idx="518">
                  <c:v>-1.88130164397586E-9</c:v>
                </c:pt>
                <c:pt idx="519">
                  <c:v>-1.74133728704122E-9</c:v>
                </c:pt>
                <c:pt idx="520">
                  <c:v>-1.60137293010657E-9</c:v>
                </c:pt>
                <c:pt idx="521">
                  <c:v>-1.46140857317191E-9</c:v>
                </c:pt>
                <c:pt idx="522">
                  <c:v>-1.32144421623726E-9</c:v>
                </c:pt>
                <c:pt idx="523">
                  <c:v>-1.18147985930263E-9</c:v>
                </c:pt>
                <c:pt idx="524">
                  <c:v>-1.04151550236797E-9</c:v>
                </c:pt>
                <c:pt idx="525">
                  <c:v>-9.01551145433318E-10</c:v>
                </c:pt>
                <c:pt idx="526">
                  <c:v>-7.61586788498665E-10</c:v>
                </c:pt>
                <c:pt idx="527">
                  <c:v>-6.2162243156403E-10</c:v>
                </c:pt>
                <c:pt idx="528">
                  <c:v>-4.81658074629376E-10</c:v>
                </c:pt>
                <c:pt idx="529">
                  <c:v>-3.41693717694723E-10</c:v>
                </c:pt>
                <c:pt idx="530">
                  <c:v>-2.01729360760069E-10</c:v>
                </c:pt>
                <c:pt idx="531">
                  <c:v>-6.17650038254341E-11</c:v>
                </c:pt>
                <c:pt idx="532">
                  <c:v>7.81993531092195E-11</c:v>
                </c:pt>
                <c:pt idx="533">
                  <c:v>2.18163710043873E-10</c:v>
                </c:pt>
                <c:pt idx="534">
                  <c:v>3.58128066978527E-10</c:v>
                </c:pt>
                <c:pt idx="535">
                  <c:v>4.98092423913162E-10</c:v>
                </c:pt>
                <c:pt idx="536">
                  <c:v>6.38056780847815E-10</c:v>
                </c:pt>
                <c:pt idx="537">
                  <c:v>7.7802113778247E-10</c:v>
                </c:pt>
                <c:pt idx="538">
                  <c:v>9.17985494717122E-10</c:v>
                </c:pt>
                <c:pt idx="539">
                  <c:v>1.05794985165178E-9</c:v>
                </c:pt>
                <c:pt idx="540">
                  <c:v>1.19791420858641E-9</c:v>
                </c:pt>
                <c:pt idx="541">
                  <c:v>1.33787856552106E-9</c:v>
                </c:pt>
                <c:pt idx="542">
                  <c:v>1.47784292245572E-9</c:v>
                </c:pt>
                <c:pt idx="543">
                  <c:v>1.61780727939037E-9</c:v>
                </c:pt>
                <c:pt idx="544">
                  <c:v>1.75777163632501E-9</c:v>
                </c:pt>
                <c:pt idx="545">
                  <c:v>1.89773599325966E-9</c:v>
                </c:pt>
                <c:pt idx="546">
                  <c:v>2.03770035019431E-9</c:v>
                </c:pt>
                <c:pt idx="547">
                  <c:v>2.17766470712897E-9</c:v>
                </c:pt>
                <c:pt idx="548">
                  <c:v>2.31762906270277E-9</c:v>
                </c:pt>
                <c:pt idx="549">
                  <c:v>2.45759341963743E-9</c:v>
                </c:pt>
                <c:pt idx="550">
                  <c:v>2.59755777657208E-9</c:v>
                </c:pt>
                <c:pt idx="551">
                  <c:v>2.73752213350674E-9</c:v>
                </c:pt>
                <c:pt idx="552">
                  <c:v>2.87748649044137E-9</c:v>
                </c:pt>
                <c:pt idx="553">
                  <c:v>3.01745084737602E-9</c:v>
                </c:pt>
                <c:pt idx="554">
                  <c:v>3.15741520431068E-9</c:v>
                </c:pt>
                <c:pt idx="555">
                  <c:v>3.29737956124533E-9</c:v>
                </c:pt>
                <c:pt idx="556">
                  <c:v>3.43734391817998E-9</c:v>
                </c:pt>
                <c:pt idx="557">
                  <c:v>3.57730827511462E-9</c:v>
                </c:pt>
                <c:pt idx="558">
                  <c:v>3.71727263204927E-9</c:v>
                </c:pt>
                <c:pt idx="559">
                  <c:v>3.85723698898393E-9</c:v>
                </c:pt>
                <c:pt idx="560">
                  <c:v>3.99720134591858E-9</c:v>
                </c:pt>
                <c:pt idx="561">
                  <c:v>4.13716570285322E-9</c:v>
                </c:pt>
                <c:pt idx="562">
                  <c:v>4.27713005978787E-9</c:v>
                </c:pt>
                <c:pt idx="563">
                  <c:v>4.41709441672252E-9</c:v>
                </c:pt>
                <c:pt idx="564">
                  <c:v>4.55705877365718E-9</c:v>
                </c:pt>
                <c:pt idx="565">
                  <c:v>4.69702313059181E-9</c:v>
                </c:pt>
                <c:pt idx="566">
                  <c:v>4.83698748752647E-9</c:v>
                </c:pt>
                <c:pt idx="567">
                  <c:v>4.97695184446112E-9</c:v>
                </c:pt>
                <c:pt idx="568">
                  <c:v>5.11691620139577E-9</c:v>
                </c:pt>
                <c:pt idx="569">
                  <c:v>5.25688055833041E-9</c:v>
                </c:pt>
                <c:pt idx="570">
                  <c:v>5.39684491526506E-9</c:v>
                </c:pt>
                <c:pt idx="571">
                  <c:v>5.53680927219971E-9</c:v>
                </c:pt>
                <c:pt idx="572">
                  <c:v>5.67677362913437E-9</c:v>
                </c:pt>
                <c:pt idx="573">
                  <c:v>5.816737986069E-9</c:v>
                </c:pt>
                <c:pt idx="574">
                  <c:v>5.95670234300366E-9</c:v>
                </c:pt>
                <c:pt idx="575">
                  <c:v>6.09666669993831E-9</c:v>
                </c:pt>
                <c:pt idx="576">
                  <c:v>6.23663105687296E-9</c:v>
                </c:pt>
                <c:pt idx="577">
                  <c:v>6.37659541380762E-9</c:v>
                </c:pt>
                <c:pt idx="578">
                  <c:v>6.51655977074225E-9</c:v>
                </c:pt>
                <c:pt idx="579">
                  <c:v>6.6565241276769E-9</c:v>
                </c:pt>
                <c:pt idx="580">
                  <c:v>6.79648848461156E-9</c:v>
                </c:pt>
                <c:pt idx="581">
                  <c:v>6.93645284154621E-9</c:v>
                </c:pt>
                <c:pt idx="582">
                  <c:v>7.07641719848085E-9</c:v>
                </c:pt>
                <c:pt idx="583">
                  <c:v>7.2163815554155E-9</c:v>
                </c:pt>
                <c:pt idx="584">
                  <c:v>7.35634591235016E-9</c:v>
                </c:pt>
                <c:pt idx="585">
                  <c:v>7.49631026928481E-9</c:v>
                </c:pt>
                <c:pt idx="586">
                  <c:v>7.63627462621944E-9</c:v>
                </c:pt>
                <c:pt idx="587">
                  <c:v>7.7762389831541E-9</c:v>
                </c:pt>
                <c:pt idx="588">
                  <c:v>7.91620334008875E-9</c:v>
                </c:pt>
                <c:pt idx="589">
                  <c:v>8.05616769702341E-9</c:v>
                </c:pt>
                <c:pt idx="590">
                  <c:v>8.19613205395804E-9</c:v>
                </c:pt>
                <c:pt idx="591">
                  <c:v>8.3360964108927E-9</c:v>
                </c:pt>
                <c:pt idx="592">
                  <c:v>8.47606076782735E-9</c:v>
                </c:pt>
                <c:pt idx="593">
                  <c:v>8.616025124762E-9</c:v>
                </c:pt>
                <c:pt idx="594">
                  <c:v>8.75598948169664E-9</c:v>
                </c:pt>
                <c:pt idx="595">
                  <c:v>8.8959538386313E-9</c:v>
                </c:pt>
                <c:pt idx="596">
                  <c:v>9.03591819556594E-9</c:v>
                </c:pt>
                <c:pt idx="597">
                  <c:v>9.1758825525006E-9</c:v>
                </c:pt>
                <c:pt idx="598">
                  <c:v>9.31584690943525E-9</c:v>
                </c:pt>
                <c:pt idx="599">
                  <c:v>9.45581126636989E-9</c:v>
                </c:pt>
                <c:pt idx="600">
                  <c:v>9.59577562194371E-9</c:v>
                </c:pt>
                <c:pt idx="601">
                  <c:v>9.73573997887837E-9</c:v>
                </c:pt>
                <c:pt idx="602">
                  <c:v>9.87570433581302E-9</c:v>
                </c:pt>
                <c:pt idx="603">
                  <c:v>1.00156686927477E-8</c:v>
                </c:pt>
                <c:pt idx="604">
                  <c:v>1.01556330496823E-8</c:v>
                </c:pt>
                <c:pt idx="605">
                  <c:v>1.0295597406617E-8</c:v>
                </c:pt>
                <c:pt idx="606">
                  <c:v>1.04355617635516E-8</c:v>
                </c:pt>
                <c:pt idx="607">
                  <c:v>1.05755261204863E-8</c:v>
                </c:pt>
                <c:pt idx="608">
                  <c:v>1.07154904774209E-8</c:v>
                </c:pt>
                <c:pt idx="609">
                  <c:v>1.08554548343556E-8</c:v>
                </c:pt>
                <c:pt idx="610">
                  <c:v>1.09954191912902E-8</c:v>
                </c:pt>
                <c:pt idx="611">
                  <c:v>1.11353835482249E-8</c:v>
                </c:pt>
                <c:pt idx="612">
                  <c:v>1.12753479051595E-8</c:v>
                </c:pt>
                <c:pt idx="613">
                  <c:v>1.14153122620942E-8</c:v>
                </c:pt>
                <c:pt idx="614">
                  <c:v>1.15552766190288E-8</c:v>
                </c:pt>
                <c:pt idx="615">
                  <c:v>1.16952409759634E-8</c:v>
                </c:pt>
                <c:pt idx="616">
                  <c:v>1.18352053328981E-8</c:v>
                </c:pt>
                <c:pt idx="617">
                  <c:v>1.19751696898328E-8</c:v>
                </c:pt>
                <c:pt idx="618">
                  <c:v>1.21151340467674E-8</c:v>
                </c:pt>
                <c:pt idx="619">
                  <c:v>1.2255098403702E-8</c:v>
                </c:pt>
                <c:pt idx="620">
                  <c:v>1.23950627606367E-8</c:v>
                </c:pt>
                <c:pt idx="621">
                  <c:v>1.25350271175713E-8</c:v>
                </c:pt>
                <c:pt idx="622">
                  <c:v>1.2674991474506E-8</c:v>
                </c:pt>
                <c:pt idx="623">
                  <c:v>1.28149558314406E-8</c:v>
                </c:pt>
                <c:pt idx="624">
                  <c:v>1.29549201883753E-8</c:v>
                </c:pt>
                <c:pt idx="625">
                  <c:v>1.30948845453099E-8</c:v>
                </c:pt>
                <c:pt idx="626">
                  <c:v>1.32348489022446E-8</c:v>
                </c:pt>
                <c:pt idx="627">
                  <c:v>1.33748132591792E-8</c:v>
                </c:pt>
                <c:pt idx="628">
                  <c:v>1.35147776161139E-8</c:v>
                </c:pt>
                <c:pt idx="629">
                  <c:v>1.36547419730485E-8</c:v>
                </c:pt>
                <c:pt idx="630">
                  <c:v>1.37947063299832E-8</c:v>
                </c:pt>
                <c:pt idx="631">
                  <c:v>1.39346706869178E-8</c:v>
                </c:pt>
                <c:pt idx="632">
                  <c:v>1.40746350438525E-8</c:v>
                </c:pt>
                <c:pt idx="633">
                  <c:v>1.42145994007871E-8</c:v>
                </c:pt>
                <c:pt idx="634">
                  <c:v>1.43545637577218E-8</c:v>
                </c:pt>
                <c:pt idx="635">
                  <c:v>1.44945281146564E-8</c:v>
                </c:pt>
                <c:pt idx="636">
                  <c:v>1.46344924715911E-8</c:v>
                </c:pt>
                <c:pt idx="637">
                  <c:v>1.47744568285257E-8</c:v>
                </c:pt>
                <c:pt idx="638">
                  <c:v>1.49144211854604E-8</c:v>
                </c:pt>
                <c:pt idx="639">
                  <c:v>1.5054385542395E-8</c:v>
                </c:pt>
                <c:pt idx="640">
                  <c:v>1.51943498993297E-8</c:v>
                </c:pt>
                <c:pt idx="641">
                  <c:v>1.53343142562643E-8</c:v>
                </c:pt>
                <c:pt idx="642">
                  <c:v>1.5474278613199E-8</c:v>
                </c:pt>
                <c:pt idx="643">
                  <c:v>1.56142429701336E-8</c:v>
                </c:pt>
                <c:pt idx="644">
                  <c:v>1.57542073270683E-8</c:v>
                </c:pt>
                <c:pt idx="645">
                  <c:v>1.58941716840029E-8</c:v>
                </c:pt>
                <c:pt idx="646">
                  <c:v>1.60341360409376E-8</c:v>
                </c:pt>
                <c:pt idx="647">
                  <c:v>1.61741003978722E-8</c:v>
                </c:pt>
                <c:pt idx="648">
                  <c:v>1.63140647548069E-8</c:v>
                </c:pt>
                <c:pt idx="649">
                  <c:v>1.64540291117415E-8</c:v>
                </c:pt>
                <c:pt idx="650">
                  <c:v>1.65939934686762E-8</c:v>
                </c:pt>
                <c:pt idx="651">
                  <c:v>1.67339578256108E-8</c:v>
                </c:pt>
                <c:pt idx="652">
                  <c:v>1.68739221811846E-8</c:v>
                </c:pt>
                <c:pt idx="653">
                  <c:v>1.70138865381193E-8</c:v>
                </c:pt>
                <c:pt idx="654">
                  <c:v>1.71538508950539E-8</c:v>
                </c:pt>
                <c:pt idx="655">
                  <c:v>1.72938152519886E-8</c:v>
                </c:pt>
                <c:pt idx="656">
                  <c:v>1.74337796089232E-8</c:v>
                </c:pt>
                <c:pt idx="657">
                  <c:v>1.75737439658579E-8</c:v>
                </c:pt>
                <c:pt idx="658">
                  <c:v>1.77137083227925E-8</c:v>
                </c:pt>
                <c:pt idx="659">
                  <c:v>1.78536726797272E-8</c:v>
                </c:pt>
                <c:pt idx="660">
                  <c:v>1.79936370366618E-8</c:v>
                </c:pt>
                <c:pt idx="661">
                  <c:v>1.81336013935965E-8</c:v>
                </c:pt>
                <c:pt idx="662">
                  <c:v>1.82735657505311E-8</c:v>
                </c:pt>
                <c:pt idx="663">
                  <c:v>1.84135301074658E-8</c:v>
                </c:pt>
                <c:pt idx="664">
                  <c:v>1.85534944644004E-8</c:v>
                </c:pt>
                <c:pt idx="665">
                  <c:v>1.86934588213351E-8</c:v>
                </c:pt>
                <c:pt idx="666">
                  <c:v>1.88334231782697E-8</c:v>
                </c:pt>
                <c:pt idx="667">
                  <c:v>1.89733875352044E-8</c:v>
                </c:pt>
                <c:pt idx="668">
                  <c:v>1.9113351892139E-8</c:v>
                </c:pt>
                <c:pt idx="669">
                  <c:v>1.92533162490737E-8</c:v>
                </c:pt>
                <c:pt idx="670">
                  <c:v>1.93932806060083E-8</c:v>
                </c:pt>
                <c:pt idx="671">
                  <c:v>1.9533244962943E-8</c:v>
                </c:pt>
                <c:pt idx="672">
                  <c:v>1.96732093198776E-8</c:v>
                </c:pt>
                <c:pt idx="673">
                  <c:v>1.98131736768123E-8</c:v>
                </c:pt>
                <c:pt idx="674">
                  <c:v>1.99531380337469E-8</c:v>
                </c:pt>
                <c:pt idx="675">
                  <c:v>2.00931023906816E-8</c:v>
                </c:pt>
                <c:pt idx="676">
                  <c:v>2.02330667476162E-8</c:v>
                </c:pt>
                <c:pt idx="677">
                  <c:v>2.03730311045509E-8</c:v>
                </c:pt>
                <c:pt idx="678">
                  <c:v>2.05129954614855E-8</c:v>
                </c:pt>
                <c:pt idx="679">
                  <c:v>2.06529598184202E-8</c:v>
                </c:pt>
                <c:pt idx="680">
                  <c:v>2.07929241753548E-8</c:v>
                </c:pt>
                <c:pt idx="681">
                  <c:v>2.09328885322895E-8</c:v>
                </c:pt>
                <c:pt idx="682">
                  <c:v>2.10728528892241E-8</c:v>
                </c:pt>
                <c:pt idx="683">
                  <c:v>2.12128172461588E-8</c:v>
                </c:pt>
                <c:pt idx="684">
                  <c:v>2.13527816030934E-8</c:v>
                </c:pt>
                <c:pt idx="685">
                  <c:v>2.14927459600281E-8</c:v>
                </c:pt>
                <c:pt idx="686">
                  <c:v>2.16327103169627E-8</c:v>
                </c:pt>
                <c:pt idx="687">
                  <c:v>2.17726746738974E-8</c:v>
                </c:pt>
                <c:pt idx="688">
                  <c:v>2.1912639030832E-8</c:v>
                </c:pt>
                <c:pt idx="689">
                  <c:v>2.20526033877667E-8</c:v>
                </c:pt>
                <c:pt idx="690">
                  <c:v>2.21925677447013E-8</c:v>
                </c:pt>
                <c:pt idx="691">
                  <c:v>2.2332532101636E-8</c:v>
                </c:pt>
                <c:pt idx="692">
                  <c:v>2.24724964585706E-8</c:v>
                </c:pt>
                <c:pt idx="693">
                  <c:v>2.26124608155053E-8</c:v>
                </c:pt>
                <c:pt idx="694">
                  <c:v>2.27524251724399E-8</c:v>
                </c:pt>
                <c:pt idx="695">
                  <c:v>2.28923895293746E-8</c:v>
                </c:pt>
                <c:pt idx="696">
                  <c:v>2.30323538863092E-8</c:v>
                </c:pt>
                <c:pt idx="697">
                  <c:v>2.31723182432439E-8</c:v>
                </c:pt>
                <c:pt idx="698">
                  <c:v>2.33122826001785E-8</c:v>
                </c:pt>
                <c:pt idx="699">
                  <c:v>2.34522469571132E-8</c:v>
                </c:pt>
                <c:pt idx="700">
                  <c:v>2.35922113140478E-8</c:v>
                </c:pt>
                <c:pt idx="701">
                  <c:v>2.37321756709825E-8</c:v>
                </c:pt>
                <c:pt idx="702">
                  <c:v>2.38721400279171E-8</c:v>
                </c:pt>
                <c:pt idx="703">
                  <c:v>2.40121043848518E-8</c:v>
                </c:pt>
                <c:pt idx="704">
                  <c:v>2.41520687404256E-8</c:v>
                </c:pt>
                <c:pt idx="705">
                  <c:v>2.42920330973602E-8</c:v>
                </c:pt>
                <c:pt idx="706">
                  <c:v>2.44319974542949E-8</c:v>
                </c:pt>
                <c:pt idx="707">
                  <c:v>2.45719618112295E-8</c:v>
                </c:pt>
                <c:pt idx="708">
                  <c:v>2.47119261681642E-8</c:v>
                </c:pt>
                <c:pt idx="709">
                  <c:v>2.48518905250988E-8</c:v>
                </c:pt>
                <c:pt idx="710">
                  <c:v>2.49918548820335E-8</c:v>
                </c:pt>
                <c:pt idx="711">
                  <c:v>2.51318192389681E-8</c:v>
                </c:pt>
                <c:pt idx="712">
                  <c:v>2.52717835959028E-8</c:v>
                </c:pt>
                <c:pt idx="713">
                  <c:v>2.54117479528374E-8</c:v>
                </c:pt>
                <c:pt idx="714">
                  <c:v>2.55517123097721E-8</c:v>
                </c:pt>
                <c:pt idx="715">
                  <c:v>2.56916766667067E-8</c:v>
                </c:pt>
                <c:pt idx="716">
                  <c:v>2.58316410236414E-8</c:v>
                </c:pt>
                <c:pt idx="717">
                  <c:v>2.5971605380576E-8</c:v>
                </c:pt>
                <c:pt idx="718">
                  <c:v>2.61115697375107E-8</c:v>
                </c:pt>
                <c:pt idx="719">
                  <c:v>2.62515340944453E-8</c:v>
                </c:pt>
                <c:pt idx="720">
                  <c:v>2.639149845138E-8</c:v>
                </c:pt>
                <c:pt idx="721">
                  <c:v>2.65314628083146E-8</c:v>
                </c:pt>
                <c:pt idx="722">
                  <c:v>2.66714271652493E-8</c:v>
                </c:pt>
                <c:pt idx="723">
                  <c:v>2.68113915221839E-8</c:v>
                </c:pt>
                <c:pt idx="724">
                  <c:v>2.69513558791186E-8</c:v>
                </c:pt>
                <c:pt idx="725">
                  <c:v>2.70913202360532E-8</c:v>
                </c:pt>
                <c:pt idx="726">
                  <c:v>2.72312845929879E-8</c:v>
                </c:pt>
                <c:pt idx="727">
                  <c:v>2.73712489499225E-8</c:v>
                </c:pt>
                <c:pt idx="728">
                  <c:v>2.75112133068572E-8</c:v>
                </c:pt>
                <c:pt idx="729">
                  <c:v>2.76511776637918E-8</c:v>
                </c:pt>
                <c:pt idx="730">
                  <c:v>2.77911420207265E-8</c:v>
                </c:pt>
                <c:pt idx="731">
                  <c:v>2.79311063776611E-8</c:v>
                </c:pt>
                <c:pt idx="732">
                  <c:v>2.80710707345958E-8</c:v>
                </c:pt>
                <c:pt idx="733">
                  <c:v>2.82110350915304E-8</c:v>
                </c:pt>
                <c:pt idx="734">
                  <c:v>2.83509994484651E-8</c:v>
                </c:pt>
                <c:pt idx="735">
                  <c:v>2.84909638053997E-8</c:v>
                </c:pt>
                <c:pt idx="736">
                  <c:v>2.86309281623344E-8</c:v>
                </c:pt>
                <c:pt idx="737">
                  <c:v>2.8770892519269E-8</c:v>
                </c:pt>
                <c:pt idx="738">
                  <c:v>2.89108568762036E-8</c:v>
                </c:pt>
                <c:pt idx="739">
                  <c:v>2.90508212331383E-8</c:v>
                </c:pt>
                <c:pt idx="740">
                  <c:v>2.91907855900729E-8</c:v>
                </c:pt>
                <c:pt idx="741">
                  <c:v>2.93307499470076E-8</c:v>
                </c:pt>
                <c:pt idx="742">
                  <c:v>2.94707143039422E-8</c:v>
                </c:pt>
                <c:pt idx="743">
                  <c:v>2.96106786608769E-8</c:v>
                </c:pt>
                <c:pt idx="744">
                  <c:v>2.97506430178115E-8</c:v>
                </c:pt>
                <c:pt idx="745">
                  <c:v>2.98906073747462E-8</c:v>
                </c:pt>
                <c:pt idx="746">
                  <c:v>3.00305717316808E-8</c:v>
                </c:pt>
                <c:pt idx="747">
                  <c:v>3.01705360886155E-8</c:v>
                </c:pt>
                <c:pt idx="748">
                  <c:v>3.03105004455501E-8</c:v>
                </c:pt>
                <c:pt idx="749">
                  <c:v>3.04504648024848E-8</c:v>
                </c:pt>
                <c:pt idx="750">
                  <c:v>3.05904291594194E-8</c:v>
                </c:pt>
                <c:pt idx="751">
                  <c:v>3.07303935163541E-8</c:v>
                </c:pt>
                <c:pt idx="752">
                  <c:v>3.08703578732887E-8</c:v>
                </c:pt>
                <c:pt idx="753">
                  <c:v>3.10103222302234E-8</c:v>
                </c:pt>
                <c:pt idx="754">
                  <c:v>3.1150286587158E-8</c:v>
                </c:pt>
                <c:pt idx="755">
                  <c:v>3.12902509440927E-8</c:v>
                </c:pt>
                <c:pt idx="756">
                  <c:v>3.14302152996665E-8</c:v>
                </c:pt>
                <c:pt idx="757">
                  <c:v>3.15701796566012E-8</c:v>
                </c:pt>
                <c:pt idx="758">
                  <c:v>3.17101440135358E-8</c:v>
                </c:pt>
                <c:pt idx="759">
                  <c:v>3.18501083704705E-8</c:v>
                </c:pt>
                <c:pt idx="760">
                  <c:v>3.19900727274051E-8</c:v>
                </c:pt>
                <c:pt idx="761">
                  <c:v>3.21300370843398E-8</c:v>
                </c:pt>
                <c:pt idx="762">
                  <c:v>3.22700014412744E-8</c:v>
                </c:pt>
                <c:pt idx="763">
                  <c:v>3.24099657982091E-8</c:v>
                </c:pt>
                <c:pt idx="764">
                  <c:v>3.25499301551437E-8</c:v>
                </c:pt>
                <c:pt idx="765">
                  <c:v>3.26898945120784E-8</c:v>
                </c:pt>
                <c:pt idx="766">
                  <c:v>3.2829858869013E-8</c:v>
                </c:pt>
                <c:pt idx="767">
                  <c:v>3.29698232259476E-8</c:v>
                </c:pt>
                <c:pt idx="768">
                  <c:v>3.31097875828823E-8</c:v>
                </c:pt>
                <c:pt idx="769">
                  <c:v>3.32497519398169E-8</c:v>
                </c:pt>
                <c:pt idx="770">
                  <c:v>3.33897162967516E-8</c:v>
                </c:pt>
                <c:pt idx="771">
                  <c:v>3.35296806536862E-8</c:v>
                </c:pt>
                <c:pt idx="772">
                  <c:v>3.36696450106209E-8</c:v>
                </c:pt>
                <c:pt idx="773">
                  <c:v>3.38096093675555E-8</c:v>
                </c:pt>
                <c:pt idx="774">
                  <c:v>3.39495737244902E-8</c:v>
                </c:pt>
                <c:pt idx="775">
                  <c:v>3.40895380814248E-8</c:v>
                </c:pt>
                <c:pt idx="776">
                  <c:v>3.42295024383595E-8</c:v>
                </c:pt>
                <c:pt idx="777">
                  <c:v>3.43694667952941E-8</c:v>
                </c:pt>
                <c:pt idx="778">
                  <c:v>3.45094311522288E-8</c:v>
                </c:pt>
                <c:pt idx="779">
                  <c:v>3.46493955091634E-8</c:v>
                </c:pt>
                <c:pt idx="780">
                  <c:v>3.47893598660981E-8</c:v>
                </c:pt>
                <c:pt idx="781">
                  <c:v>3.49293242230327E-8</c:v>
                </c:pt>
                <c:pt idx="782">
                  <c:v>3.50692885799674E-8</c:v>
                </c:pt>
                <c:pt idx="783">
                  <c:v>3.5209252936902E-8</c:v>
                </c:pt>
                <c:pt idx="784">
                  <c:v>3.53492172938367E-8</c:v>
                </c:pt>
                <c:pt idx="785">
                  <c:v>3.54891816507713E-8</c:v>
                </c:pt>
                <c:pt idx="786">
                  <c:v>3.5629146007706E-8</c:v>
                </c:pt>
                <c:pt idx="787">
                  <c:v>3.57691103646406E-8</c:v>
                </c:pt>
                <c:pt idx="788">
                  <c:v>3.59090747215753E-8</c:v>
                </c:pt>
                <c:pt idx="789">
                  <c:v>3.60490390785099E-8</c:v>
                </c:pt>
                <c:pt idx="790">
                  <c:v>3.61890034354446E-8</c:v>
                </c:pt>
                <c:pt idx="791">
                  <c:v>3.63289677923792E-8</c:v>
                </c:pt>
                <c:pt idx="792">
                  <c:v>3.64689321493139E-8</c:v>
                </c:pt>
                <c:pt idx="793">
                  <c:v>3.66088965062485E-8</c:v>
                </c:pt>
                <c:pt idx="794">
                  <c:v>3.67488608631832E-8</c:v>
                </c:pt>
                <c:pt idx="795">
                  <c:v>3.68888252201178E-8</c:v>
                </c:pt>
                <c:pt idx="796">
                  <c:v>3.70287895770525E-8</c:v>
                </c:pt>
                <c:pt idx="797">
                  <c:v>3.71687539339871E-8</c:v>
                </c:pt>
                <c:pt idx="798">
                  <c:v>3.73087182909218E-8</c:v>
                </c:pt>
                <c:pt idx="799">
                  <c:v>3.74486826478564E-8</c:v>
                </c:pt>
                <c:pt idx="800">
                  <c:v>3.75886470047911E-8</c:v>
                </c:pt>
                <c:pt idx="801">
                  <c:v>3.77286113617257E-8</c:v>
                </c:pt>
                <c:pt idx="802">
                  <c:v>3.78685757186604E-8</c:v>
                </c:pt>
                <c:pt idx="803">
                  <c:v>3.8008540075595E-8</c:v>
                </c:pt>
                <c:pt idx="804">
                  <c:v>3.81485044325297E-8</c:v>
                </c:pt>
                <c:pt idx="805">
                  <c:v>3.82884687894643E-8</c:v>
                </c:pt>
                <c:pt idx="806">
                  <c:v>3.8428433146399E-8</c:v>
                </c:pt>
                <c:pt idx="807">
                  <c:v>3.85683975033336E-8</c:v>
                </c:pt>
                <c:pt idx="808">
                  <c:v>3.87083618602683E-8</c:v>
                </c:pt>
                <c:pt idx="809">
                  <c:v>3.88483262158421E-8</c:v>
                </c:pt>
                <c:pt idx="810">
                  <c:v>3.89882905727767E-8</c:v>
                </c:pt>
                <c:pt idx="811">
                  <c:v>3.91282549297114E-8</c:v>
                </c:pt>
                <c:pt idx="812">
                  <c:v>3.9268219286646E-8</c:v>
                </c:pt>
                <c:pt idx="813">
                  <c:v>3.94081836435807E-8</c:v>
                </c:pt>
                <c:pt idx="814">
                  <c:v>3.95481480005153E-8</c:v>
                </c:pt>
                <c:pt idx="815">
                  <c:v>3.968811235745E-8</c:v>
                </c:pt>
                <c:pt idx="816">
                  <c:v>3.98280767143846E-8</c:v>
                </c:pt>
                <c:pt idx="817">
                  <c:v>3.99680410713193E-8</c:v>
                </c:pt>
                <c:pt idx="818">
                  <c:v>4.01080054282539E-8</c:v>
                </c:pt>
                <c:pt idx="819">
                  <c:v>4.02479697851886E-8</c:v>
                </c:pt>
                <c:pt idx="820">
                  <c:v>4.03879341421233E-8</c:v>
                </c:pt>
                <c:pt idx="821">
                  <c:v>4.05278984990579E-8</c:v>
                </c:pt>
                <c:pt idx="822">
                  <c:v>4.06678628559925E-8</c:v>
                </c:pt>
                <c:pt idx="823">
                  <c:v>4.08078272129272E-8</c:v>
                </c:pt>
                <c:pt idx="824">
                  <c:v>4.09477915698618E-8</c:v>
                </c:pt>
                <c:pt idx="825">
                  <c:v>4.10877559267965E-8</c:v>
                </c:pt>
                <c:pt idx="826">
                  <c:v>4.12277202837311E-8</c:v>
                </c:pt>
                <c:pt idx="827">
                  <c:v>4.13676846406658E-8</c:v>
                </c:pt>
                <c:pt idx="828">
                  <c:v>4.15076489976004E-8</c:v>
                </c:pt>
                <c:pt idx="829">
                  <c:v>4.16476133545351E-8</c:v>
                </c:pt>
                <c:pt idx="830">
                  <c:v>4.17875777114697E-8</c:v>
                </c:pt>
                <c:pt idx="831">
                  <c:v>4.19275420684044E-8</c:v>
                </c:pt>
                <c:pt idx="832">
                  <c:v>4.2067506425339E-8</c:v>
                </c:pt>
                <c:pt idx="833">
                  <c:v>4.22074707822737E-8</c:v>
                </c:pt>
                <c:pt idx="834">
                  <c:v>4.23474351392083E-8</c:v>
                </c:pt>
                <c:pt idx="835">
                  <c:v>4.2487399496143E-8</c:v>
                </c:pt>
                <c:pt idx="836">
                  <c:v>4.26273638530776E-8</c:v>
                </c:pt>
                <c:pt idx="837">
                  <c:v>4.27673282100123E-8</c:v>
                </c:pt>
                <c:pt idx="838">
                  <c:v>4.29072925669469E-8</c:v>
                </c:pt>
                <c:pt idx="839">
                  <c:v>4.30472569238816E-8</c:v>
                </c:pt>
                <c:pt idx="840">
                  <c:v>4.31872212808162E-8</c:v>
                </c:pt>
                <c:pt idx="841">
                  <c:v>4.33271856377509E-8</c:v>
                </c:pt>
                <c:pt idx="842">
                  <c:v>4.34671499946855E-8</c:v>
                </c:pt>
                <c:pt idx="843">
                  <c:v>4.36071143516202E-8</c:v>
                </c:pt>
                <c:pt idx="844">
                  <c:v>4.37470787085548E-8</c:v>
                </c:pt>
                <c:pt idx="845">
                  <c:v>4.38870430654894E-8</c:v>
                </c:pt>
                <c:pt idx="846">
                  <c:v>4.40270074224241E-8</c:v>
                </c:pt>
                <c:pt idx="847">
                  <c:v>4.41669717793588E-8</c:v>
                </c:pt>
                <c:pt idx="848">
                  <c:v>4.43069361362934E-8</c:v>
                </c:pt>
                <c:pt idx="849">
                  <c:v>4.44469004932281E-8</c:v>
                </c:pt>
                <c:pt idx="850">
                  <c:v>4.45868648501627E-8</c:v>
                </c:pt>
                <c:pt idx="851">
                  <c:v>4.47268292070973E-8</c:v>
                </c:pt>
                <c:pt idx="852">
                  <c:v>4.4866793564032E-8</c:v>
                </c:pt>
                <c:pt idx="853">
                  <c:v>4.50067579209666E-8</c:v>
                </c:pt>
                <c:pt idx="854">
                  <c:v>4.51467222779013E-8</c:v>
                </c:pt>
                <c:pt idx="855">
                  <c:v>4.52866866348359E-8</c:v>
                </c:pt>
                <c:pt idx="856">
                  <c:v>4.54266509917706E-8</c:v>
                </c:pt>
                <c:pt idx="857">
                  <c:v>4.55666153487052E-8</c:v>
                </c:pt>
                <c:pt idx="858">
                  <c:v>4.57065797056399E-8</c:v>
                </c:pt>
                <c:pt idx="859">
                  <c:v>4.58465440625745E-8</c:v>
                </c:pt>
                <c:pt idx="860">
                  <c:v>4.59865084195092E-8</c:v>
                </c:pt>
                <c:pt idx="861">
                  <c:v>4.6126472775083E-8</c:v>
                </c:pt>
                <c:pt idx="862">
                  <c:v>4.62664371320177E-8</c:v>
                </c:pt>
                <c:pt idx="863">
                  <c:v>4.64064014889523E-8</c:v>
                </c:pt>
                <c:pt idx="864">
                  <c:v>4.6546365845887E-8</c:v>
                </c:pt>
                <c:pt idx="865">
                  <c:v>4.66863302028216E-8</c:v>
                </c:pt>
                <c:pt idx="866">
                  <c:v>4.68262945597563E-8</c:v>
                </c:pt>
                <c:pt idx="867">
                  <c:v>4.69662589166909E-8</c:v>
                </c:pt>
                <c:pt idx="868">
                  <c:v>4.71062232736256E-8</c:v>
                </c:pt>
                <c:pt idx="869">
                  <c:v>4.72461876305602E-8</c:v>
                </c:pt>
                <c:pt idx="870">
                  <c:v>4.73861519874949E-8</c:v>
                </c:pt>
                <c:pt idx="871">
                  <c:v>4.75261163444295E-8</c:v>
                </c:pt>
                <c:pt idx="872">
                  <c:v>4.76660807013642E-8</c:v>
                </c:pt>
                <c:pt idx="873">
                  <c:v>4.78060450582988E-8</c:v>
                </c:pt>
                <c:pt idx="874">
                  <c:v>4.79460094152335E-8</c:v>
                </c:pt>
                <c:pt idx="875">
                  <c:v>4.80859737721681E-8</c:v>
                </c:pt>
                <c:pt idx="876">
                  <c:v>4.82259381291027E-8</c:v>
                </c:pt>
                <c:pt idx="877">
                  <c:v>4.83659024860374E-8</c:v>
                </c:pt>
                <c:pt idx="878">
                  <c:v>4.8505866842972E-8</c:v>
                </c:pt>
                <c:pt idx="879">
                  <c:v>4.86458311999067E-8</c:v>
                </c:pt>
                <c:pt idx="880">
                  <c:v>4.87857955568414E-8</c:v>
                </c:pt>
                <c:pt idx="881">
                  <c:v>4.8925759913776E-8</c:v>
                </c:pt>
                <c:pt idx="882">
                  <c:v>4.90657242707107E-8</c:v>
                </c:pt>
                <c:pt idx="883">
                  <c:v>4.92056886276453E-8</c:v>
                </c:pt>
                <c:pt idx="884">
                  <c:v>4.93456529845799E-8</c:v>
                </c:pt>
                <c:pt idx="885">
                  <c:v>4.94856173415146E-8</c:v>
                </c:pt>
                <c:pt idx="886">
                  <c:v>4.96255816984492E-8</c:v>
                </c:pt>
                <c:pt idx="887">
                  <c:v>4.9765546055384E-8</c:v>
                </c:pt>
                <c:pt idx="888">
                  <c:v>4.99055104123185E-8</c:v>
                </c:pt>
                <c:pt idx="889">
                  <c:v>5.00454747692532E-8</c:v>
                </c:pt>
                <c:pt idx="890">
                  <c:v>5.01854391261878E-8</c:v>
                </c:pt>
                <c:pt idx="891">
                  <c:v>5.03254034831225E-8</c:v>
                </c:pt>
                <c:pt idx="892">
                  <c:v>5.04653678400571E-8</c:v>
                </c:pt>
                <c:pt idx="893">
                  <c:v>5.06053321969918E-8</c:v>
                </c:pt>
                <c:pt idx="894">
                  <c:v>5.07452965539264E-8</c:v>
                </c:pt>
                <c:pt idx="895">
                  <c:v>5.08852609108611E-8</c:v>
                </c:pt>
                <c:pt idx="896">
                  <c:v>5.10252252677957E-8</c:v>
                </c:pt>
                <c:pt idx="897">
                  <c:v>5.11651896247304E-8</c:v>
                </c:pt>
                <c:pt idx="898">
                  <c:v>5.1305153981665E-8</c:v>
                </c:pt>
                <c:pt idx="899">
                  <c:v>5.14451183385997E-8</c:v>
                </c:pt>
                <c:pt idx="900">
                  <c:v>5.15850826955343E-8</c:v>
                </c:pt>
                <c:pt idx="901">
                  <c:v>5.1725047052469E-8</c:v>
                </c:pt>
                <c:pt idx="902">
                  <c:v>5.18650114094036E-8</c:v>
                </c:pt>
                <c:pt idx="903">
                  <c:v>5.20049757663383E-8</c:v>
                </c:pt>
                <c:pt idx="904">
                  <c:v>5.21449401232729E-8</c:v>
                </c:pt>
                <c:pt idx="905">
                  <c:v>5.22849044802076E-8</c:v>
                </c:pt>
                <c:pt idx="906">
                  <c:v>5.24248688371422E-8</c:v>
                </c:pt>
                <c:pt idx="907">
                  <c:v>5.25648331940769E-8</c:v>
                </c:pt>
                <c:pt idx="908">
                  <c:v>5.27047975510115E-8</c:v>
                </c:pt>
                <c:pt idx="909">
                  <c:v>5.28447619079462E-8</c:v>
                </c:pt>
                <c:pt idx="910">
                  <c:v>5.29847262648808E-8</c:v>
                </c:pt>
                <c:pt idx="911">
                  <c:v>5.31246906218155E-8</c:v>
                </c:pt>
                <c:pt idx="912">
                  <c:v>5.32646549787501E-8</c:v>
                </c:pt>
                <c:pt idx="913">
                  <c:v>5.34046193343239E-8</c:v>
                </c:pt>
                <c:pt idx="914">
                  <c:v>5.35445836912586E-8</c:v>
                </c:pt>
                <c:pt idx="915">
                  <c:v>5.36845480481932E-8</c:v>
                </c:pt>
                <c:pt idx="916">
                  <c:v>5.38245124051279E-8</c:v>
                </c:pt>
                <c:pt idx="917">
                  <c:v>5.39644767620625E-8</c:v>
                </c:pt>
                <c:pt idx="918">
                  <c:v>5.41044411189972E-8</c:v>
                </c:pt>
                <c:pt idx="919">
                  <c:v>5.42444054759318E-8</c:v>
                </c:pt>
                <c:pt idx="920">
                  <c:v>5.43843698328665E-8</c:v>
                </c:pt>
                <c:pt idx="921">
                  <c:v>5.45243341898011E-8</c:v>
                </c:pt>
                <c:pt idx="922">
                  <c:v>5.46642985467358E-8</c:v>
                </c:pt>
                <c:pt idx="923">
                  <c:v>5.48042629036704E-8</c:v>
                </c:pt>
                <c:pt idx="924">
                  <c:v>5.49442272606051E-8</c:v>
                </c:pt>
                <c:pt idx="925">
                  <c:v>5.50841916175397E-8</c:v>
                </c:pt>
                <c:pt idx="926">
                  <c:v>5.52241559744744E-8</c:v>
                </c:pt>
                <c:pt idx="927">
                  <c:v>5.5364120331409E-8</c:v>
                </c:pt>
                <c:pt idx="928">
                  <c:v>5.55040846883437E-8</c:v>
                </c:pt>
                <c:pt idx="929">
                  <c:v>5.56440490452783E-8</c:v>
                </c:pt>
                <c:pt idx="930">
                  <c:v>5.5784013402213E-8</c:v>
                </c:pt>
                <c:pt idx="931">
                  <c:v>5.59239777591476E-8</c:v>
                </c:pt>
                <c:pt idx="932">
                  <c:v>5.60639421160823E-8</c:v>
                </c:pt>
                <c:pt idx="933">
                  <c:v>5.62039064730169E-8</c:v>
                </c:pt>
                <c:pt idx="934">
                  <c:v>5.63438708299516E-8</c:v>
                </c:pt>
                <c:pt idx="935">
                  <c:v>5.64838351868862E-8</c:v>
                </c:pt>
                <c:pt idx="936">
                  <c:v>5.66237995438209E-8</c:v>
                </c:pt>
                <c:pt idx="937">
                  <c:v>5.67637639007555E-8</c:v>
                </c:pt>
                <c:pt idx="938">
                  <c:v>5.69037282576902E-8</c:v>
                </c:pt>
                <c:pt idx="939">
                  <c:v>5.70436926146248E-8</c:v>
                </c:pt>
                <c:pt idx="940">
                  <c:v>5.71836569715595E-8</c:v>
                </c:pt>
                <c:pt idx="941">
                  <c:v>5.73236213284941E-8</c:v>
                </c:pt>
                <c:pt idx="942">
                  <c:v>5.74635856854288E-8</c:v>
                </c:pt>
                <c:pt idx="943">
                  <c:v>5.76035500423634E-8</c:v>
                </c:pt>
                <c:pt idx="944">
                  <c:v>5.77435143992981E-8</c:v>
                </c:pt>
                <c:pt idx="945">
                  <c:v>5.78834787562327E-8</c:v>
                </c:pt>
                <c:pt idx="946">
                  <c:v>5.80234431131674E-8</c:v>
                </c:pt>
                <c:pt idx="947">
                  <c:v>5.8163407470102E-8</c:v>
                </c:pt>
                <c:pt idx="948">
                  <c:v>5.83033718270367E-8</c:v>
                </c:pt>
                <c:pt idx="949">
                  <c:v>5.84433361839713E-8</c:v>
                </c:pt>
                <c:pt idx="950">
                  <c:v>5.8583300540906E-8</c:v>
                </c:pt>
                <c:pt idx="951">
                  <c:v>5.87232648978406E-8</c:v>
                </c:pt>
                <c:pt idx="952">
                  <c:v>5.88632292547753E-8</c:v>
                </c:pt>
                <c:pt idx="953">
                  <c:v>5.90031936117099E-8</c:v>
                </c:pt>
                <c:pt idx="954">
                  <c:v>5.91431579686446E-8</c:v>
                </c:pt>
                <c:pt idx="955">
                  <c:v>5.92831223255792E-8</c:v>
                </c:pt>
                <c:pt idx="956">
                  <c:v>5.94230866825139E-8</c:v>
                </c:pt>
                <c:pt idx="957">
                  <c:v>5.95630510394485E-8</c:v>
                </c:pt>
                <c:pt idx="958">
                  <c:v>5.97030153963832E-8</c:v>
                </c:pt>
                <c:pt idx="959">
                  <c:v>5.98429797533178E-8</c:v>
                </c:pt>
                <c:pt idx="960">
                  <c:v>5.99829441102525E-8</c:v>
                </c:pt>
                <c:pt idx="961">
                  <c:v>6.01229084671871E-8</c:v>
                </c:pt>
                <c:pt idx="962">
                  <c:v>6.02628728241218E-8</c:v>
                </c:pt>
                <c:pt idx="963">
                  <c:v>6.04028371810564E-8</c:v>
                </c:pt>
                <c:pt idx="964">
                  <c:v>6.05428015379911E-8</c:v>
                </c:pt>
                <c:pt idx="965">
                  <c:v>6.06827658935649E-8</c:v>
                </c:pt>
                <c:pt idx="966">
                  <c:v>6.08227302504995E-8</c:v>
                </c:pt>
                <c:pt idx="967">
                  <c:v>6.09626946074342E-8</c:v>
                </c:pt>
                <c:pt idx="968">
                  <c:v>6.11026589643688E-8</c:v>
                </c:pt>
                <c:pt idx="969">
                  <c:v>6.12426233213035E-8</c:v>
                </c:pt>
                <c:pt idx="970">
                  <c:v>6.13825876782381E-8</c:v>
                </c:pt>
                <c:pt idx="971">
                  <c:v>6.15225520351728E-8</c:v>
                </c:pt>
                <c:pt idx="972">
                  <c:v>6.16625163921074E-8</c:v>
                </c:pt>
                <c:pt idx="973">
                  <c:v>6.18024807490421E-8</c:v>
                </c:pt>
                <c:pt idx="974">
                  <c:v>6.19424451059767E-8</c:v>
                </c:pt>
                <c:pt idx="975">
                  <c:v>6.20824094629114E-8</c:v>
                </c:pt>
                <c:pt idx="976">
                  <c:v>6.2222373819846E-8</c:v>
                </c:pt>
                <c:pt idx="977">
                  <c:v>6.23623381767807E-8</c:v>
                </c:pt>
                <c:pt idx="978">
                  <c:v>6.25023025337153E-8</c:v>
                </c:pt>
                <c:pt idx="979">
                  <c:v>6.264226689065E-8</c:v>
                </c:pt>
                <c:pt idx="980">
                  <c:v>6.27822312475846E-8</c:v>
                </c:pt>
                <c:pt idx="981">
                  <c:v>6.29221956045193E-8</c:v>
                </c:pt>
                <c:pt idx="982">
                  <c:v>6.30621599614539E-8</c:v>
                </c:pt>
                <c:pt idx="983">
                  <c:v>6.32021243183886E-8</c:v>
                </c:pt>
                <c:pt idx="984">
                  <c:v>6.33420886753232E-8</c:v>
                </c:pt>
                <c:pt idx="985">
                  <c:v>6.34820530322579E-8</c:v>
                </c:pt>
                <c:pt idx="986">
                  <c:v>6.36220173891925E-8</c:v>
                </c:pt>
                <c:pt idx="987">
                  <c:v>6.37619817461272E-8</c:v>
                </c:pt>
                <c:pt idx="988">
                  <c:v>6.39019461030618E-8</c:v>
                </c:pt>
                <c:pt idx="989">
                  <c:v>6.40419104599965E-8</c:v>
                </c:pt>
                <c:pt idx="990">
                  <c:v>6.41818748169311E-8</c:v>
                </c:pt>
                <c:pt idx="991">
                  <c:v>6.43218391738657E-8</c:v>
                </c:pt>
                <c:pt idx="992">
                  <c:v>6.44618035308004E-8</c:v>
                </c:pt>
                <c:pt idx="993">
                  <c:v>6.46017678877351E-8</c:v>
                </c:pt>
                <c:pt idx="994">
                  <c:v>6.47417322446697E-8</c:v>
                </c:pt>
                <c:pt idx="995">
                  <c:v>6.48816966016044E-8</c:v>
                </c:pt>
                <c:pt idx="996">
                  <c:v>6.5021660958539E-8</c:v>
                </c:pt>
                <c:pt idx="997">
                  <c:v>6.51616253154737E-8</c:v>
                </c:pt>
                <c:pt idx="998">
                  <c:v>6.53015896724083E-8</c:v>
                </c:pt>
                <c:pt idx="999">
                  <c:v>6.54415540293429E-8</c:v>
                </c:pt>
                <c:pt idx="1000">
                  <c:v>6.55815183862776E-8</c:v>
                </c:pt>
                <c:pt idx="1001">
                  <c:v>6.57214827432123E-8</c:v>
                </c:pt>
                <c:pt idx="1002">
                  <c:v>6.5861447100147E-8</c:v>
                </c:pt>
                <c:pt idx="1003">
                  <c:v>6.60014114570815E-8</c:v>
                </c:pt>
                <c:pt idx="1004">
                  <c:v>6.61413758140162E-8</c:v>
                </c:pt>
                <c:pt idx="1005">
                  <c:v>6.62813401709508E-8</c:v>
                </c:pt>
                <c:pt idx="1006">
                  <c:v>6.64213045278855E-8</c:v>
                </c:pt>
                <c:pt idx="1007">
                  <c:v>6.65612688848201E-8</c:v>
                </c:pt>
                <c:pt idx="1008">
                  <c:v>6.67012332417548E-8</c:v>
                </c:pt>
                <c:pt idx="1009">
                  <c:v>6.68411975986894E-8</c:v>
                </c:pt>
                <c:pt idx="1010">
                  <c:v>6.69811619556241E-8</c:v>
                </c:pt>
                <c:pt idx="1011">
                  <c:v>6.71211263125587E-8</c:v>
                </c:pt>
                <c:pt idx="1012">
                  <c:v>6.72610906694934E-8</c:v>
                </c:pt>
                <c:pt idx="1013">
                  <c:v>6.7401055026428E-8</c:v>
                </c:pt>
                <c:pt idx="1014">
                  <c:v>6.75410193833627E-8</c:v>
                </c:pt>
                <c:pt idx="1015">
                  <c:v>6.76809837402973E-8</c:v>
                </c:pt>
                <c:pt idx="1016">
                  <c:v>6.7820948097232E-8</c:v>
                </c:pt>
                <c:pt idx="1017">
                  <c:v>6.79609124528058E-8</c:v>
                </c:pt>
                <c:pt idx="1018">
                  <c:v>6.81008768097405E-8</c:v>
                </c:pt>
                <c:pt idx="1019">
                  <c:v>6.82408411666751E-8</c:v>
                </c:pt>
                <c:pt idx="1020">
                  <c:v>6.83808055236098E-8</c:v>
                </c:pt>
                <c:pt idx="1021">
                  <c:v>6.85207698805444E-8</c:v>
                </c:pt>
                <c:pt idx="1022">
                  <c:v>6.86607342374791E-8</c:v>
                </c:pt>
                <c:pt idx="1023">
                  <c:v>6.88006985944137E-8</c:v>
                </c:pt>
                <c:pt idx="1024">
                  <c:v>6.89406629513484E-8</c:v>
                </c:pt>
                <c:pt idx="1025">
                  <c:v>6.9080627308283E-8</c:v>
                </c:pt>
                <c:pt idx="1026">
                  <c:v>6.92205916652176E-8</c:v>
                </c:pt>
                <c:pt idx="1027">
                  <c:v>6.93605560221523E-8</c:v>
                </c:pt>
                <c:pt idx="1028">
                  <c:v>6.95005203790869E-8</c:v>
                </c:pt>
                <c:pt idx="1029">
                  <c:v>6.96404847360216E-8</c:v>
                </c:pt>
                <c:pt idx="1030">
                  <c:v>6.97804490929563E-8</c:v>
                </c:pt>
                <c:pt idx="1031">
                  <c:v>6.9920413449891E-8</c:v>
                </c:pt>
                <c:pt idx="1032">
                  <c:v>7.00603778068256E-8</c:v>
                </c:pt>
                <c:pt idx="1033">
                  <c:v>7.02003421637602E-8</c:v>
                </c:pt>
                <c:pt idx="1034">
                  <c:v>7.03403065206948E-8</c:v>
                </c:pt>
                <c:pt idx="1035">
                  <c:v>7.04802708776295E-8</c:v>
                </c:pt>
                <c:pt idx="1036">
                  <c:v>7.06202352345641E-8</c:v>
                </c:pt>
                <c:pt idx="1037">
                  <c:v>7.07601995914988E-8</c:v>
                </c:pt>
                <c:pt idx="1038">
                  <c:v>7.09001639484334E-8</c:v>
                </c:pt>
                <c:pt idx="1039">
                  <c:v>7.10401283053681E-8</c:v>
                </c:pt>
                <c:pt idx="1040">
                  <c:v>7.11800926623027E-8</c:v>
                </c:pt>
                <c:pt idx="1041">
                  <c:v>7.13200570192374E-8</c:v>
                </c:pt>
                <c:pt idx="1042">
                  <c:v>7.1460021376172E-8</c:v>
                </c:pt>
                <c:pt idx="1043">
                  <c:v>7.15999857331067E-8</c:v>
                </c:pt>
                <c:pt idx="1044">
                  <c:v>7.17399500900413E-8</c:v>
                </c:pt>
                <c:pt idx="1045">
                  <c:v>7.1879914446976E-8</c:v>
                </c:pt>
                <c:pt idx="1046">
                  <c:v>7.20198788039106E-8</c:v>
                </c:pt>
                <c:pt idx="1047">
                  <c:v>7.21598431608453E-8</c:v>
                </c:pt>
                <c:pt idx="1048">
                  <c:v>7.22998075177799E-8</c:v>
                </c:pt>
                <c:pt idx="1049">
                  <c:v>7.24397718747146E-8</c:v>
                </c:pt>
                <c:pt idx="1050">
                  <c:v>7.25797362316492E-8</c:v>
                </c:pt>
                <c:pt idx="1051">
                  <c:v>7.27197005885839E-8</c:v>
                </c:pt>
                <c:pt idx="1052">
                  <c:v>7.28596649455185E-8</c:v>
                </c:pt>
                <c:pt idx="1053">
                  <c:v>7.29996293024532E-8</c:v>
                </c:pt>
                <c:pt idx="1054">
                  <c:v>7.31395936593878E-8</c:v>
                </c:pt>
                <c:pt idx="1055">
                  <c:v>7.32795580163225E-8</c:v>
                </c:pt>
                <c:pt idx="1056">
                  <c:v>7.34195223732571E-8</c:v>
                </c:pt>
                <c:pt idx="1057">
                  <c:v>7.35594867301918E-8</c:v>
                </c:pt>
                <c:pt idx="1058">
                  <c:v>7.36994510871264E-8</c:v>
                </c:pt>
                <c:pt idx="1059">
                  <c:v>7.38394154440611E-8</c:v>
                </c:pt>
                <c:pt idx="1060">
                  <c:v>7.39793798009957E-8</c:v>
                </c:pt>
                <c:pt idx="1061">
                  <c:v>7.41193441579304E-8</c:v>
                </c:pt>
                <c:pt idx="1062">
                  <c:v>7.4259308514865E-8</c:v>
                </c:pt>
                <c:pt idx="1063">
                  <c:v>7.43992728717997E-8</c:v>
                </c:pt>
                <c:pt idx="1064">
                  <c:v>7.45392372287343E-8</c:v>
                </c:pt>
                <c:pt idx="1065">
                  <c:v>7.4679201585669E-8</c:v>
                </c:pt>
                <c:pt idx="1066">
                  <c:v>7.48191659426036E-8</c:v>
                </c:pt>
                <c:pt idx="1067">
                  <c:v>7.49591302995383E-8</c:v>
                </c:pt>
                <c:pt idx="1068">
                  <c:v>7.50990946564729E-8</c:v>
                </c:pt>
                <c:pt idx="1069">
                  <c:v>7.52390590120467E-8</c:v>
                </c:pt>
                <c:pt idx="1070">
                  <c:v>7.53790233689814E-8</c:v>
                </c:pt>
                <c:pt idx="1071">
                  <c:v>7.55189877259161E-8</c:v>
                </c:pt>
                <c:pt idx="1072">
                  <c:v>7.56589520828507E-8</c:v>
                </c:pt>
                <c:pt idx="1073">
                  <c:v>7.57989164397854E-8</c:v>
                </c:pt>
                <c:pt idx="1074">
                  <c:v>7.593888079672E-8</c:v>
                </c:pt>
                <c:pt idx="1075">
                  <c:v>7.60788451536546E-8</c:v>
                </c:pt>
                <c:pt idx="1076">
                  <c:v>7.62188095105893E-8</c:v>
                </c:pt>
                <c:pt idx="1077">
                  <c:v>7.63587738675239E-8</c:v>
                </c:pt>
                <c:pt idx="1078">
                  <c:v>7.64987382244586E-8</c:v>
                </c:pt>
                <c:pt idx="1079">
                  <c:v>7.66387025813932E-8</c:v>
                </c:pt>
                <c:pt idx="1080">
                  <c:v>7.67786669383279E-8</c:v>
                </c:pt>
                <c:pt idx="1081">
                  <c:v>7.69186312952625E-8</c:v>
                </c:pt>
                <c:pt idx="1082">
                  <c:v>7.70585956521972E-8</c:v>
                </c:pt>
                <c:pt idx="1083">
                  <c:v>7.71985600091318E-8</c:v>
                </c:pt>
                <c:pt idx="1084">
                  <c:v>7.73385243660665E-8</c:v>
                </c:pt>
                <c:pt idx="1085">
                  <c:v>7.74784887230011E-8</c:v>
                </c:pt>
                <c:pt idx="1086">
                  <c:v>7.76184530799358E-8</c:v>
                </c:pt>
                <c:pt idx="1087">
                  <c:v>7.77584174368704E-8</c:v>
                </c:pt>
                <c:pt idx="1088">
                  <c:v>7.78983817938051E-8</c:v>
                </c:pt>
                <c:pt idx="1089">
                  <c:v>7.80383461507397E-8</c:v>
                </c:pt>
                <c:pt idx="1090">
                  <c:v>7.81783105076744E-8</c:v>
                </c:pt>
                <c:pt idx="1091">
                  <c:v>7.8318274864609E-8</c:v>
                </c:pt>
                <c:pt idx="1092">
                  <c:v>7.84582392215437E-8</c:v>
                </c:pt>
                <c:pt idx="1093">
                  <c:v>7.85982035784783E-8</c:v>
                </c:pt>
                <c:pt idx="1094">
                  <c:v>7.8738167935413E-8</c:v>
                </c:pt>
                <c:pt idx="1095">
                  <c:v>7.88781322923476E-8</c:v>
                </c:pt>
                <c:pt idx="1096">
                  <c:v>7.90180966492823E-8</c:v>
                </c:pt>
                <c:pt idx="1097">
                  <c:v>7.91580610062169E-8</c:v>
                </c:pt>
                <c:pt idx="1098">
                  <c:v>7.92980253631516E-8</c:v>
                </c:pt>
                <c:pt idx="1099">
                  <c:v>7.94379897200862E-8</c:v>
                </c:pt>
                <c:pt idx="1100">
                  <c:v>7.95779540770209E-8</c:v>
                </c:pt>
                <c:pt idx="1101">
                  <c:v>7.97179184339555E-8</c:v>
                </c:pt>
                <c:pt idx="1102">
                  <c:v>7.98578827907541E-8</c:v>
                </c:pt>
                <c:pt idx="1103">
                  <c:v>7.99978471475526E-8</c:v>
                </c:pt>
                <c:pt idx="1104">
                  <c:v>8.01378115044873E-8</c:v>
                </c:pt>
                <c:pt idx="1105">
                  <c:v>8.02777758614219E-8</c:v>
                </c:pt>
                <c:pt idx="1106">
                  <c:v>8.04177402183566E-8</c:v>
                </c:pt>
                <c:pt idx="1107">
                  <c:v>8.05577045752913E-8</c:v>
                </c:pt>
                <c:pt idx="1108">
                  <c:v>8.06976689320904E-8</c:v>
                </c:pt>
                <c:pt idx="1109">
                  <c:v>8.08376332890245E-8</c:v>
                </c:pt>
                <c:pt idx="1110">
                  <c:v>8.09775976459591E-8</c:v>
                </c:pt>
                <c:pt idx="1111">
                  <c:v>8.11175620028938E-8</c:v>
                </c:pt>
                <c:pt idx="1112">
                  <c:v>8.12575263598285E-8</c:v>
                </c:pt>
                <c:pt idx="1113">
                  <c:v>8.1397490716627E-8</c:v>
                </c:pt>
                <c:pt idx="1114">
                  <c:v>8.15374550735616E-8</c:v>
                </c:pt>
                <c:pt idx="1115">
                  <c:v>8.16774194304963E-8</c:v>
                </c:pt>
                <c:pt idx="1116">
                  <c:v>8.18173837874309E-8</c:v>
                </c:pt>
                <c:pt idx="1117">
                  <c:v>8.19573481443656E-8</c:v>
                </c:pt>
                <c:pt idx="1118">
                  <c:v>8.20973125013002E-8</c:v>
                </c:pt>
                <c:pt idx="1119">
                  <c:v>8.22372768580988E-8</c:v>
                </c:pt>
                <c:pt idx="1120">
                  <c:v>8.23772412150334E-8</c:v>
                </c:pt>
                <c:pt idx="1121">
                  <c:v>8.25172055719681E-8</c:v>
                </c:pt>
                <c:pt idx="1122">
                  <c:v>8.26571699289027E-8</c:v>
                </c:pt>
                <c:pt idx="1123">
                  <c:v>8.27971342858374E-8</c:v>
                </c:pt>
                <c:pt idx="1124">
                  <c:v>8.2937098642636E-8</c:v>
                </c:pt>
                <c:pt idx="1125">
                  <c:v>8.30770629995706E-8</c:v>
                </c:pt>
                <c:pt idx="1126">
                  <c:v>8.32170273565052E-8</c:v>
                </c:pt>
                <c:pt idx="1127">
                  <c:v>8.33569917134399E-8</c:v>
                </c:pt>
                <c:pt idx="1128">
                  <c:v>8.34969560703746E-8</c:v>
                </c:pt>
                <c:pt idx="1129">
                  <c:v>8.36369204271731E-8</c:v>
                </c:pt>
                <c:pt idx="1130">
                  <c:v>8.37768847841078E-8</c:v>
                </c:pt>
                <c:pt idx="1131">
                  <c:v>8.39168491410427E-8</c:v>
                </c:pt>
                <c:pt idx="1132">
                  <c:v>8.40568134979771E-8</c:v>
                </c:pt>
                <c:pt idx="1133">
                  <c:v>8.41967778549117E-8</c:v>
                </c:pt>
                <c:pt idx="1134">
                  <c:v>8.43367422117103E-8</c:v>
                </c:pt>
                <c:pt idx="1135">
                  <c:v>8.44767065686449E-8</c:v>
                </c:pt>
                <c:pt idx="1136">
                  <c:v>8.46166709255797E-8</c:v>
                </c:pt>
                <c:pt idx="1137">
                  <c:v>8.47566352825142E-8</c:v>
                </c:pt>
                <c:pt idx="1138">
                  <c:v>8.48965996394492E-8</c:v>
                </c:pt>
                <c:pt idx="1139">
                  <c:v>8.50365639963837E-8</c:v>
                </c:pt>
                <c:pt idx="1140">
                  <c:v>8.51765283531821E-8</c:v>
                </c:pt>
                <c:pt idx="1141">
                  <c:v>8.53164927101167E-8</c:v>
                </c:pt>
                <c:pt idx="1142">
                  <c:v>8.54564570670514E-8</c:v>
                </c:pt>
                <c:pt idx="1143">
                  <c:v>8.55964214239862E-8</c:v>
                </c:pt>
                <c:pt idx="1144">
                  <c:v>8.57363857809207E-8</c:v>
                </c:pt>
                <c:pt idx="1145">
                  <c:v>8.58763501377193E-8</c:v>
                </c:pt>
                <c:pt idx="1146">
                  <c:v>8.60163144946539E-8</c:v>
                </c:pt>
                <c:pt idx="1147">
                  <c:v>8.61562788515885E-8</c:v>
                </c:pt>
                <c:pt idx="1148">
                  <c:v>8.62962432085232E-8</c:v>
                </c:pt>
                <c:pt idx="1149">
                  <c:v>8.64362075654578E-8</c:v>
                </c:pt>
                <c:pt idx="1150">
                  <c:v>8.65761719222565E-8</c:v>
                </c:pt>
                <c:pt idx="1151">
                  <c:v>8.67161362791911E-8</c:v>
                </c:pt>
                <c:pt idx="1152">
                  <c:v>8.68561006361257E-8</c:v>
                </c:pt>
                <c:pt idx="1153">
                  <c:v>8.69960649930607E-8</c:v>
                </c:pt>
                <c:pt idx="1154">
                  <c:v>8.7136029349995E-8</c:v>
                </c:pt>
                <c:pt idx="1155">
                  <c:v>8.72759937067936E-8</c:v>
                </c:pt>
                <c:pt idx="1156">
                  <c:v>8.74159580637282E-8</c:v>
                </c:pt>
                <c:pt idx="1157">
                  <c:v>8.7555922420663E-8</c:v>
                </c:pt>
                <c:pt idx="1158">
                  <c:v>8.76958867775975E-8</c:v>
                </c:pt>
                <c:pt idx="1159">
                  <c:v>8.78358511345322E-8</c:v>
                </c:pt>
                <c:pt idx="1160">
                  <c:v>8.79758154913307E-8</c:v>
                </c:pt>
                <c:pt idx="1161">
                  <c:v>8.81157798482654E-8</c:v>
                </c:pt>
                <c:pt idx="1162">
                  <c:v>8.82557442052001E-8</c:v>
                </c:pt>
                <c:pt idx="1163">
                  <c:v>8.83957085621347E-8</c:v>
                </c:pt>
                <c:pt idx="1164">
                  <c:v>8.85356729190697E-8</c:v>
                </c:pt>
                <c:pt idx="1165">
                  <c:v>8.8675637276004E-8</c:v>
                </c:pt>
                <c:pt idx="1166">
                  <c:v>8.88156016328026E-8</c:v>
                </c:pt>
                <c:pt idx="1167">
                  <c:v>8.89555659897378E-8</c:v>
                </c:pt>
                <c:pt idx="1168">
                  <c:v>8.90955303466724E-8</c:v>
                </c:pt>
                <c:pt idx="1169">
                  <c:v>8.92354947036065E-8</c:v>
                </c:pt>
                <c:pt idx="1170">
                  <c:v>8.93754590605412E-8</c:v>
                </c:pt>
                <c:pt idx="1171">
                  <c:v>8.95154234173397E-8</c:v>
                </c:pt>
                <c:pt idx="1172">
                  <c:v>8.96553877742745E-8</c:v>
                </c:pt>
                <c:pt idx="1173">
                  <c:v>8.97953521312095E-8</c:v>
                </c:pt>
                <c:pt idx="1174">
                  <c:v>8.99353164881437E-8</c:v>
                </c:pt>
                <c:pt idx="1175">
                  <c:v>9.00752808450783E-8</c:v>
                </c:pt>
                <c:pt idx="1176">
                  <c:v>9.02152452018769E-8</c:v>
                </c:pt>
                <c:pt idx="1177">
                  <c:v>9.03552095588115E-8</c:v>
                </c:pt>
                <c:pt idx="1178">
                  <c:v>9.04951739157462E-8</c:v>
                </c:pt>
                <c:pt idx="1179">
                  <c:v>9.0635138272681E-8</c:v>
                </c:pt>
                <c:pt idx="1180">
                  <c:v>9.07751026296155E-8</c:v>
                </c:pt>
                <c:pt idx="1181">
                  <c:v>9.09150669864142E-8</c:v>
                </c:pt>
                <c:pt idx="1182">
                  <c:v>9.10550313433487E-8</c:v>
                </c:pt>
                <c:pt idx="1183">
                  <c:v>9.11949957002839E-8</c:v>
                </c:pt>
                <c:pt idx="1184">
                  <c:v>9.1334960057218E-8</c:v>
                </c:pt>
                <c:pt idx="1185">
                  <c:v>9.14749244141526E-8</c:v>
                </c:pt>
                <c:pt idx="1186">
                  <c:v>9.16148887709512E-8</c:v>
                </c:pt>
                <c:pt idx="1187">
                  <c:v>9.17548531278864E-8</c:v>
                </c:pt>
                <c:pt idx="1188">
                  <c:v>9.18948174848205E-8</c:v>
                </c:pt>
                <c:pt idx="1189">
                  <c:v>9.20347818417551E-8</c:v>
                </c:pt>
                <c:pt idx="1190">
                  <c:v>9.2174746198649E-8</c:v>
                </c:pt>
                <c:pt idx="1191">
                  <c:v>9.23147105555564E-8</c:v>
                </c:pt>
                <c:pt idx="1192">
                  <c:v>9.24546749124639E-8</c:v>
                </c:pt>
                <c:pt idx="1193">
                  <c:v>9.25946392693849E-8</c:v>
                </c:pt>
                <c:pt idx="1194">
                  <c:v>9.27346036262925E-8</c:v>
                </c:pt>
                <c:pt idx="1195">
                  <c:v>9.28745679831998E-8</c:v>
                </c:pt>
                <c:pt idx="1196">
                  <c:v>9.30145323401072E-8</c:v>
                </c:pt>
                <c:pt idx="1197">
                  <c:v>9.31544966970151E-8</c:v>
                </c:pt>
                <c:pt idx="1198">
                  <c:v>9.32944610539226E-8</c:v>
                </c:pt>
                <c:pt idx="1199">
                  <c:v>9.343442541083E-8</c:v>
                </c:pt>
              </c:numCache>
            </c:numRef>
          </c:xVal>
          <c:yVal>
            <c:numRef>
              <c:f>'Al effect 750C'!$B$3:$B$1202</c:f>
              <c:numCache>
                <c:formatCode>General</c:formatCode>
                <c:ptCount val="1200"/>
                <c:pt idx="0" formatCode="0.00E+00">
                  <c:v>1.920444645E-6</c:v>
                </c:pt>
                <c:pt idx="1">
                  <c:v>1.9208902533E-6</c:v>
                </c:pt>
                <c:pt idx="2">
                  <c:v>1.9222274108E-6</c:v>
                </c:pt>
                <c:pt idx="3">
                  <c:v>1.9244571147E-6</c:v>
                </c:pt>
                <c:pt idx="4">
                  <c:v>1.9275810281E-6</c:v>
                </c:pt>
                <c:pt idx="5">
                  <c:v>1.9316014802E-6</c:v>
                </c:pt>
                <c:pt idx="6">
                  <c:v>1.9365214676E-6</c:v>
                </c:pt>
                <c:pt idx="7">
                  <c:v>1.942344656E-6</c:v>
                </c:pt>
                <c:pt idx="8">
                  <c:v>1.9490753818E-6</c:v>
                </c:pt>
                <c:pt idx="9">
                  <c:v>1.9567186541E-6</c:v>
                </c:pt>
                <c:pt idx="10">
                  <c:v>1.9652801575E-6</c:v>
                </c:pt>
                <c:pt idx="11">
                  <c:v>1.9747662546E-6</c:v>
                </c:pt>
                <c:pt idx="12">
                  <c:v>1.9851839892E-6</c:v>
                </c:pt>
                <c:pt idx="13">
                  <c:v>1.9965410899E-6</c:v>
                </c:pt>
                <c:pt idx="14">
                  <c:v>2.0088459737E-6</c:v>
                </c:pt>
                <c:pt idx="15">
                  <c:v>2.0221077499E-6</c:v>
                </c:pt>
                <c:pt idx="16">
                  <c:v>2.0363362251E-6</c:v>
                </c:pt>
                <c:pt idx="17">
                  <c:v>2.0515419075E-6</c:v>
                </c:pt>
                <c:pt idx="18">
                  <c:v>2.0677360122E-6</c:v>
                </c:pt>
                <c:pt idx="19">
                  <c:v>2.0849304665E-6</c:v>
                </c:pt>
                <c:pt idx="20">
                  <c:v>2.1031379159E-6</c:v>
                </c:pt>
                <c:pt idx="21">
                  <c:v>2.1223717298E-6</c:v>
                </c:pt>
                <c:pt idx="22">
                  <c:v>2.1426460086E-6</c:v>
                </c:pt>
                <c:pt idx="23">
                  <c:v>2.1639755897E-6</c:v>
                </c:pt>
                <c:pt idx="24">
                  <c:v>2.1863760553E-6</c:v>
                </c:pt>
                <c:pt idx="25">
                  <c:v>2.2098637393E-6</c:v>
                </c:pt>
                <c:pt idx="26">
                  <c:v>2.2344557355E-6</c:v>
                </c:pt>
                <c:pt idx="27">
                  <c:v>2.2601699056E-6</c:v>
                </c:pt>
                <c:pt idx="28">
                  <c:v>2.2870248876E-6</c:v>
                </c:pt>
                <c:pt idx="29">
                  <c:v>2.3150401047E-6</c:v>
                </c:pt>
                <c:pt idx="30">
                  <c:v>2.3442357746E-6</c:v>
                </c:pt>
                <c:pt idx="31">
                  <c:v>2.3746329187E-6</c:v>
                </c:pt>
                <c:pt idx="32">
                  <c:v>2.4062533723E-6</c:v>
                </c:pt>
                <c:pt idx="33">
                  <c:v>2.4391197945E-6</c:v>
                </c:pt>
                <c:pt idx="34">
                  <c:v>2.473255679E-6</c:v>
                </c:pt>
                <c:pt idx="35">
                  <c:v>2.508685365E-6</c:v>
                </c:pt>
                <c:pt idx="36">
                  <c:v>2.5454340483E-6</c:v>
                </c:pt>
                <c:pt idx="37">
                  <c:v>2.5835277931E-6</c:v>
                </c:pt>
                <c:pt idx="38">
                  <c:v>2.6229935438E-6</c:v>
                </c:pt>
                <c:pt idx="39">
                  <c:v>2.6638591376E-6</c:v>
                </c:pt>
                <c:pt idx="40">
                  <c:v>2.7061533169E-6</c:v>
                </c:pt>
                <c:pt idx="41">
                  <c:v>2.7499057426E-6</c:v>
                </c:pt>
                <c:pt idx="42">
                  <c:v>2.7951470074E-6</c:v>
                </c:pt>
                <c:pt idx="43">
                  <c:v>2.8419086494E-6</c:v>
                </c:pt>
                <c:pt idx="44">
                  <c:v>2.8902231668E-6</c:v>
                </c:pt>
                <c:pt idx="45">
                  <c:v>2.9401240317E-6</c:v>
                </c:pt>
                <c:pt idx="46">
                  <c:v>2.9916457057E-6</c:v>
                </c:pt>
                <c:pt idx="47">
                  <c:v>3.0448236545E-6</c:v>
                </c:pt>
                <c:pt idx="48">
                  <c:v>3.099694364E-6</c:v>
                </c:pt>
                <c:pt idx="49">
                  <c:v>3.1562953561E-6</c:v>
                </c:pt>
                <c:pt idx="50">
                  <c:v>3.2146652051E-6</c:v>
                </c:pt>
                <c:pt idx="51">
                  <c:v>3.2748435546E-6</c:v>
                </c:pt>
                <c:pt idx="52">
                  <c:v>3.3368711342E-6</c:v>
                </c:pt>
                <c:pt idx="53">
                  <c:v>3.4007897777E-6</c:v>
                </c:pt>
                <c:pt idx="54">
                  <c:v>3.4666424404E-6</c:v>
                </c:pt>
                <c:pt idx="55">
                  <c:v>3.5344732176E-6</c:v>
                </c:pt>
                <c:pt idx="56">
                  <c:v>3.6043273634E-6</c:v>
                </c:pt>
                <c:pt idx="57">
                  <c:v>3.6762513095E-6</c:v>
                </c:pt>
                <c:pt idx="58">
                  <c:v>3.7502926849E-6</c:v>
                </c:pt>
                <c:pt idx="59">
                  <c:v>3.8265003355E-6</c:v>
                </c:pt>
                <c:pt idx="60">
                  <c:v>3.9049243446E-6</c:v>
                </c:pt>
                <c:pt idx="61">
                  <c:v>3.9856160532E-6</c:v>
                </c:pt>
                <c:pt idx="62">
                  <c:v>4.0686280813E-6</c:v>
                </c:pt>
                <c:pt idx="63">
                  <c:v>4.1540143492E-6</c:v>
                </c:pt>
                <c:pt idx="64">
                  <c:v>4.2418300994E-6</c:v>
                </c:pt>
                <c:pt idx="65">
                  <c:v>4.3321319186E-6</c:v>
                </c:pt>
                <c:pt idx="66">
                  <c:v>4.4249777605E-6</c:v>
                </c:pt>
                <c:pt idx="67">
                  <c:v>4.5204269691E-6</c:v>
                </c:pt>
                <c:pt idx="68">
                  <c:v>4.6185403013E-6</c:v>
                </c:pt>
                <c:pt idx="69">
                  <c:v>4.7193799518E-6</c:v>
                </c:pt>
                <c:pt idx="70">
                  <c:v>4.8230095764E-6</c:v>
                </c:pt>
                <c:pt idx="71">
                  <c:v>4.9294943172E-6</c:v>
                </c:pt>
                <c:pt idx="72">
                  <c:v>5.0389008278E-6</c:v>
                </c:pt>
                <c:pt idx="73">
                  <c:v>5.151297298E-6</c:v>
                </c:pt>
                <c:pt idx="74">
                  <c:v>5.2667534807E-6</c:v>
                </c:pt>
                <c:pt idx="75">
                  <c:v>5.3853407174E-6</c:v>
                </c:pt>
                <c:pt idx="76">
                  <c:v>5.5071319653E-6</c:v>
                </c:pt>
                <c:pt idx="77">
                  <c:v>5.6322018245E-6</c:v>
                </c:pt>
                <c:pt idx="78">
                  <c:v>5.7606265651E-6</c:v>
                </c:pt>
                <c:pt idx="79">
                  <c:v>5.8924841557E-6</c:v>
                </c:pt>
                <c:pt idx="80">
                  <c:v>6.0278542918E-6</c:v>
                </c:pt>
                <c:pt idx="81">
                  <c:v>6.1668184239E-6</c:v>
                </c:pt>
                <c:pt idx="82">
                  <c:v>6.3094597876E-6</c:v>
                </c:pt>
                <c:pt idx="83">
                  <c:v>6.4558634328E-6</c:v>
                </c:pt>
                <c:pt idx="84">
                  <c:v>6.6061162537E-6</c:v>
                </c:pt>
                <c:pt idx="85">
                  <c:v>6.7603070196E-6</c:v>
                </c:pt>
                <c:pt idx="86">
                  <c:v>6.9185264056E-6</c:v>
                </c:pt>
                <c:pt idx="87">
                  <c:v>7.080867024E-6</c:v>
                </c:pt>
                <c:pt idx="88">
                  <c:v>7.2474234561E-6</c:v>
                </c:pt>
                <c:pt idx="89">
                  <c:v>7.4182922843E-6</c:v>
                </c:pt>
                <c:pt idx="90">
                  <c:v>7.5935721249E-6</c:v>
                </c:pt>
                <c:pt idx="91">
                  <c:v>7.7733636607E-6</c:v>
                </c:pt>
                <c:pt idx="92">
                  <c:v>7.9577696751E-6</c:v>
                </c:pt>
                <c:pt idx="93">
                  <c:v>8.1468950853E-6</c:v>
                </c:pt>
                <c:pt idx="94">
                  <c:v>8.3408469771E-6</c:v>
                </c:pt>
                <c:pt idx="95">
                  <c:v>8.5397346393E-6</c:v>
                </c:pt>
                <c:pt idx="96">
                  <c:v>8.7436695991E-6</c:v>
                </c:pt>
                <c:pt idx="97">
                  <c:v>8.9527656574E-6</c:v>
                </c:pt>
                <c:pt idx="98">
                  <c:v>9.1671389249E-6</c:v>
                </c:pt>
                <c:pt idx="99">
                  <c:v>9.3869078585E-6</c:v>
                </c:pt>
                <c:pt idx="100">
                  <c:v>9.6121932981E-6</c:v>
                </c:pt>
                <c:pt idx="101">
                  <c:v>9.8431185037E-6</c:v>
                </c:pt>
                <c:pt idx="102">
                  <c:v>1.0079809193E-5</c:v>
                </c:pt>
                <c:pt idx="103">
                  <c:v>1.032239358E-5</c:v>
                </c:pt>
                <c:pt idx="104">
                  <c:v>1.0571002413E-5</c:v>
                </c:pt>
                <c:pt idx="105">
                  <c:v>1.0825769012E-5</c:v>
                </c:pt>
                <c:pt idx="106">
                  <c:v>1.1086829313E-5</c:v>
                </c:pt>
                <c:pt idx="107">
                  <c:v>1.1354321899E-5</c:v>
                </c:pt>
                <c:pt idx="108">
                  <c:v>1.1628388049E-5</c:v>
                </c:pt>
                <c:pt idx="109">
                  <c:v>1.1909171773E-5</c:v>
                </c:pt>
                <c:pt idx="110">
                  <c:v>1.2196819856E-5</c:v>
                </c:pt>
                <c:pt idx="111">
                  <c:v>1.2491481895E-5</c:v>
                </c:pt>
                <c:pt idx="112">
                  <c:v>1.2793310346E-5</c:v>
                </c:pt>
                <c:pt idx="113">
                  <c:v>1.3102460562E-5</c:v>
                </c:pt>
                <c:pt idx="114">
                  <c:v>1.3419090837E-5</c:v>
                </c:pt>
                <c:pt idx="115">
                  <c:v>1.3743362447E-5</c:v>
                </c:pt>
                <c:pt idx="116">
                  <c:v>1.4075439697E-5</c:v>
                </c:pt>
                <c:pt idx="117">
                  <c:v>1.4415489961E-5</c:v>
                </c:pt>
                <c:pt idx="118">
                  <c:v>1.4763683727E-5</c:v>
                </c:pt>
                <c:pt idx="119">
                  <c:v>1.5120194641E-5</c:v>
                </c:pt>
                <c:pt idx="120">
                  <c:v>1.5485199552E-5</c:v>
                </c:pt>
                <c:pt idx="121">
                  <c:v>1.5858878556E-5</c:v>
                </c:pt>
                <c:pt idx="122">
                  <c:v>1.6241415045E-5</c:v>
                </c:pt>
                <c:pt idx="123">
                  <c:v>1.6632995745E-5</c:v>
                </c:pt>
                <c:pt idx="124">
                  <c:v>1.703381077E-5</c:v>
                </c:pt>
                <c:pt idx="125">
                  <c:v>1.7444053664E-5</c:v>
                </c:pt>
                <c:pt idx="126">
                  <c:v>1.7863921446E-5</c:v>
                </c:pt>
                <c:pt idx="127">
                  <c:v>1.8293614664E-5</c:v>
                </c:pt>
                <c:pt idx="128">
                  <c:v>1.8733337433E-5</c:v>
                </c:pt>
                <c:pt idx="129">
                  <c:v>1.9183297489E-5</c:v>
                </c:pt>
                <c:pt idx="130">
                  <c:v>1.9643706236E-5</c:v>
                </c:pt>
                <c:pt idx="131">
                  <c:v>2.0114778789E-5</c:v>
                </c:pt>
                <c:pt idx="132">
                  <c:v>2.0596734031E-5</c:v>
                </c:pt>
                <c:pt idx="133">
                  <c:v>2.1089794654E-5</c:v>
                </c:pt>
                <c:pt idx="134">
                  <c:v>2.1594187211E-5</c:v>
                </c:pt>
                <c:pt idx="135">
                  <c:v>2.2110142165E-5</c:v>
                </c:pt>
                <c:pt idx="136">
                  <c:v>2.2637893939E-5</c:v>
                </c:pt>
                <c:pt idx="137">
                  <c:v>2.3177680963E-5</c:v>
                </c:pt>
                <c:pt idx="138">
                  <c:v>2.3729745728E-5</c:v>
                </c:pt>
                <c:pt idx="139">
                  <c:v>2.4294334833E-5</c:v>
                </c:pt>
                <c:pt idx="140">
                  <c:v>2.4871699036E-5</c:v>
                </c:pt>
                <c:pt idx="141">
                  <c:v>2.5462093303E-5</c:v>
                </c:pt>
                <c:pt idx="142">
                  <c:v>2.6065776862E-5</c:v>
                </c:pt>
                <c:pt idx="143">
                  <c:v>2.6683013251E-5</c:v>
                </c:pt>
                <c:pt idx="144">
                  <c:v>2.731407037E-5</c:v>
                </c:pt>
                <c:pt idx="145">
                  <c:v>2.7959220532E-5</c:v>
                </c:pt>
                <c:pt idx="146">
                  <c:v>2.8618740515E-5</c:v>
                </c:pt>
                <c:pt idx="147">
                  <c:v>2.9292911611E-5</c:v>
                </c:pt>
                <c:pt idx="148">
                  <c:v>2.9982019681E-5</c:v>
                </c:pt>
                <c:pt idx="149">
                  <c:v>3.0686355203E-5</c:v>
                </c:pt>
                <c:pt idx="150">
                  <c:v>3.1406213326E-5</c:v>
                </c:pt>
                <c:pt idx="151">
                  <c:v>3.2141893922E-5</c:v>
                </c:pt>
                <c:pt idx="152">
                  <c:v>3.2893701636E-5</c:v>
                </c:pt>
                <c:pt idx="153">
                  <c:v>3.3661945939E-5</c:v>
                </c:pt>
                <c:pt idx="154">
                  <c:v>3.4446941182E-5</c:v>
                </c:pt>
                <c:pt idx="155">
                  <c:v>3.5249006641E-5</c:v>
                </c:pt>
                <c:pt idx="156">
                  <c:v>3.6068466578E-5</c:v>
                </c:pt>
                <c:pt idx="157">
                  <c:v>3.6905650287E-5</c:v>
                </c:pt>
                <c:pt idx="158">
                  <c:v>3.7760892147E-5</c:v>
                </c:pt>
                <c:pt idx="159">
                  <c:v>3.8634531676E-5</c:v>
                </c:pt>
                <c:pt idx="160">
                  <c:v>3.9526913579E-5</c:v>
                </c:pt>
                <c:pt idx="161">
                  <c:v>4.0438387803E-5</c:v>
                </c:pt>
                <c:pt idx="162">
                  <c:v>4.1369309588E-5</c:v>
                </c:pt>
                <c:pt idx="163">
                  <c:v>4.2320039518E-5</c:v>
                </c:pt>
                <c:pt idx="164">
                  <c:v>4.329094357E-5</c:v>
                </c:pt>
                <c:pt idx="165">
                  <c:v>4.4282393171E-5</c:v>
                </c:pt>
                <c:pt idx="166">
                  <c:v>4.5294765245E-5</c:v>
                </c:pt>
                <c:pt idx="167">
                  <c:v>4.6328442263E-5</c:v>
                </c:pt>
                <c:pt idx="168">
                  <c:v>4.7383812298E-5</c:v>
                </c:pt>
                <c:pt idx="169">
                  <c:v>4.8461269071E-5</c:v>
                </c:pt>
                <c:pt idx="170">
                  <c:v>4.9561212004E-5</c:v>
                </c:pt>
                <c:pt idx="171">
                  <c:v>5.068404627E-5</c:v>
                </c:pt>
                <c:pt idx="172">
                  <c:v>5.1830182841E-5</c:v>
                </c:pt>
                <c:pt idx="173">
                  <c:v>5.3000038538E-5</c:v>
                </c:pt>
                <c:pt idx="174">
                  <c:v>5.4194036083E-5</c:v>
                </c:pt>
                <c:pt idx="175">
                  <c:v>5.5412604143E-5</c:v>
                </c:pt>
                <c:pt idx="176">
                  <c:v>5.6656177382E-5</c:v>
                </c:pt>
                <c:pt idx="177">
                  <c:v>5.7925196509E-5</c:v>
                </c:pt>
                <c:pt idx="178">
                  <c:v>5.9220108322E-5</c:v>
                </c:pt>
                <c:pt idx="179">
                  <c:v>6.0541365759E-5</c:v>
                </c:pt>
                <c:pt idx="180">
                  <c:v>6.1889427946E-5</c:v>
                </c:pt>
                <c:pt idx="181">
                  <c:v>6.3264760238E-5</c:v>
                </c:pt>
                <c:pt idx="182">
                  <c:v>6.4667834269E-5</c:v>
                </c:pt>
                <c:pt idx="183">
                  <c:v>6.6099127995E-5</c:v>
                </c:pt>
                <c:pt idx="184">
                  <c:v>6.7559125743E-5</c:v>
                </c:pt>
                <c:pt idx="185">
                  <c:v>6.904831825E-5</c:v>
                </c:pt>
                <c:pt idx="186">
                  <c:v>7.0567202708E-5</c:v>
                </c:pt>
                <c:pt idx="187">
                  <c:v>7.2116282811E-5</c:v>
                </c:pt>
                <c:pt idx="188">
                  <c:v>7.3696068791E-5</c:v>
                </c:pt>
                <c:pt idx="189">
                  <c:v>7.5307077466E-5</c:v>
                </c:pt>
                <c:pt idx="190">
                  <c:v>7.6949832276E-5</c:v>
                </c:pt>
                <c:pt idx="191">
                  <c:v>7.8624863325E-5</c:v>
                </c:pt>
                <c:pt idx="192">
                  <c:v>8.0332707425E-5</c:v>
                </c:pt>
                <c:pt idx="193">
                  <c:v>8.2073908127E-5</c:v>
                </c:pt>
                <c:pt idx="194">
                  <c:v>8.38490157650001E-5</c:v>
                </c:pt>
                <c:pt idx="195">
                  <c:v>8.5658587491E-5</c:v>
                </c:pt>
                <c:pt idx="196">
                  <c:v>8.7503187311E-5</c:v>
                </c:pt>
                <c:pt idx="197">
                  <c:v>8.9383386123E-5</c:v>
                </c:pt>
                <c:pt idx="198">
                  <c:v>9.1299761749E-5</c:v>
                </c:pt>
                <c:pt idx="199">
                  <c:v>9.32528989690006E-5</c:v>
                </c:pt>
                <c:pt idx="200">
                  <c:v>9.5243389556E-5</c:v>
                </c:pt>
                <c:pt idx="201">
                  <c:v>9.7271832306E-5</c:v>
                </c:pt>
                <c:pt idx="202">
                  <c:v>9.9338833068E-5</c:v>
                </c:pt>
                <c:pt idx="203">
                  <c:v>0.00010144500478</c:v>
                </c:pt>
                <c:pt idx="204">
                  <c:v>0.00010359096748</c:v>
                </c:pt>
                <c:pt idx="205">
                  <c:v>0.00010577734837</c:v>
                </c:pt>
                <c:pt idx="206">
                  <c:v>0.00010800478178</c:v>
                </c:pt>
                <c:pt idx="207">
                  <c:v>0.00011027390928</c:v>
                </c:pt>
                <c:pt idx="208">
                  <c:v>0.00011258537963</c:v>
                </c:pt>
                <c:pt idx="209">
                  <c:v>0.00011493984882</c:v>
                </c:pt>
                <c:pt idx="210">
                  <c:v>0.00011733798012</c:v>
                </c:pt>
                <c:pt idx="211">
                  <c:v>0.00011978044408</c:v>
                </c:pt>
                <c:pt idx="212">
                  <c:v>0.00012226791853</c:v>
                </c:pt>
                <c:pt idx="213">
                  <c:v>0.00012480108866</c:v>
                </c:pt>
                <c:pt idx="214">
                  <c:v>0.00012738064695</c:v>
                </c:pt>
                <c:pt idx="215">
                  <c:v>0.00013000729327</c:v>
                </c:pt>
                <c:pt idx="216">
                  <c:v>0.00013268173482</c:v>
                </c:pt>
                <c:pt idx="217">
                  <c:v>0.00013540468619</c:v>
                </c:pt>
                <c:pt idx="218">
                  <c:v>0.00013817686938</c:v>
                </c:pt>
                <c:pt idx="219">
                  <c:v>0.00014099901375</c:v>
                </c:pt>
                <c:pt idx="220">
                  <c:v>0.00014387185609</c:v>
                </c:pt>
                <c:pt idx="221">
                  <c:v>0.00014679614058</c:v>
                </c:pt>
                <c:pt idx="222">
                  <c:v>0.00014977261885</c:v>
                </c:pt>
                <c:pt idx="223">
                  <c:v>0.00015280204992</c:v>
                </c:pt>
                <c:pt idx="224">
                  <c:v>0.00015588520022</c:v>
                </c:pt>
                <c:pt idx="225">
                  <c:v>0.00015902284364</c:v>
                </c:pt>
                <c:pt idx="226">
                  <c:v>0.00016221576146</c:v>
                </c:pt>
                <c:pt idx="227">
                  <c:v>0.00016546474238</c:v>
                </c:pt>
                <c:pt idx="228">
                  <c:v>0.0001687705825</c:v>
                </c:pt>
                <c:pt idx="229">
                  <c:v>0.00017213408534</c:v>
                </c:pt>
                <c:pt idx="230">
                  <c:v>0.0001755560618</c:v>
                </c:pt>
                <c:pt idx="231">
                  <c:v>0.00017903733016</c:v>
                </c:pt>
                <c:pt idx="232">
                  <c:v>0.00018257871609</c:v>
                </c:pt>
                <c:pt idx="233">
                  <c:v>0.00018618105258</c:v>
                </c:pt>
                <c:pt idx="234">
                  <c:v>0.00018984517998</c:v>
                </c:pt>
                <c:pt idx="235">
                  <c:v>0.00019357194596</c:v>
                </c:pt>
                <c:pt idx="236">
                  <c:v>0.00019736220548</c:v>
                </c:pt>
                <c:pt idx="237">
                  <c:v>0.00020121682077</c:v>
                </c:pt>
                <c:pt idx="238">
                  <c:v>0.00020513666132</c:v>
                </c:pt>
                <c:pt idx="239">
                  <c:v>0.00020912260385</c:v>
                </c:pt>
                <c:pt idx="240">
                  <c:v>0.00021317553226</c:v>
                </c:pt>
                <c:pt idx="241">
                  <c:v>0.00021729633763</c:v>
                </c:pt>
                <c:pt idx="242">
                  <c:v>0.00022148591815</c:v>
                </c:pt>
                <c:pt idx="243">
                  <c:v>0.00022574517913</c:v>
                </c:pt>
                <c:pt idx="244">
                  <c:v>0.00023007503292</c:v>
                </c:pt>
                <c:pt idx="245">
                  <c:v>0.00023447639889</c:v>
                </c:pt>
                <c:pt idx="246">
                  <c:v>0.00023895020339</c:v>
                </c:pt>
                <c:pt idx="247">
                  <c:v>0.0002434973797</c:v>
                </c:pt>
                <c:pt idx="248">
                  <c:v>0.000248118868</c:v>
                </c:pt>
                <c:pt idx="249">
                  <c:v>0.00025281561527</c:v>
                </c:pt>
                <c:pt idx="250">
                  <c:v>0.00025758857531</c:v>
                </c:pt>
                <c:pt idx="251">
                  <c:v>0.00026243870864</c:v>
                </c:pt>
                <c:pt idx="252">
                  <c:v>0.00026736698243</c:v>
                </c:pt>
                <c:pt idx="253">
                  <c:v>0.0002723743705</c:v>
                </c:pt>
                <c:pt idx="254">
                  <c:v>0.00027746185321</c:v>
                </c:pt>
                <c:pt idx="255">
                  <c:v>0.00028263041741</c:v>
                </c:pt>
                <c:pt idx="256">
                  <c:v>0.00028788105637</c:v>
                </c:pt>
                <c:pt idx="257">
                  <c:v>0.00029321476973</c:v>
                </c:pt>
                <c:pt idx="258">
                  <c:v>0.00029863256339</c:v>
                </c:pt>
                <c:pt idx="259">
                  <c:v>0.0003041354495</c:v>
                </c:pt>
                <c:pt idx="260">
                  <c:v>0.0003097244463</c:v>
                </c:pt>
                <c:pt idx="261">
                  <c:v>0.00031540057811</c:v>
                </c:pt>
                <c:pt idx="262">
                  <c:v>0.00032116487524</c:v>
                </c:pt>
                <c:pt idx="263">
                  <c:v>0.00032701837385</c:v>
                </c:pt>
                <c:pt idx="264">
                  <c:v>0.00033296211594</c:v>
                </c:pt>
                <c:pt idx="265">
                  <c:v>0.00033899714919</c:v>
                </c:pt>
                <c:pt idx="266">
                  <c:v>0.00034512452693</c:v>
                </c:pt>
                <c:pt idx="267">
                  <c:v>0.00035134530801</c:v>
                </c:pt>
                <c:pt idx="268">
                  <c:v>0.00035766055669</c:v>
                </c:pt>
                <c:pt idx="269">
                  <c:v>0.00036407134259</c:v>
                </c:pt>
                <c:pt idx="270">
                  <c:v>0.00037057874052</c:v>
                </c:pt>
                <c:pt idx="271">
                  <c:v>0.00037718383043</c:v>
                </c:pt>
                <c:pt idx="272">
                  <c:v>0.00038388769729</c:v>
                </c:pt>
                <c:pt idx="273">
                  <c:v>0.00039069143094</c:v>
                </c:pt>
                <c:pt idx="274">
                  <c:v>0.00039759612603</c:v>
                </c:pt>
                <c:pt idx="275">
                  <c:v>0.00040460288187</c:v>
                </c:pt>
                <c:pt idx="276">
                  <c:v>0.00041171280231</c:v>
                </c:pt>
                <c:pt idx="277">
                  <c:v>0.00041892699565</c:v>
                </c:pt>
                <c:pt idx="278">
                  <c:v>0.00042624657446</c:v>
                </c:pt>
                <c:pt idx="279">
                  <c:v>0.0004336726555</c:v>
                </c:pt>
                <c:pt idx="280">
                  <c:v>0.00044120635956</c:v>
                </c:pt>
                <c:pt idx="281">
                  <c:v>0.00044884881135</c:v>
                </c:pt>
                <c:pt idx="282">
                  <c:v>0.00045660113935</c:v>
                </c:pt>
                <c:pt idx="283">
                  <c:v>0.00046446447566</c:v>
                </c:pt>
                <c:pt idx="284">
                  <c:v>0.00047243995587</c:v>
                </c:pt>
                <c:pt idx="285">
                  <c:v>0.00048052871892</c:v>
                </c:pt>
                <c:pt idx="286">
                  <c:v>0.00048873190693</c:v>
                </c:pt>
                <c:pt idx="287">
                  <c:v>0.00049705066509</c:v>
                </c:pt>
                <c:pt idx="288">
                  <c:v>0.00050548614146</c:v>
                </c:pt>
                <c:pt idx="289">
                  <c:v>0.00051403948684</c:v>
                </c:pt>
                <c:pt idx="290">
                  <c:v>0.0005227118546</c:v>
                </c:pt>
                <c:pt idx="291">
                  <c:v>0.00053150440052</c:v>
                </c:pt>
                <c:pt idx="292">
                  <c:v>0.00054041828265</c:v>
                </c:pt>
                <c:pt idx="293">
                  <c:v>0.00054945466109</c:v>
                </c:pt>
                <c:pt idx="294">
                  <c:v>0.00055861469786</c:v>
                </c:pt>
                <c:pt idx="295">
                  <c:v>0.00056789955673</c:v>
                </c:pt>
                <c:pt idx="296">
                  <c:v>0.000577310403</c:v>
                </c:pt>
                <c:pt idx="297">
                  <c:v>0.00058684840337</c:v>
                </c:pt>
                <c:pt idx="298">
                  <c:v>0.00059651472574</c:v>
                </c:pt>
                <c:pt idx="299">
                  <c:v>0.00060631053902</c:v>
                </c:pt>
                <c:pt idx="300">
                  <c:v>0.00061623701294</c:v>
                </c:pt>
                <c:pt idx="301">
                  <c:v>0.00062629531787</c:v>
                </c:pt>
                <c:pt idx="302">
                  <c:v>0.00063648662464</c:v>
                </c:pt>
                <c:pt idx="303">
                  <c:v>0.00064681210432</c:v>
                </c:pt>
                <c:pt idx="304">
                  <c:v>0.00065727292803</c:v>
                </c:pt>
                <c:pt idx="305">
                  <c:v>0.00066787026673</c:v>
                </c:pt>
                <c:pt idx="306">
                  <c:v>0.00067860529106</c:v>
                </c:pt>
                <c:pt idx="307">
                  <c:v>0.00068947917107</c:v>
                </c:pt>
                <c:pt idx="308">
                  <c:v>0.00070049307608</c:v>
                </c:pt>
                <c:pt idx="309">
                  <c:v>0.0007116481744</c:v>
                </c:pt>
                <c:pt idx="310">
                  <c:v>0.00072294563317</c:v>
                </c:pt>
                <c:pt idx="311">
                  <c:v>0.00073438661814</c:v>
                </c:pt>
                <c:pt idx="312">
                  <c:v>0.0007459722934</c:v>
                </c:pt>
                <c:pt idx="313">
                  <c:v>0.00075770382123</c:v>
                </c:pt>
                <c:pt idx="314">
                  <c:v>0.00076958236184</c:v>
                </c:pt>
                <c:pt idx="315">
                  <c:v>0.00078160907315</c:v>
                </c:pt>
                <c:pt idx="316">
                  <c:v>0.00079378511055</c:v>
                </c:pt>
                <c:pt idx="317">
                  <c:v>0.00080611162669</c:v>
                </c:pt>
                <c:pt idx="318">
                  <c:v>0.00081858977126</c:v>
                </c:pt>
                <c:pt idx="319">
                  <c:v>0.00083122069071</c:v>
                </c:pt>
                <c:pt idx="320">
                  <c:v>0.00084400552805</c:v>
                </c:pt>
                <c:pt idx="321">
                  <c:v>0.00085694542262</c:v>
                </c:pt>
                <c:pt idx="322">
                  <c:v>0.00087004150982</c:v>
                </c:pt>
                <c:pt idx="323">
                  <c:v>0.00088329492086</c:v>
                </c:pt>
                <c:pt idx="324">
                  <c:v>0.00089670678258</c:v>
                </c:pt>
                <c:pt idx="325">
                  <c:v>0.00091027821713</c:v>
                </c:pt>
                <c:pt idx="326">
                  <c:v>0.00092401034176</c:v>
                </c:pt>
                <c:pt idx="327">
                  <c:v>0.00093790426855</c:v>
                </c:pt>
                <c:pt idx="328">
                  <c:v>0.0009519611042</c:v>
                </c:pt>
                <c:pt idx="329">
                  <c:v>0.00096618194972</c:v>
                </c:pt>
                <c:pt idx="330">
                  <c:v>0.00098056790022</c:v>
                </c:pt>
                <c:pt idx="331">
                  <c:v>0.00099512004461</c:v>
                </c:pt>
                <c:pt idx="332">
                  <c:v>0.0010098394654</c:v>
                </c:pt>
                <c:pt idx="333">
                  <c:v>0.0010247272384</c:v>
                </c:pt>
                <c:pt idx="334">
                  <c:v>0.0010397844324</c:v>
                </c:pt>
                <c:pt idx="335">
                  <c:v>0.0010550121091</c:v>
                </c:pt>
                <c:pt idx="336">
                  <c:v>0.0010704113226</c:v>
                </c:pt>
                <c:pt idx="337">
                  <c:v>0.0010859831193</c:v>
                </c:pt>
                <c:pt idx="338">
                  <c:v>0.0011017285377</c:v>
                </c:pt>
                <c:pt idx="339">
                  <c:v>0.0011176486078</c:v>
                </c:pt>
                <c:pt idx="340">
                  <c:v>0.0011337443511</c:v>
                </c:pt>
                <c:pt idx="341">
                  <c:v>0.0011500167805</c:v>
                </c:pt>
                <c:pt idx="342">
                  <c:v>0.0011664668996</c:v>
                </c:pt>
                <c:pt idx="343">
                  <c:v>0.0011830957026</c:v>
                </c:pt>
                <c:pt idx="344">
                  <c:v>0.0011999041743</c:v>
                </c:pt>
                <c:pt idx="345">
                  <c:v>0.0012168932893</c:v>
                </c:pt>
                <c:pt idx="346">
                  <c:v>0.0012340640123</c:v>
                </c:pt>
                <c:pt idx="347">
                  <c:v>0.0012514172973</c:v>
                </c:pt>
                <c:pt idx="348">
                  <c:v>0.0012689540878</c:v>
                </c:pt>
                <c:pt idx="349">
                  <c:v>0.0012866753161</c:v>
                </c:pt>
                <c:pt idx="350">
                  <c:v>0.0013045819033</c:v>
                </c:pt>
                <c:pt idx="351">
                  <c:v>0.001322674759</c:v>
                </c:pt>
                <c:pt idx="352">
                  <c:v>0.0013409547808</c:v>
                </c:pt>
                <c:pt idx="353">
                  <c:v>0.0013594228544</c:v>
                </c:pt>
                <c:pt idx="354">
                  <c:v>0.0013780798529</c:v>
                </c:pt>
                <c:pt idx="355">
                  <c:v>0.0013969266369</c:v>
                </c:pt>
                <c:pt idx="356">
                  <c:v>0.0014159640539</c:v>
                </c:pt>
                <c:pt idx="357">
                  <c:v>0.0014351929384</c:v>
                </c:pt>
                <c:pt idx="358">
                  <c:v>0.0014546141111</c:v>
                </c:pt>
                <c:pt idx="359">
                  <c:v>0.0014742283793</c:v>
                </c:pt>
                <c:pt idx="360">
                  <c:v>0.001494036536</c:v>
                </c:pt>
                <c:pt idx="361">
                  <c:v>0.0015140393598</c:v>
                </c:pt>
                <c:pt idx="362">
                  <c:v>0.001534237615</c:v>
                </c:pt>
                <c:pt idx="363">
                  <c:v>0.0015546320508</c:v>
                </c:pt>
                <c:pt idx="364">
                  <c:v>0.0015752234013</c:v>
                </c:pt>
                <c:pt idx="365">
                  <c:v>0.0015960123852</c:v>
                </c:pt>
                <c:pt idx="366">
                  <c:v>0.0016169997056</c:v>
                </c:pt>
                <c:pt idx="367">
                  <c:v>0.0016381860494</c:v>
                </c:pt>
                <c:pt idx="368">
                  <c:v>0.0016595720874</c:v>
                </c:pt>
                <c:pt idx="369">
                  <c:v>0.0016811584741</c:v>
                </c:pt>
                <c:pt idx="370">
                  <c:v>0.0017029458469</c:v>
                </c:pt>
                <c:pt idx="371">
                  <c:v>0.0017249348264</c:v>
                </c:pt>
                <c:pt idx="372">
                  <c:v>0.0017471260157</c:v>
                </c:pt>
                <c:pt idx="373">
                  <c:v>0.0017695200005</c:v>
                </c:pt>
                <c:pt idx="374">
                  <c:v>0.0017921173488</c:v>
                </c:pt>
                <c:pt idx="375">
                  <c:v>0.0018149186101</c:v>
                </c:pt>
                <c:pt idx="376">
                  <c:v>0.0018379243159</c:v>
                </c:pt>
                <c:pt idx="377">
                  <c:v>0.0018611349791</c:v>
                </c:pt>
                <c:pt idx="378">
                  <c:v>0.0018845510935</c:v>
                </c:pt>
                <c:pt idx="379">
                  <c:v>0.0019081731341</c:v>
                </c:pt>
                <c:pt idx="380">
                  <c:v>0.0019320015563</c:v>
                </c:pt>
                <c:pt idx="381">
                  <c:v>0.0019560367961</c:v>
                </c:pt>
                <c:pt idx="382">
                  <c:v>0.0019802792695</c:v>
                </c:pt>
                <c:pt idx="383">
                  <c:v>0.0020047293723</c:v>
                </c:pt>
                <c:pt idx="384">
                  <c:v>0.0020293874804</c:v>
                </c:pt>
                <c:pt idx="385">
                  <c:v>0.0020542539487</c:v>
                </c:pt>
                <c:pt idx="386">
                  <c:v>0.0020793291114</c:v>
                </c:pt>
                <c:pt idx="387">
                  <c:v>0.0021046132818</c:v>
                </c:pt>
                <c:pt idx="388">
                  <c:v>0.0021301067518</c:v>
                </c:pt>
                <c:pt idx="389">
                  <c:v>0.0021558097918</c:v>
                </c:pt>
                <c:pt idx="390">
                  <c:v>0.0021817226506</c:v>
                </c:pt>
                <c:pt idx="391">
                  <c:v>0.0022078455549</c:v>
                </c:pt>
                <c:pt idx="392">
                  <c:v>0.0022341787094</c:v>
                </c:pt>
                <c:pt idx="393">
                  <c:v>0.0022607222962</c:v>
                </c:pt>
                <c:pt idx="394">
                  <c:v>0.002287476475</c:v>
                </c:pt>
                <c:pt idx="395">
                  <c:v>0.0023144413827</c:v>
                </c:pt>
                <c:pt idx="396">
                  <c:v>0.0023416171331</c:v>
                </c:pt>
                <c:pt idx="397">
                  <c:v>0.002369003817</c:v>
                </c:pt>
                <c:pt idx="398">
                  <c:v>0.0023966015015</c:v>
                </c:pt>
                <c:pt idx="399">
                  <c:v>0.0024244102302</c:v>
                </c:pt>
                <c:pt idx="400">
                  <c:v>0.0024524300233</c:v>
                </c:pt>
                <c:pt idx="401">
                  <c:v>0.0024806608764</c:v>
                </c:pt>
                <c:pt idx="402">
                  <c:v>0.0025091027615</c:v>
                </c:pt>
                <c:pt idx="403">
                  <c:v>0.0025377556259</c:v>
                </c:pt>
                <c:pt idx="404">
                  <c:v>0.0025666193927</c:v>
                </c:pt>
                <c:pt idx="405">
                  <c:v>0.0025956939602</c:v>
                </c:pt>
                <c:pt idx="406">
                  <c:v>0.0026249792017</c:v>
                </c:pt>
                <c:pt idx="407">
                  <c:v>0.0026544749659</c:v>
                </c:pt>
                <c:pt idx="408">
                  <c:v>0.002684181076</c:v>
                </c:pt>
                <c:pt idx="409">
                  <c:v>0.0027140973302</c:v>
                </c:pt>
                <c:pt idx="410">
                  <c:v>0.0027442235009</c:v>
                </c:pt>
                <c:pt idx="411">
                  <c:v>0.0027745593352</c:v>
                </c:pt>
                <c:pt idx="412">
                  <c:v>0.0028051045545</c:v>
                </c:pt>
                <c:pt idx="413">
                  <c:v>0.0028358588542</c:v>
                </c:pt>
                <c:pt idx="414">
                  <c:v>0.0028668219037</c:v>
                </c:pt>
                <c:pt idx="415">
                  <c:v>0.0028979933466</c:v>
                </c:pt>
                <c:pt idx="416">
                  <c:v>0.0029293727998</c:v>
                </c:pt>
                <c:pt idx="417">
                  <c:v>0.0029609598544</c:v>
                </c:pt>
                <c:pt idx="418">
                  <c:v>0.0029927540747</c:v>
                </c:pt>
                <c:pt idx="419">
                  <c:v>0.0030247549985</c:v>
                </c:pt>
                <c:pt idx="420">
                  <c:v>0.0030569621373</c:v>
                </c:pt>
                <c:pt idx="421">
                  <c:v>0.0030893749754</c:v>
                </c:pt>
                <c:pt idx="422">
                  <c:v>0.0031219929707</c:v>
                </c:pt>
                <c:pt idx="423">
                  <c:v>0.0031548155541</c:v>
                </c:pt>
                <c:pt idx="424">
                  <c:v>0.0031878421293</c:v>
                </c:pt>
                <c:pt idx="425">
                  <c:v>0.0032210720735</c:v>
                </c:pt>
                <c:pt idx="426">
                  <c:v>0.0032545047362</c:v>
                </c:pt>
                <c:pt idx="427">
                  <c:v>0.0032881394403</c:v>
                </c:pt>
                <c:pt idx="428">
                  <c:v>0.0033219754813</c:v>
                </c:pt>
                <c:pt idx="429">
                  <c:v>0.0033560121273</c:v>
                </c:pt>
                <c:pt idx="430">
                  <c:v>0.0033902486194</c:v>
                </c:pt>
                <c:pt idx="431">
                  <c:v>0.0034246841713</c:v>
                </c:pt>
                <c:pt idx="432">
                  <c:v>0.0034593179694</c:v>
                </c:pt>
                <c:pt idx="433">
                  <c:v>0.0034941491726</c:v>
                </c:pt>
                <c:pt idx="434">
                  <c:v>0.0035291769127</c:v>
                </c:pt>
                <c:pt idx="435">
                  <c:v>0.0035644002938</c:v>
                </c:pt>
                <c:pt idx="436">
                  <c:v>0.003599818393</c:v>
                </c:pt>
                <c:pt idx="437">
                  <c:v>0.0036354302598</c:v>
                </c:pt>
                <c:pt idx="438">
                  <c:v>0.0036712349163</c:v>
                </c:pt>
                <c:pt idx="439">
                  <c:v>0.0037072313575</c:v>
                </c:pt>
                <c:pt idx="440">
                  <c:v>0.0037434185508</c:v>
                </c:pt>
                <c:pt idx="441">
                  <c:v>0.0037797954366</c:v>
                </c:pt>
                <c:pt idx="442">
                  <c:v>0.0038163609278</c:v>
                </c:pt>
                <c:pt idx="443">
                  <c:v>0.0038531139103</c:v>
                </c:pt>
                <c:pt idx="444">
                  <c:v>0.0038900532427</c:v>
                </c:pt>
                <c:pt idx="445">
                  <c:v>0.0039271777565</c:v>
                </c:pt>
                <c:pt idx="446">
                  <c:v>0.0039644862563</c:v>
                </c:pt>
                <c:pt idx="447">
                  <c:v>0.0040019775196</c:v>
                </c:pt>
                <c:pt idx="448">
                  <c:v>0.004039650297</c:v>
                </c:pt>
                <c:pt idx="449">
                  <c:v>0.0040775033124</c:v>
                </c:pt>
                <c:pt idx="450">
                  <c:v>0.0041155352629</c:v>
                </c:pt>
                <c:pt idx="451">
                  <c:v>0.0041537448188</c:v>
                </c:pt>
                <c:pt idx="452">
                  <c:v>0.0041921306242</c:v>
                </c:pt>
                <c:pt idx="453">
                  <c:v>0.0042306912966</c:v>
                </c:pt>
                <c:pt idx="454">
                  <c:v>0.0042694254272</c:v>
                </c:pt>
                <c:pt idx="455">
                  <c:v>0.004308331581</c:v>
                </c:pt>
                <c:pt idx="456">
                  <c:v>0.0043474082969</c:v>
                </c:pt>
                <c:pt idx="457">
                  <c:v>0.004386654088</c:v>
                </c:pt>
                <c:pt idx="458">
                  <c:v>0.0044260674415</c:v>
                </c:pt>
                <c:pt idx="459">
                  <c:v>0.004465646819</c:v>
                </c:pt>
                <c:pt idx="460">
                  <c:v>0.0045053906566</c:v>
                </c:pt>
                <c:pt idx="461">
                  <c:v>0.0045452973651</c:v>
                </c:pt>
                <c:pt idx="462">
                  <c:v>0.0045853653301</c:v>
                </c:pt>
                <c:pt idx="463">
                  <c:v>0.0046255929123</c:v>
                </c:pt>
                <c:pt idx="464">
                  <c:v>0.0046659784474</c:v>
                </c:pt>
                <c:pt idx="465">
                  <c:v>0.0047065202466</c:v>
                </c:pt>
                <c:pt idx="466">
                  <c:v>0.0047472165967</c:v>
                </c:pt>
                <c:pt idx="467">
                  <c:v>0.0047880657602</c:v>
                </c:pt>
                <c:pt idx="468">
                  <c:v>0.0048290659755</c:v>
                </c:pt>
                <c:pt idx="469">
                  <c:v>0.0048702154574</c:v>
                </c:pt>
                <c:pt idx="470">
                  <c:v>0.004911512397</c:v>
                </c:pt>
                <c:pt idx="471">
                  <c:v>0.0049529549618</c:v>
                </c:pt>
                <c:pt idx="472">
                  <c:v>0.0049945412963</c:v>
                </c:pt>
                <c:pt idx="473">
                  <c:v>0.0050362695223</c:v>
                </c:pt>
                <c:pt idx="474">
                  <c:v>0.0050781377386</c:v>
                </c:pt>
                <c:pt idx="475">
                  <c:v>0.0051201440218</c:v>
                </c:pt>
                <c:pt idx="476">
                  <c:v>0.005162286426</c:v>
                </c:pt>
                <c:pt idx="477">
                  <c:v>0.0052045629839</c:v>
                </c:pt>
                <c:pt idx="478">
                  <c:v>0.005246971706</c:v>
                </c:pt>
                <c:pt idx="479">
                  <c:v>0.0052895105817</c:v>
                </c:pt>
                <c:pt idx="480">
                  <c:v>0.0053321775794</c:v>
                </c:pt>
                <c:pt idx="481">
                  <c:v>0.0053749706465</c:v>
                </c:pt>
                <c:pt idx="482">
                  <c:v>0.0054178877099</c:v>
                </c:pt>
                <c:pt idx="483">
                  <c:v>0.0054609266762</c:v>
                </c:pt>
                <c:pt idx="484">
                  <c:v>0.0055040854321</c:v>
                </c:pt>
                <c:pt idx="485">
                  <c:v>0.0055473618449</c:v>
                </c:pt>
                <c:pt idx="486">
                  <c:v>0.0055907537621</c:v>
                </c:pt>
                <c:pt idx="487">
                  <c:v>0.0056342590126</c:v>
                </c:pt>
                <c:pt idx="488">
                  <c:v>0.0056778754064</c:v>
                </c:pt>
                <c:pt idx="489">
                  <c:v>0.0057216007352</c:v>
                </c:pt>
                <c:pt idx="490">
                  <c:v>0.0057654327726</c:v>
                </c:pt>
                <c:pt idx="491">
                  <c:v>0.0058093692746</c:v>
                </c:pt>
                <c:pt idx="492">
                  <c:v>0.0058534079797</c:v>
                </c:pt>
                <c:pt idx="493">
                  <c:v>0.0058975466096</c:v>
                </c:pt>
                <c:pt idx="494">
                  <c:v>0.0059417828691</c:v>
                </c:pt>
                <c:pt idx="495">
                  <c:v>0.0059861144469</c:v>
                </c:pt>
                <c:pt idx="496">
                  <c:v>0.0060305390154</c:v>
                </c:pt>
                <c:pt idx="497">
                  <c:v>0.0060750542319</c:v>
                </c:pt>
                <c:pt idx="498">
                  <c:v>0.006119657738</c:v>
                </c:pt>
                <c:pt idx="499">
                  <c:v>0.0061643471609</c:v>
                </c:pt>
                <c:pt idx="500">
                  <c:v>0.0062091201129</c:v>
                </c:pt>
                <c:pt idx="501">
                  <c:v>0.0062539741925</c:v>
                </c:pt>
                <c:pt idx="502">
                  <c:v>0.0062989069843</c:v>
                </c:pt>
                <c:pt idx="503">
                  <c:v>0.0063439160598</c:v>
                </c:pt>
                <c:pt idx="504">
                  <c:v>0.0063889989773</c:v>
                </c:pt>
                <c:pt idx="505">
                  <c:v>0.0064341532828</c:v>
                </c:pt>
                <c:pt idx="506">
                  <c:v>0.0064793765101</c:v>
                </c:pt>
                <c:pt idx="507">
                  <c:v>0.0065246661812</c:v>
                </c:pt>
                <c:pt idx="508">
                  <c:v>0.0065700198068</c:v>
                </c:pt>
                <c:pt idx="509">
                  <c:v>0.0066154348866</c:v>
                </c:pt>
                <c:pt idx="510">
                  <c:v>0.0066609089099</c:v>
                </c:pt>
                <c:pt idx="511">
                  <c:v>0.0067064393566</c:v>
                </c:pt>
                <c:pt idx="512">
                  <c:v>0.006752023696</c:v>
                </c:pt>
                <c:pt idx="513">
                  <c:v>0.0067976593855</c:v>
                </c:pt>
                <c:pt idx="514">
                  <c:v>0.0068433438765</c:v>
                </c:pt>
                <c:pt idx="515">
                  <c:v>0.006889074627</c:v>
                </c:pt>
                <c:pt idx="516">
                  <c:v>0.0069348490687</c:v>
                </c:pt>
                <c:pt idx="517">
                  <c:v>0.0069806645522</c:v>
                </c:pt>
                <c:pt idx="518">
                  <c:v>0.0070265185579</c:v>
                </c:pt>
                <c:pt idx="519">
                  <c:v>0.0070724089736</c:v>
                </c:pt>
                <c:pt idx="520">
                  <c:v>0.0071183318803</c:v>
                </c:pt>
                <c:pt idx="521">
                  <c:v>0.0071642844086</c:v>
                </c:pt>
                <c:pt idx="522">
                  <c:v>0.007210275181</c:v>
                </c:pt>
                <c:pt idx="523">
                  <c:v>0.007256260067</c:v>
                </c:pt>
                <c:pt idx="524">
                  <c:v>0.0073023366034</c:v>
                </c:pt>
                <c:pt idx="525">
                  <c:v>0.0073483111307</c:v>
                </c:pt>
                <c:pt idx="526">
                  <c:v>0.0073944941195</c:v>
                </c:pt>
                <c:pt idx="527">
                  <c:v>0.0074404180451</c:v>
                </c:pt>
                <c:pt idx="528">
                  <c:v>0.0074867298742</c:v>
                </c:pt>
                <c:pt idx="529">
                  <c:v>0.0075325537703</c:v>
                </c:pt>
                <c:pt idx="530">
                  <c:v>0.0075790220794</c:v>
                </c:pt>
                <c:pt idx="531">
                  <c:v>0.0076247163878</c:v>
                </c:pt>
                <c:pt idx="532">
                  <c:v>0.007671309184</c:v>
                </c:pt>
                <c:pt idx="533">
                  <c:v>0.0077169358325</c:v>
                </c:pt>
                <c:pt idx="534">
                  <c:v>0.0077635282815</c:v>
                </c:pt>
                <c:pt idx="535">
                  <c:v>0.0078092075468</c:v>
                </c:pt>
                <c:pt idx="536">
                  <c:v>0.0078556707334</c:v>
                </c:pt>
                <c:pt idx="537">
                  <c:v>0.0079014774504</c:v>
                </c:pt>
                <c:pt idx="538">
                  <c:v>0.0079477567437</c:v>
                </c:pt>
                <c:pt idx="539">
                  <c:v>0.0079936843857</c:v>
                </c:pt>
                <c:pt idx="540">
                  <c:v>0.0080397992538</c:v>
                </c:pt>
                <c:pt idx="541">
                  <c:v>0.0080857828439</c:v>
                </c:pt>
                <c:pt idx="542">
                  <c:v>0.0081317891513</c:v>
                </c:pt>
                <c:pt idx="543">
                  <c:v>0.0081777542962</c:v>
                </c:pt>
                <c:pt idx="544">
                  <c:v>0.008223691278</c:v>
                </c:pt>
                <c:pt idx="545">
                  <c:v>0.008269597248</c:v>
                </c:pt>
                <c:pt idx="546">
                  <c:v>0.0083154678324</c:v>
                </c:pt>
                <c:pt idx="547">
                  <c:v>0.0083613010511</c:v>
                </c:pt>
                <c:pt idx="548">
                  <c:v>0.0084070943927</c:v>
                </c:pt>
                <c:pt idx="549">
                  <c:v>0.0084528451822</c:v>
                </c:pt>
                <c:pt idx="550">
                  <c:v>0.0084985508448</c:v>
                </c:pt>
                <c:pt idx="551">
                  <c:v>0.008544208834</c:v>
                </c:pt>
                <c:pt idx="552">
                  <c:v>0.0085898165928</c:v>
                </c:pt>
                <c:pt idx="553">
                  <c:v>0.0086353715702</c:v>
                </c:pt>
                <c:pt idx="554">
                  <c:v>0.0086808712269</c:v>
                </c:pt>
                <c:pt idx="555">
                  <c:v>0.0087263130338</c:v>
                </c:pt>
                <c:pt idx="556">
                  <c:v>0.008771694471</c:v>
                </c:pt>
                <c:pt idx="557">
                  <c:v>0.0088170130284</c:v>
                </c:pt>
                <c:pt idx="558">
                  <c:v>0.0088622662067</c:v>
                </c:pt>
                <c:pt idx="559">
                  <c:v>0.0089074515175</c:v>
                </c:pt>
                <c:pt idx="560">
                  <c:v>0.0089525664837</c:v>
                </c:pt>
                <c:pt idx="561">
                  <c:v>0.0089976086402</c:v>
                </c:pt>
                <c:pt idx="562">
                  <c:v>0.0090425755339</c:v>
                </c:pt>
                <c:pt idx="563">
                  <c:v>0.0090874647244</c:v>
                </c:pt>
                <c:pt idx="564">
                  <c:v>0.0091322737842</c:v>
                </c:pt>
                <c:pt idx="565">
                  <c:v>0.0091770002993</c:v>
                </c:pt>
                <c:pt idx="566">
                  <c:v>0.0092216418695</c:v>
                </c:pt>
                <c:pt idx="567">
                  <c:v>0.0092661961085</c:v>
                </c:pt>
                <c:pt idx="568">
                  <c:v>0.0093106606449</c:v>
                </c:pt>
                <c:pt idx="569">
                  <c:v>0.0093550331219</c:v>
                </c:pt>
                <c:pt idx="570">
                  <c:v>0.0093993111982</c:v>
                </c:pt>
                <c:pt idx="571">
                  <c:v>0.0094434925481</c:v>
                </c:pt>
                <c:pt idx="572">
                  <c:v>0.0094875748621</c:v>
                </c:pt>
                <c:pt idx="573">
                  <c:v>0.0095315558467</c:v>
                </c:pt>
                <c:pt idx="574">
                  <c:v>0.0095754332255</c:v>
                </c:pt>
                <c:pt idx="575">
                  <c:v>0.0096192047392</c:v>
                </c:pt>
                <c:pt idx="576">
                  <c:v>0.0096628681456</c:v>
                </c:pt>
                <c:pt idx="577">
                  <c:v>0.0097064212208</c:v>
                </c:pt>
                <c:pt idx="578">
                  <c:v>0.0097498617587</c:v>
                </c:pt>
                <c:pt idx="579">
                  <c:v>0.0097931875716</c:v>
                </c:pt>
                <c:pt idx="580">
                  <c:v>0.0098363964909</c:v>
                </c:pt>
                <c:pt idx="581">
                  <c:v>0.0098794863669</c:v>
                </c:pt>
                <c:pt idx="582">
                  <c:v>0.0099224550694</c:v>
                </c:pt>
                <c:pt idx="583">
                  <c:v>0.0099653004878</c:v>
                </c:pt>
                <c:pt idx="584">
                  <c:v>0.010008020532</c:v>
                </c:pt>
                <c:pt idx="585">
                  <c:v>0.010050613131</c:v>
                </c:pt>
                <c:pt idx="586">
                  <c:v>0.010093076237</c:v>
                </c:pt>
                <c:pt idx="587">
                  <c:v>0.01013540782</c:v>
                </c:pt>
                <c:pt idx="588">
                  <c:v>0.010177605874</c:v>
                </c:pt>
                <c:pt idx="589">
                  <c:v>0.010219668412</c:v>
                </c:pt>
                <c:pt idx="590">
                  <c:v>0.010261593471</c:v>
                </c:pt>
                <c:pt idx="591">
                  <c:v>0.010303379109</c:v>
                </c:pt>
                <c:pt idx="592">
                  <c:v>0.010345023406</c:v>
                </c:pt>
                <c:pt idx="593">
                  <c:v>0.010386524465</c:v>
                </c:pt>
                <c:pt idx="594">
                  <c:v>0.010427880412</c:v>
                </c:pt>
                <c:pt idx="595">
                  <c:v>0.010469089395</c:v>
                </c:pt>
                <c:pt idx="596">
                  <c:v>0.010510149588</c:v>
                </c:pt>
                <c:pt idx="597">
                  <c:v>0.010551059184</c:v>
                </c:pt>
                <c:pt idx="598">
                  <c:v>0.010591816405</c:v>
                </c:pt>
                <c:pt idx="599">
                  <c:v>0.010632419492</c:v>
                </c:pt>
                <c:pt idx="600">
                  <c:v>0.010672866714</c:v>
                </c:pt>
                <c:pt idx="601">
                  <c:v>0.010713156363</c:v>
                </c:pt>
                <c:pt idx="602">
                  <c:v>0.010753286755</c:v>
                </c:pt>
                <c:pt idx="603">
                  <c:v>0.010793256231</c:v>
                </c:pt>
                <c:pt idx="604">
                  <c:v>0.010833063158</c:v>
                </c:pt>
                <c:pt idx="605">
                  <c:v>0.010872705927</c:v>
                </c:pt>
                <c:pt idx="606">
                  <c:v>0.010912182955</c:v>
                </c:pt>
                <c:pt idx="607">
                  <c:v>0.010951492683</c:v>
                </c:pt>
                <c:pt idx="608">
                  <c:v>0.010990633581</c:v>
                </c:pt>
                <c:pt idx="609">
                  <c:v>0.011029604141</c:v>
                </c:pt>
                <c:pt idx="610">
                  <c:v>0.011068402883</c:v>
                </c:pt>
                <c:pt idx="611">
                  <c:v>0.011107028353</c:v>
                </c:pt>
                <c:pt idx="612">
                  <c:v>0.011145479123</c:v>
                </c:pt>
                <c:pt idx="613">
                  <c:v>0.011183753791</c:v>
                </c:pt>
                <c:pt idx="614">
                  <c:v>0.011221850982</c:v>
                </c:pt>
                <c:pt idx="615">
                  <c:v>0.011259769347</c:v>
                </c:pt>
                <c:pt idx="616">
                  <c:v>0.011297507565</c:v>
                </c:pt>
                <c:pt idx="617">
                  <c:v>0.01133506434</c:v>
                </c:pt>
                <c:pt idx="618">
                  <c:v>0.011372438404</c:v>
                </c:pt>
                <c:pt idx="619">
                  <c:v>0.011409628516</c:v>
                </c:pt>
                <c:pt idx="620">
                  <c:v>0.011446633463</c:v>
                </c:pt>
                <c:pt idx="621">
                  <c:v>0.011483452056</c:v>
                </c:pt>
                <c:pt idx="622">
                  <c:v>0.011520083136</c:v>
                </c:pt>
                <c:pt idx="623">
                  <c:v>0.011556525571</c:v>
                </c:pt>
                <c:pt idx="624">
                  <c:v>0.011592778255</c:v>
                </c:pt>
                <c:pt idx="625">
                  <c:v>0.011628840111</c:v>
                </c:pt>
                <c:pt idx="626">
                  <c:v>0.011664710089</c:v>
                </c:pt>
                <c:pt idx="627">
                  <c:v>0.011700387165</c:v>
                </c:pt>
                <c:pt idx="628">
                  <c:v>0.011735870344</c:v>
                </c:pt>
                <c:pt idx="629">
                  <c:v>0.011771158659</c:v>
                </c:pt>
                <c:pt idx="630">
                  <c:v>0.011806251169</c:v>
                </c:pt>
                <c:pt idx="631">
                  <c:v>0.011841146961</c:v>
                </c:pt>
                <c:pt idx="632">
                  <c:v>0.01187584515</c:v>
                </c:pt>
                <c:pt idx="633">
                  <c:v>0.011910344879</c:v>
                </c:pt>
                <c:pt idx="634">
                  <c:v>0.011944645317</c:v>
                </c:pt>
                <c:pt idx="635">
                  <c:v>0.011978745662</c:v>
                </c:pt>
                <c:pt idx="636">
                  <c:v>0.012012645139</c:v>
                </c:pt>
                <c:pt idx="637">
                  <c:v>0.012046342999</c:v>
                </c:pt>
                <c:pt idx="638">
                  <c:v>0.012079838523</c:v>
                </c:pt>
                <c:pt idx="639">
                  <c:v>0.012113131018</c:v>
                </c:pt>
                <c:pt idx="640">
                  <c:v>0.012146219819</c:v>
                </c:pt>
                <c:pt idx="641">
                  <c:v>0.012179104288</c:v>
                </c:pt>
                <c:pt idx="642">
                  <c:v>0.012211783813</c:v>
                </c:pt>
                <c:pt idx="643">
                  <c:v>0.012244257811</c:v>
                </c:pt>
                <c:pt idx="644">
                  <c:v>0.012276525726</c:v>
                </c:pt>
                <c:pt idx="645">
                  <c:v>0.012308587028</c:v>
                </c:pt>
                <c:pt idx="646">
                  <c:v>0.012340441214</c:v>
                </c:pt>
                <c:pt idx="647">
                  <c:v>0.012372087809</c:v>
                </c:pt>
                <c:pt idx="648">
                  <c:v>0.012403526364</c:v>
                </c:pt>
                <c:pt idx="649">
                  <c:v>0.012434756457</c:v>
                </c:pt>
                <c:pt idx="650">
                  <c:v>0.012465777692</c:v>
                </c:pt>
                <c:pt idx="651">
                  <c:v>0.0124965897</c:v>
                </c:pt>
                <c:pt idx="652">
                  <c:v>0.012527192138</c:v>
                </c:pt>
                <c:pt idx="653">
                  <c:v>0.012557584689</c:v>
                </c:pt>
                <c:pt idx="654">
                  <c:v>0.012587767065</c:v>
                </c:pt>
                <c:pt idx="655">
                  <c:v>0.012617738999</c:v>
                </c:pt>
                <c:pt idx="656">
                  <c:v>0.012647500254</c:v>
                </c:pt>
                <c:pt idx="657">
                  <c:v>0.012677050616</c:v>
                </c:pt>
                <c:pt idx="658">
                  <c:v>0.012706389899</c:v>
                </c:pt>
                <c:pt idx="659">
                  <c:v>0.01273551794</c:v>
                </c:pt>
                <c:pt idx="660">
                  <c:v>0.012764434603</c:v>
                </c:pt>
                <c:pt idx="661">
                  <c:v>0.012793139777</c:v>
                </c:pt>
                <c:pt idx="662">
                  <c:v>0.012821633375</c:v>
                </c:pt>
                <c:pt idx="663">
                  <c:v>0.012849915335</c:v>
                </c:pt>
                <c:pt idx="664">
                  <c:v>0.012877985621</c:v>
                </c:pt>
                <c:pt idx="665">
                  <c:v>0.012905844219</c:v>
                </c:pt>
                <c:pt idx="666">
                  <c:v>0.012933491142</c:v>
                </c:pt>
                <c:pt idx="667">
                  <c:v>0.012960926425</c:v>
                </c:pt>
                <c:pt idx="668">
                  <c:v>0.012988150127</c:v>
                </c:pt>
                <c:pt idx="669">
                  <c:v>0.013015162332</c:v>
                </c:pt>
                <c:pt idx="670">
                  <c:v>0.013041963147</c:v>
                </c:pt>
                <c:pt idx="671">
                  <c:v>0.013068552702</c:v>
                </c:pt>
                <c:pt idx="672">
                  <c:v>0.013094931149</c:v>
                </c:pt>
                <c:pt idx="673">
                  <c:v>0.013121098665</c:v>
                </c:pt>
                <c:pt idx="674">
                  <c:v>0.013147055448</c:v>
                </c:pt>
                <c:pt idx="675">
                  <c:v>0.01317280172</c:v>
                </c:pt>
                <c:pt idx="676">
                  <c:v>0.013198337723</c:v>
                </c:pt>
                <c:pt idx="677">
                  <c:v>0.013223663724</c:v>
                </c:pt>
                <c:pt idx="678">
                  <c:v>0.01324878001</c:v>
                </c:pt>
                <c:pt idx="679">
                  <c:v>0.013273686888</c:v>
                </c:pt>
                <c:pt idx="680">
                  <c:v>0.01329838469</c:v>
                </c:pt>
                <c:pt idx="681">
                  <c:v>0.013322873766</c:v>
                </c:pt>
                <c:pt idx="682">
                  <c:v>0.013347154488</c:v>
                </c:pt>
                <c:pt idx="683">
                  <c:v>0.013371227249</c:v>
                </c:pt>
                <c:pt idx="684">
                  <c:v>0.013395092462</c:v>
                </c:pt>
                <c:pt idx="685">
                  <c:v>0.01341875056</c:v>
                </c:pt>
                <c:pt idx="686">
                  <c:v>0.013442201996</c:v>
                </c:pt>
                <c:pt idx="687">
                  <c:v>0.013465447243</c:v>
                </c:pt>
                <c:pt idx="688">
                  <c:v>0.013488486792</c:v>
                </c:pt>
                <c:pt idx="689">
                  <c:v>0.013511321155</c:v>
                </c:pt>
                <c:pt idx="690">
                  <c:v>0.013533950862</c:v>
                </c:pt>
                <c:pt idx="691">
                  <c:v>0.01355637646</c:v>
                </c:pt>
                <c:pt idx="692">
                  <c:v>0.013578598518</c:v>
                </c:pt>
                <c:pt idx="693">
                  <c:v>0.01360061762</c:v>
                </c:pt>
                <c:pt idx="694">
                  <c:v>0.01362243437</c:v>
                </c:pt>
                <c:pt idx="695">
                  <c:v>0.013644049386</c:v>
                </c:pt>
                <c:pt idx="696">
                  <c:v>0.013665463308</c:v>
                </c:pt>
                <c:pt idx="697">
                  <c:v>0.013686676789</c:v>
                </c:pt>
                <c:pt idx="698">
                  <c:v>0.013707690502</c:v>
                </c:pt>
                <c:pt idx="699">
                  <c:v>0.013728505133</c:v>
                </c:pt>
                <c:pt idx="700">
                  <c:v>0.013749121388</c:v>
                </c:pt>
                <c:pt idx="701">
                  <c:v>0.013769539986</c:v>
                </c:pt>
                <c:pt idx="702">
                  <c:v>0.013789761663</c:v>
                </c:pt>
                <c:pt idx="703">
                  <c:v>0.01380978717</c:v>
                </c:pt>
                <c:pt idx="704">
                  <c:v>0.013829617273</c:v>
                </c:pt>
                <c:pt idx="705">
                  <c:v>0.013849252753</c:v>
                </c:pt>
                <c:pt idx="706">
                  <c:v>0.013868694406</c:v>
                </c:pt>
                <c:pt idx="707">
                  <c:v>0.013887943041</c:v>
                </c:pt>
                <c:pt idx="708">
                  <c:v>0.013906999482</c:v>
                </c:pt>
                <c:pt idx="709">
                  <c:v>0.013925864567</c:v>
                </c:pt>
                <c:pt idx="710">
                  <c:v>0.013944539147</c:v>
                </c:pt>
                <c:pt idx="711">
                  <c:v>0.013963024085</c:v>
                </c:pt>
                <c:pt idx="712">
                  <c:v>0.013981320258</c:v>
                </c:pt>
                <c:pt idx="713">
                  <c:v>0.013999428556</c:v>
                </c:pt>
                <c:pt idx="714">
                  <c:v>0.014017349881</c:v>
                </c:pt>
                <c:pt idx="715">
                  <c:v>0.014035085147</c:v>
                </c:pt>
                <c:pt idx="716">
                  <c:v>0.014052635278</c:v>
                </c:pt>
                <c:pt idx="717">
                  <c:v>0.014070001212</c:v>
                </c:pt>
                <c:pt idx="718">
                  <c:v>0.014087183898</c:v>
                </c:pt>
                <c:pt idx="719">
                  <c:v>0.014104184294</c:v>
                </c:pt>
                <c:pt idx="720">
                  <c:v>0.014121003369</c:v>
                </c:pt>
                <c:pt idx="721">
                  <c:v>0.014137642105</c:v>
                </c:pt>
                <c:pt idx="722">
                  <c:v>0.01415410149</c:v>
                </c:pt>
                <c:pt idx="723">
                  <c:v>0.014170382526</c:v>
                </c:pt>
                <c:pt idx="724">
                  <c:v>0.01418648622</c:v>
                </c:pt>
                <c:pt idx="725">
                  <c:v>0.014202413592</c:v>
                </c:pt>
                <c:pt idx="726">
                  <c:v>0.01421816567</c:v>
                </c:pt>
                <c:pt idx="727">
                  <c:v>0.014233743489</c:v>
                </c:pt>
                <c:pt idx="728">
                  <c:v>0.014249148095</c:v>
                </c:pt>
                <c:pt idx="729">
                  <c:v>0.01426438054</c:v>
                </c:pt>
                <c:pt idx="730">
                  <c:v>0.014279441884</c:v>
                </c:pt>
                <c:pt idx="731">
                  <c:v>0.014294333196</c:v>
                </c:pt>
                <c:pt idx="732">
                  <c:v>0.014309055551</c:v>
                </c:pt>
                <c:pt idx="733">
                  <c:v>0.014323610032</c:v>
                </c:pt>
                <c:pt idx="734">
                  <c:v>0.01433799776</c:v>
                </c:pt>
                <c:pt idx="735">
                  <c:v>0.0143522198</c:v>
                </c:pt>
                <c:pt idx="736">
                  <c:v>0.014366277253</c:v>
                </c:pt>
                <c:pt idx="737">
                  <c:v>0.014380171226</c:v>
                </c:pt>
                <c:pt idx="738">
                  <c:v>0.014393902835</c:v>
                </c:pt>
                <c:pt idx="739">
                  <c:v>0.014407473198</c:v>
                </c:pt>
                <c:pt idx="740">
                  <c:v>0.01442088344</c:v>
                </c:pt>
                <c:pt idx="741">
                  <c:v>0.014434134692</c:v>
                </c:pt>
                <c:pt idx="742">
                  <c:v>0.014447228088</c:v>
                </c:pt>
                <c:pt idx="743">
                  <c:v>0.014460164766</c:v>
                </c:pt>
                <c:pt idx="744">
                  <c:v>0.014472945869</c:v>
                </c:pt>
                <c:pt idx="745">
                  <c:v>0.014485572545</c:v>
                </c:pt>
                <c:pt idx="746">
                  <c:v>0.014498045945</c:v>
                </c:pt>
                <c:pt idx="747">
                  <c:v>0.014510367223</c:v>
                </c:pt>
                <c:pt idx="748">
                  <c:v>0.014522537537</c:v>
                </c:pt>
                <c:pt idx="749">
                  <c:v>0.014534558047</c:v>
                </c:pt>
                <c:pt idx="750">
                  <c:v>0.014546429917</c:v>
                </c:pt>
                <c:pt idx="751">
                  <c:v>0.014558154313</c:v>
                </c:pt>
                <c:pt idx="752">
                  <c:v>0.014569732403</c:v>
                </c:pt>
                <c:pt idx="753">
                  <c:v>0.014581165357</c:v>
                </c:pt>
                <c:pt idx="754">
                  <c:v>0.014592454349</c:v>
                </c:pt>
                <c:pt idx="755">
                  <c:v>0.014603600551</c:v>
                </c:pt>
                <c:pt idx="756">
                  <c:v>0.014614605139</c:v>
                </c:pt>
                <c:pt idx="757">
                  <c:v>0.01462546929</c:v>
                </c:pt>
                <c:pt idx="758">
                  <c:v>0.014636194181</c:v>
                </c:pt>
                <c:pt idx="759">
                  <c:v>0.01464678099</c:v>
                </c:pt>
                <c:pt idx="760">
                  <c:v>0.014657230898</c:v>
                </c:pt>
                <c:pt idx="761">
                  <c:v>0.014667545081</c:v>
                </c:pt>
                <c:pt idx="762">
                  <c:v>0.01467772472</c:v>
                </c:pt>
                <c:pt idx="763">
                  <c:v>0.014687770995</c:v>
                </c:pt>
                <c:pt idx="764">
                  <c:v>0.014697685084</c:v>
                </c:pt>
                <c:pt idx="765">
                  <c:v>0.014707468166</c:v>
                </c:pt>
                <c:pt idx="766">
                  <c:v>0.014717121419</c:v>
                </c:pt>
                <c:pt idx="767">
                  <c:v>0.014726646019</c:v>
                </c:pt>
                <c:pt idx="768">
                  <c:v>0.014736043144</c:v>
                </c:pt>
                <c:pt idx="769">
                  <c:v>0.014745313967</c:v>
                </c:pt>
                <c:pt idx="770">
                  <c:v>0.014754459662</c:v>
                </c:pt>
                <c:pt idx="771">
                  <c:v>0.014763481402</c:v>
                </c:pt>
                <c:pt idx="772">
                  <c:v>0.014772380355</c:v>
                </c:pt>
                <c:pt idx="773">
                  <c:v>0.014781157691</c:v>
                </c:pt>
                <c:pt idx="774">
                  <c:v>0.014789814574</c:v>
                </c:pt>
                <c:pt idx="775">
                  <c:v>0.01479835217</c:v>
                </c:pt>
                <c:pt idx="776">
                  <c:v>0.014806771638</c:v>
                </c:pt>
                <c:pt idx="777">
                  <c:v>0.014815074139</c:v>
                </c:pt>
                <c:pt idx="778">
                  <c:v>0.014823260827</c:v>
                </c:pt>
                <c:pt idx="779">
                  <c:v>0.014831332856</c:v>
                </c:pt>
                <c:pt idx="780">
                  <c:v>0.014839291374</c:v>
                </c:pt>
                <c:pt idx="781">
                  <c:v>0.01484713753</c:v>
                </c:pt>
                <c:pt idx="782">
                  <c:v>0.014854872466</c:v>
                </c:pt>
                <c:pt idx="783">
                  <c:v>0.014862497322</c:v>
                </c:pt>
                <c:pt idx="784">
                  <c:v>0.014870013242</c:v>
                </c:pt>
                <c:pt idx="785">
                  <c:v>0.014877421358</c:v>
                </c:pt>
                <c:pt idx="786">
                  <c:v>0.014884722773</c:v>
                </c:pt>
                <c:pt idx="787">
                  <c:v>0.014891918636</c:v>
                </c:pt>
                <c:pt idx="788">
                  <c:v>0.014899010066</c:v>
                </c:pt>
                <c:pt idx="789">
                  <c:v>0.014905998156</c:v>
                </c:pt>
                <c:pt idx="790">
                  <c:v>0.01491288404</c:v>
                </c:pt>
                <c:pt idx="791">
                  <c:v>0.014919668822</c:v>
                </c:pt>
                <c:pt idx="792">
                  <c:v>0.014926353585</c:v>
                </c:pt>
                <c:pt idx="793">
                  <c:v>0.014932939445</c:v>
                </c:pt>
                <c:pt idx="794">
                  <c:v>0.014939427494</c:v>
                </c:pt>
                <c:pt idx="795">
                  <c:v>0.014945818799</c:v>
                </c:pt>
                <c:pt idx="796">
                  <c:v>0.014952114461</c:v>
                </c:pt>
                <c:pt idx="797">
                  <c:v>0.014958315555</c:v>
                </c:pt>
                <c:pt idx="798">
                  <c:v>0.014964423135</c:v>
                </c:pt>
                <c:pt idx="799">
                  <c:v>0.014970438283</c:v>
                </c:pt>
                <c:pt idx="800">
                  <c:v>0.014976362059</c:v>
                </c:pt>
                <c:pt idx="801">
                  <c:v>0.014982195501</c:v>
                </c:pt>
                <c:pt idx="802">
                  <c:v>0.014987939672</c:v>
                </c:pt>
                <c:pt idx="803">
                  <c:v>0.014993595614</c:v>
                </c:pt>
                <c:pt idx="804">
                  <c:v>0.01499916435</c:v>
                </c:pt>
                <c:pt idx="805">
                  <c:v>0.015004646923</c:v>
                </c:pt>
                <c:pt idx="806">
                  <c:v>0.015010044358</c:v>
                </c:pt>
                <c:pt idx="807">
                  <c:v>0.01501535766</c:v>
                </c:pt>
                <c:pt idx="808">
                  <c:v>0.015020587852</c:v>
                </c:pt>
                <c:pt idx="809">
                  <c:v>0.01502573594</c:v>
                </c:pt>
                <c:pt idx="810">
                  <c:v>0.015030802911</c:v>
                </c:pt>
                <c:pt idx="811">
                  <c:v>0.015035789771</c:v>
                </c:pt>
                <c:pt idx="812">
                  <c:v>0.015040697507</c:v>
                </c:pt>
                <c:pt idx="813">
                  <c:v>0.015045527083</c:v>
                </c:pt>
                <c:pt idx="814">
                  <c:v>0.015050279472</c:v>
                </c:pt>
                <c:pt idx="815">
                  <c:v>0.015054955653</c:v>
                </c:pt>
                <c:pt idx="816">
                  <c:v>0.015059556584</c:v>
                </c:pt>
                <c:pt idx="817">
                  <c:v>0.015064083203</c:v>
                </c:pt>
                <c:pt idx="818">
                  <c:v>0.015068536458</c:v>
                </c:pt>
                <c:pt idx="819">
                  <c:v>0.015072917297</c:v>
                </c:pt>
                <c:pt idx="820">
                  <c:v>0.015077226651</c:v>
                </c:pt>
                <c:pt idx="821">
                  <c:v>0.015081465432</c:v>
                </c:pt>
                <c:pt idx="822">
                  <c:v>0.015085634557</c:v>
                </c:pt>
                <c:pt idx="823">
                  <c:v>0.015089734948</c:v>
                </c:pt>
                <c:pt idx="824">
                  <c:v>0.015093767506</c:v>
                </c:pt>
                <c:pt idx="825">
                  <c:v>0.015097733116</c:v>
                </c:pt>
                <c:pt idx="826">
                  <c:v>0.015101632666</c:v>
                </c:pt>
                <c:pt idx="827">
                  <c:v>0.015105467048</c:v>
                </c:pt>
                <c:pt idx="828">
                  <c:v>0.015109237136</c:v>
                </c:pt>
                <c:pt idx="829">
                  <c:v>0.015112943784</c:v>
                </c:pt>
                <c:pt idx="830">
                  <c:v>0.015116587852</c:v>
                </c:pt>
                <c:pt idx="831">
                  <c:v>0.015120170191</c:v>
                </c:pt>
                <c:pt idx="832">
                  <c:v>0.015123691654</c:v>
                </c:pt>
                <c:pt idx="833">
                  <c:v>0.015127153078</c:v>
                </c:pt>
                <c:pt idx="834">
                  <c:v>0.015130555282</c:v>
                </c:pt>
                <c:pt idx="835">
                  <c:v>0.015133899088</c:v>
                </c:pt>
                <c:pt idx="836">
                  <c:v>0.01513718531</c:v>
                </c:pt>
                <c:pt idx="837">
                  <c:v>0.015140414764</c:v>
                </c:pt>
                <c:pt idx="838">
                  <c:v>0.015143588247</c:v>
                </c:pt>
                <c:pt idx="839">
                  <c:v>0.015146706544</c:v>
                </c:pt>
                <c:pt idx="840">
                  <c:v>0.015149770439</c:v>
                </c:pt>
                <c:pt idx="841">
                  <c:v>0.015152780709</c:v>
                </c:pt>
                <c:pt idx="842">
                  <c:v>0.015155738131</c:v>
                </c:pt>
                <c:pt idx="843">
                  <c:v>0.015158643465</c:v>
                </c:pt>
                <c:pt idx="844">
                  <c:v>0.01516149746</c:v>
                </c:pt>
                <c:pt idx="845">
                  <c:v>0.015164300861</c:v>
                </c:pt>
                <c:pt idx="846">
                  <c:v>0.015167054407</c:v>
                </c:pt>
                <c:pt idx="847">
                  <c:v>0.015169758832</c:v>
                </c:pt>
                <c:pt idx="848">
                  <c:v>0.015172414865</c:v>
                </c:pt>
                <c:pt idx="849">
                  <c:v>0.015175023223</c:v>
                </c:pt>
                <c:pt idx="850">
                  <c:v>0.015177584609</c:v>
                </c:pt>
                <c:pt idx="851">
                  <c:v>0.015180099724</c:v>
                </c:pt>
                <c:pt idx="852">
                  <c:v>0.015182569263</c:v>
                </c:pt>
                <c:pt idx="853">
                  <c:v>0.015184993913</c:v>
                </c:pt>
                <c:pt idx="854">
                  <c:v>0.015187374353</c:v>
                </c:pt>
                <c:pt idx="855">
                  <c:v>0.015189711264</c:v>
                </c:pt>
                <c:pt idx="856">
                  <c:v>0.015192005308</c:v>
                </c:pt>
                <c:pt idx="857">
                  <c:v>0.015194257137</c:v>
                </c:pt>
                <c:pt idx="858">
                  <c:v>0.015196467401</c:v>
                </c:pt>
                <c:pt idx="859">
                  <c:v>0.015198636744</c:v>
                </c:pt>
                <c:pt idx="860">
                  <c:v>0.015200765802</c:v>
                </c:pt>
                <c:pt idx="861">
                  <c:v>0.015202855202</c:v>
                </c:pt>
                <c:pt idx="862">
                  <c:v>0.015204905566</c:v>
                </c:pt>
                <c:pt idx="863">
                  <c:v>0.015206917514</c:v>
                </c:pt>
                <c:pt idx="864">
                  <c:v>0.015208891651</c:v>
                </c:pt>
                <c:pt idx="865">
                  <c:v>0.015210828574</c:v>
                </c:pt>
                <c:pt idx="866">
                  <c:v>0.015212728874</c:v>
                </c:pt>
                <c:pt idx="867">
                  <c:v>0.015214593138</c:v>
                </c:pt>
                <c:pt idx="868">
                  <c:v>0.015216421943</c:v>
                </c:pt>
                <c:pt idx="869">
                  <c:v>0.015218215862</c:v>
                </c:pt>
                <c:pt idx="870">
                  <c:v>0.01521997546</c:v>
                </c:pt>
                <c:pt idx="871">
                  <c:v>0.015221701293</c:v>
                </c:pt>
                <c:pt idx="872">
                  <c:v>0.015223393918</c:v>
                </c:pt>
                <c:pt idx="873">
                  <c:v>0.015225053878</c:v>
                </c:pt>
                <c:pt idx="874">
                  <c:v>0.015226681707</c:v>
                </c:pt>
                <c:pt idx="875">
                  <c:v>0.015228277935</c:v>
                </c:pt>
                <c:pt idx="876">
                  <c:v>0.015229843085</c:v>
                </c:pt>
                <c:pt idx="877">
                  <c:v>0.015231377676</c:v>
                </c:pt>
                <c:pt idx="878">
                  <c:v>0.015232882218</c:v>
                </c:pt>
                <c:pt idx="879">
                  <c:v>0.015234357214</c:v>
                </c:pt>
                <c:pt idx="880">
                  <c:v>0.015235803163</c:v>
                </c:pt>
                <c:pt idx="881">
                  <c:v>0.015237220554</c:v>
                </c:pt>
                <c:pt idx="882">
                  <c:v>0.015238609876</c:v>
                </c:pt>
                <c:pt idx="883">
                  <c:v>0.015239971606</c:v>
                </c:pt>
                <c:pt idx="884">
                  <c:v>0.015241306214</c:v>
                </c:pt>
                <c:pt idx="885">
                  <c:v>0.015242614165</c:v>
                </c:pt>
                <c:pt idx="886">
                  <c:v>0.015243895916</c:v>
                </c:pt>
                <c:pt idx="887">
                  <c:v>0.015245151922</c:v>
                </c:pt>
                <c:pt idx="888">
                  <c:v>0.01524638263</c:v>
                </c:pt>
                <c:pt idx="889">
                  <c:v>0.015247588478</c:v>
                </c:pt>
                <c:pt idx="890">
                  <c:v>0.015248769903</c:v>
                </c:pt>
                <c:pt idx="891">
                  <c:v>0.015249927332</c:v>
                </c:pt>
                <c:pt idx="892">
                  <c:v>0.015251061188</c:v>
                </c:pt>
                <c:pt idx="893">
                  <c:v>0.015252171887</c:v>
                </c:pt>
                <c:pt idx="894">
                  <c:v>0.015253259841</c:v>
                </c:pt>
                <c:pt idx="895">
                  <c:v>0.015254325456</c:v>
                </c:pt>
                <c:pt idx="896">
                  <c:v>0.015255369131</c:v>
                </c:pt>
                <c:pt idx="897">
                  <c:v>0.015256391258</c:v>
                </c:pt>
                <c:pt idx="898">
                  <c:v>0.015257392223</c:v>
                </c:pt>
                <c:pt idx="899">
                  <c:v>0.015258372409</c:v>
                </c:pt>
                <c:pt idx="900">
                  <c:v>0.015259332192</c:v>
                </c:pt>
                <c:pt idx="901">
                  <c:v>0.015260271943</c:v>
                </c:pt>
                <c:pt idx="902">
                  <c:v>0.015261192027</c:v>
                </c:pt>
                <c:pt idx="903">
                  <c:v>0.015262092806</c:v>
                </c:pt>
                <c:pt idx="904">
                  <c:v>0.015262974632</c:v>
                </c:pt>
                <c:pt idx="905">
                  <c:v>0.015263837855</c:v>
                </c:pt>
                <c:pt idx="906">
                  <c:v>0.01526468282</c:v>
                </c:pt>
                <c:pt idx="907">
                  <c:v>0.015265509866</c:v>
                </c:pt>
                <c:pt idx="908">
                  <c:v>0.015266319325</c:v>
                </c:pt>
                <c:pt idx="909">
                  <c:v>0.015267111527</c:v>
                </c:pt>
                <c:pt idx="910">
                  <c:v>0.015267886795</c:v>
                </c:pt>
                <c:pt idx="911">
                  <c:v>0.015268645449</c:v>
                </c:pt>
                <c:pt idx="912">
                  <c:v>0.0152693878</c:v>
                </c:pt>
                <c:pt idx="913">
                  <c:v>0.015270114161</c:v>
                </c:pt>
                <c:pt idx="914">
                  <c:v>0.015270824833</c:v>
                </c:pt>
                <c:pt idx="915">
                  <c:v>0.015271520116</c:v>
                </c:pt>
                <c:pt idx="916">
                  <c:v>0.015272200303</c:v>
                </c:pt>
                <c:pt idx="917">
                  <c:v>0.015272865683</c:v>
                </c:pt>
                <c:pt idx="918">
                  <c:v>0.015273516543</c:v>
                </c:pt>
                <c:pt idx="919">
                  <c:v>0.015274153162</c:v>
                </c:pt>
                <c:pt idx="920">
                  <c:v>0.015274775816</c:v>
                </c:pt>
                <c:pt idx="921">
                  <c:v>0.015275384777</c:v>
                </c:pt>
                <c:pt idx="922">
                  <c:v>0.015275980312</c:v>
                </c:pt>
                <c:pt idx="923">
                  <c:v>0.015276562683</c:v>
                </c:pt>
                <c:pt idx="924">
                  <c:v>0.015277132149</c:v>
                </c:pt>
                <c:pt idx="925">
                  <c:v>0.015277688964</c:v>
                </c:pt>
                <c:pt idx="926">
                  <c:v>0.015278233378</c:v>
                </c:pt>
                <c:pt idx="927">
                  <c:v>0.015278765637</c:v>
                </c:pt>
                <c:pt idx="928">
                  <c:v>0.015279285982</c:v>
                </c:pt>
                <c:pt idx="929">
                  <c:v>0.015279794651</c:v>
                </c:pt>
                <c:pt idx="930">
                  <c:v>0.015280291877</c:v>
                </c:pt>
                <c:pt idx="931">
                  <c:v>0.01528077789</c:v>
                </c:pt>
                <c:pt idx="932">
                  <c:v>0.015281252915</c:v>
                </c:pt>
                <c:pt idx="933">
                  <c:v>0.015281717175</c:v>
                </c:pt>
                <c:pt idx="934">
                  <c:v>0.015282170888</c:v>
                </c:pt>
                <c:pt idx="935">
                  <c:v>0.015282614267</c:v>
                </c:pt>
                <c:pt idx="936">
                  <c:v>0.015283047523</c:v>
                </c:pt>
                <c:pt idx="937">
                  <c:v>0.015283470864</c:v>
                </c:pt>
                <c:pt idx="938">
                  <c:v>0.015283884492</c:v>
                </c:pt>
                <c:pt idx="939">
                  <c:v>0.015284288607</c:v>
                </c:pt>
                <c:pt idx="940">
                  <c:v>0.015284683405</c:v>
                </c:pt>
                <c:pt idx="941">
                  <c:v>0.01528506908</c:v>
                </c:pt>
                <c:pt idx="942">
                  <c:v>0.015285445822</c:v>
                </c:pt>
                <c:pt idx="943">
                  <c:v>0.015285813814</c:v>
                </c:pt>
                <c:pt idx="944">
                  <c:v>0.01528617324</c:v>
                </c:pt>
                <c:pt idx="945">
                  <c:v>0.015286524279</c:v>
                </c:pt>
                <c:pt idx="946">
                  <c:v>0.015286867108</c:v>
                </c:pt>
                <c:pt idx="947">
                  <c:v>0.015287201898</c:v>
                </c:pt>
                <c:pt idx="948">
                  <c:v>0.01528752882</c:v>
                </c:pt>
                <c:pt idx="949">
                  <c:v>0.015287848041</c:v>
                </c:pt>
                <c:pt idx="950">
                  <c:v>0.015288159723</c:v>
                </c:pt>
                <c:pt idx="951">
                  <c:v>0.015288464028</c:v>
                </c:pt>
                <c:pt idx="952">
                  <c:v>0.015288761114</c:v>
                </c:pt>
                <c:pt idx="953">
                  <c:v>0.015289051134</c:v>
                </c:pt>
                <c:pt idx="954">
                  <c:v>0.015289334241</c:v>
                </c:pt>
                <c:pt idx="955">
                  <c:v>0.015289610584</c:v>
                </c:pt>
                <c:pt idx="956">
                  <c:v>0.015289880308</c:v>
                </c:pt>
                <c:pt idx="957">
                  <c:v>0.015290143558</c:v>
                </c:pt>
                <c:pt idx="958">
                  <c:v>0.015290400474</c:v>
                </c:pt>
                <c:pt idx="959">
                  <c:v>0.015290651194</c:v>
                </c:pt>
                <c:pt idx="960">
                  <c:v>0.015290895854</c:v>
                </c:pt>
                <c:pt idx="961">
                  <c:v>0.015291134586</c:v>
                </c:pt>
                <c:pt idx="962">
                  <c:v>0.01529136752</c:v>
                </c:pt>
                <c:pt idx="963">
                  <c:v>0.015291594785</c:v>
                </c:pt>
                <c:pt idx="964">
                  <c:v>0.015291816505</c:v>
                </c:pt>
                <c:pt idx="965">
                  <c:v>0.015292032805</c:v>
                </c:pt>
                <c:pt idx="966">
                  <c:v>0.015292243803</c:v>
                </c:pt>
                <c:pt idx="967">
                  <c:v>0.015292449618</c:v>
                </c:pt>
                <c:pt idx="968">
                  <c:v>0.015292650367</c:v>
                </c:pt>
                <c:pt idx="969">
                  <c:v>0.015292846162</c:v>
                </c:pt>
                <c:pt idx="970">
                  <c:v>0.015293037115</c:v>
                </c:pt>
                <c:pt idx="971">
                  <c:v>0.015293223335</c:v>
                </c:pt>
                <c:pt idx="972">
                  <c:v>0.015293404928</c:v>
                </c:pt>
                <c:pt idx="973">
                  <c:v>0.015293582001</c:v>
                </c:pt>
                <c:pt idx="974">
                  <c:v>0.015293754655</c:v>
                </c:pt>
                <c:pt idx="975">
                  <c:v>0.01529392299</c:v>
                </c:pt>
                <c:pt idx="976">
                  <c:v>0.015294087107</c:v>
                </c:pt>
                <c:pt idx="977">
                  <c:v>0.0152942471</c:v>
                </c:pt>
                <c:pt idx="978">
                  <c:v>0.015294403066</c:v>
                </c:pt>
                <c:pt idx="979">
                  <c:v>0.015294555095</c:v>
                </c:pt>
                <c:pt idx="980">
                  <c:v>0.015294703281</c:v>
                </c:pt>
                <c:pt idx="981">
                  <c:v>0.01529484771</c:v>
                </c:pt>
                <c:pt idx="982">
                  <c:v>0.015294988471</c:v>
                </c:pt>
                <c:pt idx="983">
                  <c:v>0.015295125649</c:v>
                </c:pt>
                <c:pt idx="984">
                  <c:v>0.015295259327</c:v>
                </c:pt>
                <c:pt idx="985">
                  <c:v>0.015295389588</c:v>
                </c:pt>
                <c:pt idx="986">
                  <c:v>0.015295516511</c:v>
                </c:pt>
                <c:pt idx="987">
                  <c:v>0.015295640174</c:v>
                </c:pt>
                <c:pt idx="988">
                  <c:v>0.015295760655</c:v>
                </c:pt>
                <c:pt idx="989">
                  <c:v>0.015295878029</c:v>
                </c:pt>
                <c:pt idx="990">
                  <c:v>0.015295992369</c:v>
                </c:pt>
                <c:pt idx="991">
                  <c:v>0.015296103747</c:v>
                </c:pt>
                <c:pt idx="992">
                  <c:v>0.015296212235</c:v>
                </c:pt>
                <c:pt idx="993">
                  <c:v>0.0152963179</c:v>
                </c:pt>
                <c:pt idx="994">
                  <c:v>0.015296420811</c:v>
                </c:pt>
                <c:pt idx="995">
                  <c:v>0.015296521033</c:v>
                </c:pt>
                <c:pt idx="996">
                  <c:v>0.015296618631</c:v>
                </c:pt>
                <c:pt idx="997">
                  <c:v>0.015296713668</c:v>
                </c:pt>
                <c:pt idx="998">
                  <c:v>0.015296806207</c:v>
                </c:pt>
                <c:pt idx="999">
                  <c:v>0.015296896308</c:v>
                </c:pt>
                <c:pt idx="1000">
                  <c:v>0.015296984029</c:v>
                </c:pt>
                <c:pt idx="1001">
                  <c:v>0.01529706943</c:v>
                </c:pt>
                <c:pt idx="1002">
                  <c:v>0.015297152566</c:v>
                </c:pt>
                <c:pt idx="1003">
                  <c:v>0.015297233494</c:v>
                </c:pt>
                <c:pt idx="1004">
                  <c:v>0.015297312266</c:v>
                </c:pt>
                <c:pt idx="1005">
                  <c:v>0.015297388937</c:v>
                </c:pt>
                <c:pt idx="1006">
                  <c:v>0.015297463557</c:v>
                </c:pt>
                <c:pt idx="1007">
                  <c:v>0.015297536179</c:v>
                </c:pt>
                <c:pt idx="1008">
                  <c:v>0.01529760685</c:v>
                </c:pt>
                <c:pt idx="1009">
                  <c:v>0.01529767562</c:v>
                </c:pt>
                <c:pt idx="1010">
                  <c:v>0.015297742536</c:v>
                </c:pt>
                <c:pt idx="1011">
                  <c:v>0.015297807644</c:v>
                </c:pt>
                <c:pt idx="1012">
                  <c:v>0.01529787099</c:v>
                </c:pt>
                <c:pt idx="1013">
                  <c:v>0.015297932617</c:v>
                </c:pt>
                <c:pt idx="1014">
                  <c:v>0.015297992569</c:v>
                </c:pt>
                <c:pt idx="1015">
                  <c:v>0.015298050888</c:v>
                </c:pt>
                <c:pt idx="1016">
                  <c:v>0.015298107615</c:v>
                </c:pt>
                <c:pt idx="1017">
                  <c:v>0.015298162791</c:v>
                </c:pt>
                <c:pt idx="1018">
                  <c:v>0.015298216454</c:v>
                </c:pt>
                <c:pt idx="1019">
                  <c:v>0.015298268644</c:v>
                </c:pt>
                <c:pt idx="1020">
                  <c:v>0.015298319398</c:v>
                </c:pt>
                <c:pt idx="1021">
                  <c:v>0.015298368752</c:v>
                </c:pt>
                <c:pt idx="1022">
                  <c:v>0.015298416743</c:v>
                </c:pt>
                <c:pt idx="1023">
                  <c:v>0.015298463405</c:v>
                </c:pt>
                <c:pt idx="1024">
                  <c:v>0.015298508773</c:v>
                </c:pt>
                <c:pt idx="1025">
                  <c:v>0.01529855288</c:v>
                </c:pt>
                <c:pt idx="1026">
                  <c:v>0.015298595758</c:v>
                </c:pt>
                <c:pt idx="1027">
                  <c:v>0.01529863744</c:v>
                </c:pt>
                <c:pt idx="1028">
                  <c:v>0.015298677956</c:v>
                </c:pt>
                <c:pt idx="1029">
                  <c:v>0.015298717337</c:v>
                </c:pt>
                <c:pt idx="1030">
                  <c:v>0.015298755613</c:v>
                </c:pt>
                <c:pt idx="1031">
                  <c:v>0.015298792812</c:v>
                </c:pt>
                <c:pt idx="1032">
                  <c:v>0.015298828962</c:v>
                </c:pt>
                <c:pt idx="1033">
                  <c:v>0.015298864092</c:v>
                </c:pt>
                <c:pt idx="1034">
                  <c:v>0.015298898227</c:v>
                </c:pt>
                <c:pt idx="1035">
                  <c:v>0.015298931395</c:v>
                </c:pt>
                <c:pt idx="1036">
                  <c:v>0.015298963621</c:v>
                </c:pt>
                <c:pt idx="1037">
                  <c:v>0.015298994929</c:v>
                </c:pt>
                <c:pt idx="1038">
                  <c:v>0.015299025344</c:v>
                </c:pt>
                <c:pt idx="1039">
                  <c:v>0.015299054891</c:v>
                </c:pt>
                <c:pt idx="1040">
                  <c:v>0.015299083591</c:v>
                </c:pt>
                <c:pt idx="1041">
                  <c:v>0.015299111468</c:v>
                </c:pt>
                <c:pt idx="1042">
                  <c:v>0.015299138544</c:v>
                </c:pt>
                <c:pt idx="1043">
                  <c:v>0.015299164841</c:v>
                </c:pt>
                <c:pt idx="1044">
                  <c:v>0.015299190378</c:v>
                </c:pt>
                <c:pt idx="1045">
                  <c:v>0.015299215178</c:v>
                </c:pt>
                <c:pt idx="1046">
                  <c:v>0.015299239259</c:v>
                </c:pt>
                <c:pt idx="1047">
                  <c:v>0.015299262641</c:v>
                </c:pt>
                <c:pt idx="1048">
                  <c:v>0.015299285344</c:v>
                </c:pt>
                <c:pt idx="1049">
                  <c:v>0.015299307385</c:v>
                </c:pt>
                <c:pt idx="1050">
                  <c:v>0.015299328783</c:v>
                </c:pt>
                <c:pt idx="1051">
                  <c:v>0.015299349555</c:v>
                </c:pt>
                <c:pt idx="1052">
                  <c:v>0.015299369718</c:v>
                </c:pt>
                <c:pt idx="1053">
                  <c:v>0.01529938929</c:v>
                </c:pt>
                <c:pt idx="1054">
                  <c:v>0.015299408287</c:v>
                </c:pt>
                <c:pt idx="1055">
                  <c:v>0.015299426723</c:v>
                </c:pt>
                <c:pt idx="1056">
                  <c:v>0.015299444615</c:v>
                </c:pt>
                <c:pt idx="1057">
                  <c:v>0.015299461979</c:v>
                </c:pt>
                <c:pt idx="1058">
                  <c:v>0.015299478827</c:v>
                </c:pt>
                <c:pt idx="1059">
                  <c:v>0.015299495176</c:v>
                </c:pt>
                <c:pt idx="1060">
                  <c:v>0.015299511038</c:v>
                </c:pt>
                <c:pt idx="1061">
                  <c:v>0.015299526428</c:v>
                </c:pt>
                <c:pt idx="1062">
                  <c:v>0.015299541358</c:v>
                </c:pt>
                <c:pt idx="1063">
                  <c:v>0.015299555842</c:v>
                </c:pt>
                <c:pt idx="1064">
                  <c:v>0.015299569891</c:v>
                </c:pt>
                <c:pt idx="1065">
                  <c:v>0.015299583519</c:v>
                </c:pt>
                <c:pt idx="1066">
                  <c:v>0.015299596737</c:v>
                </c:pt>
                <c:pt idx="1067">
                  <c:v>0.015299609557</c:v>
                </c:pt>
                <c:pt idx="1068">
                  <c:v>0.01529962199</c:v>
                </c:pt>
                <c:pt idx="1069">
                  <c:v>0.015299634047</c:v>
                </c:pt>
                <c:pt idx="1070">
                  <c:v>0.015299645738</c:v>
                </c:pt>
                <c:pt idx="1071">
                  <c:v>0.015299657075</c:v>
                </c:pt>
                <c:pt idx="1072">
                  <c:v>0.015299668067</c:v>
                </c:pt>
                <c:pt idx="1073">
                  <c:v>0.015299678724</c:v>
                </c:pt>
                <c:pt idx="1074">
                  <c:v>0.015299689056</c:v>
                </c:pt>
                <c:pt idx="1075">
                  <c:v>0.015299699071</c:v>
                </c:pt>
                <c:pt idx="1076">
                  <c:v>0.01529970878</c:v>
                </c:pt>
                <c:pt idx="1077">
                  <c:v>0.015299718191</c:v>
                </c:pt>
                <c:pt idx="1078">
                  <c:v>0.015299727313</c:v>
                </c:pt>
                <c:pt idx="1079">
                  <c:v>0.015299736154</c:v>
                </c:pt>
                <c:pt idx="1080">
                  <c:v>0.015299744722</c:v>
                </c:pt>
                <c:pt idx="1081">
                  <c:v>0.015299753025</c:v>
                </c:pt>
                <c:pt idx="1082">
                  <c:v>0.015299761071</c:v>
                </c:pt>
                <c:pt idx="1083">
                  <c:v>0.015299768867</c:v>
                </c:pt>
                <c:pt idx="1084">
                  <c:v>0.015299776421</c:v>
                </c:pt>
                <c:pt idx="1085">
                  <c:v>0.01529978374</c:v>
                </c:pt>
                <c:pt idx="1086">
                  <c:v>0.015299790831</c:v>
                </c:pt>
                <c:pt idx="1087">
                  <c:v>0.0152997977</c:v>
                </c:pt>
                <c:pt idx="1088">
                  <c:v>0.015299804354</c:v>
                </c:pt>
                <c:pt idx="1089">
                  <c:v>0.015299810799</c:v>
                </c:pt>
                <c:pt idx="1090">
                  <c:v>0.015299817041</c:v>
                </c:pt>
                <c:pt idx="1091">
                  <c:v>0.015299823088</c:v>
                </c:pt>
                <c:pt idx="1092">
                  <c:v>0.015299828943</c:v>
                </c:pt>
                <c:pt idx="1093">
                  <c:v>0.015299834614</c:v>
                </c:pt>
                <c:pt idx="1094">
                  <c:v>0.015299840105</c:v>
                </c:pt>
                <c:pt idx="1095">
                  <c:v>0.015299845422</c:v>
                </c:pt>
                <c:pt idx="1096">
                  <c:v>0.01529985057</c:v>
                </c:pt>
                <c:pt idx="1097">
                  <c:v>0.015299855554</c:v>
                </c:pt>
                <c:pt idx="1098">
                  <c:v>0.01529986038</c:v>
                </c:pt>
                <c:pt idx="1099">
                  <c:v>0.015299865051</c:v>
                </c:pt>
                <c:pt idx="1100">
                  <c:v>0.015299869573</c:v>
                </c:pt>
                <c:pt idx="1101">
                  <c:v>0.01529987395</c:v>
                </c:pt>
                <c:pt idx="1102">
                  <c:v>0.015299878187</c:v>
                </c:pt>
                <c:pt idx="1103">
                  <c:v>0.015299882287</c:v>
                </c:pt>
                <c:pt idx="1104">
                  <c:v>0.015299886255</c:v>
                </c:pt>
                <c:pt idx="1105">
                  <c:v>0.015299890095</c:v>
                </c:pt>
                <c:pt idx="1106">
                  <c:v>0.01529989381</c:v>
                </c:pt>
                <c:pt idx="1107">
                  <c:v>0.015299897406</c:v>
                </c:pt>
                <c:pt idx="1108">
                  <c:v>0.015299900884</c:v>
                </c:pt>
                <c:pt idx="1109">
                  <c:v>0.01529990425</c:v>
                </c:pt>
                <c:pt idx="1110">
                  <c:v>0.015299907506</c:v>
                </c:pt>
                <c:pt idx="1111">
                  <c:v>0.015299910655</c:v>
                </c:pt>
                <c:pt idx="1112">
                  <c:v>0.015299913702</c:v>
                </c:pt>
                <c:pt idx="1113">
                  <c:v>0.015299916648</c:v>
                </c:pt>
                <c:pt idx="1114">
                  <c:v>0.015299919498</c:v>
                </c:pt>
                <c:pt idx="1115">
                  <c:v>0.015299922254</c:v>
                </c:pt>
                <c:pt idx="1116">
                  <c:v>0.015299924919</c:v>
                </c:pt>
                <c:pt idx="1117">
                  <c:v>0.015299927497</c:v>
                </c:pt>
                <c:pt idx="1118">
                  <c:v>0.015299929989</c:v>
                </c:pt>
                <c:pt idx="1119">
                  <c:v>0.015299932398</c:v>
                </c:pt>
                <c:pt idx="1120">
                  <c:v>0.015299934727</c:v>
                </c:pt>
                <c:pt idx="1121">
                  <c:v>0.015299936979</c:v>
                </c:pt>
                <c:pt idx="1122">
                  <c:v>0.015299939156</c:v>
                </c:pt>
                <c:pt idx="1123">
                  <c:v>0.015299941259</c:v>
                </c:pt>
                <c:pt idx="1124">
                  <c:v>0.015299943293</c:v>
                </c:pt>
                <c:pt idx="1125">
                  <c:v>0.015299945258</c:v>
                </c:pt>
                <c:pt idx="1126">
                  <c:v>0.015299947157</c:v>
                </c:pt>
                <c:pt idx="1127">
                  <c:v>0.015299948992</c:v>
                </c:pt>
                <c:pt idx="1128">
                  <c:v>0.015299950764</c:v>
                </c:pt>
                <c:pt idx="1129">
                  <c:v>0.015299952477</c:v>
                </c:pt>
                <c:pt idx="1130">
                  <c:v>0.015299954132</c:v>
                </c:pt>
                <c:pt idx="1131">
                  <c:v>0.01529995573</c:v>
                </c:pt>
                <c:pt idx="1132">
                  <c:v>0.015299957274</c:v>
                </c:pt>
                <c:pt idx="1133">
                  <c:v>0.015299958764</c:v>
                </c:pt>
                <c:pt idx="1134">
                  <c:v>0.015299960204</c:v>
                </c:pt>
                <c:pt idx="1135">
                  <c:v>0.015299961594</c:v>
                </c:pt>
                <c:pt idx="1136">
                  <c:v>0.015299962936</c:v>
                </c:pt>
                <c:pt idx="1137">
                  <c:v>0.015299964232</c:v>
                </c:pt>
                <c:pt idx="1138">
                  <c:v>0.015299965483</c:v>
                </c:pt>
                <c:pt idx="1139">
                  <c:v>0.01529996669</c:v>
                </c:pt>
                <c:pt idx="1140">
                  <c:v>0.015299967855</c:v>
                </c:pt>
                <c:pt idx="1141">
                  <c:v>0.015299968979</c:v>
                </c:pt>
                <c:pt idx="1142">
                  <c:v>0.015299970064</c:v>
                </c:pt>
                <c:pt idx="1143">
                  <c:v>0.01529997111</c:v>
                </c:pt>
                <c:pt idx="1144">
                  <c:v>0.01529997212</c:v>
                </c:pt>
                <c:pt idx="1145">
                  <c:v>0.015299973093</c:v>
                </c:pt>
                <c:pt idx="1146">
                  <c:v>0.015299974032</c:v>
                </c:pt>
                <c:pt idx="1147">
                  <c:v>0.015299974937</c:v>
                </c:pt>
                <c:pt idx="1148">
                  <c:v>0.015299975809</c:v>
                </c:pt>
                <c:pt idx="1149">
                  <c:v>0.01529997665</c:v>
                </c:pt>
                <c:pt idx="1150">
                  <c:v>0.01529997746</c:v>
                </c:pt>
                <c:pt idx="1151">
                  <c:v>0.015299978241</c:v>
                </c:pt>
                <c:pt idx="1152">
                  <c:v>0.015299978993</c:v>
                </c:pt>
                <c:pt idx="1153">
                  <c:v>0.015299979717</c:v>
                </c:pt>
                <c:pt idx="1154">
                  <c:v>0.015299980414</c:v>
                </c:pt>
                <c:pt idx="1155">
                  <c:v>0.015299981085</c:v>
                </c:pt>
                <c:pt idx="1156">
                  <c:v>0.015299981731</c:v>
                </c:pt>
                <c:pt idx="1157">
                  <c:v>0.015299982352</c:v>
                </c:pt>
                <c:pt idx="1158">
                  <c:v>0.01529998295</c:v>
                </c:pt>
                <c:pt idx="1159">
                  <c:v>0.015299983524</c:v>
                </c:pt>
                <c:pt idx="1160">
                  <c:v>0.015299984076</c:v>
                </c:pt>
                <c:pt idx="1161">
                  <c:v>0.015299984607</c:v>
                </c:pt>
                <c:pt idx="1162">
                  <c:v>0.015299985116</c:v>
                </c:pt>
                <c:pt idx="1163">
                  <c:v>0.015299985605</c:v>
                </c:pt>
                <c:pt idx="1164">
                  <c:v>0.015299986074</c:v>
                </c:pt>
                <c:pt idx="1165">
                  <c:v>0.015299986524</c:v>
                </c:pt>
                <c:pt idx="1166">
                  <c:v>0.015299986955</c:v>
                </c:pt>
                <c:pt idx="1167">
                  <c:v>0.015299987368</c:v>
                </c:pt>
                <c:pt idx="1168">
                  <c:v>0.015299987764</c:v>
                </c:pt>
                <c:pt idx="1169">
                  <c:v>0.015299988142</c:v>
                </c:pt>
                <c:pt idx="1170">
                  <c:v>0.015299988504</c:v>
                </c:pt>
                <c:pt idx="1171">
                  <c:v>0.015299988849</c:v>
                </c:pt>
                <c:pt idx="1172">
                  <c:v>0.015299989179</c:v>
                </c:pt>
                <c:pt idx="1173">
                  <c:v>0.015299989493</c:v>
                </c:pt>
                <c:pt idx="1174">
                  <c:v>0.015299989792</c:v>
                </c:pt>
                <c:pt idx="1175">
                  <c:v>0.015299990077</c:v>
                </c:pt>
                <c:pt idx="1176">
                  <c:v>0.015299990347</c:v>
                </c:pt>
                <c:pt idx="1177">
                  <c:v>0.015299990604</c:v>
                </c:pt>
                <c:pt idx="1178">
                  <c:v>0.015299990847</c:v>
                </c:pt>
                <c:pt idx="1179">
                  <c:v>0.015299991076</c:v>
                </c:pt>
                <c:pt idx="1180">
                  <c:v>0.015299991293</c:v>
                </c:pt>
                <c:pt idx="1181">
                  <c:v>0.015299991497</c:v>
                </c:pt>
                <c:pt idx="1182">
                  <c:v>0.015299991688</c:v>
                </c:pt>
                <c:pt idx="1183">
                  <c:v>0.015299991868</c:v>
                </c:pt>
                <c:pt idx="1184">
                  <c:v>0.015299992035</c:v>
                </c:pt>
                <c:pt idx="1185">
                  <c:v>0.01529999219</c:v>
                </c:pt>
                <c:pt idx="1186">
                  <c:v>0.015299992334</c:v>
                </c:pt>
                <c:pt idx="1187">
                  <c:v>0.015299992467</c:v>
                </c:pt>
                <c:pt idx="1188">
                  <c:v>0.015299992588</c:v>
                </c:pt>
                <c:pt idx="1189">
                  <c:v>0.015299992699</c:v>
                </c:pt>
                <c:pt idx="1190">
                  <c:v>0.015299992798</c:v>
                </c:pt>
                <c:pt idx="1191">
                  <c:v>0.015299992886</c:v>
                </c:pt>
                <c:pt idx="1192">
                  <c:v>0.015299992964</c:v>
                </c:pt>
                <c:pt idx="1193">
                  <c:v>0.015299993031</c:v>
                </c:pt>
                <c:pt idx="1194">
                  <c:v>0.015299993088</c:v>
                </c:pt>
                <c:pt idx="1195">
                  <c:v>0.015299993135</c:v>
                </c:pt>
                <c:pt idx="1196">
                  <c:v>0.015299993171</c:v>
                </c:pt>
                <c:pt idx="1197">
                  <c:v>0.015299993196</c:v>
                </c:pt>
                <c:pt idx="1198">
                  <c:v>0.015299993212</c:v>
                </c:pt>
                <c:pt idx="1199">
                  <c:v>0.015299993217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20C-466C-9084-68C0C21505F8}"/>
            </c:ext>
          </c:extLst>
        </c:ser>
        <c:ser>
          <c:idx val="1"/>
          <c:order val="1"/>
          <c:tx>
            <c:v>EB 750C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'Al effect 750C'!$D$3:$D$1502</c:f>
              <c:numCache>
                <c:formatCode>General</c:formatCode>
                <c:ptCount val="1500"/>
                <c:pt idx="0">
                  <c:v>-7.08623774310825E-7</c:v>
                </c:pt>
                <c:pt idx="1">
                  <c:v>-7.07664113942024E-7</c:v>
                </c:pt>
                <c:pt idx="2">
                  <c:v>-7.06704453573169E-7</c:v>
                </c:pt>
                <c:pt idx="3">
                  <c:v>-7.05744793204477E-7</c:v>
                </c:pt>
                <c:pt idx="4">
                  <c:v>-7.04785132835648E-7</c:v>
                </c:pt>
                <c:pt idx="5">
                  <c:v>-7.0382547246682E-7</c:v>
                </c:pt>
                <c:pt idx="6">
                  <c:v>-7.02865812097992E-7</c:v>
                </c:pt>
                <c:pt idx="7">
                  <c:v>-7.01906151729164E-7</c:v>
                </c:pt>
                <c:pt idx="8">
                  <c:v>-7.00946491360472E-7</c:v>
                </c:pt>
                <c:pt idx="9">
                  <c:v>-6.99986830991644E-7</c:v>
                </c:pt>
                <c:pt idx="10">
                  <c:v>-6.99027170622816E-7</c:v>
                </c:pt>
                <c:pt idx="11">
                  <c:v>-6.98067510253988E-7</c:v>
                </c:pt>
                <c:pt idx="12">
                  <c:v>-6.9710784988516E-7</c:v>
                </c:pt>
                <c:pt idx="13">
                  <c:v>-6.96148189516467E-7</c:v>
                </c:pt>
                <c:pt idx="14">
                  <c:v>-6.95188529147639E-7</c:v>
                </c:pt>
                <c:pt idx="15">
                  <c:v>-6.94228868778403E-7</c:v>
                </c:pt>
                <c:pt idx="16">
                  <c:v>-6.93269208409575E-7</c:v>
                </c:pt>
                <c:pt idx="17">
                  <c:v>-6.92309548040747E-7</c:v>
                </c:pt>
                <c:pt idx="18">
                  <c:v>-6.91349887671919E-7</c:v>
                </c:pt>
                <c:pt idx="19">
                  <c:v>-6.9039022730309E-7</c:v>
                </c:pt>
                <c:pt idx="20">
                  <c:v>-6.89430566934262E-7</c:v>
                </c:pt>
                <c:pt idx="21">
                  <c:v>-6.88470906565434E-7</c:v>
                </c:pt>
                <c:pt idx="22">
                  <c:v>-6.87511246196606E-7</c:v>
                </c:pt>
                <c:pt idx="23">
                  <c:v>-6.86551585827778E-7</c:v>
                </c:pt>
                <c:pt idx="24">
                  <c:v>-6.8559192545895E-7</c:v>
                </c:pt>
                <c:pt idx="25">
                  <c:v>-6.84632265091483E-7</c:v>
                </c:pt>
                <c:pt idx="26">
                  <c:v>-6.83672604722654E-7</c:v>
                </c:pt>
                <c:pt idx="27">
                  <c:v>-6.82712944353826E-7</c:v>
                </c:pt>
                <c:pt idx="28">
                  <c:v>-6.81753283984998E-7</c:v>
                </c:pt>
                <c:pt idx="29">
                  <c:v>-6.8079362361617E-7</c:v>
                </c:pt>
                <c:pt idx="30">
                  <c:v>-6.79833963247342E-7</c:v>
                </c:pt>
                <c:pt idx="31">
                  <c:v>-6.78874302878514E-7</c:v>
                </c:pt>
                <c:pt idx="32">
                  <c:v>-6.77914642509686E-7</c:v>
                </c:pt>
                <c:pt idx="33">
                  <c:v>-6.76954982140858E-7</c:v>
                </c:pt>
                <c:pt idx="34">
                  <c:v>-6.7599532177203E-7</c:v>
                </c:pt>
                <c:pt idx="35">
                  <c:v>-6.75035661403201E-7</c:v>
                </c:pt>
                <c:pt idx="36">
                  <c:v>-6.74076001034373E-7</c:v>
                </c:pt>
                <c:pt idx="37">
                  <c:v>-6.73116340665545E-7</c:v>
                </c:pt>
                <c:pt idx="38">
                  <c:v>-6.72156680296717E-7</c:v>
                </c:pt>
                <c:pt idx="39">
                  <c:v>-6.7119701992789E-7</c:v>
                </c:pt>
                <c:pt idx="40">
                  <c:v>-6.70237359559061E-7</c:v>
                </c:pt>
                <c:pt idx="41">
                  <c:v>-6.69277699190233E-7</c:v>
                </c:pt>
                <c:pt idx="42">
                  <c:v>-6.68318038821405E-7</c:v>
                </c:pt>
                <c:pt idx="43">
                  <c:v>-6.67358378452576E-7</c:v>
                </c:pt>
                <c:pt idx="44">
                  <c:v>-6.66398718083748E-7</c:v>
                </c:pt>
                <c:pt idx="45">
                  <c:v>-6.6543905771492E-7</c:v>
                </c:pt>
                <c:pt idx="46">
                  <c:v>-6.64479397346092E-7</c:v>
                </c:pt>
                <c:pt idx="47">
                  <c:v>-6.63519736977264E-7</c:v>
                </c:pt>
                <c:pt idx="48">
                  <c:v>-6.62560076608436E-7</c:v>
                </c:pt>
                <c:pt idx="49">
                  <c:v>-6.61600416239608E-7</c:v>
                </c:pt>
                <c:pt idx="50">
                  <c:v>-6.60640755870779E-7</c:v>
                </c:pt>
                <c:pt idx="51">
                  <c:v>-6.59681095501951E-7</c:v>
                </c:pt>
                <c:pt idx="52">
                  <c:v>-6.58721435133123E-7</c:v>
                </c:pt>
                <c:pt idx="53">
                  <c:v>-6.57761774764295E-7</c:v>
                </c:pt>
                <c:pt idx="54">
                  <c:v>-6.56802114395467E-7</c:v>
                </c:pt>
                <c:pt idx="55">
                  <c:v>-6.55842454026639E-7</c:v>
                </c:pt>
                <c:pt idx="56">
                  <c:v>-6.54882793657811E-7</c:v>
                </c:pt>
                <c:pt idx="57">
                  <c:v>-6.53923133288983E-7</c:v>
                </c:pt>
                <c:pt idx="58">
                  <c:v>-6.52963472920155E-7</c:v>
                </c:pt>
                <c:pt idx="59">
                  <c:v>-6.52003812551327E-7</c:v>
                </c:pt>
                <c:pt idx="60">
                  <c:v>-6.51044152182498E-7</c:v>
                </c:pt>
                <c:pt idx="61">
                  <c:v>-6.5008449181367E-7</c:v>
                </c:pt>
                <c:pt idx="62">
                  <c:v>-6.49124831444842E-7</c:v>
                </c:pt>
                <c:pt idx="63">
                  <c:v>-6.48165171076014E-7</c:v>
                </c:pt>
                <c:pt idx="64">
                  <c:v>-6.47205510707186E-7</c:v>
                </c:pt>
                <c:pt idx="65">
                  <c:v>-6.46245850338358E-7</c:v>
                </c:pt>
                <c:pt idx="66">
                  <c:v>-6.4528618996953E-7</c:v>
                </c:pt>
                <c:pt idx="67">
                  <c:v>-6.44326529600702E-7</c:v>
                </c:pt>
                <c:pt idx="68">
                  <c:v>-6.43366869231874E-7</c:v>
                </c:pt>
                <c:pt idx="69">
                  <c:v>-6.42407208863045E-7</c:v>
                </c:pt>
                <c:pt idx="70">
                  <c:v>-6.41447548494217E-7</c:v>
                </c:pt>
                <c:pt idx="71">
                  <c:v>-6.40487888125389E-7</c:v>
                </c:pt>
                <c:pt idx="72">
                  <c:v>-6.39528227756561E-7</c:v>
                </c:pt>
                <c:pt idx="73">
                  <c:v>-6.38568567389094E-7</c:v>
                </c:pt>
                <c:pt idx="74">
                  <c:v>-6.37608907020266E-7</c:v>
                </c:pt>
                <c:pt idx="75">
                  <c:v>-6.36649246651438E-7</c:v>
                </c:pt>
                <c:pt idx="76">
                  <c:v>-6.35689586282609E-7</c:v>
                </c:pt>
                <c:pt idx="77">
                  <c:v>-6.34729925913781E-7</c:v>
                </c:pt>
                <c:pt idx="78">
                  <c:v>-6.33770265544953E-7</c:v>
                </c:pt>
                <c:pt idx="79">
                  <c:v>-6.32810605176125E-7</c:v>
                </c:pt>
                <c:pt idx="80">
                  <c:v>-6.31850944807297E-7</c:v>
                </c:pt>
                <c:pt idx="81">
                  <c:v>-6.30891284438469E-7</c:v>
                </c:pt>
                <c:pt idx="82">
                  <c:v>-6.29931624069641E-7</c:v>
                </c:pt>
                <c:pt idx="83">
                  <c:v>-6.28971963700813E-7</c:v>
                </c:pt>
                <c:pt idx="84">
                  <c:v>-6.28012303331984E-7</c:v>
                </c:pt>
                <c:pt idx="85">
                  <c:v>-6.27052642963156E-7</c:v>
                </c:pt>
                <c:pt idx="86">
                  <c:v>-6.26092982594328E-7</c:v>
                </c:pt>
                <c:pt idx="87">
                  <c:v>-6.251333222255E-7</c:v>
                </c:pt>
                <c:pt idx="88">
                  <c:v>-6.24173661856672E-7</c:v>
                </c:pt>
                <c:pt idx="89">
                  <c:v>-6.23214001487844E-7</c:v>
                </c:pt>
                <c:pt idx="90">
                  <c:v>-6.22254341119016E-7</c:v>
                </c:pt>
                <c:pt idx="91">
                  <c:v>-6.21294680750187E-7</c:v>
                </c:pt>
                <c:pt idx="92">
                  <c:v>-6.20335020381359E-7</c:v>
                </c:pt>
                <c:pt idx="93">
                  <c:v>-6.19375360012531E-7</c:v>
                </c:pt>
                <c:pt idx="94">
                  <c:v>-6.18415699643703E-7</c:v>
                </c:pt>
                <c:pt idx="95">
                  <c:v>-6.17456039274875E-7</c:v>
                </c:pt>
                <c:pt idx="96">
                  <c:v>-6.16496378906047E-7</c:v>
                </c:pt>
                <c:pt idx="97">
                  <c:v>-6.1553671853722E-7</c:v>
                </c:pt>
                <c:pt idx="98">
                  <c:v>-6.14577058168391E-7</c:v>
                </c:pt>
                <c:pt idx="99">
                  <c:v>-6.13617397799563E-7</c:v>
                </c:pt>
                <c:pt idx="100">
                  <c:v>-6.12657737430734E-7</c:v>
                </c:pt>
                <c:pt idx="101">
                  <c:v>-6.11698077061906E-7</c:v>
                </c:pt>
                <c:pt idx="102">
                  <c:v>-6.10738416693078E-7</c:v>
                </c:pt>
                <c:pt idx="103">
                  <c:v>-6.0977875632425E-7</c:v>
                </c:pt>
                <c:pt idx="104">
                  <c:v>-6.08819095955422E-7</c:v>
                </c:pt>
                <c:pt idx="105">
                  <c:v>-6.07859435586594E-7</c:v>
                </c:pt>
                <c:pt idx="106">
                  <c:v>-6.06899775217766E-7</c:v>
                </c:pt>
                <c:pt idx="107">
                  <c:v>-6.05940114848938E-7</c:v>
                </c:pt>
                <c:pt idx="108">
                  <c:v>-6.0498045448011E-7</c:v>
                </c:pt>
                <c:pt idx="109">
                  <c:v>-6.04020794111281E-7</c:v>
                </c:pt>
                <c:pt idx="110">
                  <c:v>-6.03061133742453E-7</c:v>
                </c:pt>
                <c:pt idx="111">
                  <c:v>-6.02101473373625E-7</c:v>
                </c:pt>
                <c:pt idx="112">
                  <c:v>-6.01141813004797E-7</c:v>
                </c:pt>
                <c:pt idx="113">
                  <c:v>-6.00182152635969E-7</c:v>
                </c:pt>
                <c:pt idx="114">
                  <c:v>-5.99222492267141E-7</c:v>
                </c:pt>
                <c:pt idx="115">
                  <c:v>-5.98262831898313E-7</c:v>
                </c:pt>
                <c:pt idx="116">
                  <c:v>-5.97303171529485E-7</c:v>
                </c:pt>
                <c:pt idx="117">
                  <c:v>-5.96343511160656E-7</c:v>
                </c:pt>
                <c:pt idx="118">
                  <c:v>-5.95383850791828E-7</c:v>
                </c:pt>
                <c:pt idx="119">
                  <c:v>-5.94424190423E-7</c:v>
                </c:pt>
                <c:pt idx="120">
                  <c:v>-5.93464530054172E-7</c:v>
                </c:pt>
                <c:pt idx="121">
                  <c:v>-5.92504869686705E-7</c:v>
                </c:pt>
                <c:pt idx="122">
                  <c:v>-5.91545209317877E-7</c:v>
                </c:pt>
                <c:pt idx="123">
                  <c:v>-5.90585548949049E-7</c:v>
                </c:pt>
                <c:pt idx="124">
                  <c:v>-5.89625888580221E-7</c:v>
                </c:pt>
                <c:pt idx="125">
                  <c:v>-5.88666228211392E-7</c:v>
                </c:pt>
                <c:pt idx="126">
                  <c:v>-5.87706567842564E-7</c:v>
                </c:pt>
                <c:pt idx="127">
                  <c:v>-5.86746907473736E-7</c:v>
                </c:pt>
                <c:pt idx="128">
                  <c:v>-5.85787247104908E-7</c:v>
                </c:pt>
                <c:pt idx="129">
                  <c:v>-5.8482758673608E-7</c:v>
                </c:pt>
                <c:pt idx="130">
                  <c:v>-5.83867926367252E-7</c:v>
                </c:pt>
                <c:pt idx="131">
                  <c:v>-5.82908265998423E-7</c:v>
                </c:pt>
                <c:pt idx="132">
                  <c:v>-5.81948605629595E-7</c:v>
                </c:pt>
                <c:pt idx="133">
                  <c:v>-5.80988945260767E-7</c:v>
                </c:pt>
                <c:pt idx="134">
                  <c:v>-5.80029284891939E-7</c:v>
                </c:pt>
                <c:pt idx="135">
                  <c:v>-5.79069624523111E-7</c:v>
                </c:pt>
                <c:pt idx="136">
                  <c:v>-5.78109964154283E-7</c:v>
                </c:pt>
                <c:pt idx="137">
                  <c:v>-5.77150303785455E-7</c:v>
                </c:pt>
                <c:pt idx="138">
                  <c:v>-5.76190643416627E-7</c:v>
                </c:pt>
                <c:pt idx="139">
                  <c:v>-5.75230983047799E-7</c:v>
                </c:pt>
                <c:pt idx="140">
                  <c:v>-5.7427132267897E-7</c:v>
                </c:pt>
                <c:pt idx="141">
                  <c:v>-5.73311662310142E-7</c:v>
                </c:pt>
                <c:pt idx="142">
                  <c:v>-5.7235200193451E-7</c:v>
                </c:pt>
                <c:pt idx="143">
                  <c:v>-5.71392341577929E-7</c:v>
                </c:pt>
                <c:pt idx="144">
                  <c:v>-5.7043268120774E-7</c:v>
                </c:pt>
                <c:pt idx="145">
                  <c:v>-5.69473020837551E-7</c:v>
                </c:pt>
                <c:pt idx="146">
                  <c:v>-5.68513360467363E-7</c:v>
                </c:pt>
                <c:pt idx="147">
                  <c:v>-5.67553700097174E-7</c:v>
                </c:pt>
                <c:pt idx="148">
                  <c:v>-5.66594039726985E-7</c:v>
                </c:pt>
                <c:pt idx="149">
                  <c:v>-5.65634379356796E-7</c:v>
                </c:pt>
                <c:pt idx="150">
                  <c:v>-5.64674718986607E-7</c:v>
                </c:pt>
                <c:pt idx="151">
                  <c:v>-5.63715058616418E-7</c:v>
                </c:pt>
                <c:pt idx="152">
                  <c:v>-5.62755398259837E-7</c:v>
                </c:pt>
                <c:pt idx="153">
                  <c:v>-5.61795737889648E-7</c:v>
                </c:pt>
                <c:pt idx="154">
                  <c:v>-5.60836077519459E-7</c:v>
                </c:pt>
                <c:pt idx="155">
                  <c:v>-5.5987641714927E-7</c:v>
                </c:pt>
                <c:pt idx="156">
                  <c:v>-5.58916756779081E-7</c:v>
                </c:pt>
                <c:pt idx="157">
                  <c:v>-5.57957096408893E-7</c:v>
                </c:pt>
                <c:pt idx="158">
                  <c:v>-5.56997436038704E-7</c:v>
                </c:pt>
                <c:pt idx="159">
                  <c:v>-5.56037775668515E-7</c:v>
                </c:pt>
                <c:pt idx="160">
                  <c:v>-5.55078115298326E-7</c:v>
                </c:pt>
                <c:pt idx="161">
                  <c:v>-5.54118454928137E-7</c:v>
                </c:pt>
                <c:pt idx="162">
                  <c:v>-5.53158794571556E-7</c:v>
                </c:pt>
                <c:pt idx="163">
                  <c:v>-5.52199134201367E-7</c:v>
                </c:pt>
                <c:pt idx="164">
                  <c:v>-5.51239473831178E-7</c:v>
                </c:pt>
                <c:pt idx="165">
                  <c:v>-5.50279813460989E-7</c:v>
                </c:pt>
                <c:pt idx="166">
                  <c:v>-5.493201530908E-7</c:v>
                </c:pt>
                <c:pt idx="167">
                  <c:v>-5.48360492720611E-7</c:v>
                </c:pt>
                <c:pt idx="168">
                  <c:v>-5.47400832350422E-7</c:v>
                </c:pt>
                <c:pt idx="169">
                  <c:v>-5.46441171980233E-7</c:v>
                </c:pt>
                <c:pt idx="170">
                  <c:v>-5.45481511610044E-7</c:v>
                </c:pt>
                <c:pt idx="171">
                  <c:v>-5.44521851239855E-7</c:v>
                </c:pt>
                <c:pt idx="172">
                  <c:v>-5.43562190883275E-7</c:v>
                </c:pt>
                <c:pt idx="173">
                  <c:v>-5.42602530513086E-7</c:v>
                </c:pt>
                <c:pt idx="174">
                  <c:v>-5.41642870142897E-7</c:v>
                </c:pt>
                <c:pt idx="175">
                  <c:v>-5.40683209772708E-7</c:v>
                </c:pt>
                <c:pt idx="176">
                  <c:v>-5.39723549402519E-7</c:v>
                </c:pt>
                <c:pt idx="177">
                  <c:v>-5.3876388903233E-7</c:v>
                </c:pt>
                <c:pt idx="178">
                  <c:v>-5.37804228662141E-7</c:v>
                </c:pt>
                <c:pt idx="179">
                  <c:v>-5.36844568291952E-7</c:v>
                </c:pt>
                <c:pt idx="180">
                  <c:v>-5.35884907921763E-7</c:v>
                </c:pt>
                <c:pt idx="181">
                  <c:v>-5.34925247551574E-7</c:v>
                </c:pt>
                <c:pt idx="182">
                  <c:v>-5.33965587194994E-7</c:v>
                </c:pt>
                <c:pt idx="183">
                  <c:v>-5.33005926824805E-7</c:v>
                </c:pt>
                <c:pt idx="184">
                  <c:v>-5.32046266454616E-7</c:v>
                </c:pt>
                <c:pt idx="185">
                  <c:v>-5.31086606084427E-7</c:v>
                </c:pt>
                <c:pt idx="186">
                  <c:v>-5.30126945714238E-7</c:v>
                </c:pt>
                <c:pt idx="187">
                  <c:v>-5.29167285344049E-7</c:v>
                </c:pt>
                <c:pt idx="188">
                  <c:v>-5.2820762497386E-7</c:v>
                </c:pt>
                <c:pt idx="189">
                  <c:v>-5.27247964603671E-7</c:v>
                </c:pt>
                <c:pt idx="190">
                  <c:v>-5.26288304233482E-7</c:v>
                </c:pt>
                <c:pt idx="191">
                  <c:v>-5.25328643863293E-7</c:v>
                </c:pt>
                <c:pt idx="192">
                  <c:v>-5.24368983506713E-7</c:v>
                </c:pt>
                <c:pt idx="193">
                  <c:v>-5.23409323136524E-7</c:v>
                </c:pt>
                <c:pt idx="194">
                  <c:v>-5.22449662766335E-7</c:v>
                </c:pt>
                <c:pt idx="195">
                  <c:v>-5.21490002396146E-7</c:v>
                </c:pt>
                <c:pt idx="196">
                  <c:v>-5.20530342025957E-7</c:v>
                </c:pt>
                <c:pt idx="197">
                  <c:v>-5.19570681655768E-7</c:v>
                </c:pt>
                <c:pt idx="198">
                  <c:v>-5.18611021285579E-7</c:v>
                </c:pt>
                <c:pt idx="199">
                  <c:v>-5.1765136091539E-7</c:v>
                </c:pt>
                <c:pt idx="200">
                  <c:v>-5.16691700545201E-7</c:v>
                </c:pt>
                <c:pt idx="201">
                  <c:v>-5.1573204018862E-7</c:v>
                </c:pt>
                <c:pt idx="202">
                  <c:v>-5.14772379818431E-7</c:v>
                </c:pt>
                <c:pt idx="203">
                  <c:v>-5.13812719448242E-7</c:v>
                </c:pt>
                <c:pt idx="204">
                  <c:v>-5.12853059078053E-7</c:v>
                </c:pt>
                <c:pt idx="205">
                  <c:v>-5.11893398707864E-7</c:v>
                </c:pt>
                <c:pt idx="206">
                  <c:v>-5.10933738337675E-7</c:v>
                </c:pt>
                <c:pt idx="207">
                  <c:v>-5.09974077967486E-7</c:v>
                </c:pt>
                <c:pt idx="208">
                  <c:v>-5.09014417597297E-7</c:v>
                </c:pt>
                <c:pt idx="209">
                  <c:v>-5.08054757227108E-7</c:v>
                </c:pt>
                <c:pt idx="210">
                  <c:v>-5.0709509685692E-7</c:v>
                </c:pt>
                <c:pt idx="211">
                  <c:v>-5.06135436500339E-7</c:v>
                </c:pt>
                <c:pt idx="212">
                  <c:v>-5.0517577613015E-7</c:v>
                </c:pt>
                <c:pt idx="213">
                  <c:v>-5.04216115759961E-7</c:v>
                </c:pt>
                <c:pt idx="214">
                  <c:v>-5.03256455389772E-7</c:v>
                </c:pt>
                <c:pt idx="215">
                  <c:v>-5.02296795019583E-7</c:v>
                </c:pt>
                <c:pt idx="216">
                  <c:v>-5.01337134649394E-7</c:v>
                </c:pt>
                <c:pt idx="217">
                  <c:v>-5.00377474279205E-7</c:v>
                </c:pt>
                <c:pt idx="218">
                  <c:v>-4.99417813909016E-7</c:v>
                </c:pt>
                <c:pt idx="219">
                  <c:v>-4.98458153538827E-7</c:v>
                </c:pt>
                <c:pt idx="220">
                  <c:v>-4.97498493168638E-7</c:v>
                </c:pt>
                <c:pt idx="221">
                  <c:v>-4.96538832812058E-7</c:v>
                </c:pt>
                <c:pt idx="222">
                  <c:v>-4.95579172441869E-7</c:v>
                </c:pt>
                <c:pt idx="223">
                  <c:v>-4.9461951207168E-7</c:v>
                </c:pt>
                <c:pt idx="224">
                  <c:v>-4.93659851701491E-7</c:v>
                </c:pt>
                <c:pt idx="225">
                  <c:v>-4.92700191331302E-7</c:v>
                </c:pt>
                <c:pt idx="226">
                  <c:v>-4.91740530961113E-7</c:v>
                </c:pt>
                <c:pt idx="227">
                  <c:v>-4.90780870590924E-7</c:v>
                </c:pt>
                <c:pt idx="228">
                  <c:v>-4.89821210220735E-7</c:v>
                </c:pt>
                <c:pt idx="229">
                  <c:v>-4.88861549850546E-7</c:v>
                </c:pt>
                <c:pt idx="230">
                  <c:v>-4.87901889480357E-7</c:v>
                </c:pt>
                <c:pt idx="231">
                  <c:v>-4.86942229123777E-7</c:v>
                </c:pt>
                <c:pt idx="232">
                  <c:v>-4.85982568753588E-7</c:v>
                </c:pt>
                <c:pt idx="233">
                  <c:v>-4.85022908383399E-7</c:v>
                </c:pt>
                <c:pt idx="234">
                  <c:v>-4.8406324801321E-7</c:v>
                </c:pt>
                <c:pt idx="235">
                  <c:v>-4.83103587643021E-7</c:v>
                </c:pt>
                <c:pt idx="236">
                  <c:v>-4.82143927272832E-7</c:v>
                </c:pt>
                <c:pt idx="237">
                  <c:v>-4.81184266902643E-7</c:v>
                </c:pt>
                <c:pt idx="238">
                  <c:v>-4.80224606532454E-7</c:v>
                </c:pt>
                <c:pt idx="239">
                  <c:v>-4.79264946162265E-7</c:v>
                </c:pt>
                <c:pt idx="240">
                  <c:v>-4.78305285792076E-7</c:v>
                </c:pt>
                <c:pt idx="241">
                  <c:v>-4.77345625435495E-7</c:v>
                </c:pt>
                <c:pt idx="242">
                  <c:v>-4.76385965065306E-7</c:v>
                </c:pt>
                <c:pt idx="243">
                  <c:v>-4.75426304695118E-7</c:v>
                </c:pt>
                <c:pt idx="244">
                  <c:v>-4.74466644324929E-7</c:v>
                </c:pt>
                <c:pt idx="245">
                  <c:v>-4.7350698395474E-7</c:v>
                </c:pt>
                <c:pt idx="246">
                  <c:v>-4.72547323584551E-7</c:v>
                </c:pt>
                <c:pt idx="247">
                  <c:v>-4.71587663214362E-7</c:v>
                </c:pt>
                <c:pt idx="248">
                  <c:v>-4.70628002844173E-7</c:v>
                </c:pt>
                <c:pt idx="249">
                  <c:v>-4.69668342473984E-7</c:v>
                </c:pt>
                <c:pt idx="250">
                  <c:v>-4.68708682117403E-7</c:v>
                </c:pt>
                <c:pt idx="251">
                  <c:v>-4.67749021747214E-7</c:v>
                </c:pt>
                <c:pt idx="252">
                  <c:v>-4.66789361377025E-7</c:v>
                </c:pt>
                <c:pt idx="253">
                  <c:v>-4.65829701006836E-7</c:v>
                </c:pt>
                <c:pt idx="254">
                  <c:v>-4.64870040636647E-7</c:v>
                </c:pt>
                <c:pt idx="255">
                  <c:v>-4.63910380266458E-7</c:v>
                </c:pt>
                <c:pt idx="256">
                  <c:v>-4.6295071989627E-7</c:v>
                </c:pt>
                <c:pt idx="257">
                  <c:v>-4.6199105952608E-7</c:v>
                </c:pt>
                <c:pt idx="258">
                  <c:v>-4.61031399155891E-7</c:v>
                </c:pt>
                <c:pt idx="259">
                  <c:v>-4.60071738785703E-7</c:v>
                </c:pt>
                <c:pt idx="260">
                  <c:v>-4.59112078429122E-7</c:v>
                </c:pt>
                <c:pt idx="261">
                  <c:v>-4.58152418058933E-7</c:v>
                </c:pt>
                <c:pt idx="262">
                  <c:v>-4.57192757688744E-7</c:v>
                </c:pt>
                <c:pt idx="263">
                  <c:v>-4.56233097318555E-7</c:v>
                </c:pt>
                <c:pt idx="264">
                  <c:v>-4.55273436948366E-7</c:v>
                </c:pt>
                <c:pt idx="265">
                  <c:v>-4.54313776578177E-7</c:v>
                </c:pt>
                <c:pt idx="266">
                  <c:v>-4.53354116207988E-7</c:v>
                </c:pt>
                <c:pt idx="267">
                  <c:v>-4.52394455837799E-7</c:v>
                </c:pt>
                <c:pt idx="268">
                  <c:v>-4.5143479546761E-7</c:v>
                </c:pt>
                <c:pt idx="269">
                  <c:v>-4.50475135097421E-7</c:v>
                </c:pt>
                <c:pt idx="270">
                  <c:v>-4.49515474740841E-7</c:v>
                </c:pt>
                <c:pt idx="271">
                  <c:v>-4.48555814370652E-7</c:v>
                </c:pt>
                <c:pt idx="272">
                  <c:v>-4.47596154000463E-7</c:v>
                </c:pt>
                <c:pt idx="273">
                  <c:v>-4.46636493630274E-7</c:v>
                </c:pt>
                <c:pt idx="274">
                  <c:v>-4.45676833260085E-7</c:v>
                </c:pt>
                <c:pt idx="275">
                  <c:v>-4.44717172889896E-7</c:v>
                </c:pt>
                <c:pt idx="276">
                  <c:v>-4.43757512519707E-7</c:v>
                </c:pt>
                <c:pt idx="277">
                  <c:v>-4.42797852149518E-7</c:v>
                </c:pt>
                <c:pt idx="278">
                  <c:v>-4.41838191779329E-7</c:v>
                </c:pt>
                <c:pt idx="279">
                  <c:v>-4.4087853140914E-7</c:v>
                </c:pt>
                <c:pt idx="280">
                  <c:v>-4.39918871052559E-7</c:v>
                </c:pt>
                <c:pt idx="281">
                  <c:v>-4.38959210682371E-7</c:v>
                </c:pt>
                <c:pt idx="282">
                  <c:v>-4.37999550312182E-7</c:v>
                </c:pt>
                <c:pt idx="283">
                  <c:v>-4.37039889941993E-7</c:v>
                </c:pt>
                <c:pt idx="284">
                  <c:v>-4.36080229571804E-7</c:v>
                </c:pt>
                <c:pt idx="285">
                  <c:v>-4.35120569201615E-7</c:v>
                </c:pt>
                <c:pt idx="286">
                  <c:v>-4.34160908831426E-7</c:v>
                </c:pt>
                <c:pt idx="287">
                  <c:v>-4.33201248461237E-7</c:v>
                </c:pt>
                <c:pt idx="288">
                  <c:v>-4.32241588091048E-7</c:v>
                </c:pt>
                <c:pt idx="289">
                  <c:v>-4.31281927720859E-7</c:v>
                </c:pt>
                <c:pt idx="290">
                  <c:v>-4.30322267364278E-7</c:v>
                </c:pt>
                <c:pt idx="291">
                  <c:v>-4.29362606994089E-7</c:v>
                </c:pt>
                <c:pt idx="292">
                  <c:v>-4.284029466239E-7</c:v>
                </c:pt>
                <c:pt idx="293">
                  <c:v>-4.27443286253711E-7</c:v>
                </c:pt>
                <c:pt idx="294">
                  <c:v>-4.26483625883522E-7</c:v>
                </c:pt>
                <c:pt idx="295">
                  <c:v>-4.25523965513334E-7</c:v>
                </c:pt>
                <c:pt idx="296">
                  <c:v>-4.24564305143145E-7</c:v>
                </c:pt>
                <c:pt idx="297">
                  <c:v>-4.23604644772956E-7</c:v>
                </c:pt>
                <c:pt idx="298">
                  <c:v>-4.22644984402767E-7</c:v>
                </c:pt>
                <c:pt idx="299">
                  <c:v>-4.21685324046186E-7</c:v>
                </c:pt>
                <c:pt idx="300">
                  <c:v>-4.20725663675997E-7</c:v>
                </c:pt>
                <c:pt idx="301">
                  <c:v>-4.19766003305808E-7</c:v>
                </c:pt>
                <c:pt idx="302">
                  <c:v>-4.18806342935619E-7</c:v>
                </c:pt>
                <c:pt idx="303">
                  <c:v>-4.1784668256543E-7</c:v>
                </c:pt>
                <c:pt idx="304">
                  <c:v>-4.16887022195241E-7</c:v>
                </c:pt>
                <c:pt idx="305">
                  <c:v>-4.15927361825052E-7</c:v>
                </c:pt>
                <c:pt idx="306">
                  <c:v>-4.14967701454864E-7</c:v>
                </c:pt>
                <c:pt idx="307">
                  <c:v>-4.14008041084675E-7</c:v>
                </c:pt>
                <c:pt idx="308">
                  <c:v>-4.13048380714486E-7</c:v>
                </c:pt>
                <c:pt idx="309">
                  <c:v>-4.12088720357905E-7</c:v>
                </c:pt>
                <c:pt idx="310">
                  <c:v>-4.11129059987716E-7</c:v>
                </c:pt>
                <c:pt idx="311">
                  <c:v>-4.10169399617527E-7</c:v>
                </c:pt>
                <c:pt idx="312">
                  <c:v>-4.09209739247338E-7</c:v>
                </c:pt>
                <c:pt idx="313">
                  <c:v>-4.08250078877149E-7</c:v>
                </c:pt>
                <c:pt idx="314">
                  <c:v>-4.0729041850696E-7</c:v>
                </c:pt>
                <c:pt idx="315">
                  <c:v>-4.06330758136771E-7</c:v>
                </c:pt>
                <c:pt idx="316">
                  <c:v>-4.05371097766582E-7</c:v>
                </c:pt>
                <c:pt idx="317">
                  <c:v>-4.04411437396393E-7</c:v>
                </c:pt>
                <c:pt idx="318">
                  <c:v>-4.03451777026204E-7</c:v>
                </c:pt>
                <c:pt idx="319">
                  <c:v>-4.02492116669624E-7</c:v>
                </c:pt>
                <c:pt idx="320">
                  <c:v>-4.01532456299435E-7</c:v>
                </c:pt>
                <c:pt idx="321">
                  <c:v>-4.00572795929246E-7</c:v>
                </c:pt>
                <c:pt idx="322">
                  <c:v>-3.99613135559057E-7</c:v>
                </c:pt>
                <c:pt idx="323">
                  <c:v>-3.98653475188868E-7</c:v>
                </c:pt>
                <c:pt idx="324">
                  <c:v>-3.97693814818679E-7</c:v>
                </c:pt>
                <c:pt idx="325">
                  <c:v>-3.9673415444849E-7</c:v>
                </c:pt>
                <c:pt idx="326">
                  <c:v>-3.95774494078301E-7</c:v>
                </c:pt>
                <c:pt idx="327">
                  <c:v>-3.94814833708112E-7</c:v>
                </c:pt>
                <c:pt idx="328">
                  <c:v>-3.93855173337923E-7</c:v>
                </c:pt>
                <c:pt idx="329">
                  <c:v>-3.92895512981342E-7</c:v>
                </c:pt>
                <c:pt idx="330">
                  <c:v>-3.91935852611154E-7</c:v>
                </c:pt>
                <c:pt idx="331">
                  <c:v>-3.90976192240965E-7</c:v>
                </c:pt>
                <c:pt idx="332">
                  <c:v>-3.90016531870776E-7</c:v>
                </c:pt>
                <c:pt idx="333">
                  <c:v>-3.89056871500587E-7</c:v>
                </c:pt>
                <c:pt idx="334">
                  <c:v>-3.88097211130398E-7</c:v>
                </c:pt>
                <c:pt idx="335">
                  <c:v>-3.87137550760209E-7</c:v>
                </c:pt>
                <c:pt idx="336">
                  <c:v>-3.8617789039002E-7</c:v>
                </c:pt>
                <c:pt idx="337">
                  <c:v>-3.85218230019831E-7</c:v>
                </c:pt>
                <c:pt idx="338">
                  <c:v>-3.84258569649642E-7</c:v>
                </c:pt>
                <c:pt idx="339">
                  <c:v>-3.83298909293061E-7</c:v>
                </c:pt>
                <c:pt idx="340">
                  <c:v>-3.82339248922872E-7</c:v>
                </c:pt>
                <c:pt idx="341">
                  <c:v>-3.81379588552683E-7</c:v>
                </c:pt>
                <c:pt idx="342">
                  <c:v>-3.80419928182495E-7</c:v>
                </c:pt>
                <c:pt idx="343">
                  <c:v>-3.79460267812306E-7</c:v>
                </c:pt>
                <c:pt idx="344">
                  <c:v>-3.78500607442117E-7</c:v>
                </c:pt>
                <c:pt idx="345">
                  <c:v>-3.77540947071928E-7</c:v>
                </c:pt>
                <c:pt idx="346">
                  <c:v>-3.76581286701739E-7</c:v>
                </c:pt>
                <c:pt idx="347">
                  <c:v>-3.7562162633155E-7</c:v>
                </c:pt>
                <c:pt idx="348">
                  <c:v>-3.74661965974969E-7</c:v>
                </c:pt>
                <c:pt idx="349">
                  <c:v>-3.7370230560478E-7</c:v>
                </c:pt>
                <c:pt idx="350">
                  <c:v>-3.72742645234591E-7</c:v>
                </c:pt>
                <c:pt idx="351">
                  <c:v>-3.71782984864402E-7</c:v>
                </c:pt>
                <c:pt idx="352">
                  <c:v>-3.70823324494213E-7</c:v>
                </c:pt>
                <c:pt idx="353">
                  <c:v>-3.69863664124024E-7</c:v>
                </c:pt>
                <c:pt idx="354">
                  <c:v>-3.68904003753835E-7</c:v>
                </c:pt>
                <c:pt idx="355">
                  <c:v>-3.67944343383646E-7</c:v>
                </c:pt>
                <c:pt idx="356">
                  <c:v>-3.66984683013457E-7</c:v>
                </c:pt>
                <c:pt idx="357">
                  <c:v>-3.66025022643268E-7</c:v>
                </c:pt>
                <c:pt idx="358">
                  <c:v>-3.65065362286688E-7</c:v>
                </c:pt>
                <c:pt idx="359">
                  <c:v>-3.64105701916499E-7</c:v>
                </c:pt>
                <c:pt idx="360">
                  <c:v>-3.6314604154631E-7</c:v>
                </c:pt>
                <c:pt idx="361">
                  <c:v>-3.62186381176121E-7</c:v>
                </c:pt>
                <c:pt idx="362">
                  <c:v>-3.61226720805932E-7</c:v>
                </c:pt>
                <c:pt idx="363">
                  <c:v>-3.60267060435743E-7</c:v>
                </c:pt>
                <c:pt idx="364">
                  <c:v>-3.59307400065554E-7</c:v>
                </c:pt>
                <c:pt idx="365">
                  <c:v>-3.58347739695365E-7</c:v>
                </c:pt>
                <c:pt idx="366">
                  <c:v>-3.57388079325176E-7</c:v>
                </c:pt>
                <c:pt idx="367">
                  <c:v>-3.56428418954987E-7</c:v>
                </c:pt>
                <c:pt idx="368">
                  <c:v>-3.55468758598407E-7</c:v>
                </c:pt>
                <c:pt idx="369">
                  <c:v>-3.54509098228218E-7</c:v>
                </c:pt>
                <c:pt idx="370">
                  <c:v>-3.53549437858029E-7</c:v>
                </c:pt>
                <c:pt idx="371">
                  <c:v>-3.5258977748784E-7</c:v>
                </c:pt>
                <c:pt idx="372">
                  <c:v>-3.51630117117651E-7</c:v>
                </c:pt>
                <c:pt idx="373">
                  <c:v>-3.50670456747462E-7</c:v>
                </c:pt>
                <c:pt idx="374">
                  <c:v>-3.49710796377273E-7</c:v>
                </c:pt>
                <c:pt idx="375">
                  <c:v>-3.48751136007084E-7</c:v>
                </c:pt>
                <c:pt idx="376">
                  <c:v>-3.47791475636895E-7</c:v>
                </c:pt>
                <c:pt idx="377">
                  <c:v>-3.46831815266706E-7</c:v>
                </c:pt>
                <c:pt idx="378">
                  <c:v>-3.45872154910126E-7</c:v>
                </c:pt>
                <c:pt idx="379">
                  <c:v>-3.44912494539937E-7</c:v>
                </c:pt>
                <c:pt idx="380">
                  <c:v>-3.43952834169748E-7</c:v>
                </c:pt>
                <c:pt idx="381">
                  <c:v>-3.42993173799559E-7</c:v>
                </c:pt>
                <c:pt idx="382">
                  <c:v>-3.4203351342937E-7</c:v>
                </c:pt>
                <c:pt idx="383">
                  <c:v>-3.41073853059181E-7</c:v>
                </c:pt>
                <c:pt idx="384">
                  <c:v>-3.40114192688992E-7</c:v>
                </c:pt>
                <c:pt idx="385">
                  <c:v>-3.39154532318803E-7</c:v>
                </c:pt>
                <c:pt idx="386">
                  <c:v>-3.38194871948614E-7</c:v>
                </c:pt>
                <c:pt idx="387">
                  <c:v>-3.37235211592033E-7</c:v>
                </c:pt>
                <c:pt idx="388">
                  <c:v>-3.36275551221844E-7</c:v>
                </c:pt>
                <c:pt idx="389">
                  <c:v>-3.35315890851655E-7</c:v>
                </c:pt>
                <c:pt idx="390">
                  <c:v>-3.34356230481466E-7</c:v>
                </c:pt>
                <c:pt idx="391">
                  <c:v>-3.33396570111277E-7</c:v>
                </c:pt>
                <c:pt idx="392">
                  <c:v>-3.32436909741088E-7</c:v>
                </c:pt>
                <c:pt idx="393">
                  <c:v>-3.31477249370899E-7</c:v>
                </c:pt>
                <c:pt idx="394">
                  <c:v>-3.30517589000711E-7</c:v>
                </c:pt>
                <c:pt idx="395">
                  <c:v>-3.29557928630522E-7</c:v>
                </c:pt>
                <c:pt idx="396">
                  <c:v>-3.28598268260333E-7</c:v>
                </c:pt>
                <c:pt idx="397">
                  <c:v>-3.27638607903752E-7</c:v>
                </c:pt>
                <c:pt idx="398">
                  <c:v>-3.26678947533563E-7</c:v>
                </c:pt>
                <c:pt idx="399">
                  <c:v>-3.25719287163374E-7</c:v>
                </c:pt>
                <c:pt idx="400">
                  <c:v>-3.24759626793185E-7</c:v>
                </c:pt>
                <c:pt idx="401">
                  <c:v>-3.23799966422996E-7</c:v>
                </c:pt>
                <c:pt idx="402">
                  <c:v>-3.22840306052807E-7</c:v>
                </c:pt>
                <c:pt idx="403">
                  <c:v>-3.21880645682618E-7</c:v>
                </c:pt>
                <c:pt idx="404">
                  <c:v>-3.20920985312429E-7</c:v>
                </c:pt>
                <c:pt idx="405">
                  <c:v>-3.1996132494224E-7</c:v>
                </c:pt>
                <c:pt idx="406">
                  <c:v>-3.19001664572052E-7</c:v>
                </c:pt>
                <c:pt idx="407">
                  <c:v>-3.18042004215471E-7</c:v>
                </c:pt>
                <c:pt idx="408">
                  <c:v>-3.17082343845282E-7</c:v>
                </c:pt>
                <c:pt idx="409">
                  <c:v>-3.16122683475093E-7</c:v>
                </c:pt>
                <c:pt idx="410">
                  <c:v>-3.15163023104904E-7</c:v>
                </c:pt>
                <c:pt idx="411">
                  <c:v>-3.14203362734715E-7</c:v>
                </c:pt>
                <c:pt idx="412">
                  <c:v>-3.13243702364526E-7</c:v>
                </c:pt>
                <c:pt idx="413">
                  <c:v>-3.12284041994337E-7</c:v>
                </c:pt>
                <c:pt idx="414">
                  <c:v>-3.11324381624148E-7</c:v>
                </c:pt>
                <c:pt idx="415">
                  <c:v>-3.10364721253959E-7</c:v>
                </c:pt>
                <c:pt idx="416">
                  <c:v>-3.0940506088377E-7</c:v>
                </c:pt>
                <c:pt idx="417">
                  <c:v>-3.0844540052719E-7</c:v>
                </c:pt>
                <c:pt idx="418">
                  <c:v>-3.07485740157001E-7</c:v>
                </c:pt>
                <c:pt idx="419">
                  <c:v>-3.06526079786812E-7</c:v>
                </c:pt>
                <c:pt idx="420">
                  <c:v>-3.05566419416623E-7</c:v>
                </c:pt>
                <c:pt idx="421">
                  <c:v>-3.04606759046434E-7</c:v>
                </c:pt>
                <c:pt idx="422">
                  <c:v>-3.03647098676245E-7</c:v>
                </c:pt>
                <c:pt idx="423">
                  <c:v>-3.02687438306056E-7</c:v>
                </c:pt>
                <c:pt idx="424">
                  <c:v>-3.01727777935867E-7</c:v>
                </c:pt>
                <c:pt idx="425">
                  <c:v>-3.00768117565678E-7</c:v>
                </c:pt>
                <c:pt idx="426">
                  <c:v>-2.99808457195489E-7</c:v>
                </c:pt>
                <c:pt idx="427">
                  <c:v>-2.98848796838908E-7</c:v>
                </c:pt>
                <c:pt idx="428">
                  <c:v>-2.9788913646872E-7</c:v>
                </c:pt>
                <c:pt idx="429">
                  <c:v>-2.96929476098531E-7</c:v>
                </c:pt>
                <c:pt idx="430">
                  <c:v>-2.95969815728342E-7</c:v>
                </c:pt>
                <c:pt idx="431">
                  <c:v>-2.95010155358153E-7</c:v>
                </c:pt>
                <c:pt idx="432">
                  <c:v>-2.94050494987964E-7</c:v>
                </c:pt>
                <c:pt idx="433">
                  <c:v>-2.93090834617775E-7</c:v>
                </c:pt>
                <c:pt idx="434">
                  <c:v>-2.92131174247586E-7</c:v>
                </c:pt>
                <c:pt idx="435">
                  <c:v>-2.91171513877397E-7</c:v>
                </c:pt>
                <c:pt idx="436">
                  <c:v>-2.90211853520816E-7</c:v>
                </c:pt>
                <c:pt idx="437">
                  <c:v>-2.89252193150627E-7</c:v>
                </c:pt>
                <c:pt idx="438">
                  <c:v>-2.88292532780438E-7</c:v>
                </c:pt>
                <c:pt idx="439">
                  <c:v>-2.87332872410249E-7</c:v>
                </c:pt>
                <c:pt idx="440">
                  <c:v>-2.8637321204006E-7</c:v>
                </c:pt>
                <c:pt idx="441">
                  <c:v>-2.85413551669871E-7</c:v>
                </c:pt>
                <c:pt idx="442">
                  <c:v>-2.84453891299683E-7</c:v>
                </c:pt>
                <c:pt idx="443">
                  <c:v>-2.83494230929493E-7</c:v>
                </c:pt>
                <c:pt idx="444">
                  <c:v>-2.82534570559305E-7</c:v>
                </c:pt>
                <c:pt idx="445">
                  <c:v>-2.81574910189116E-7</c:v>
                </c:pt>
                <c:pt idx="446">
                  <c:v>-2.80615249832535E-7</c:v>
                </c:pt>
                <c:pt idx="447">
                  <c:v>-2.79655589462346E-7</c:v>
                </c:pt>
                <c:pt idx="448">
                  <c:v>-2.78695929092157E-7</c:v>
                </c:pt>
                <c:pt idx="449">
                  <c:v>-2.77736268721968E-7</c:v>
                </c:pt>
                <c:pt idx="450">
                  <c:v>-2.76776608351779E-7</c:v>
                </c:pt>
                <c:pt idx="451">
                  <c:v>-2.7581694798159E-7</c:v>
                </c:pt>
                <c:pt idx="452">
                  <c:v>-2.74857287611401E-7</c:v>
                </c:pt>
                <c:pt idx="453">
                  <c:v>-2.73897627241212E-7</c:v>
                </c:pt>
                <c:pt idx="454">
                  <c:v>-2.72937966871023E-7</c:v>
                </c:pt>
                <c:pt idx="455">
                  <c:v>-2.71978306500834E-7</c:v>
                </c:pt>
                <c:pt idx="456">
                  <c:v>-2.71018646144254E-7</c:v>
                </c:pt>
                <c:pt idx="457">
                  <c:v>-2.70058985774065E-7</c:v>
                </c:pt>
                <c:pt idx="458">
                  <c:v>-2.69099325403876E-7</c:v>
                </c:pt>
                <c:pt idx="459">
                  <c:v>-2.68139665033687E-7</c:v>
                </c:pt>
                <c:pt idx="460">
                  <c:v>-2.67180004663498E-7</c:v>
                </c:pt>
                <c:pt idx="461">
                  <c:v>-2.66220344293309E-7</c:v>
                </c:pt>
                <c:pt idx="462">
                  <c:v>-2.6526068392312E-7</c:v>
                </c:pt>
                <c:pt idx="463">
                  <c:v>-2.64301023552931E-7</c:v>
                </c:pt>
                <c:pt idx="464">
                  <c:v>-2.63341363182742E-7</c:v>
                </c:pt>
                <c:pt idx="465">
                  <c:v>-2.62381702812553E-7</c:v>
                </c:pt>
                <c:pt idx="466">
                  <c:v>-2.61422042455973E-7</c:v>
                </c:pt>
                <c:pt idx="467">
                  <c:v>-2.60462382085784E-7</c:v>
                </c:pt>
                <c:pt idx="468">
                  <c:v>-2.59502721715595E-7</c:v>
                </c:pt>
                <c:pt idx="469">
                  <c:v>-2.58543061345406E-7</c:v>
                </c:pt>
                <c:pt idx="470">
                  <c:v>-2.57583400975217E-7</c:v>
                </c:pt>
                <c:pt idx="471">
                  <c:v>-2.56623740605028E-7</c:v>
                </c:pt>
                <c:pt idx="472">
                  <c:v>-2.55664080234839E-7</c:v>
                </c:pt>
                <c:pt idx="473">
                  <c:v>-2.5470441986465E-7</c:v>
                </c:pt>
                <c:pt idx="474">
                  <c:v>-2.53744759494461E-7</c:v>
                </c:pt>
                <c:pt idx="475">
                  <c:v>-2.52785099124272E-7</c:v>
                </c:pt>
                <c:pt idx="476">
                  <c:v>-2.51825438767691E-7</c:v>
                </c:pt>
                <c:pt idx="477">
                  <c:v>-2.50865778397502E-7</c:v>
                </c:pt>
                <c:pt idx="478">
                  <c:v>-2.49906118027314E-7</c:v>
                </c:pt>
                <c:pt idx="479">
                  <c:v>-2.48946457657125E-7</c:v>
                </c:pt>
                <c:pt idx="480">
                  <c:v>-2.47986797286936E-7</c:v>
                </c:pt>
                <c:pt idx="481">
                  <c:v>-2.47027136916747E-7</c:v>
                </c:pt>
                <c:pt idx="482">
                  <c:v>-2.46067476546558E-7</c:v>
                </c:pt>
                <c:pt idx="483">
                  <c:v>-2.45107816176369E-7</c:v>
                </c:pt>
                <c:pt idx="484">
                  <c:v>-2.4414815580618E-7</c:v>
                </c:pt>
                <c:pt idx="485">
                  <c:v>-2.43188495449599E-7</c:v>
                </c:pt>
                <c:pt idx="486">
                  <c:v>-2.4222883507941E-7</c:v>
                </c:pt>
                <c:pt idx="487">
                  <c:v>-2.41269174709221E-7</c:v>
                </c:pt>
                <c:pt idx="488">
                  <c:v>-2.40309514339032E-7</c:v>
                </c:pt>
                <c:pt idx="489">
                  <c:v>-2.39349853968843E-7</c:v>
                </c:pt>
                <c:pt idx="490">
                  <c:v>-2.38390193598654E-7</c:v>
                </c:pt>
                <c:pt idx="491">
                  <c:v>-2.37430533228465E-7</c:v>
                </c:pt>
                <c:pt idx="492">
                  <c:v>-2.36470872858277E-7</c:v>
                </c:pt>
                <c:pt idx="493">
                  <c:v>-2.35511212488088E-7</c:v>
                </c:pt>
                <c:pt idx="494">
                  <c:v>-2.34551552117899E-7</c:v>
                </c:pt>
                <c:pt idx="495">
                  <c:v>-2.33591891761318E-7</c:v>
                </c:pt>
                <c:pt idx="496">
                  <c:v>-2.32632231391129E-7</c:v>
                </c:pt>
                <c:pt idx="497">
                  <c:v>-2.3167257102094E-7</c:v>
                </c:pt>
                <c:pt idx="498">
                  <c:v>-2.30712910650751E-7</c:v>
                </c:pt>
                <c:pt idx="499">
                  <c:v>-2.29753250280562E-7</c:v>
                </c:pt>
                <c:pt idx="500">
                  <c:v>-2.28793589910373E-7</c:v>
                </c:pt>
                <c:pt idx="501">
                  <c:v>-2.27833929540184E-7</c:v>
                </c:pt>
                <c:pt idx="502">
                  <c:v>-2.26874269169995E-7</c:v>
                </c:pt>
                <c:pt idx="503">
                  <c:v>-2.25914608799806E-7</c:v>
                </c:pt>
                <c:pt idx="504">
                  <c:v>-2.24954948429617E-7</c:v>
                </c:pt>
                <c:pt idx="505">
                  <c:v>-2.23995288073037E-7</c:v>
                </c:pt>
                <c:pt idx="506">
                  <c:v>-2.23035627702848E-7</c:v>
                </c:pt>
                <c:pt idx="507">
                  <c:v>-2.22075967332659E-7</c:v>
                </c:pt>
                <c:pt idx="508">
                  <c:v>-2.2111630696247E-7</c:v>
                </c:pt>
                <c:pt idx="509">
                  <c:v>-2.20156646592281E-7</c:v>
                </c:pt>
                <c:pt idx="510">
                  <c:v>-2.19196986222092E-7</c:v>
                </c:pt>
                <c:pt idx="511">
                  <c:v>-2.18237325851903E-7</c:v>
                </c:pt>
                <c:pt idx="512">
                  <c:v>-2.17277665481714E-7</c:v>
                </c:pt>
                <c:pt idx="513">
                  <c:v>-2.16318005111525E-7</c:v>
                </c:pt>
                <c:pt idx="514">
                  <c:v>-2.15358344741336E-7</c:v>
                </c:pt>
                <c:pt idx="515">
                  <c:v>-2.14398684384756E-7</c:v>
                </c:pt>
                <c:pt idx="516">
                  <c:v>-2.13439024014567E-7</c:v>
                </c:pt>
                <c:pt idx="517">
                  <c:v>-2.12479363644378E-7</c:v>
                </c:pt>
                <c:pt idx="518">
                  <c:v>-2.11519703274189E-7</c:v>
                </c:pt>
                <c:pt idx="519">
                  <c:v>-2.10560042904E-7</c:v>
                </c:pt>
                <c:pt idx="520">
                  <c:v>-2.09600382533811E-7</c:v>
                </c:pt>
                <c:pt idx="521">
                  <c:v>-2.08640722163622E-7</c:v>
                </c:pt>
                <c:pt idx="522">
                  <c:v>-2.07681061793433E-7</c:v>
                </c:pt>
                <c:pt idx="523">
                  <c:v>-2.06721401423244E-7</c:v>
                </c:pt>
                <c:pt idx="524">
                  <c:v>-2.05761741053055E-7</c:v>
                </c:pt>
                <c:pt idx="525">
                  <c:v>-2.04802080696474E-7</c:v>
                </c:pt>
                <c:pt idx="526">
                  <c:v>-2.03842420326285E-7</c:v>
                </c:pt>
                <c:pt idx="527">
                  <c:v>-2.02882759956096E-7</c:v>
                </c:pt>
                <c:pt idx="528">
                  <c:v>-2.01923099585907E-7</c:v>
                </c:pt>
                <c:pt idx="529">
                  <c:v>-2.00963439215719E-7</c:v>
                </c:pt>
                <c:pt idx="530">
                  <c:v>-2.0000377884553E-7</c:v>
                </c:pt>
                <c:pt idx="531">
                  <c:v>-1.99044118475341E-7</c:v>
                </c:pt>
                <c:pt idx="532">
                  <c:v>-1.98084458105152E-7</c:v>
                </c:pt>
                <c:pt idx="533">
                  <c:v>-1.97124797734963E-7</c:v>
                </c:pt>
                <c:pt idx="534">
                  <c:v>-1.96165137378382E-7</c:v>
                </c:pt>
                <c:pt idx="535">
                  <c:v>-1.95205477008193E-7</c:v>
                </c:pt>
                <c:pt idx="536">
                  <c:v>-1.94245816638004E-7</c:v>
                </c:pt>
                <c:pt idx="537">
                  <c:v>-1.93286156267815E-7</c:v>
                </c:pt>
                <c:pt idx="538">
                  <c:v>-1.92326495897626E-7</c:v>
                </c:pt>
                <c:pt idx="539">
                  <c:v>-1.91366835527437E-7</c:v>
                </c:pt>
                <c:pt idx="540">
                  <c:v>-1.90407175157248E-7</c:v>
                </c:pt>
                <c:pt idx="541">
                  <c:v>-1.89447514787059E-7</c:v>
                </c:pt>
                <c:pt idx="542">
                  <c:v>-1.88487854416871E-7</c:v>
                </c:pt>
                <c:pt idx="543">
                  <c:v>-1.87528194046682E-7</c:v>
                </c:pt>
                <c:pt idx="544">
                  <c:v>-1.86568533690101E-7</c:v>
                </c:pt>
                <c:pt idx="545">
                  <c:v>-1.85608873319912E-7</c:v>
                </c:pt>
                <c:pt idx="546">
                  <c:v>-1.84649212949723E-7</c:v>
                </c:pt>
                <c:pt idx="547">
                  <c:v>-1.83689552579534E-7</c:v>
                </c:pt>
                <c:pt idx="548">
                  <c:v>-1.82729892209345E-7</c:v>
                </c:pt>
                <c:pt idx="549">
                  <c:v>-1.81770231839156E-7</c:v>
                </c:pt>
                <c:pt idx="550">
                  <c:v>-1.80810571468967E-7</c:v>
                </c:pt>
                <c:pt idx="551">
                  <c:v>-1.79850911098778E-7</c:v>
                </c:pt>
                <c:pt idx="552">
                  <c:v>-1.78891250728589E-7</c:v>
                </c:pt>
                <c:pt idx="553">
                  <c:v>-1.779315903584E-7</c:v>
                </c:pt>
                <c:pt idx="554">
                  <c:v>-1.7697193000182E-7</c:v>
                </c:pt>
                <c:pt idx="555">
                  <c:v>-1.76012269631631E-7</c:v>
                </c:pt>
                <c:pt idx="556">
                  <c:v>-1.75052609261442E-7</c:v>
                </c:pt>
                <c:pt idx="557">
                  <c:v>-1.74092948891253E-7</c:v>
                </c:pt>
                <c:pt idx="558">
                  <c:v>-1.73133288521064E-7</c:v>
                </c:pt>
                <c:pt idx="559">
                  <c:v>-1.72173628150875E-7</c:v>
                </c:pt>
                <c:pt idx="560">
                  <c:v>-1.71213967780686E-7</c:v>
                </c:pt>
                <c:pt idx="561">
                  <c:v>-1.70254307410497E-7</c:v>
                </c:pt>
                <c:pt idx="562">
                  <c:v>-1.69294647040308E-7</c:v>
                </c:pt>
                <c:pt idx="563">
                  <c:v>-1.68334986670119E-7</c:v>
                </c:pt>
                <c:pt idx="564">
                  <c:v>-1.67375326313538E-7</c:v>
                </c:pt>
                <c:pt idx="565">
                  <c:v>-1.6641566594335E-7</c:v>
                </c:pt>
                <c:pt idx="566">
                  <c:v>-1.65456005573161E-7</c:v>
                </c:pt>
                <c:pt idx="567">
                  <c:v>-1.64496345202972E-7</c:v>
                </c:pt>
                <c:pt idx="568">
                  <c:v>-1.63536684832783E-7</c:v>
                </c:pt>
                <c:pt idx="569">
                  <c:v>-1.62577024462594E-7</c:v>
                </c:pt>
                <c:pt idx="570">
                  <c:v>-1.61617364092405E-7</c:v>
                </c:pt>
                <c:pt idx="571">
                  <c:v>-1.60657703722216E-7</c:v>
                </c:pt>
                <c:pt idx="572">
                  <c:v>-1.59698043352027E-7</c:v>
                </c:pt>
                <c:pt idx="573">
                  <c:v>-1.58738382981838E-7</c:v>
                </c:pt>
                <c:pt idx="574">
                  <c:v>-1.57778722625257E-7</c:v>
                </c:pt>
                <c:pt idx="575">
                  <c:v>-1.56819062255068E-7</c:v>
                </c:pt>
                <c:pt idx="576">
                  <c:v>-1.55859401884879E-7</c:v>
                </c:pt>
                <c:pt idx="577">
                  <c:v>-1.5489974151469E-7</c:v>
                </c:pt>
                <c:pt idx="578">
                  <c:v>-1.53940081144502E-7</c:v>
                </c:pt>
                <c:pt idx="579">
                  <c:v>-1.52980420774313E-7</c:v>
                </c:pt>
                <c:pt idx="580">
                  <c:v>-1.52020760404124E-7</c:v>
                </c:pt>
                <c:pt idx="581">
                  <c:v>-1.51061100033935E-7</c:v>
                </c:pt>
                <c:pt idx="582">
                  <c:v>-1.50101439663746E-7</c:v>
                </c:pt>
                <c:pt idx="583">
                  <c:v>-1.49141779307165E-7</c:v>
                </c:pt>
                <c:pt idx="584">
                  <c:v>-1.48182118936976E-7</c:v>
                </c:pt>
                <c:pt idx="585">
                  <c:v>-1.47222458566787E-7</c:v>
                </c:pt>
                <c:pt idx="586">
                  <c:v>-1.46262798196598E-7</c:v>
                </c:pt>
                <c:pt idx="587">
                  <c:v>-1.45303137826409E-7</c:v>
                </c:pt>
                <c:pt idx="588">
                  <c:v>-1.4434347745622E-7</c:v>
                </c:pt>
                <c:pt idx="589">
                  <c:v>-1.43383817086031E-7</c:v>
                </c:pt>
                <c:pt idx="590">
                  <c:v>-1.42424156715842E-7</c:v>
                </c:pt>
                <c:pt idx="591">
                  <c:v>-1.41464496345654E-7</c:v>
                </c:pt>
                <c:pt idx="592">
                  <c:v>-1.40504835975465E-7</c:v>
                </c:pt>
                <c:pt idx="593">
                  <c:v>-1.39545175618884E-7</c:v>
                </c:pt>
                <c:pt idx="594">
                  <c:v>-1.38585515248695E-7</c:v>
                </c:pt>
                <c:pt idx="595">
                  <c:v>-1.37625854878506E-7</c:v>
                </c:pt>
                <c:pt idx="596">
                  <c:v>-1.36666194508317E-7</c:v>
                </c:pt>
                <c:pt idx="597">
                  <c:v>-1.35706534138128E-7</c:v>
                </c:pt>
                <c:pt idx="598">
                  <c:v>-1.34746873767939E-7</c:v>
                </c:pt>
                <c:pt idx="599">
                  <c:v>-1.3378721339775E-7</c:v>
                </c:pt>
                <c:pt idx="600">
                  <c:v>-1.32827553027561E-7</c:v>
                </c:pt>
                <c:pt idx="601">
                  <c:v>-1.31867892657372E-7</c:v>
                </c:pt>
                <c:pt idx="602">
                  <c:v>-1.30908232287183E-7</c:v>
                </c:pt>
                <c:pt idx="603">
                  <c:v>-1.29948571930603E-7</c:v>
                </c:pt>
                <c:pt idx="604">
                  <c:v>-1.28988911560414E-7</c:v>
                </c:pt>
                <c:pt idx="605">
                  <c:v>-1.28029251190225E-7</c:v>
                </c:pt>
                <c:pt idx="606">
                  <c:v>-1.27069590820036E-7</c:v>
                </c:pt>
                <c:pt idx="607">
                  <c:v>-1.26109930449847E-7</c:v>
                </c:pt>
                <c:pt idx="608">
                  <c:v>-1.25150270079658E-7</c:v>
                </c:pt>
                <c:pt idx="609">
                  <c:v>-1.24190609709469E-7</c:v>
                </c:pt>
                <c:pt idx="610">
                  <c:v>-1.2323094933928E-7</c:v>
                </c:pt>
                <c:pt idx="611">
                  <c:v>-1.22271288969091E-7</c:v>
                </c:pt>
                <c:pt idx="612">
                  <c:v>-1.21311628598902E-7</c:v>
                </c:pt>
                <c:pt idx="613">
                  <c:v>-1.20351968242321E-7</c:v>
                </c:pt>
                <c:pt idx="614">
                  <c:v>-1.19392307872133E-7</c:v>
                </c:pt>
                <c:pt idx="615">
                  <c:v>-1.18432647501944E-7</c:v>
                </c:pt>
                <c:pt idx="616">
                  <c:v>-1.17472987131755E-7</c:v>
                </c:pt>
                <c:pt idx="617">
                  <c:v>-1.16513326761566E-7</c:v>
                </c:pt>
                <c:pt idx="618">
                  <c:v>-1.15553666391377E-7</c:v>
                </c:pt>
                <c:pt idx="619">
                  <c:v>-1.14594006021188E-7</c:v>
                </c:pt>
                <c:pt idx="620">
                  <c:v>-1.13634345650999E-7</c:v>
                </c:pt>
                <c:pt idx="621">
                  <c:v>-1.1267468528081E-7</c:v>
                </c:pt>
                <c:pt idx="622">
                  <c:v>-1.11715024910621E-7</c:v>
                </c:pt>
                <c:pt idx="623">
                  <c:v>-1.1075536455404E-7</c:v>
                </c:pt>
                <c:pt idx="624">
                  <c:v>-1.09795704183851E-7</c:v>
                </c:pt>
                <c:pt idx="625">
                  <c:v>-1.08836043813662E-7</c:v>
                </c:pt>
                <c:pt idx="626">
                  <c:v>-1.07876383443473E-7</c:v>
                </c:pt>
                <c:pt idx="627">
                  <c:v>-1.06916723073285E-7</c:v>
                </c:pt>
                <c:pt idx="628">
                  <c:v>-1.05957062703096E-7</c:v>
                </c:pt>
                <c:pt idx="629">
                  <c:v>-1.04997402332907E-7</c:v>
                </c:pt>
                <c:pt idx="630">
                  <c:v>-1.04037741962718E-7</c:v>
                </c:pt>
                <c:pt idx="631">
                  <c:v>-1.03078081592529E-7</c:v>
                </c:pt>
                <c:pt idx="632">
                  <c:v>-1.02118421235948E-7</c:v>
                </c:pt>
                <c:pt idx="633">
                  <c:v>-1.01158760865759E-7</c:v>
                </c:pt>
                <c:pt idx="634">
                  <c:v>-1.0019910049557E-7</c:v>
                </c:pt>
                <c:pt idx="635">
                  <c:v>-9.92394401253812E-8</c:v>
                </c:pt>
                <c:pt idx="636">
                  <c:v>-9.82797797551923E-8</c:v>
                </c:pt>
                <c:pt idx="637">
                  <c:v>-9.73201193850033E-8</c:v>
                </c:pt>
                <c:pt idx="638">
                  <c:v>-9.63604590148143E-8</c:v>
                </c:pt>
                <c:pt idx="639">
                  <c:v>-9.54007986446254E-8</c:v>
                </c:pt>
                <c:pt idx="640">
                  <c:v>-9.44411382744365E-8</c:v>
                </c:pt>
                <c:pt idx="641">
                  <c:v>-9.34814779042475E-8</c:v>
                </c:pt>
                <c:pt idx="642">
                  <c:v>-9.25218175476669E-8</c:v>
                </c:pt>
                <c:pt idx="643">
                  <c:v>-9.15621571774779E-8</c:v>
                </c:pt>
                <c:pt idx="644">
                  <c:v>-9.0602496807289E-8</c:v>
                </c:pt>
                <c:pt idx="645">
                  <c:v>-8.96428364371E-8</c:v>
                </c:pt>
                <c:pt idx="646">
                  <c:v>-8.8683176066911E-8</c:v>
                </c:pt>
                <c:pt idx="647">
                  <c:v>-8.77235156967221E-8</c:v>
                </c:pt>
                <c:pt idx="648">
                  <c:v>-8.67638553265331E-8</c:v>
                </c:pt>
                <c:pt idx="649">
                  <c:v>-8.58041949563442E-8</c:v>
                </c:pt>
                <c:pt idx="650">
                  <c:v>-8.48445345861553E-8</c:v>
                </c:pt>
                <c:pt idx="651">
                  <c:v>-8.38848742159665E-8</c:v>
                </c:pt>
                <c:pt idx="652">
                  <c:v>-8.29252138593856E-8</c:v>
                </c:pt>
                <c:pt idx="653">
                  <c:v>-8.19655534891967E-8</c:v>
                </c:pt>
                <c:pt idx="654">
                  <c:v>-8.10058931190077E-8</c:v>
                </c:pt>
                <c:pt idx="655">
                  <c:v>-8.00462327488188E-8</c:v>
                </c:pt>
                <c:pt idx="656">
                  <c:v>-7.908657237863E-8</c:v>
                </c:pt>
                <c:pt idx="657">
                  <c:v>-7.81269120084409E-8</c:v>
                </c:pt>
                <c:pt idx="658">
                  <c:v>-7.7167251638252E-8</c:v>
                </c:pt>
                <c:pt idx="659">
                  <c:v>-7.6207591268063E-8</c:v>
                </c:pt>
                <c:pt idx="660">
                  <c:v>-7.52479308978741E-8</c:v>
                </c:pt>
                <c:pt idx="661">
                  <c:v>-7.42882705276851E-8</c:v>
                </c:pt>
                <c:pt idx="662">
                  <c:v>-7.33286101711045E-8</c:v>
                </c:pt>
                <c:pt idx="663">
                  <c:v>-7.23689498009155E-8</c:v>
                </c:pt>
                <c:pt idx="664">
                  <c:v>-7.14092894307266E-8</c:v>
                </c:pt>
                <c:pt idx="665">
                  <c:v>-7.04496290605376E-8</c:v>
                </c:pt>
                <c:pt idx="666">
                  <c:v>-6.94899686903487E-8</c:v>
                </c:pt>
                <c:pt idx="667">
                  <c:v>-6.85303083201597E-8</c:v>
                </c:pt>
                <c:pt idx="668">
                  <c:v>-6.75706479499708E-8</c:v>
                </c:pt>
                <c:pt idx="669">
                  <c:v>-6.66109875797818E-8</c:v>
                </c:pt>
                <c:pt idx="670">
                  <c:v>-6.56513272095929E-8</c:v>
                </c:pt>
                <c:pt idx="671">
                  <c:v>-6.4691666839404E-8</c:v>
                </c:pt>
                <c:pt idx="672">
                  <c:v>-6.37320064828233E-8</c:v>
                </c:pt>
                <c:pt idx="673">
                  <c:v>-6.27723461126343E-8</c:v>
                </c:pt>
                <c:pt idx="674">
                  <c:v>-6.18126857424454E-8</c:v>
                </c:pt>
                <c:pt idx="675">
                  <c:v>-6.08530253722564E-8</c:v>
                </c:pt>
                <c:pt idx="676">
                  <c:v>-5.98933650020675E-8</c:v>
                </c:pt>
                <c:pt idx="677">
                  <c:v>-5.89337046318785E-8</c:v>
                </c:pt>
                <c:pt idx="678">
                  <c:v>-5.79740442616895E-8</c:v>
                </c:pt>
                <c:pt idx="679">
                  <c:v>-5.70143838915006E-8</c:v>
                </c:pt>
                <c:pt idx="680">
                  <c:v>-5.60547235213117E-8</c:v>
                </c:pt>
                <c:pt idx="681">
                  <c:v>-5.5095063164731E-8</c:v>
                </c:pt>
                <c:pt idx="682">
                  <c:v>-5.4135402794542E-8</c:v>
                </c:pt>
                <c:pt idx="683">
                  <c:v>-5.31757424243531E-8</c:v>
                </c:pt>
                <c:pt idx="684">
                  <c:v>-5.22160820541641E-8</c:v>
                </c:pt>
                <c:pt idx="685">
                  <c:v>-5.12564216839752E-8</c:v>
                </c:pt>
                <c:pt idx="686">
                  <c:v>-5.02967613137863E-8</c:v>
                </c:pt>
                <c:pt idx="687">
                  <c:v>-4.93371009435974E-8</c:v>
                </c:pt>
                <c:pt idx="688">
                  <c:v>-4.83774405734084E-8</c:v>
                </c:pt>
                <c:pt idx="689">
                  <c:v>-4.74177802032194E-8</c:v>
                </c:pt>
                <c:pt idx="690">
                  <c:v>-4.64581198330305E-8</c:v>
                </c:pt>
                <c:pt idx="691">
                  <c:v>-4.54984594764498E-8</c:v>
                </c:pt>
                <c:pt idx="692">
                  <c:v>-4.45387991062608E-8</c:v>
                </c:pt>
                <c:pt idx="693">
                  <c:v>-4.35791387360719E-8</c:v>
                </c:pt>
                <c:pt idx="694">
                  <c:v>-4.2619478365883E-8</c:v>
                </c:pt>
                <c:pt idx="695">
                  <c:v>-4.1659817995694E-8</c:v>
                </c:pt>
                <c:pt idx="696">
                  <c:v>-4.07001576255051E-8</c:v>
                </c:pt>
                <c:pt idx="697">
                  <c:v>-3.97404972553161E-8</c:v>
                </c:pt>
                <c:pt idx="698">
                  <c:v>-3.87808368851272E-8</c:v>
                </c:pt>
                <c:pt idx="699">
                  <c:v>-3.78211765149382E-8</c:v>
                </c:pt>
                <c:pt idx="700">
                  <c:v>-3.68615161447493E-8</c:v>
                </c:pt>
                <c:pt idx="701">
                  <c:v>-3.59018557881686E-8</c:v>
                </c:pt>
                <c:pt idx="702">
                  <c:v>-3.49421954179797E-8</c:v>
                </c:pt>
                <c:pt idx="703">
                  <c:v>-3.39825350477907E-8</c:v>
                </c:pt>
                <c:pt idx="704">
                  <c:v>-3.30228746776018E-8</c:v>
                </c:pt>
                <c:pt idx="705">
                  <c:v>-3.20632143074128E-8</c:v>
                </c:pt>
                <c:pt idx="706">
                  <c:v>-3.11035539372239E-8</c:v>
                </c:pt>
                <c:pt idx="707">
                  <c:v>-3.01438935670349E-8</c:v>
                </c:pt>
                <c:pt idx="708">
                  <c:v>-2.9184233196846E-8</c:v>
                </c:pt>
                <c:pt idx="709">
                  <c:v>-2.8224572826657E-8</c:v>
                </c:pt>
                <c:pt idx="710">
                  <c:v>-2.72649124564681E-8</c:v>
                </c:pt>
                <c:pt idx="711">
                  <c:v>-2.63052520998874E-8</c:v>
                </c:pt>
                <c:pt idx="712">
                  <c:v>-2.53455917296985E-8</c:v>
                </c:pt>
                <c:pt idx="713">
                  <c:v>-2.43859313595095E-8</c:v>
                </c:pt>
                <c:pt idx="714">
                  <c:v>-2.34262709893206E-8</c:v>
                </c:pt>
                <c:pt idx="715">
                  <c:v>-2.24666106191316E-8</c:v>
                </c:pt>
                <c:pt idx="716">
                  <c:v>-2.15069502489426E-8</c:v>
                </c:pt>
                <c:pt idx="717">
                  <c:v>-2.05472898787537E-8</c:v>
                </c:pt>
                <c:pt idx="718">
                  <c:v>-1.95876295085647E-8</c:v>
                </c:pt>
                <c:pt idx="719">
                  <c:v>-1.86279691383758E-8</c:v>
                </c:pt>
                <c:pt idx="720">
                  <c:v>-1.76683087681868E-8</c:v>
                </c:pt>
                <c:pt idx="721">
                  <c:v>-1.67086484116062E-8</c:v>
                </c:pt>
                <c:pt idx="722">
                  <c:v>-1.57489880414172E-8</c:v>
                </c:pt>
                <c:pt idx="723">
                  <c:v>-1.47893276712283E-8</c:v>
                </c:pt>
                <c:pt idx="724">
                  <c:v>-1.38296673010393E-8</c:v>
                </c:pt>
                <c:pt idx="725">
                  <c:v>-1.28700069308504E-8</c:v>
                </c:pt>
                <c:pt idx="726">
                  <c:v>-1.19103465606614E-8</c:v>
                </c:pt>
                <c:pt idx="727">
                  <c:v>-1.09506861904725E-8</c:v>
                </c:pt>
                <c:pt idx="728">
                  <c:v>-9.99102582028351E-9</c:v>
                </c:pt>
                <c:pt idx="729">
                  <c:v>-9.0313654500947E-9</c:v>
                </c:pt>
                <c:pt idx="730">
                  <c:v>-8.07170509351392E-9</c:v>
                </c:pt>
                <c:pt idx="731">
                  <c:v>-7.11204472332497E-9</c:v>
                </c:pt>
                <c:pt idx="732">
                  <c:v>-6.15238435313601E-9</c:v>
                </c:pt>
                <c:pt idx="733">
                  <c:v>-5.19272398294706E-9</c:v>
                </c:pt>
                <c:pt idx="734">
                  <c:v>-4.23306361275811E-9</c:v>
                </c:pt>
                <c:pt idx="735">
                  <c:v>-3.2734032425693E-9</c:v>
                </c:pt>
                <c:pt idx="736">
                  <c:v>-2.31374287238034E-9</c:v>
                </c:pt>
                <c:pt idx="737">
                  <c:v>-1.35408250219139E-9</c:v>
                </c:pt>
                <c:pt idx="738">
                  <c:v>-3.94422132002438E-10</c:v>
                </c:pt>
                <c:pt idx="739">
                  <c:v>5.65238238186516E-10</c:v>
                </c:pt>
                <c:pt idx="740">
                  <c:v>1.5248985947673E-9</c:v>
                </c:pt>
                <c:pt idx="741">
                  <c:v>2.48455896495611E-9</c:v>
                </c:pt>
                <c:pt idx="742">
                  <c:v>3.44421933514506E-9</c:v>
                </c:pt>
                <c:pt idx="743">
                  <c:v>4.40387970533402E-9</c:v>
                </c:pt>
                <c:pt idx="744">
                  <c:v>5.36354007552297E-9</c:v>
                </c:pt>
                <c:pt idx="745">
                  <c:v>6.32320044571192E-9</c:v>
                </c:pt>
                <c:pt idx="746">
                  <c:v>7.28286081590088E-9</c:v>
                </c:pt>
                <c:pt idx="747">
                  <c:v>8.24252118608983E-9</c:v>
                </c:pt>
                <c:pt idx="748">
                  <c:v>9.20218155627878E-9</c:v>
                </c:pt>
                <c:pt idx="749">
                  <c:v>1.01618419264677E-8</c:v>
                </c:pt>
                <c:pt idx="750">
                  <c:v>1.11215022830484E-8</c:v>
                </c:pt>
                <c:pt idx="751">
                  <c:v>1.20811626532373E-8</c:v>
                </c:pt>
                <c:pt idx="752">
                  <c:v>1.30408230234263E-8</c:v>
                </c:pt>
                <c:pt idx="753">
                  <c:v>1.40004833936152E-8</c:v>
                </c:pt>
                <c:pt idx="754">
                  <c:v>1.49601437638042E-8</c:v>
                </c:pt>
                <c:pt idx="755">
                  <c:v>1.59198041339931E-8</c:v>
                </c:pt>
                <c:pt idx="756">
                  <c:v>1.68794645041821E-8</c:v>
                </c:pt>
                <c:pt idx="757">
                  <c:v>1.78391248743711E-8</c:v>
                </c:pt>
                <c:pt idx="758">
                  <c:v>1.879878524456E-8</c:v>
                </c:pt>
                <c:pt idx="759">
                  <c:v>1.9758445614749E-8</c:v>
                </c:pt>
                <c:pt idx="760">
                  <c:v>2.07181059713296E-8</c:v>
                </c:pt>
                <c:pt idx="761">
                  <c:v>2.16777663415185E-8</c:v>
                </c:pt>
                <c:pt idx="762">
                  <c:v>2.26374267117075E-8</c:v>
                </c:pt>
                <c:pt idx="763">
                  <c:v>2.35970870818965E-8</c:v>
                </c:pt>
                <c:pt idx="764">
                  <c:v>2.45567474520854E-8</c:v>
                </c:pt>
                <c:pt idx="765">
                  <c:v>2.55164078222744E-8</c:v>
                </c:pt>
                <c:pt idx="766">
                  <c:v>2.64760681924633E-8</c:v>
                </c:pt>
                <c:pt idx="767">
                  <c:v>2.74357285626523E-8</c:v>
                </c:pt>
                <c:pt idx="768">
                  <c:v>2.83953889328412E-8</c:v>
                </c:pt>
                <c:pt idx="769">
                  <c:v>2.93550493030302E-8</c:v>
                </c:pt>
                <c:pt idx="770">
                  <c:v>3.03147096596108E-8</c:v>
                </c:pt>
                <c:pt idx="771">
                  <c:v>3.12743700297998E-8</c:v>
                </c:pt>
                <c:pt idx="772">
                  <c:v>3.22340303999887E-8</c:v>
                </c:pt>
                <c:pt idx="773">
                  <c:v>3.31936907701777E-8</c:v>
                </c:pt>
                <c:pt idx="774">
                  <c:v>3.41533511403666E-8</c:v>
                </c:pt>
                <c:pt idx="775">
                  <c:v>3.51130115105556E-8</c:v>
                </c:pt>
                <c:pt idx="776">
                  <c:v>3.60726718807445E-8</c:v>
                </c:pt>
                <c:pt idx="777">
                  <c:v>3.70323322509335E-8</c:v>
                </c:pt>
                <c:pt idx="778">
                  <c:v>3.79919926211225E-8</c:v>
                </c:pt>
                <c:pt idx="779">
                  <c:v>3.89516529777031E-8</c:v>
                </c:pt>
                <c:pt idx="780">
                  <c:v>3.9911313347892E-8</c:v>
                </c:pt>
                <c:pt idx="781">
                  <c:v>4.0870973718081E-8</c:v>
                </c:pt>
                <c:pt idx="782">
                  <c:v>4.18306340882699E-8</c:v>
                </c:pt>
                <c:pt idx="783">
                  <c:v>4.27902944584589E-8</c:v>
                </c:pt>
                <c:pt idx="784">
                  <c:v>4.37499548286479E-8</c:v>
                </c:pt>
                <c:pt idx="785">
                  <c:v>4.47096151988368E-8</c:v>
                </c:pt>
                <c:pt idx="786">
                  <c:v>4.56692755690258E-8</c:v>
                </c:pt>
                <c:pt idx="787">
                  <c:v>4.66289359392147E-8</c:v>
                </c:pt>
                <c:pt idx="788">
                  <c:v>4.75885963094037E-8</c:v>
                </c:pt>
                <c:pt idx="789">
                  <c:v>4.85482566659843E-8</c:v>
                </c:pt>
                <c:pt idx="790">
                  <c:v>4.95079170361733E-8</c:v>
                </c:pt>
                <c:pt idx="791">
                  <c:v>5.04675774063622E-8</c:v>
                </c:pt>
                <c:pt idx="792">
                  <c:v>5.14272377765512E-8</c:v>
                </c:pt>
                <c:pt idx="793">
                  <c:v>5.23868981467401E-8</c:v>
                </c:pt>
                <c:pt idx="794">
                  <c:v>5.33465585169291E-8</c:v>
                </c:pt>
                <c:pt idx="795">
                  <c:v>5.43062188871179E-8</c:v>
                </c:pt>
                <c:pt idx="796">
                  <c:v>5.52658792573068E-8</c:v>
                </c:pt>
                <c:pt idx="797">
                  <c:v>5.62255396274958E-8</c:v>
                </c:pt>
                <c:pt idx="798">
                  <c:v>5.71851999976847E-8</c:v>
                </c:pt>
                <c:pt idx="799">
                  <c:v>5.81448603542655E-8</c:v>
                </c:pt>
                <c:pt idx="800">
                  <c:v>5.91045207244545E-8</c:v>
                </c:pt>
                <c:pt idx="801">
                  <c:v>6.00641810946435E-8</c:v>
                </c:pt>
                <c:pt idx="802">
                  <c:v>6.10238414648322E-8</c:v>
                </c:pt>
                <c:pt idx="803">
                  <c:v>6.19835018350212E-8</c:v>
                </c:pt>
                <c:pt idx="804">
                  <c:v>6.29431622052101E-8</c:v>
                </c:pt>
                <c:pt idx="805">
                  <c:v>6.39028225753991E-8</c:v>
                </c:pt>
                <c:pt idx="806">
                  <c:v>6.48624829455881E-8</c:v>
                </c:pt>
                <c:pt idx="807">
                  <c:v>6.5822143315777E-8</c:v>
                </c:pt>
                <c:pt idx="808">
                  <c:v>6.6781803685966E-8</c:v>
                </c:pt>
                <c:pt idx="809">
                  <c:v>6.77414640425466E-8</c:v>
                </c:pt>
                <c:pt idx="810">
                  <c:v>6.87011244127355E-8</c:v>
                </c:pt>
                <c:pt idx="811">
                  <c:v>6.96607847829245E-8</c:v>
                </c:pt>
                <c:pt idx="812">
                  <c:v>7.06204451531135E-8</c:v>
                </c:pt>
                <c:pt idx="813">
                  <c:v>7.15801055233024E-8</c:v>
                </c:pt>
                <c:pt idx="814">
                  <c:v>7.25397658934914E-8</c:v>
                </c:pt>
                <c:pt idx="815">
                  <c:v>7.34994262636803E-8</c:v>
                </c:pt>
                <c:pt idx="816">
                  <c:v>7.44590866338693E-8</c:v>
                </c:pt>
                <c:pt idx="817">
                  <c:v>7.54187470040582E-8</c:v>
                </c:pt>
                <c:pt idx="818">
                  <c:v>7.63784073742472E-8</c:v>
                </c:pt>
                <c:pt idx="819">
                  <c:v>7.73380677308278E-8</c:v>
                </c:pt>
                <c:pt idx="820">
                  <c:v>7.82977281010168E-8</c:v>
                </c:pt>
                <c:pt idx="821">
                  <c:v>7.92573884712057E-8</c:v>
                </c:pt>
                <c:pt idx="822">
                  <c:v>8.02170488413947E-8</c:v>
                </c:pt>
                <c:pt idx="823">
                  <c:v>8.11767092115836E-8</c:v>
                </c:pt>
                <c:pt idx="824">
                  <c:v>8.21363695817726E-8</c:v>
                </c:pt>
                <c:pt idx="825">
                  <c:v>8.30960299519615E-8</c:v>
                </c:pt>
                <c:pt idx="826">
                  <c:v>8.40556903221507E-8</c:v>
                </c:pt>
                <c:pt idx="827">
                  <c:v>8.50153506923395E-8</c:v>
                </c:pt>
                <c:pt idx="828">
                  <c:v>8.59750110489201E-8</c:v>
                </c:pt>
                <c:pt idx="829">
                  <c:v>8.69346714191091E-8</c:v>
                </c:pt>
                <c:pt idx="830">
                  <c:v>8.7894331789298E-8</c:v>
                </c:pt>
                <c:pt idx="831">
                  <c:v>8.88539921594875E-8</c:v>
                </c:pt>
                <c:pt idx="832">
                  <c:v>8.9813652529676E-8</c:v>
                </c:pt>
                <c:pt idx="833">
                  <c:v>9.07733128998649E-8</c:v>
                </c:pt>
                <c:pt idx="834">
                  <c:v>9.17329732700538E-8</c:v>
                </c:pt>
                <c:pt idx="835">
                  <c:v>9.26926336402428E-8</c:v>
                </c:pt>
                <c:pt idx="836">
                  <c:v>9.36522940104317E-8</c:v>
                </c:pt>
                <c:pt idx="837">
                  <c:v>9.46119543806207E-8</c:v>
                </c:pt>
                <c:pt idx="838">
                  <c:v>9.55716147372013E-8</c:v>
                </c:pt>
                <c:pt idx="839">
                  <c:v>9.65312751073903E-8</c:v>
                </c:pt>
                <c:pt idx="840">
                  <c:v>9.74909354775792E-8</c:v>
                </c:pt>
                <c:pt idx="841">
                  <c:v>9.84505958477682E-8</c:v>
                </c:pt>
                <c:pt idx="842">
                  <c:v>9.94102562179571E-8</c:v>
                </c:pt>
                <c:pt idx="843">
                  <c:v>1.00369916588146E-7</c:v>
                </c:pt>
                <c:pt idx="844">
                  <c:v>1.01329576958335E-7</c:v>
                </c:pt>
                <c:pt idx="845">
                  <c:v>1.02289237328524E-7</c:v>
                </c:pt>
                <c:pt idx="846">
                  <c:v>1.03248897698713E-7</c:v>
                </c:pt>
                <c:pt idx="847">
                  <c:v>1.04208558068902E-7</c:v>
                </c:pt>
                <c:pt idx="848">
                  <c:v>1.05168218425483E-7</c:v>
                </c:pt>
                <c:pt idx="849">
                  <c:v>1.06127878795671E-7</c:v>
                </c:pt>
                <c:pt idx="850">
                  <c:v>1.0708753916586E-7</c:v>
                </c:pt>
                <c:pt idx="851">
                  <c:v>1.08047199536049E-7</c:v>
                </c:pt>
                <c:pt idx="852">
                  <c:v>1.09006859906238E-7</c:v>
                </c:pt>
                <c:pt idx="853">
                  <c:v>1.09966520276427E-7</c:v>
                </c:pt>
                <c:pt idx="854">
                  <c:v>1.10926180646616E-7</c:v>
                </c:pt>
                <c:pt idx="855">
                  <c:v>1.11885841016805E-7</c:v>
                </c:pt>
                <c:pt idx="856">
                  <c:v>1.12845501386994E-7</c:v>
                </c:pt>
                <c:pt idx="857">
                  <c:v>1.13805161757183E-7</c:v>
                </c:pt>
                <c:pt idx="858">
                  <c:v>1.14764822113764E-7</c:v>
                </c:pt>
                <c:pt idx="859">
                  <c:v>1.15724482483953E-7</c:v>
                </c:pt>
                <c:pt idx="860">
                  <c:v>1.16684142854142E-7</c:v>
                </c:pt>
                <c:pt idx="861">
                  <c:v>1.17643803224331E-7</c:v>
                </c:pt>
                <c:pt idx="862">
                  <c:v>1.18603463594519E-7</c:v>
                </c:pt>
                <c:pt idx="863">
                  <c:v>1.19563123964708E-7</c:v>
                </c:pt>
                <c:pt idx="864">
                  <c:v>1.20522784334897E-7</c:v>
                </c:pt>
                <c:pt idx="865">
                  <c:v>1.21482444705086E-7</c:v>
                </c:pt>
                <c:pt idx="866">
                  <c:v>1.22442105075275E-7</c:v>
                </c:pt>
                <c:pt idx="867">
                  <c:v>1.23401765445464E-7</c:v>
                </c:pt>
                <c:pt idx="868">
                  <c:v>1.24361425802045E-7</c:v>
                </c:pt>
                <c:pt idx="869">
                  <c:v>1.25321086172234E-7</c:v>
                </c:pt>
                <c:pt idx="870">
                  <c:v>1.26280746542423E-7</c:v>
                </c:pt>
                <c:pt idx="871">
                  <c:v>1.27240406912612E-7</c:v>
                </c:pt>
                <c:pt idx="872">
                  <c:v>1.28200067282801E-7</c:v>
                </c:pt>
                <c:pt idx="873">
                  <c:v>1.2915972765299E-7</c:v>
                </c:pt>
                <c:pt idx="874">
                  <c:v>1.30119388023179E-7</c:v>
                </c:pt>
                <c:pt idx="875">
                  <c:v>1.31079048393367E-7</c:v>
                </c:pt>
                <c:pt idx="876">
                  <c:v>1.32038708763556E-7</c:v>
                </c:pt>
                <c:pt idx="877">
                  <c:v>1.32998369120137E-7</c:v>
                </c:pt>
                <c:pt idx="878">
                  <c:v>1.33958029490326E-7</c:v>
                </c:pt>
                <c:pt idx="879">
                  <c:v>1.34917689860515E-7</c:v>
                </c:pt>
                <c:pt idx="880">
                  <c:v>1.35877350230704E-7</c:v>
                </c:pt>
                <c:pt idx="881">
                  <c:v>1.36837010600893E-7</c:v>
                </c:pt>
                <c:pt idx="882">
                  <c:v>1.37796670971082E-7</c:v>
                </c:pt>
                <c:pt idx="883">
                  <c:v>1.38756331341271E-7</c:v>
                </c:pt>
                <c:pt idx="884">
                  <c:v>1.3971599171146E-7</c:v>
                </c:pt>
                <c:pt idx="885">
                  <c:v>1.40675652081649E-7</c:v>
                </c:pt>
                <c:pt idx="886">
                  <c:v>1.41635312451838E-7</c:v>
                </c:pt>
                <c:pt idx="887">
                  <c:v>1.42594972808418E-7</c:v>
                </c:pt>
                <c:pt idx="888">
                  <c:v>1.43554633178607E-7</c:v>
                </c:pt>
                <c:pt idx="889">
                  <c:v>1.44514293548796E-7</c:v>
                </c:pt>
                <c:pt idx="890">
                  <c:v>1.45473953918985E-7</c:v>
                </c:pt>
                <c:pt idx="891">
                  <c:v>1.46433614289174E-7</c:v>
                </c:pt>
                <c:pt idx="892">
                  <c:v>1.47393274659363E-7</c:v>
                </c:pt>
                <c:pt idx="893">
                  <c:v>1.48352935029552E-7</c:v>
                </c:pt>
                <c:pt idx="894">
                  <c:v>1.49312595399741E-7</c:v>
                </c:pt>
                <c:pt idx="895">
                  <c:v>1.5027225576993E-7</c:v>
                </c:pt>
                <c:pt idx="896">
                  <c:v>1.51231916140119E-7</c:v>
                </c:pt>
                <c:pt idx="897">
                  <c:v>1.521915764967E-7</c:v>
                </c:pt>
                <c:pt idx="898">
                  <c:v>1.53151236866888E-7</c:v>
                </c:pt>
                <c:pt idx="899">
                  <c:v>1.54110897237077E-7</c:v>
                </c:pt>
                <c:pt idx="900">
                  <c:v>1.55070557607266E-7</c:v>
                </c:pt>
                <c:pt idx="901">
                  <c:v>1.56030217977455E-7</c:v>
                </c:pt>
                <c:pt idx="902">
                  <c:v>1.56989878347644E-7</c:v>
                </c:pt>
                <c:pt idx="903">
                  <c:v>1.57949538717833E-7</c:v>
                </c:pt>
                <c:pt idx="904">
                  <c:v>1.58909199088022E-7</c:v>
                </c:pt>
                <c:pt idx="905">
                  <c:v>1.59868859458211E-7</c:v>
                </c:pt>
                <c:pt idx="906">
                  <c:v>1.608285198284E-7</c:v>
                </c:pt>
                <c:pt idx="907">
                  <c:v>1.61788180184981E-7</c:v>
                </c:pt>
                <c:pt idx="908">
                  <c:v>1.6274784055517E-7</c:v>
                </c:pt>
                <c:pt idx="909">
                  <c:v>1.63707500925359E-7</c:v>
                </c:pt>
                <c:pt idx="910">
                  <c:v>1.64667161295548E-7</c:v>
                </c:pt>
                <c:pt idx="911">
                  <c:v>1.65626821665737E-7</c:v>
                </c:pt>
                <c:pt idx="912">
                  <c:v>1.66586482035926E-7</c:v>
                </c:pt>
                <c:pt idx="913">
                  <c:v>1.67546142406114E-7</c:v>
                </c:pt>
                <c:pt idx="914">
                  <c:v>1.68505802776303E-7</c:v>
                </c:pt>
                <c:pt idx="915">
                  <c:v>1.69465463146492E-7</c:v>
                </c:pt>
                <c:pt idx="916">
                  <c:v>1.70425123516681E-7</c:v>
                </c:pt>
                <c:pt idx="917">
                  <c:v>1.71384783873262E-7</c:v>
                </c:pt>
                <c:pt idx="918">
                  <c:v>1.72344444243451E-7</c:v>
                </c:pt>
                <c:pt idx="919">
                  <c:v>1.7330410461364E-7</c:v>
                </c:pt>
                <c:pt idx="920">
                  <c:v>1.74263764983829E-7</c:v>
                </c:pt>
                <c:pt idx="921">
                  <c:v>1.75223425354018E-7</c:v>
                </c:pt>
                <c:pt idx="922">
                  <c:v>1.76183085724207E-7</c:v>
                </c:pt>
                <c:pt idx="923">
                  <c:v>1.77142746094396E-7</c:v>
                </c:pt>
                <c:pt idx="924">
                  <c:v>1.78102406464584E-7</c:v>
                </c:pt>
                <c:pt idx="925">
                  <c:v>1.79062066834773E-7</c:v>
                </c:pt>
                <c:pt idx="926">
                  <c:v>1.80021727191354E-7</c:v>
                </c:pt>
                <c:pt idx="927">
                  <c:v>1.80981387561543E-7</c:v>
                </c:pt>
                <c:pt idx="928">
                  <c:v>1.81941047931732E-7</c:v>
                </c:pt>
                <c:pt idx="929">
                  <c:v>1.82900708301921E-7</c:v>
                </c:pt>
                <c:pt idx="930">
                  <c:v>1.8386036867211E-7</c:v>
                </c:pt>
                <c:pt idx="931">
                  <c:v>1.84820029042299E-7</c:v>
                </c:pt>
                <c:pt idx="932">
                  <c:v>1.85779689412488E-7</c:v>
                </c:pt>
                <c:pt idx="933">
                  <c:v>1.86739349782677E-7</c:v>
                </c:pt>
                <c:pt idx="934">
                  <c:v>1.87699010152866E-7</c:v>
                </c:pt>
                <c:pt idx="935">
                  <c:v>1.88658670523055E-7</c:v>
                </c:pt>
                <c:pt idx="936">
                  <c:v>1.89618330879635E-7</c:v>
                </c:pt>
                <c:pt idx="937">
                  <c:v>1.90577991249824E-7</c:v>
                </c:pt>
                <c:pt idx="938">
                  <c:v>1.91537651620013E-7</c:v>
                </c:pt>
                <c:pt idx="939">
                  <c:v>1.92497311990202E-7</c:v>
                </c:pt>
                <c:pt idx="940">
                  <c:v>1.93456972360391E-7</c:v>
                </c:pt>
                <c:pt idx="941">
                  <c:v>1.9441663273058E-7</c:v>
                </c:pt>
                <c:pt idx="942">
                  <c:v>1.95376293100769E-7</c:v>
                </c:pt>
                <c:pt idx="943">
                  <c:v>1.96335953470958E-7</c:v>
                </c:pt>
                <c:pt idx="944">
                  <c:v>1.97295613841147E-7</c:v>
                </c:pt>
                <c:pt idx="945">
                  <c:v>1.98255274211336E-7</c:v>
                </c:pt>
                <c:pt idx="946">
                  <c:v>1.99214934567917E-7</c:v>
                </c:pt>
                <c:pt idx="947">
                  <c:v>2.00174594938105E-7</c:v>
                </c:pt>
                <c:pt idx="948">
                  <c:v>2.01134255308294E-7</c:v>
                </c:pt>
                <c:pt idx="949">
                  <c:v>2.02093915678483E-7</c:v>
                </c:pt>
                <c:pt idx="950">
                  <c:v>2.03053576048672E-7</c:v>
                </c:pt>
                <c:pt idx="951">
                  <c:v>2.04013236418861E-7</c:v>
                </c:pt>
                <c:pt idx="952">
                  <c:v>2.0497289678905E-7</c:v>
                </c:pt>
                <c:pt idx="953">
                  <c:v>2.05932557159239E-7</c:v>
                </c:pt>
                <c:pt idx="954">
                  <c:v>2.06892217529428E-7</c:v>
                </c:pt>
                <c:pt idx="955">
                  <c:v>2.07851877899617E-7</c:v>
                </c:pt>
                <c:pt idx="956">
                  <c:v>2.08811538256198E-7</c:v>
                </c:pt>
                <c:pt idx="957">
                  <c:v>2.09771198626387E-7</c:v>
                </c:pt>
                <c:pt idx="958">
                  <c:v>2.10730858996576E-7</c:v>
                </c:pt>
                <c:pt idx="959">
                  <c:v>2.11690519366765E-7</c:v>
                </c:pt>
                <c:pt idx="960">
                  <c:v>2.12650179736954E-7</c:v>
                </c:pt>
                <c:pt idx="961">
                  <c:v>2.13609840107142E-7</c:v>
                </c:pt>
                <c:pt idx="962">
                  <c:v>2.14569500477331E-7</c:v>
                </c:pt>
                <c:pt idx="963">
                  <c:v>2.1552916084752E-7</c:v>
                </c:pt>
                <c:pt idx="964">
                  <c:v>2.16488821217709E-7</c:v>
                </c:pt>
                <c:pt idx="965">
                  <c:v>2.17448481587898E-7</c:v>
                </c:pt>
                <c:pt idx="966">
                  <c:v>2.18408141944479E-7</c:v>
                </c:pt>
                <c:pt idx="967">
                  <c:v>2.19367802314668E-7</c:v>
                </c:pt>
                <c:pt idx="968">
                  <c:v>2.20327462684857E-7</c:v>
                </c:pt>
                <c:pt idx="969">
                  <c:v>2.21287123055046E-7</c:v>
                </c:pt>
                <c:pt idx="970">
                  <c:v>2.22246783425235E-7</c:v>
                </c:pt>
                <c:pt idx="971">
                  <c:v>2.23206443795424E-7</c:v>
                </c:pt>
                <c:pt idx="972">
                  <c:v>2.24166104165613E-7</c:v>
                </c:pt>
                <c:pt idx="973">
                  <c:v>2.25125764535802E-7</c:v>
                </c:pt>
                <c:pt idx="974">
                  <c:v>2.26085424905991E-7</c:v>
                </c:pt>
                <c:pt idx="975">
                  <c:v>2.27045085262571E-7</c:v>
                </c:pt>
                <c:pt idx="976">
                  <c:v>2.2800474563276E-7</c:v>
                </c:pt>
                <c:pt idx="977">
                  <c:v>2.28964406002949E-7</c:v>
                </c:pt>
                <c:pt idx="978">
                  <c:v>2.29924066373138E-7</c:v>
                </c:pt>
                <c:pt idx="979">
                  <c:v>2.30883726743327E-7</c:v>
                </c:pt>
                <c:pt idx="980">
                  <c:v>2.31843387113516E-7</c:v>
                </c:pt>
                <c:pt idx="981">
                  <c:v>2.32803047483705E-7</c:v>
                </c:pt>
                <c:pt idx="982">
                  <c:v>2.33762707853894E-7</c:v>
                </c:pt>
                <c:pt idx="983">
                  <c:v>2.34722368224083E-7</c:v>
                </c:pt>
                <c:pt idx="984">
                  <c:v>2.35682028594272E-7</c:v>
                </c:pt>
                <c:pt idx="985">
                  <c:v>2.36641688950852E-7</c:v>
                </c:pt>
                <c:pt idx="986">
                  <c:v>2.37601349321041E-7</c:v>
                </c:pt>
                <c:pt idx="987">
                  <c:v>2.3856100969123E-7</c:v>
                </c:pt>
                <c:pt idx="988">
                  <c:v>2.39520670061419E-7</c:v>
                </c:pt>
                <c:pt idx="989">
                  <c:v>2.40480330431608E-7</c:v>
                </c:pt>
                <c:pt idx="990">
                  <c:v>2.41439990801797E-7</c:v>
                </c:pt>
                <c:pt idx="991">
                  <c:v>2.42399651171986E-7</c:v>
                </c:pt>
                <c:pt idx="992">
                  <c:v>2.43359311542175E-7</c:v>
                </c:pt>
                <c:pt idx="993">
                  <c:v>2.44318971912364E-7</c:v>
                </c:pt>
                <c:pt idx="994">
                  <c:v>2.45278632282553E-7</c:v>
                </c:pt>
                <c:pt idx="995">
                  <c:v>2.46238292639134E-7</c:v>
                </c:pt>
                <c:pt idx="996">
                  <c:v>2.47197953009322E-7</c:v>
                </c:pt>
                <c:pt idx="997">
                  <c:v>2.48157613379511E-7</c:v>
                </c:pt>
                <c:pt idx="998">
                  <c:v>2.491172737497E-7</c:v>
                </c:pt>
                <c:pt idx="999">
                  <c:v>2.50076934119889E-7</c:v>
                </c:pt>
                <c:pt idx="1000">
                  <c:v>2.51036594490078E-7</c:v>
                </c:pt>
                <c:pt idx="1001">
                  <c:v>2.51996254860267E-7</c:v>
                </c:pt>
                <c:pt idx="1002">
                  <c:v>2.52955915230456E-7</c:v>
                </c:pt>
                <c:pt idx="1003">
                  <c:v>2.53915575600645E-7</c:v>
                </c:pt>
                <c:pt idx="1004">
                  <c:v>2.54875235970834E-7</c:v>
                </c:pt>
                <c:pt idx="1005">
                  <c:v>2.55834896327415E-7</c:v>
                </c:pt>
                <c:pt idx="1006">
                  <c:v>2.56794556697604E-7</c:v>
                </c:pt>
                <c:pt idx="1007">
                  <c:v>2.57754217067793E-7</c:v>
                </c:pt>
                <c:pt idx="1008">
                  <c:v>2.58713877437982E-7</c:v>
                </c:pt>
                <c:pt idx="1009">
                  <c:v>2.59673537808171E-7</c:v>
                </c:pt>
                <c:pt idx="1010">
                  <c:v>2.6063319817836E-7</c:v>
                </c:pt>
                <c:pt idx="1011">
                  <c:v>2.61592858548548E-7</c:v>
                </c:pt>
                <c:pt idx="1012">
                  <c:v>2.62552518918737E-7</c:v>
                </c:pt>
                <c:pt idx="1013">
                  <c:v>2.63512179288926E-7</c:v>
                </c:pt>
                <c:pt idx="1014">
                  <c:v>2.64471839659115E-7</c:v>
                </c:pt>
                <c:pt idx="1015">
                  <c:v>2.65431500015696E-7</c:v>
                </c:pt>
                <c:pt idx="1016">
                  <c:v>2.66391160385885E-7</c:v>
                </c:pt>
                <c:pt idx="1017">
                  <c:v>2.67350820756074E-7</c:v>
                </c:pt>
                <c:pt idx="1018">
                  <c:v>2.68310481126263E-7</c:v>
                </c:pt>
                <c:pt idx="1019">
                  <c:v>2.69270141496452E-7</c:v>
                </c:pt>
                <c:pt idx="1020">
                  <c:v>2.70229801866641E-7</c:v>
                </c:pt>
                <c:pt idx="1021">
                  <c:v>2.7118946223683E-7</c:v>
                </c:pt>
                <c:pt idx="1022">
                  <c:v>2.72149122607019E-7</c:v>
                </c:pt>
                <c:pt idx="1023">
                  <c:v>2.73108782977208E-7</c:v>
                </c:pt>
                <c:pt idx="1024">
                  <c:v>2.74068443333788E-7</c:v>
                </c:pt>
                <c:pt idx="1025">
                  <c:v>2.75028103703977E-7</c:v>
                </c:pt>
                <c:pt idx="1026">
                  <c:v>2.75987764074166E-7</c:v>
                </c:pt>
                <c:pt idx="1027">
                  <c:v>2.76947424444355E-7</c:v>
                </c:pt>
                <c:pt idx="1028">
                  <c:v>2.77907084814544E-7</c:v>
                </c:pt>
                <c:pt idx="1029">
                  <c:v>2.78866745184733E-7</c:v>
                </c:pt>
                <c:pt idx="1030">
                  <c:v>2.79826405554922E-7</c:v>
                </c:pt>
                <c:pt idx="1031">
                  <c:v>2.80786065925111E-7</c:v>
                </c:pt>
                <c:pt idx="1032">
                  <c:v>2.817457262953E-7</c:v>
                </c:pt>
                <c:pt idx="1033">
                  <c:v>2.82705386665489E-7</c:v>
                </c:pt>
                <c:pt idx="1034">
                  <c:v>2.83665047022069E-7</c:v>
                </c:pt>
                <c:pt idx="1035">
                  <c:v>2.84624707392258E-7</c:v>
                </c:pt>
                <c:pt idx="1036">
                  <c:v>2.85584367762447E-7</c:v>
                </c:pt>
                <c:pt idx="1037">
                  <c:v>2.86544028132636E-7</c:v>
                </c:pt>
                <c:pt idx="1038">
                  <c:v>2.87503688502825E-7</c:v>
                </c:pt>
                <c:pt idx="1039">
                  <c:v>2.88463348873014E-7</c:v>
                </c:pt>
                <c:pt idx="1040">
                  <c:v>2.89423009243203E-7</c:v>
                </c:pt>
                <c:pt idx="1041">
                  <c:v>2.90382669613392E-7</c:v>
                </c:pt>
                <c:pt idx="1042">
                  <c:v>2.91342329983581E-7</c:v>
                </c:pt>
                <c:pt idx="1043">
                  <c:v>2.9230199035377E-7</c:v>
                </c:pt>
                <c:pt idx="1044">
                  <c:v>2.93261650710351E-7</c:v>
                </c:pt>
                <c:pt idx="1045">
                  <c:v>2.9422131108054E-7</c:v>
                </c:pt>
                <c:pt idx="1046">
                  <c:v>2.95180971450729E-7</c:v>
                </c:pt>
                <c:pt idx="1047">
                  <c:v>2.96140631820917E-7</c:v>
                </c:pt>
                <c:pt idx="1048">
                  <c:v>2.97100292191106E-7</c:v>
                </c:pt>
                <c:pt idx="1049">
                  <c:v>2.98059952561296E-7</c:v>
                </c:pt>
                <c:pt idx="1050">
                  <c:v>2.99019612931484E-7</c:v>
                </c:pt>
                <c:pt idx="1051">
                  <c:v>2.99979273301673E-7</c:v>
                </c:pt>
                <c:pt idx="1052">
                  <c:v>3.00938933671862E-7</c:v>
                </c:pt>
                <c:pt idx="1053">
                  <c:v>3.01898594042051E-7</c:v>
                </c:pt>
                <c:pt idx="1054">
                  <c:v>3.02858254398632E-7</c:v>
                </c:pt>
                <c:pt idx="1055">
                  <c:v>3.03817914768821E-7</c:v>
                </c:pt>
                <c:pt idx="1056">
                  <c:v>3.0477757513901E-7</c:v>
                </c:pt>
                <c:pt idx="1057">
                  <c:v>3.05737235509199E-7</c:v>
                </c:pt>
                <c:pt idx="1058">
                  <c:v>3.06696895879388E-7</c:v>
                </c:pt>
                <c:pt idx="1059">
                  <c:v>3.07656556249577E-7</c:v>
                </c:pt>
                <c:pt idx="1060">
                  <c:v>3.08616216619766E-7</c:v>
                </c:pt>
                <c:pt idx="1061">
                  <c:v>3.09575876989954E-7</c:v>
                </c:pt>
                <c:pt idx="1062">
                  <c:v>3.10535537360143E-7</c:v>
                </c:pt>
                <c:pt idx="1063">
                  <c:v>3.11495197730332E-7</c:v>
                </c:pt>
                <c:pt idx="1064">
                  <c:v>3.12454858086913E-7</c:v>
                </c:pt>
                <c:pt idx="1065">
                  <c:v>3.13414518457102E-7</c:v>
                </c:pt>
                <c:pt idx="1066">
                  <c:v>3.14374178827291E-7</c:v>
                </c:pt>
                <c:pt idx="1067">
                  <c:v>3.1533383919748E-7</c:v>
                </c:pt>
                <c:pt idx="1068">
                  <c:v>3.16293499567669E-7</c:v>
                </c:pt>
                <c:pt idx="1069">
                  <c:v>3.17253159937858E-7</c:v>
                </c:pt>
                <c:pt idx="1070">
                  <c:v>3.18212820308047E-7</c:v>
                </c:pt>
                <c:pt idx="1071">
                  <c:v>3.19172480678236E-7</c:v>
                </c:pt>
                <c:pt idx="1072">
                  <c:v>3.20132141048425E-7</c:v>
                </c:pt>
                <c:pt idx="1073">
                  <c:v>3.21091801405005E-7</c:v>
                </c:pt>
                <c:pt idx="1074">
                  <c:v>3.22051461775194E-7</c:v>
                </c:pt>
                <c:pt idx="1075">
                  <c:v>3.23011122145383E-7</c:v>
                </c:pt>
                <c:pt idx="1076">
                  <c:v>3.23970782515572E-7</c:v>
                </c:pt>
                <c:pt idx="1077">
                  <c:v>3.24930442885761E-7</c:v>
                </c:pt>
                <c:pt idx="1078">
                  <c:v>3.2589010325595E-7</c:v>
                </c:pt>
                <c:pt idx="1079">
                  <c:v>3.26849763626139E-7</c:v>
                </c:pt>
                <c:pt idx="1080">
                  <c:v>3.27809423996328E-7</c:v>
                </c:pt>
                <c:pt idx="1081">
                  <c:v>3.28769084366517E-7</c:v>
                </c:pt>
                <c:pt idx="1082">
                  <c:v>3.29728744736706E-7</c:v>
                </c:pt>
                <c:pt idx="1083">
                  <c:v>3.30688405093286E-7</c:v>
                </c:pt>
                <c:pt idx="1084">
                  <c:v>3.31648065463475E-7</c:v>
                </c:pt>
                <c:pt idx="1085">
                  <c:v>3.32607725833664E-7</c:v>
                </c:pt>
                <c:pt idx="1086">
                  <c:v>3.33567386203853E-7</c:v>
                </c:pt>
                <c:pt idx="1087">
                  <c:v>3.34527046574042E-7</c:v>
                </c:pt>
                <c:pt idx="1088">
                  <c:v>3.35486706944231E-7</c:v>
                </c:pt>
                <c:pt idx="1089">
                  <c:v>3.3644636731442E-7</c:v>
                </c:pt>
                <c:pt idx="1090">
                  <c:v>3.37406027684609E-7</c:v>
                </c:pt>
                <c:pt idx="1091">
                  <c:v>3.38365688054798E-7</c:v>
                </c:pt>
                <c:pt idx="1092">
                  <c:v>3.39325348424987E-7</c:v>
                </c:pt>
                <c:pt idx="1093">
                  <c:v>3.40285008781568E-7</c:v>
                </c:pt>
                <c:pt idx="1094">
                  <c:v>3.41244669151757E-7</c:v>
                </c:pt>
                <c:pt idx="1095">
                  <c:v>3.42204329521946E-7</c:v>
                </c:pt>
                <c:pt idx="1096">
                  <c:v>3.43163989892135E-7</c:v>
                </c:pt>
                <c:pt idx="1097">
                  <c:v>3.44123650262324E-7</c:v>
                </c:pt>
                <c:pt idx="1098">
                  <c:v>3.45083310632512E-7</c:v>
                </c:pt>
                <c:pt idx="1099">
                  <c:v>3.46042971002701E-7</c:v>
                </c:pt>
                <c:pt idx="1100">
                  <c:v>3.4700263137289E-7</c:v>
                </c:pt>
                <c:pt idx="1101">
                  <c:v>3.47962291743079E-7</c:v>
                </c:pt>
                <c:pt idx="1102">
                  <c:v>3.48921952113268E-7</c:v>
                </c:pt>
                <c:pt idx="1103">
                  <c:v>3.49881612469849E-7</c:v>
                </c:pt>
                <c:pt idx="1104">
                  <c:v>3.50841272840038E-7</c:v>
                </c:pt>
                <c:pt idx="1105">
                  <c:v>3.51800933210227E-7</c:v>
                </c:pt>
                <c:pt idx="1106">
                  <c:v>3.52760593580416E-7</c:v>
                </c:pt>
                <c:pt idx="1107">
                  <c:v>3.53720253950605E-7</c:v>
                </c:pt>
                <c:pt idx="1108">
                  <c:v>3.54679914320794E-7</c:v>
                </c:pt>
                <c:pt idx="1109">
                  <c:v>3.55639574690983E-7</c:v>
                </c:pt>
                <c:pt idx="1110">
                  <c:v>3.56599235061172E-7</c:v>
                </c:pt>
                <c:pt idx="1111">
                  <c:v>3.5755889543136E-7</c:v>
                </c:pt>
                <c:pt idx="1112">
                  <c:v>3.58518555801549E-7</c:v>
                </c:pt>
                <c:pt idx="1113">
                  <c:v>3.5947821615813E-7</c:v>
                </c:pt>
                <c:pt idx="1114">
                  <c:v>3.60437876528319E-7</c:v>
                </c:pt>
                <c:pt idx="1115">
                  <c:v>3.61397536898508E-7</c:v>
                </c:pt>
                <c:pt idx="1116">
                  <c:v>3.62357197268697E-7</c:v>
                </c:pt>
                <c:pt idx="1117">
                  <c:v>3.63316857638886E-7</c:v>
                </c:pt>
                <c:pt idx="1118">
                  <c:v>3.64276518009075E-7</c:v>
                </c:pt>
                <c:pt idx="1119">
                  <c:v>3.65236178379264E-7</c:v>
                </c:pt>
                <c:pt idx="1120">
                  <c:v>3.66195838749453E-7</c:v>
                </c:pt>
                <c:pt idx="1121">
                  <c:v>3.67155499119642E-7</c:v>
                </c:pt>
                <c:pt idx="1122">
                  <c:v>3.68115159476222E-7</c:v>
                </c:pt>
                <c:pt idx="1123">
                  <c:v>3.69074819846411E-7</c:v>
                </c:pt>
                <c:pt idx="1124">
                  <c:v>3.700344802166E-7</c:v>
                </c:pt>
                <c:pt idx="1125">
                  <c:v>3.70994140586789E-7</c:v>
                </c:pt>
                <c:pt idx="1126">
                  <c:v>3.71953800956978E-7</c:v>
                </c:pt>
                <c:pt idx="1127">
                  <c:v>3.72913461327167E-7</c:v>
                </c:pt>
                <c:pt idx="1128">
                  <c:v>3.73873121697356E-7</c:v>
                </c:pt>
                <c:pt idx="1129">
                  <c:v>3.74832782067545E-7</c:v>
                </c:pt>
                <c:pt idx="1130">
                  <c:v>3.75792442437734E-7</c:v>
                </c:pt>
                <c:pt idx="1131">
                  <c:v>3.76752102807923E-7</c:v>
                </c:pt>
                <c:pt idx="1132">
                  <c:v>3.77711763164504E-7</c:v>
                </c:pt>
                <c:pt idx="1133">
                  <c:v>3.78671423534692E-7</c:v>
                </c:pt>
                <c:pt idx="1134">
                  <c:v>3.79631083904881E-7</c:v>
                </c:pt>
                <c:pt idx="1135">
                  <c:v>3.8059074427507E-7</c:v>
                </c:pt>
                <c:pt idx="1136">
                  <c:v>3.81550404645259E-7</c:v>
                </c:pt>
                <c:pt idx="1137">
                  <c:v>3.82510065015448E-7</c:v>
                </c:pt>
                <c:pt idx="1138">
                  <c:v>3.83469725385637E-7</c:v>
                </c:pt>
                <c:pt idx="1139">
                  <c:v>3.84429385755826E-7</c:v>
                </c:pt>
                <c:pt idx="1140">
                  <c:v>3.85389046126015E-7</c:v>
                </c:pt>
                <c:pt idx="1141">
                  <c:v>3.86348706496204E-7</c:v>
                </c:pt>
                <c:pt idx="1142">
                  <c:v>3.87308366852785E-7</c:v>
                </c:pt>
                <c:pt idx="1143">
                  <c:v>3.88268027222974E-7</c:v>
                </c:pt>
                <c:pt idx="1144">
                  <c:v>3.89227687593163E-7</c:v>
                </c:pt>
                <c:pt idx="1145">
                  <c:v>3.90187347963352E-7</c:v>
                </c:pt>
                <c:pt idx="1146">
                  <c:v>3.9114700833354E-7</c:v>
                </c:pt>
                <c:pt idx="1147">
                  <c:v>3.9210666870373E-7</c:v>
                </c:pt>
                <c:pt idx="1148">
                  <c:v>3.93066329073918E-7</c:v>
                </c:pt>
                <c:pt idx="1149">
                  <c:v>3.94025989444107E-7</c:v>
                </c:pt>
                <c:pt idx="1150">
                  <c:v>3.94985649814296E-7</c:v>
                </c:pt>
                <c:pt idx="1151">
                  <c:v>3.95945310184485E-7</c:v>
                </c:pt>
                <c:pt idx="1152">
                  <c:v>3.96904970541066E-7</c:v>
                </c:pt>
                <c:pt idx="1153">
                  <c:v>3.97864630911255E-7</c:v>
                </c:pt>
                <c:pt idx="1154">
                  <c:v>3.98824291281444E-7</c:v>
                </c:pt>
                <c:pt idx="1155">
                  <c:v>3.99783951651633E-7</c:v>
                </c:pt>
                <c:pt idx="1156">
                  <c:v>4.00743612021822E-7</c:v>
                </c:pt>
                <c:pt idx="1157">
                  <c:v>4.01703272392011E-7</c:v>
                </c:pt>
                <c:pt idx="1158">
                  <c:v>4.026629327622E-7</c:v>
                </c:pt>
                <c:pt idx="1159">
                  <c:v>4.03622593132389E-7</c:v>
                </c:pt>
                <c:pt idx="1160">
                  <c:v>4.04582253502578E-7</c:v>
                </c:pt>
                <c:pt idx="1161">
                  <c:v>4.05541913859158E-7</c:v>
                </c:pt>
                <c:pt idx="1162">
                  <c:v>4.06501574229347E-7</c:v>
                </c:pt>
                <c:pt idx="1163">
                  <c:v>4.07461234599536E-7</c:v>
                </c:pt>
                <c:pt idx="1164">
                  <c:v>4.08420894969725E-7</c:v>
                </c:pt>
                <c:pt idx="1165">
                  <c:v>4.09380555339914E-7</c:v>
                </c:pt>
                <c:pt idx="1166">
                  <c:v>4.10340215710103E-7</c:v>
                </c:pt>
                <c:pt idx="1167">
                  <c:v>4.11299876080292E-7</c:v>
                </c:pt>
                <c:pt idx="1168">
                  <c:v>4.12259536450481E-7</c:v>
                </c:pt>
                <c:pt idx="1169">
                  <c:v>4.1321919682067E-7</c:v>
                </c:pt>
                <c:pt idx="1170">
                  <c:v>4.14178857190859E-7</c:v>
                </c:pt>
                <c:pt idx="1171">
                  <c:v>4.15138517547439E-7</c:v>
                </c:pt>
                <c:pt idx="1172">
                  <c:v>4.16098177917628E-7</c:v>
                </c:pt>
                <c:pt idx="1173">
                  <c:v>4.17057838287817E-7</c:v>
                </c:pt>
                <c:pt idx="1174">
                  <c:v>4.18017498658006E-7</c:v>
                </c:pt>
                <c:pt idx="1175">
                  <c:v>4.18977159028195E-7</c:v>
                </c:pt>
                <c:pt idx="1176">
                  <c:v>4.19936819398384E-7</c:v>
                </c:pt>
                <c:pt idx="1177">
                  <c:v>4.20896479768573E-7</c:v>
                </c:pt>
                <c:pt idx="1178">
                  <c:v>4.21856140138762E-7</c:v>
                </c:pt>
                <c:pt idx="1179">
                  <c:v>4.22815800508951E-7</c:v>
                </c:pt>
                <c:pt idx="1180">
                  <c:v>4.2377546087914E-7</c:v>
                </c:pt>
                <c:pt idx="1181">
                  <c:v>4.24735121235721E-7</c:v>
                </c:pt>
                <c:pt idx="1182">
                  <c:v>4.2569478160591E-7</c:v>
                </c:pt>
                <c:pt idx="1183">
                  <c:v>4.26654441976098E-7</c:v>
                </c:pt>
                <c:pt idx="1184">
                  <c:v>4.27614102346287E-7</c:v>
                </c:pt>
                <c:pt idx="1185">
                  <c:v>4.28573762716476E-7</c:v>
                </c:pt>
                <c:pt idx="1186">
                  <c:v>4.29533423086665E-7</c:v>
                </c:pt>
                <c:pt idx="1187">
                  <c:v>4.30493083456854E-7</c:v>
                </c:pt>
                <c:pt idx="1188">
                  <c:v>4.31452743827043E-7</c:v>
                </c:pt>
                <c:pt idx="1189">
                  <c:v>4.32412404197232E-7</c:v>
                </c:pt>
                <c:pt idx="1190">
                  <c:v>4.33372064567421E-7</c:v>
                </c:pt>
                <c:pt idx="1191">
                  <c:v>4.34331724924002E-7</c:v>
                </c:pt>
                <c:pt idx="1192">
                  <c:v>4.35291385294191E-7</c:v>
                </c:pt>
                <c:pt idx="1193">
                  <c:v>4.36251045664379E-7</c:v>
                </c:pt>
                <c:pt idx="1194">
                  <c:v>4.37210706034569E-7</c:v>
                </c:pt>
                <c:pt idx="1195">
                  <c:v>4.38170366404758E-7</c:v>
                </c:pt>
                <c:pt idx="1196">
                  <c:v>4.39130026774946E-7</c:v>
                </c:pt>
                <c:pt idx="1197">
                  <c:v>4.40089687145135E-7</c:v>
                </c:pt>
                <c:pt idx="1198">
                  <c:v>4.41049347515324E-7</c:v>
                </c:pt>
                <c:pt idx="1199">
                  <c:v>4.42009007885513E-7</c:v>
                </c:pt>
                <c:pt idx="1200">
                  <c:v>4.42968668255702E-7</c:v>
                </c:pt>
                <c:pt idx="1201">
                  <c:v>4.43928328612283E-7</c:v>
                </c:pt>
                <c:pt idx="1202">
                  <c:v>4.44887988982472E-7</c:v>
                </c:pt>
                <c:pt idx="1203">
                  <c:v>4.45847649352661E-7</c:v>
                </c:pt>
                <c:pt idx="1204">
                  <c:v>4.4680730972285E-7</c:v>
                </c:pt>
                <c:pt idx="1205">
                  <c:v>4.47766970093039E-7</c:v>
                </c:pt>
                <c:pt idx="1206">
                  <c:v>4.48726630463228E-7</c:v>
                </c:pt>
                <c:pt idx="1207">
                  <c:v>4.49686290833417E-7</c:v>
                </c:pt>
                <c:pt idx="1208">
                  <c:v>4.50645951203606E-7</c:v>
                </c:pt>
                <c:pt idx="1209">
                  <c:v>4.51605611573795E-7</c:v>
                </c:pt>
                <c:pt idx="1210">
                  <c:v>4.52565271930375E-7</c:v>
                </c:pt>
                <c:pt idx="1211">
                  <c:v>4.53524932300564E-7</c:v>
                </c:pt>
                <c:pt idx="1212">
                  <c:v>4.54484592670753E-7</c:v>
                </c:pt>
                <c:pt idx="1213">
                  <c:v>4.55444253040942E-7</c:v>
                </c:pt>
                <c:pt idx="1214">
                  <c:v>4.56403913411131E-7</c:v>
                </c:pt>
                <c:pt idx="1215">
                  <c:v>4.5736357378132E-7</c:v>
                </c:pt>
                <c:pt idx="1216">
                  <c:v>4.58323234151509E-7</c:v>
                </c:pt>
                <c:pt idx="1217">
                  <c:v>4.59282894521698E-7</c:v>
                </c:pt>
                <c:pt idx="1218">
                  <c:v>4.60242554891887E-7</c:v>
                </c:pt>
                <c:pt idx="1219">
                  <c:v>4.61202215262076E-7</c:v>
                </c:pt>
                <c:pt idx="1220">
                  <c:v>4.62161875618656E-7</c:v>
                </c:pt>
                <c:pt idx="1221">
                  <c:v>4.63121535988845E-7</c:v>
                </c:pt>
                <c:pt idx="1222">
                  <c:v>4.64081196359034E-7</c:v>
                </c:pt>
                <c:pt idx="1223">
                  <c:v>4.65040856729223E-7</c:v>
                </c:pt>
                <c:pt idx="1224">
                  <c:v>4.66000517099412E-7</c:v>
                </c:pt>
                <c:pt idx="1225">
                  <c:v>4.66960177469601E-7</c:v>
                </c:pt>
                <c:pt idx="1226">
                  <c:v>4.6791983783979E-7</c:v>
                </c:pt>
                <c:pt idx="1227">
                  <c:v>4.68879498209979E-7</c:v>
                </c:pt>
                <c:pt idx="1228">
                  <c:v>4.69839158580168E-7</c:v>
                </c:pt>
                <c:pt idx="1229">
                  <c:v>4.70798818950357E-7</c:v>
                </c:pt>
                <c:pt idx="1230">
                  <c:v>4.71758479306938E-7</c:v>
                </c:pt>
                <c:pt idx="1231">
                  <c:v>4.72718139677127E-7</c:v>
                </c:pt>
                <c:pt idx="1232">
                  <c:v>4.73677800047316E-7</c:v>
                </c:pt>
                <c:pt idx="1233">
                  <c:v>4.74637460417504E-7</c:v>
                </c:pt>
                <c:pt idx="1234">
                  <c:v>4.75597120787693E-7</c:v>
                </c:pt>
                <c:pt idx="1235">
                  <c:v>4.76556781157882E-7</c:v>
                </c:pt>
                <c:pt idx="1236">
                  <c:v>4.77516441528071E-7</c:v>
                </c:pt>
                <c:pt idx="1237">
                  <c:v>4.7847610189826E-7</c:v>
                </c:pt>
                <c:pt idx="1238">
                  <c:v>4.79435762268449E-7</c:v>
                </c:pt>
                <c:pt idx="1239">
                  <c:v>4.80395422638638E-7</c:v>
                </c:pt>
                <c:pt idx="1240">
                  <c:v>4.81355082995219E-7</c:v>
                </c:pt>
                <c:pt idx="1241">
                  <c:v>4.82314743365408E-7</c:v>
                </c:pt>
                <c:pt idx="1242">
                  <c:v>4.83274403735597E-7</c:v>
                </c:pt>
                <c:pt idx="1243">
                  <c:v>4.84234064105786E-7</c:v>
                </c:pt>
                <c:pt idx="1244">
                  <c:v>4.85193724475975E-7</c:v>
                </c:pt>
                <c:pt idx="1245">
                  <c:v>4.86153384846163E-7</c:v>
                </c:pt>
                <c:pt idx="1246">
                  <c:v>4.87113045216353E-7</c:v>
                </c:pt>
                <c:pt idx="1247">
                  <c:v>4.88072705586541E-7</c:v>
                </c:pt>
                <c:pt idx="1248">
                  <c:v>4.8903236595673E-7</c:v>
                </c:pt>
                <c:pt idx="1249">
                  <c:v>4.89992026326919E-7</c:v>
                </c:pt>
                <c:pt idx="1250">
                  <c:v>4.909516866835E-7</c:v>
                </c:pt>
                <c:pt idx="1251">
                  <c:v>4.91911347053689E-7</c:v>
                </c:pt>
                <c:pt idx="1252">
                  <c:v>4.92871007423878E-7</c:v>
                </c:pt>
                <c:pt idx="1253">
                  <c:v>4.93830667794067E-7</c:v>
                </c:pt>
                <c:pt idx="1254">
                  <c:v>4.94790328164256E-7</c:v>
                </c:pt>
                <c:pt idx="1255">
                  <c:v>4.95749988534445E-7</c:v>
                </c:pt>
                <c:pt idx="1256">
                  <c:v>4.96709648904634E-7</c:v>
                </c:pt>
                <c:pt idx="1257">
                  <c:v>4.97669309274823E-7</c:v>
                </c:pt>
                <c:pt idx="1258">
                  <c:v>4.98628969645012E-7</c:v>
                </c:pt>
                <c:pt idx="1259">
                  <c:v>4.99588630001592E-7</c:v>
                </c:pt>
                <c:pt idx="1260">
                  <c:v>5.00548290371781E-7</c:v>
                </c:pt>
                <c:pt idx="1261">
                  <c:v>5.0150795074197E-7</c:v>
                </c:pt>
                <c:pt idx="1262">
                  <c:v>5.02467611112159E-7</c:v>
                </c:pt>
                <c:pt idx="1263">
                  <c:v>5.03427271482348E-7</c:v>
                </c:pt>
                <c:pt idx="1264">
                  <c:v>5.04386931852537E-7</c:v>
                </c:pt>
                <c:pt idx="1265">
                  <c:v>5.05346592222726E-7</c:v>
                </c:pt>
                <c:pt idx="1266">
                  <c:v>5.06306252592915E-7</c:v>
                </c:pt>
                <c:pt idx="1267">
                  <c:v>5.07265912963104E-7</c:v>
                </c:pt>
                <c:pt idx="1268">
                  <c:v>5.08225573333293E-7</c:v>
                </c:pt>
                <c:pt idx="1269">
                  <c:v>5.09185233689873E-7</c:v>
                </c:pt>
                <c:pt idx="1270">
                  <c:v>5.10144894060062E-7</c:v>
                </c:pt>
                <c:pt idx="1271">
                  <c:v>5.11104554430251E-7</c:v>
                </c:pt>
                <c:pt idx="1272">
                  <c:v>5.1206421480044E-7</c:v>
                </c:pt>
                <c:pt idx="1273">
                  <c:v>5.13023875170629E-7</c:v>
                </c:pt>
                <c:pt idx="1274">
                  <c:v>5.13983535540818E-7</c:v>
                </c:pt>
                <c:pt idx="1275">
                  <c:v>5.14943195911007E-7</c:v>
                </c:pt>
                <c:pt idx="1276">
                  <c:v>5.15902856281196E-7</c:v>
                </c:pt>
                <c:pt idx="1277">
                  <c:v>5.16862516651385E-7</c:v>
                </c:pt>
                <c:pt idx="1278">
                  <c:v>5.17822177021574E-7</c:v>
                </c:pt>
                <c:pt idx="1279">
                  <c:v>5.18781837378155E-7</c:v>
                </c:pt>
                <c:pt idx="1280">
                  <c:v>5.19741497748343E-7</c:v>
                </c:pt>
                <c:pt idx="1281">
                  <c:v>5.20701158118533E-7</c:v>
                </c:pt>
                <c:pt idx="1282">
                  <c:v>5.21660818488722E-7</c:v>
                </c:pt>
                <c:pt idx="1283">
                  <c:v>5.22620478858911E-7</c:v>
                </c:pt>
                <c:pt idx="1284">
                  <c:v>5.23580139229099E-7</c:v>
                </c:pt>
                <c:pt idx="1285">
                  <c:v>5.24539799599289E-7</c:v>
                </c:pt>
                <c:pt idx="1286">
                  <c:v>5.25499459969477E-7</c:v>
                </c:pt>
                <c:pt idx="1287">
                  <c:v>5.26459120339666E-7</c:v>
                </c:pt>
                <c:pt idx="1288">
                  <c:v>5.27418780709855E-7</c:v>
                </c:pt>
                <c:pt idx="1289">
                  <c:v>5.28378441066436E-7</c:v>
                </c:pt>
                <c:pt idx="1290">
                  <c:v>5.29338101436625E-7</c:v>
                </c:pt>
                <c:pt idx="1291">
                  <c:v>5.30297761806814E-7</c:v>
                </c:pt>
                <c:pt idx="1292">
                  <c:v>5.31257422177003E-7</c:v>
                </c:pt>
                <c:pt idx="1293">
                  <c:v>5.32217082547192E-7</c:v>
                </c:pt>
                <c:pt idx="1294">
                  <c:v>5.33176742917381E-7</c:v>
                </c:pt>
                <c:pt idx="1295">
                  <c:v>5.3413640328757E-7</c:v>
                </c:pt>
                <c:pt idx="1296">
                  <c:v>5.35096063657758E-7</c:v>
                </c:pt>
                <c:pt idx="1297">
                  <c:v>5.36055724027947E-7</c:v>
                </c:pt>
                <c:pt idx="1298">
                  <c:v>5.37015384398136E-7</c:v>
                </c:pt>
                <c:pt idx="1299">
                  <c:v>5.37975044754717E-7</c:v>
                </c:pt>
                <c:pt idx="1300">
                  <c:v>5.38934705124906E-7</c:v>
                </c:pt>
                <c:pt idx="1301">
                  <c:v>5.39894365495095E-7</c:v>
                </c:pt>
                <c:pt idx="1302">
                  <c:v>5.40854025865284E-7</c:v>
                </c:pt>
                <c:pt idx="1303">
                  <c:v>5.41813686235473E-7</c:v>
                </c:pt>
                <c:pt idx="1304">
                  <c:v>5.42773346605662E-7</c:v>
                </c:pt>
                <c:pt idx="1305">
                  <c:v>5.43733006975851E-7</c:v>
                </c:pt>
                <c:pt idx="1306">
                  <c:v>5.4469266734604E-7</c:v>
                </c:pt>
                <c:pt idx="1307">
                  <c:v>5.45652327716228E-7</c:v>
                </c:pt>
                <c:pt idx="1308">
                  <c:v>5.46611988072809E-7</c:v>
                </c:pt>
                <c:pt idx="1309">
                  <c:v>5.47571648442998E-7</c:v>
                </c:pt>
                <c:pt idx="1310">
                  <c:v>5.48531308813187E-7</c:v>
                </c:pt>
                <c:pt idx="1311">
                  <c:v>5.49490969183376E-7</c:v>
                </c:pt>
                <c:pt idx="1312">
                  <c:v>5.50450629553565E-7</c:v>
                </c:pt>
                <c:pt idx="1313">
                  <c:v>5.51410289923754E-7</c:v>
                </c:pt>
                <c:pt idx="1314">
                  <c:v>5.52369950293943E-7</c:v>
                </c:pt>
                <c:pt idx="1315">
                  <c:v>5.53329610664132E-7</c:v>
                </c:pt>
                <c:pt idx="1316">
                  <c:v>5.54289271034321E-7</c:v>
                </c:pt>
                <c:pt idx="1317">
                  <c:v>5.5524893140451E-7</c:v>
                </c:pt>
                <c:pt idx="1318">
                  <c:v>5.5620859176109E-7</c:v>
                </c:pt>
                <c:pt idx="1319">
                  <c:v>5.57168252131279E-7</c:v>
                </c:pt>
                <c:pt idx="1320">
                  <c:v>5.58127912501469E-7</c:v>
                </c:pt>
                <c:pt idx="1321">
                  <c:v>5.59087572871657E-7</c:v>
                </c:pt>
                <c:pt idx="1322">
                  <c:v>5.60047233241846E-7</c:v>
                </c:pt>
                <c:pt idx="1323">
                  <c:v>5.61006893612035E-7</c:v>
                </c:pt>
                <c:pt idx="1324">
                  <c:v>5.61966553982224E-7</c:v>
                </c:pt>
                <c:pt idx="1325">
                  <c:v>5.62926214352413E-7</c:v>
                </c:pt>
                <c:pt idx="1326">
                  <c:v>5.63885874722602E-7</c:v>
                </c:pt>
                <c:pt idx="1327">
                  <c:v>5.64845535092791E-7</c:v>
                </c:pt>
                <c:pt idx="1328">
                  <c:v>5.65805195449372E-7</c:v>
                </c:pt>
                <c:pt idx="1329">
                  <c:v>5.66764855819561E-7</c:v>
                </c:pt>
                <c:pt idx="1330">
                  <c:v>5.6772451618975E-7</c:v>
                </c:pt>
                <c:pt idx="1331">
                  <c:v>5.68684176559939E-7</c:v>
                </c:pt>
                <c:pt idx="1332">
                  <c:v>5.69643836930127E-7</c:v>
                </c:pt>
                <c:pt idx="1333">
                  <c:v>5.70603497300316E-7</c:v>
                </c:pt>
                <c:pt idx="1334">
                  <c:v>5.71563157670505E-7</c:v>
                </c:pt>
                <c:pt idx="1335">
                  <c:v>5.72522818040694E-7</c:v>
                </c:pt>
                <c:pt idx="1336">
                  <c:v>5.73482478410883E-7</c:v>
                </c:pt>
                <c:pt idx="1337">
                  <c:v>5.74442138781072E-7</c:v>
                </c:pt>
                <c:pt idx="1338">
                  <c:v>5.75401799137653E-7</c:v>
                </c:pt>
                <c:pt idx="1339">
                  <c:v>5.76361459507842E-7</c:v>
                </c:pt>
                <c:pt idx="1340">
                  <c:v>5.77321119878031E-7</c:v>
                </c:pt>
                <c:pt idx="1341">
                  <c:v>5.7828078024822E-7</c:v>
                </c:pt>
                <c:pt idx="1342">
                  <c:v>5.79240440618409E-7</c:v>
                </c:pt>
                <c:pt idx="1343">
                  <c:v>5.80200100988598E-7</c:v>
                </c:pt>
                <c:pt idx="1344">
                  <c:v>5.81159761358787E-7</c:v>
                </c:pt>
                <c:pt idx="1345">
                  <c:v>5.82119421728976E-7</c:v>
                </c:pt>
                <c:pt idx="1346">
                  <c:v>5.83079082099165E-7</c:v>
                </c:pt>
                <c:pt idx="1347">
                  <c:v>5.84038742469354E-7</c:v>
                </c:pt>
                <c:pt idx="1348">
                  <c:v>5.84998402825934E-7</c:v>
                </c:pt>
                <c:pt idx="1349">
                  <c:v>5.85958063196123E-7</c:v>
                </c:pt>
                <c:pt idx="1350">
                  <c:v>5.86917723566312E-7</c:v>
                </c:pt>
                <c:pt idx="1351">
                  <c:v>5.87877383936501E-7</c:v>
                </c:pt>
                <c:pt idx="1352">
                  <c:v>5.8883704430669E-7</c:v>
                </c:pt>
                <c:pt idx="1353">
                  <c:v>5.89796704676879E-7</c:v>
                </c:pt>
                <c:pt idx="1354">
                  <c:v>5.90756365047068E-7</c:v>
                </c:pt>
                <c:pt idx="1355">
                  <c:v>5.91716025417257E-7</c:v>
                </c:pt>
                <c:pt idx="1356">
                  <c:v>5.92675685787446E-7</c:v>
                </c:pt>
                <c:pt idx="1357">
                  <c:v>5.93635346144027E-7</c:v>
                </c:pt>
                <c:pt idx="1358">
                  <c:v>5.94595006514215E-7</c:v>
                </c:pt>
                <c:pt idx="1359">
                  <c:v>5.95554666884404E-7</c:v>
                </c:pt>
                <c:pt idx="1360">
                  <c:v>5.96514327254593E-7</c:v>
                </c:pt>
                <c:pt idx="1361">
                  <c:v>5.97473987624782E-7</c:v>
                </c:pt>
                <c:pt idx="1362">
                  <c:v>5.98433647994971E-7</c:v>
                </c:pt>
                <c:pt idx="1363">
                  <c:v>5.9939330836516E-7</c:v>
                </c:pt>
                <c:pt idx="1364">
                  <c:v>6.0035296873535E-7</c:v>
                </c:pt>
                <c:pt idx="1365">
                  <c:v>6.01312629105538E-7</c:v>
                </c:pt>
                <c:pt idx="1366">
                  <c:v>6.02272289475727E-7</c:v>
                </c:pt>
                <c:pt idx="1367">
                  <c:v>6.03231949832308E-7</c:v>
                </c:pt>
                <c:pt idx="1368">
                  <c:v>6.04191610202497E-7</c:v>
                </c:pt>
                <c:pt idx="1369">
                  <c:v>6.05151270572685E-7</c:v>
                </c:pt>
                <c:pt idx="1370">
                  <c:v>6.06110930942874E-7</c:v>
                </c:pt>
                <c:pt idx="1371">
                  <c:v>6.07070591313063E-7</c:v>
                </c:pt>
                <c:pt idx="1372">
                  <c:v>6.08030251683252E-7</c:v>
                </c:pt>
                <c:pt idx="1373">
                  <c:v>6.08989912053441E-7</c:v>
                </c:pt>
                <c:pt idx="1374">
                  <c:v>6.0994957242363E-7</c:v>
                </c:pt>
                <c:pt idx="1375">
                  <c:v>6.10909232793819E-7</c:v>
                </c:pt>
                <c:pt idx="1376">
                  <c:v>6.11868893164008E-7</c:v>
                </c:pt>
                <c:pt idx="1377">
                  <c:v>6.12828553520589E-7</c:v>
                </c:pt>
                <c:pt idx="1378">
                  <c:v>6.13788213890778E-7</c:v>
                </c:pt>
                <c:pt idx="1379">
                  <c:v>6.14747874260967E-7</c:v>
                </c:pt>
                <c:pt idx="1380">
                  <c:v>6.15707534631155E-7</c:v>
                </c:pt>
                <c:pt idx="1381">
                  <c:v>6.16667195001344E-7</c:v>
                </c:pt>
                <c:pt idx="1382">
                  <c:v>6.17626855371534E-7</c:v>
                </c:pt>
                <c:pt idx="1383">
                  <c:v>6.18586515741722E-7</c:v>
                </c:pt>
                <c:pt idx="1384">
                  <c:v>6.19546176111911E-7</c:v>
                </c:pt>
                <c:pt idx="1385">
                  <c:v>6.205058364821E-7</c:v>
                </c:pt>
                <c:pt idx="1386">
                  <c:v>6.21465496852289E-7</c:v>
                </c:pt>
                <c:pt idx="1387">
                  <c:v>6.2242515720887E-7</c:v>
                </c:pt>
                <c:pt idx="1388">
                  <c:v>6.23384817579059E-7</c:v>
                </c:pt>
                <c:pt idx="1389">
                  <c:v>6.24344477949248E-7</c:v>
                </c:pt>
                <c:pt idx="1390">
                  <c:v>6.25304138319437E-7</c:v>
                </c:pt>
                <c:pt idx="1391">
                  <c:v>6.26263798689626E-7</c:v>
                </c:pt>
                <c:pt idx="1392">
                  <c:v>6.27223459059815E-7</c:v>
                </c:pt>
                <c:pt idx="1393">
                  <c:v>6.28183119430004E-7</c:v>
                </c:pt>
                <c:pt idx="1394">
                  <c:v>6.29142779800193E-7</c:v>
                </c:pt>
                <c:pt idx="1395">
                  <c:v>6.30102440170382E-7</c:v>
                </c:pt>
                <c:pt idx="1396">
                  <c:v>6.3106210054057E-7</c:v>
                </c:pt>
                <c:pt idx="1397">
                  <c:v>6.32021760897151E-7</c:v>
                </c:pt>
                <c:pt idx="1398">
                  <c:v>6.3298142126734E-7</c:v>
                </c:pt>
                <c:pt idx="1399">
                  <c:v>6.33941081637529E-7</c:v>
                </c:pt>
                <c:pt idx="1400">
                  <c:v>6.34900742007718E-7</c:v>
                </c:pt>
                <c:pt idx="1401">
                  <c:v>6.35860402377907E-7</c:v>
                </c:pt>
                <c:pt idx="1402">
                  <c:v>6.36820062748096E-7</c:v>
                </c:pt>
                <c:pt idx="1403">
                  <c:v>6.37779723118285E-7</c:v>
                </c:pt>
                <c:pt idx="1404">
                  <c:v>6.38739383488474E-7</c:v>
                </c:pt>
                <c:pt idx="1405">
                  <c:v>6.39699043858663E-7</c:v>
                </c:pt>
                <c:pt idx="1406">
                  <c:v>6.40658704215243E-7</c:v>
                </c:pt>
                <c:pt idx="1407">
                  <c:v>6.41618364585433E-7</c:v>
                </c:pt>
                <c:pt idx="1408">
                  <c:v>6.42578024955621E-7</c:v>
                </c:pt>
                <c:pt idx="1409">
                  <c:v>6.4353768532581E-7</c:v>
                </c:pt>
                <c:pt idx="1410">
                  <c:v>6.44497345695999E-7</c:v>
                </c:pt>
                <c:pt idx="1411">
                  <c:v>6.45457006066188E-7</c:v>
                </c:pt>
                <c:pt idx="1412">
                  <c:v>6.46416666436377E-7</c:v>
                </c:pt>
                <c:pt idx="1413">
                  <c:v>6.47376326806566E-7</c:v>
                </c:pt>
                <c:pt idx="1414">
                  <c:v>6.48335987176755E-7</c:v>
                </c:pt>
                <c:pt idx="1415">
                  <c:v>6.49295647546944E-7</c:v>
                </c:pt>
                <c:pt idx="1416">
                  <c:v>6.50255307903524E-7</c:v>
                </c:pt>
                <c:pt idx="1417">
                  <c:v>6.51214968273713E-7</c:v>
                </c:pt>
                <c:pt idx="1418">
                  <c:v>6.52174628643902E-7</c:v>
                </c:pt>
                <c:pt idx="1419">
                  <c:v>6.53134289041308E-7</c:v>
                </c:pt>
                <c:pt idx="1420">
                  <c:v>6.54093949452322E-7</c:v>
                </c:pt>
                <c:pt idx="1421">
                  <c:v>6.55053609727253E-7</c:v>
                </c:pt>
                <c:pt idx="1422">
                  <c:v>6.56013270138267E-7</c:v>
                </c:pt>
                <c:pt idx="1423">
                  <c:v>6.5697293054928E-7</c:v>
                </c:pt>
                <c:pt idx="1424">
                  <c:v>6.57932590824211E-7</c:v>
                </c:pt>
                <c:pt idx="1425">
                  <c:v>6.58892251235225E-7</c:v>
                </c:pt>
                <c:pt idx="1426">
                  <c:v>6.59851911646239E-7</c:v>
                </c:pt>
                <c:pt idx="1427">
                  <c:v>6.6081157192117E-7</c:v>
                </c:pt>
                <c:pt idx="1428">
                  <c:v>6.61771232332184E-7</c:v>
                </c:pt>
                <c:pt idx="1429">
                  <c:v>6.62730892743197E-7</c:v>
                </c:pt>
                <c:pt idx="1430">
                  <c:v>6.63690553018128E-7</c:v>
                </c:pt>
                <c:pt idx="1431">
                  <c:v>6.64650213429142E-7</c:v>
                </c:pt>
                <c:pt idx="1432">
                  <c:v>6.65609873840156E-7</c:v>
                </c:pt>
                <c:pt idx="1433">
                  <c:v>6.66569534115087E-7</c:v>
                </c:pt>
                <c:pt idx="1434">
                  <c:v>6.67529194526101E-7</c:v>
                </c:pt>
                <c:pt idx="1435">
                  <c:v>6.68488854937114E-7</c:v>
                </c:pt>
                <c:pt idx="1436">
                  <c:v>6.69448515348128E-7</c:v>
                </c:pt>
                <c:pt idx="1437">
                  <c:v>6.70408175623059E-7</c:v>
                </c:pt>
                <c:pt idx="1438">
                  <c:v>6.71367836034073E-7</c:v>
                </c:pt>
                <c:pt idx="1439">
                  <c:v>6.72327496445087E-7</c:v>
                </c:pt>
                <c:pt idx="1440">
                  <c:v>6.73287156720018E-7</c:v>
                </c:pt>
                <c:pt idx="1441">
                  <c:v>6.74246817131032E-7</c:v>
                </c:pt>
                <c:pt idx="1442">
                  <c:v>6.75206477542045E-7</c:v>
                </c:pt>
                <c:pt idx="1443">
                  <c:v>6.76166137816976E-7</c:v>
                </c:pt>
                <c:pt idx="1444">
                  <c:v>6.7712579822799E-7</c:v>
                </c:pt>
                <c:pt idx="1445">
                  <c:v>6.78085458639004E-7</c:v>
                </c:pt>
                <c:pt idx="1446">
                  <c:v>6.79045118913935E-7</c:v>
                </c:pt>
                <c:pt idx="1447">
                  <c:v>6.80004779324949E-7</c:v>
                </c:pt>
                <c:pt idx="1448">
                  <c:v>6.80964439735963E-7</c:v>
                </c:pt>
                <c:pt idx="1449">
                  <c:v>6.81924100146976E-7</c:v>
                </c:pt>
                <c:pt idx="1450">
                  <c:v>6.82883760421907E-7</c:v>
                </c:pt>
                <c:pt idx="1451">
                  <c:v>6.83843420832921E-7</c:v>
                </c:pt>
                <c:pt idx="1452">
                  <c:v>6.84803081243935E-7</c:v>
                </c:pt>
                <c:pt idx="1453">
                  <c:v>6.85762741518866E-7</c:v>
                </c:pt>
                <c:pt idx="1454">
                  <c:v>6.8672240192988E-7</c:v>
                </c:pt>
                <c:pt idx="1455">
                  <c:v>6.87682062340894E-7</c:v>
                </c:pt>
                <c:pt idx="1456">
                  <c:v>6.88641722615824E-7</c:v>
                </c:pt>
                <c:pt idx="1457">
                  <c:v>6.89601383026838E-7</c:v>
                </c:pt>
                <c:pt idx="1458">
                  <c:v>6.90561043437852E-7</c:v>
                </c:pt>
                <c:pt idx="1459">
                  <c:v>6.91520703712783E-7</c:v>
                </c:pt>
                <c:pt idx="1460">
                  <c:v>6.92480364123797E-7</c:v>
                </c:pt>
                <c:pt idx="1461">
                  <c:v>6.93440024534811E-7</c:v>
                </c:pt>
                <c:pt idx="1462">
                  <c:v>6.94399684809741E-7</c:v>
                </c:pt>
                <c:pt idx="1463">
                  <c:v>6.95359345220755E-7</c:v>
                </c:pt>
                <c:pt idx="1464">
                  <c:v>6.96319005631769E-7</c:v>
                </c:pt>
                <c:pt idx="1465">
                  <c:v>6.97278666042783E-7</c:v>
                </c:pt>
                <c:pt idx="1466">
                  <c:v>6.98238326317714E-7</c:v>
                </c:pt>
                <c:pt idx="1467">
                  <c:v>6.99197986728728E-7</c:v>
                </c:pt>
                <c:pt idx="1468">
                  <c:v>7.00157647139741E-7</c:v>
                </c:pt>
                <c:pt idx="1469">
                  <c:v>7.01117307414672E-7</c:v>
                </c:pt>
                <c:pt idx="1470">
                  <c:v>7.02076967825686E-7</c:v>
                </c:pt>
                <c:pt idx="1471">
                  <c:v>7.030366282367E-7</c:v>
                </c:pt>
                <c:pt idx="1472">
                  <c:v>7.03996288511631E-7</c:v>
                </c:pt>
                <c:pt idx="1473">
                  <c:v>7.04955948922645E-7</c:v>
                </c:pt>
                <c:pt idx="1474">
                  <c:v>7.05915609333659E-7</c:v>
                </c:pt>
                <c:pt idx="1475">
                  <c:v>7.0687526960859E-7</c:v>
                </c:pt>
                <c:pt idx="1476">
                  <c:v>7.07834930019604E-7</c:v>
                </c:pt>
                <c:pt idx="1477">
                  <c:v>7.08794590430617E-7</c:v>
                </c:pt>
                <c:pt idx="1478">
                  <c:v>7.09754250841631E-7</c:v>
                </c:pt>
                <c:pt idx="1479">
                  <c:v>7.10713911116562E-7</c:v>
                </c:pt>
                <c:pt idx="1480">
                  <c:v>7.11673571527576E-7</c:v>
                </c:pt>
                <c:pt idx="1481">
                  <c:v>7.12633231938589E-7</c:v>
                </c:pt>
                <c:pt idx="1482">
                  <c:v>7.13592892213521E-7</c:v>
                </c:pt>
                <c:pt idx="1483">
                  <c:v>7.14552552624534E-7</c:v>
                </c:pt>
                <c:pt idx="1484">
                  <c:v>7.15512213035548E-7</c:v>
                </c:pt>
                <c:pt idx="1485">
                  <c:v>7.16471873310479E-7</c:v>
                </c:pt>
                <c:pt idx="1486">
                  <c:v>7.17431533721493E-7</c:v>
                </c:pt>
                <c:pt idx="1487">
                  <c:v>7.18391194132507E-7</c:v>
                </c:pt>
                <c:pt idx="1488">
                  <c:v>7.19350854407438E-7</c:v>
                </c:pt>
                <c:pt idx="1489">
                  <c:v>7.20310514818452E-7</c:v>
                </c:pt>
                <c:pt idx="1490">
                  <c:v>7.21270175229465E-7</c:v>
                </c:pt>
                <c:pt idx="1491">
                  <c:v>7.22229835504396E-7</c:v>
                </c:pt>
                <c:pt idx="1492">
                  <c:v>7.2318949591541E-7</c:v>
                </c:pt>
                <c:pt idx="1493">
                  <c:v>7.24149156326424E-7</c:v>
                </c:pt>
                <c:pt idx="1494">
                  <c:v>7.25108816737438E-7</c:v>
                </c:pt>
                <c:pt idx="1495">
                  <c:v>7.26068477012369E-7</c:v>
                </c:pt>
                <c:pt idx="1496">
                  <c:v>7.27028137423383E-7</c:v>
                </c:pt>
                <c:pt idx="1497">
                  <c:v>7.27987797834396E-7</c:v>
                </c:pt>
                <c:pt idx="1498">
                  <c:v>7.28947458109327E-7</c:v>
                </c:pt>
                <c:pt idx="1499">
                  <c:v>7.29907118520341E-7</c:v>
                </c:pt>
              </c:numCache>
            </c:numRef>
          </c:xVal>
          <c:yVal>
            <c:numRef>
              <c:f>'Al effect 750C'!$E$3:$E$1502</c:f>
              <c:numCache>
                <c:formatCode>General</c:formatCode>
                <c:ptCount val="1500"/>
                <c:pt idx="0">
                  <c:v>0.0001</c:v>
                </c:pt>
                <c:pt idx="1">
                  <c:v>0.0001</c:v>
                </c:pt>
                <c:pt idx="2">
                  <c:v>0.0001</c:v>
                </c:pt>
                <c:pt idx="3">
                  <c:v>0.0001</c:v>
                </c:pt>
                <c:pt idx="4">
                  <c:v>0.0001</c:v>
                </c:pt>
                <c:pt idx="5">
                  <c:v>0.0001</c:v>
                </c:pt>
                <c:pt idx="6">
                  <c:v>0.0001</c:v>
                </c:pt>
                <c:pt idx="7">
                  <c:v>0.0001</c:v>
                </c:pt>
                <c:pt idx="8">
                  <c:v>0.0001</c:v>
                </c:pt>
                <c:pt idx="9">
                  <c:v>0.0001</c:v>
                </c:pt>
                <c:pt idx="10">
                  <c:v>0.0001</c:v>
                </c:pt>
                <c:pt idx="11">
                  <c:v>0.0001</c:v>
                </c:pt>
                <c:pt idx="12">
                  <c:v>0.0001</c:v>
                </c:pt>
                <c:pt idx="13">
                  <c:v>0.0001</c:v>
                </c:pt>
                <c:pt idx="14">
                  <c:v>0.0001</c:v>
                </c:pt>
                <c:pt idx="15">
                  <c:v>0.0001</c:v>
                </c:pt>
                <c:pt idx="16">
                  <c:v>0.0001</c:v>
                </c:pt>
                <c:pt idx="17">
                  <c:v>0.0001</c:v>
                </c:pt>
                <c:pt idx="18">
                  <c:v>0.0001</c:v>
                </c:pt>
                <c:pt idx="19">
                  <c:v>0.0001</c:v>
                </c:pt>
                <c:pt idx="20">
                  <c:v>0.0001</c:v>
                </c:pt>
                <c:pt idx="21">
                  <c:v>0.0001</c:v>
                </c:pt>
                <c:pt idx="22">
                  <c:v>0.0001</c:v>
                </c:pt>
                <c:pt idx="23">
                  <c:v>0.0001</c:v>
                </c:pt>
                <c:pt idx="24">
                  <c:v>0.0001</c:v>
                </c:pt>
                <c:pt idx="25">
                  <c:v>0.0001</c:v>
                </c:pt>
                <c:pt idx="26">
                  <c:v>0.0001</c:v>
                </c:pt>
                <c:pt idx="27">
                  <c:v>0.0001</c:v>
                </c:pt>
                <c:pt idx="28">
                  <c:v>0.0001</c:v>
                </c:pt>
                <c:pt idx="29">
                  <c:v>0.0001</c:v>
                </c:pt>
                <c:pt idx="30">
                  <c:v>0.0001</c:v>
                </c:pt>
                <c:pt idx="31">
                  <c:v>0.0001</c:v>
                </c:pt>
                <c:pt idx="32">
                  <c:v>0.0001</c:v>
                </c:pt>
                <c:pt idx="33">
                  <c:v>0.0001</c:v>
                </c:pt>
                <c:pt idx="34">
                  <c:v>0.0001</c:v>
                </c:pt>
                <c:pt idx="35">
                  <c:v>0.0001</c:v>
                </c:pt>
                <c:pt idx="36">
                  <c:v>0.0001</c:v>
                </c:pt>
                <c:pt idx="37">
                  <c:v>0.0001</c:v>
                </c:pt>
                <c:pt idx="38">
                  <c:v>0.0001</c:v>
                </c:pt>
                <c:pt idx="39">
                  <c:v>0.0001</c:v>
                </c:pt>
                <c:pt idx="40">
                  <c:v>0.0001</c:v>
                </c:pt>
                <c:pt idx="41">
                  <c:v>0.0001</c:v>
                </c:pt>
                <c:pt idx="42">
                  <c:v>0.0001</c:v>
                </c:pt>
                <c:pt idx="43">
                  <c:v>0.0001</c:v>
                </c:pt>
                <c:pt idx="44">
                  <c:v>0.0001</c:v>
                </c:pt>
                <c:pt idx="45">
                  <c:v>0.0001</c:v>
                </c:pt>
                <c:pt idx="46">
                  <c:v>0.0001</c:v>
                </c:pt>
                <c:pt idx="47">
                  <c:v>0.0001</c:v>
                </c:pt>
                <c:pt idx="48">
                  <c:v>0.0001</c:v>
                </c:pt>
                <c:pt idx="49">
                  <c:v>0.0001</c:v>
                </c:pt>
                <c:pt idx="50">
                  <c:v>0.0001</c:v>
                </c:pt>
                <c:pt idx="51">
                  <c:v>0.0001</c:v>
                </c:pt>
                <c:pt idx="52">
                  <c:v>0.0001</c:v>
                </c:pt>
                <c:pt idx="53">
                  <c:v>0.0001</c:v>
                </c:pt>
                <c:pt idx="54">
                  <c:v>0.0001</c:v>
                </c:pt>
                <c:pt idx="55">
                  <c:v>0.0001</c:v>
                </c:pt>
                <c:pt idx="56">
                  <c:v>0.0001</c:v>
                </c:pt>
                <c:pt idx="57">
                  <c:v>0.0001</c:v>
                </c:pt>
                <c:pt idx="58">
                  <c:v>0.0001</c:v>
                </c:pt>
                <c:pt idx="59">
                  <c:v>0.0001</c:v>
                </c:pt>
                <c:pt idx="60">
                  <c:v>0.0001</c:v>
                </c:pt>
                <c:pt idx="61">
                  <c:v>0.0001</c:v>
                </c:pt>
                <c:pt idx="62">
                  <c:v>0.0001</c:v>
                </c:pt>
                <c:pt idx="63">
                  <c:v>0.0001</c:v>
                </c:pt>
                <c:pt idx="64">
                  <c:v>0.0001</c:v>
                </c:pt>
                <c:pt idx="65">
                  <c:v>0.0001</c:v>
                </c:pt>
                <c:pt idx="66">
                  <c:v>0.0001</c:v>
                </c:pt>
                <c:pt idx="67">
                  <c:v>0.0001</c:v>
                </c:pt>
                <c:pt idx="68">
                  <c:v>0.0001</c:v>
                </c:pt>
                <c:pt idx="69">
                  <c:v>0.0001</c:v>
                </c:pt>
                <c:pt idx="70">
                  <c:v>0.0001</c:v>
                </c:pt>
                <c:pt idx="71">
                  <c:v>0.0001</c:v>
                </c:pt>
                <c:pt idx="72">
                  <c:v>0.0001</c:v>
                </c:pt>
                <c:pt idx="73">
                  <c:v>0.0001</c:v>
                </c:pt>
                <c:pt idx="74">
                  <c:v>0.0001</c:v>
                </c:pt>
                <c:pt idx="75">
                  <c:v>0.0001</c:v>
                </c:pt>
                <c:pt idx="76">
                  <c:v>0.0001</c:v>
                </c:pt>
                <c:pt idx="77">
                  <c:v>0.0001</c:v>
                </c:pt>
                <c:pt idx="78">
                  <c:v>0.0001</c:v>
                </c:pt>
                <c:pt idx="79">
                  <c:v>0.0001</c:v>
                </c:pt>
                <c:pt idx="80">
                  <c:v>0.0001</c:v>
                </c:pt>
                <c:pt idx="81">
                  <c:v>0.0001</c:v>
                </c:pt>
                <c:pt idx="82">
                  <c:v>0.0001</c:v>
                </c:pt>
                <c:pt idx="83">
                  <c:v>0.0001</c:v>
                </c:pt>
                <c:pt idx="84">
                  <c:v>0.0001</c:v>
                </c:pt>
                <c:pt idx="85">
                  <c:v>0.0001</c:v>
                </c:pt>
                <c:pt idx="86">
                  <c:v>0.0001</c:v>
                </c:pt>
                <c:pt idx="87">
                  <c:v>0.0001</c:v>
                </c:pt>
                <c:pt idx="88">
                  <c:v>0.0001</c:v>
                </c:pt>
                <c:pt idx="89">
                  <c:v>0.0001</c:v>
                </c:pt>
                <c:pt idx="90">
                  <c:v>0.0001</c:v>
                </c:pt>
                <c:pt idx="91">
                  <c:v>0.0001</c:v>
                </c:pt>
                <c:pt idx="92">
                  <c:v>0.0001</c:v>
                </c:pt>
                <c:pt idx="93">
                  <c:v>0.0001</c:v>
                </c:pt>
                <c:pt idx="94">
                  <c:v>0.0001</c:v>
                </c:pt>
                <c:pt idx="95">
                  <c:v>0.0001</c:v>
                </c:pt>
                <c:pt idx="96">
                  <c:v>0.0001</c:v>
                </c:pt>
                <c:pt idx="97">
                  <c:v>0.0001</c:v>
                </c:pt>
                <c:pt idx="98">
                  <c:v>0.0001</c:v>
                </c:pt>
                <c:pt idx="99">
                  <c:v>0.0001</c:v>
                </c:pt>
                <c:pt idx="100">
                  <c:v>0.0001</c:v>
                </c:pt>
                <c:pt idx="101">
                  <c:v>0.0001</c:v>
                </c:pt>
                <c:pt idx="102">
                  <c:v>0.0001</c:v>
                </c:pt>
                <c:pt idx="103">
                  <c:v>0.0001</c:v>
                </c:pt>
                <c:pt idx="104">
                  <c:v>0.0001</c:v>
                </c:pt>
                <c:pt idx="105">
                  <c:v>0.0001</c:v>
                </c:pt>
                <c:pt idx="106">
                  <c:v>0.0001</c:v>
                </c:pt>
                <c:pt idx="107">
                  <c:v>0.0001</c:v>
                </c:pt>
                <c:pt idx="108">
                  <c:v>0.0001</c:v>
                </c:pt>
                <c:pt idx="109">
                  <c:v>0.0001</c:v>
                </c:pt>
                <c:pt idx="110">
                  <c:v>0.0001</c:v>
                </c:pt>
                <c:pt idx="111">
                  <c:v>0.0001</c:v>
                </c:pt>
                <c:pt idx="112">
                  <c:v>0.0001</c:v>
                </c:pt>
                <c:pt idx="113">
                  <c:v>0.0001</c:v>
                </c:pt>
                <c:pt idx="114">
                  <c:v>0.0001</c:v>
                </c:pt>
                <c:pt idx="115">
                  <c:v>0.0001</c:v>
                </c:pt>
                <c:pt idx="116">
                  <c:v>0.0001</c:v>
                </c:pt>
                <c:pt idx="117">
                  <c:v>0.0001</c:v>
                </c:pt>
                <c:pt idx="118">
                  <c:v>0.0001</c:v>
                </c:pt>
                <c:pt idx="119">
                  <c:v>0.0001</c:v>
                </c:pt>
                <c:pt idx="120">
                  <c:v>0.0001</c:v>
                </c:pt>
                <c:pt idx="121">
                  <c:v>0.0001</c:v>
                </c:pt>
                <c:pt idx="122">
                  <c:v>0.0001</c:v>
                </c:pt>
                <c:pt idx="123">
                  <c:v>0.0001</c:v>
                </c:pt>
                <c:pt idx="124">
                  <c:v>0.0001</c:v>
                </c:pt>
                <c:pt idx="125">
                  <c:v>0.0001</c:v>
                </c:pt>
                <c:pt idx="126">
                  <c:v>0.0001</c:v>
                </c:pt>
                <c:pt idx="127">
                  <c:v>0.0001</c:v>
                </c:pt>
                <c:pt idx="128">
                  <c:v>0.0001</c:v>
                </c:pt>
                <c:pt idx="129">
                  <c:v>0.0001</c:v>
                </c:pt>
                <c:pt idx="130">
                  <c:v>0.0001</c:v>
                </c:pt>
                <c:pt idx="131">
                  <c:v>0.0001</c:v>
                </c:pt>
                <c:pt idx="132">
                  <c:v>0.0001</c:v>
                </c:pt>
                <c:pt idx="133">
                  <c:v>0.0001</c:v>
                </c:pt>
                <c:pt idx="134">
                  <c:v>0.0001</c:v>
                </c:pt>
                <c:pt idx="135">
                  <c:v>0.0001</c:v>
                </c:pt>
                <c:pt idx="136">
                  <c:v>0.0001</c:v>
                </c:pt>
                <c:pt idx="137">
                  <c:v>0.0001</c:v>
                </c:pt>
                <c:pt idx="138">
                  <c:v>0.0001</c:v>
                </c:pt>
                <c:pt idx="139">
                  <c:v>0.0001</c:v>
                </c:pt>
                <c:pt idx="140">
                  <c:v>0.0001</c:v>
                </c:pt>
                <c:pt idx="141">
                  <c:v>0.0001</c:v>
                </c:pt>
                <c:pt idx="142">
                  <c:v>0.0001</c:v>
                </c:pt>
                <c:pt idx="143">
                  <c:v>0.0001</c:v>
                </c:pt>
                <c:pt idx="144">
                  <c:v>0.0001</c:v>
                </c:pt>
                <c:pt idx="145">
                  <c:v>0.0001</c:v>
                </c:pt>
                <c:pt idx="146">
                  <c:v>0.0001</c:v>
                </c:pt>
                <c:pt idx="147">
                  <c:v>0.0001</c:v>
                </c:pt>
                <c:pt idx="148">
                  <c:v>0.0001</c:v>
                </c:pt>
                <c:pt idx="149">
                  <c:v>0.0001</c:v>
                </c:pt>
                <c:pt idx="150">
                  <c:v>0.0001</c:v>
                </c:pt>
                <c:pt idx="151">
                  <c:v>0.0001</c:v>
                </c:pt>
                <c:pt idx="152">
                  <c:v>0.0001</c:v>
                </c:pt>
                <c:pt idx="153">
                  <c:v>0.0001</c:v>
                </c:pt>
                <c:pt idx="154">
                  <c:v>0.0001</c:v>
                </c:pt>
                <c:pt idx="155">
                  <c:v>0.0001</c:v>
                </c:pt>
                <c:pt idx="156">
                  <c:v>0.0001</c:v>
                </c:pt>
                <c:pt idx="157">
                  <c:v>0.0001</c:v>
                </c:pt>
                <c:pt idx="158">
                  <c:v>0.0001</c:v>
                </c:pt>
                <c:pt idx="159">
                  <c:v>0.0001</c:v>
                </c:pt>
                <c:pt idx="160">
                  <c:v>0.0001</c:v>
                </c:pt>
                <c:pt idx="161">
                  <c:v>0.0001</c:v>
                </c:pt>
                <c:pt idx="162">
                  <c:v>0.0001</c:v>
                </c:pt>
                <c:pt idx="163">
                  <c:v>0.0001</c:v>
                </c:pt>
                <c:pt idx="164">
                  <c:v>0.0001</c:v>
                </c:pt>
                <c:pt idx="165">
                  <c:v>0.0001</c:v>
                </c:pt>
                <c:pt idx="166">
                  <c:v>0.0001</c:v>
                </c:pt>
                <c:pt idx="167">
                  <c:v>0.0001</c:v>
                </c:pt>
                <c:pt idx="168">
                  <c:v>0.0001</c:v>
                </c:pt>
                <c:pt idx="169">
                  <c:v>0.0001</c:v>
                </c:pt>
                <c:pt idx="170">
                  <c:v>0.0001</c:v>
                </c:pt>
                <c:pt idx="171">
                  <c:v>0.0001</c:v>
                </c:pt>
                <c:pt idx="172">
                  <c:v>0.0001</c:v>
                </c:pt>
                <c:pt idx="173">
                  <c:v>0.0001</c:v>
                </c:pt>
                <c:pt idx="174">
                  <c:v>0.0001</c:v>
                </c:pt>
                <c:pt idx="175">
                  <c:v>0.0001</c:v>
                </c:pt>
                <c:pt idx="176">
                  <c:v>0.0001</c:v>
                </c:pt>
                <c:pt idx="177">
                  <c:v>0.0001</c:v>
                </c:pt>
                <c:pt idx="178">
                  <c:v>0.0001</c:v>
                </c:pt>
                <c:pt idx="179">
                  <c:v>0.0001</c:v>
                </c:pt>
                <c:pt idx="180">
                  <c:v>0.0001</c:v>
                </c:pt>
                <c:pt idx="181">
                  <c:v>0.0001</c:v>
                </c:pt>
                <c:pt idx="182">
                  <c:v>0.0001</c:v>
                </c:pt>
                <c:pt idx="183">
                  <c:v>0.0001</c:v>
                </c:pt>
                <c:pt idx="184">
                  <c:v>0.0001</c:v>
                </c:pt>
                <c:pt idx="185">
                  <c:v>0.0001</c:v>
                </c:pt>
                <c:pt idx="186">
                  <c:v>0.0001</c:v>
                </c:pt>
                <c:pt idx="187">
                  <c:v>0.0001</c:v>
                </c:pt>
                <c:pt idx="188">
                  <c:v>0.0001</c:v>
                </c:pt>
                <c:pt idx="189">
                  <c:v>0.0001</c:v>
                </c:pt>
                <c:pt idx="190">
                  <c:v>0.0001</c:v>
                </c:pt>
                <c:pt idx="191">
                  <c:v>0.0001</c:v>
                </c:pt>
                <c:pt idx="192">
                  <c:v>0.0001</c:v>
                </c:pt>
                <c:pt idx="193">
                  <c:v>0.0001</c:v>
                </c:pt>
                <c:pt idx="194">
                  <c:v>0.0001</c:v>
                </c:pt>
                <c:pt idx="195">
                  <c:v>0.0001</c:v>
                </c:pt>
                <c:pt idx="196">
                  <c:v>0.0001</c:v>
                </c:pt>
                <c:pt idx="197">
                  <c:v>0.0001</c:v>
                </c:pt>
                <c:pt idx="198">
                  <c:v>0.0001</c:v>
                </c:pt>
                <c:pt idx="199">
                  <c:v>0.0001</c:v>
                </c:pt>
                <c:pt idx="200">
                  <c:v>0.0001</c:v>
                </c:pt>
                <c:pt idx="201">
                  <c:v>0.0001</c:v>
                </c:pt>
                <c:pt idx="202">
                  <c:v>0.0001</c:v>
                </c:pt>
                <c:pt idx="203">
                  <c:v>0.0001</c:v>
                </c:pt>
                <c:pt idx="204">
                  <c:v>0.0001</c:v>
                </c:pt>
                <c:pt idx="205">
                  <c:v>0.0001</c:v>
                </c:pt>
                <c:pt idx="206">
                  <c:v>0.0001</c:v>
                </c:pt>
                <c:pt idx="207">
                  <c:v>0.0001</c:v>
                </c:pt>
                <c:pt idx="208">
                  <c:v>0.0001</c:v>
                </c:pt>
                <c:pt idx="209">
                  <c:v>0.0001</c:v>
                </c:pt>
                <c:pt idx="210">
                  <c:v>0.0001</c:v>
                </c:pt>
                <c:pt idx="211">
                  <c:v>0.0001</c:v>
                </c:pt>
                <c:pt idx="212">
                  <c:v>0.0001</c:v>
                </c:pt>
                <c:pt idx="213">
                  <c:v>0.0001</c:v>
                </c:pt>
                <c:pt idx="214">
                  <c:v>0.0001</c:v>
                </c:pt>
                <c:pt idx="215">
                  <c:v>0.0001</c:v>
                </c:pt>
                <c:pt idx="216">
                  <c:v>0.0001</c:v>
                </c:pt>
                <c:pt idx="217">
                  <c:v>0.0001</c:v>
                </c:pt>
                <c:pt idx="218">
                  <c:v>0.0001</c:v>
                </c:pt>
                <c:pt idx="219">
                  <c:v>0.0001</c:v>
                </c:pt>
                <c:pt idx="220">
                  <c:v>0.0001</c:v>
                </c:pt>
                <c:pt idx="221">
                  <c:v>0.0001</c:v>
                </c:pt>
                <c:pt idx="222">
                  <c:v>0.0001</c:v>
                </c:pt>
                <c:pt idx="223">
                  <c:v>0.0001</c:v>
                </c:pt>
                <c:pt idx="224">
                  <c:v>0.0001</c:v>
                </c:pt>
                <c:pt idx="225">
                  <c:v>0.0001</c:v>
                </c:pt>
                <c:pt idx="226">
                  <c:v>0.0001</c:v>
                </c:pt>
                <c:pt idx="227">
                  <c:v>0.0001</c:v>
                </c:pt>
                <c:pt idx="228">
                  <c:v>0.0001</c:v>
                </c:pt>
                <c:pt idx="229">
                  <c:v>0.0001</c:v>
                </c:pt>
                <c:pt idx="230">
                  <c:v>0.0001</c:v>
                </c:pt>
                <c:pt idx="231">
                  <c:v>0.0001</c:v>
                </c:pt>
                <c:pt idx="232">
                  <c:v>0.0001</c:v>
                </c:pt>
                <c:pt idx="233">
                  <c:v>0.0001</c:v>
                </c:pt>
                <c:pt idx="234">
                  <c:v>0.0001</c:v>
                </c:pt>
                <c:pt idx="235">
                  <c:v>0.0001</c:v>
                </c:pt>
                <c:pt idx="236">
                  <c:v>0.0001</c:v>
                </c:pt>
                <c:pt idx="237">
                  <c:v>0.0001</c:v>
                </c:pt>
                <c:pt idx="238">
                  <c:v>0.0001</c:v>
                </c:pt>
                <c:pt idx="239">
                  <c:v>0.0001</c:v>
                </c:pt>
                <c:pt idx="240">
                  <c:v>0.0001</c:v>
                </c:pt>
                <c:pt idx="241">
                  <c:v>0.0001</c:v>
                </c:pt>
                <c:pt idx="242">
                  <c:v>0.0001</c:v>
                </c:pt>
                <c:pt idx="243">
                  <c:v>0.0001</c:v>
                </c:pt>
                <c:pt idx="244">
                  <c:v>0.0001</c:v>
                </c:pt>
                <c:pt idx="245">
                  <c:v>0.0001</c:v>
                </c:pt>
                <c:pt idx="246">
                  <c:v>0.0001</c:v>
                </c:pt>
                <c:pt idx="247">
                  <c:v>0.0001</c:v>
                </c:pt>
                <c:pt idx="248">
                  <c:v>0.0001</c:v>
                </c:pt>
                <c:pt idx="249">
                  <c:v>0.0001</c:v>
                </c:pt>
                <c:pt idx="250">
                  <c:v>0.0001</c:v>
                </c:pt>
                <c:pt idx="251">
                  <c:v>0.0001</c:v>
                </c:pt>
                <c:pt idx="252">
                  <c:v>0.0001</c:v>
                </c:pt>
                <c:pt idx="253">
                  <c:v>0.0001</c:v>
                </c:pt>
                <c:pt idx="254">
                  <c:v>0.0001</c:v>
                </c:pt>
                <c:pt idx="255">
                  <c:v>0.0001</c:v>
                </c:pt>
                <c:pt idx="256">
                  <c:v>0.0001</c:v>
                </c:pt>
                <c:pt idx="257">
                  <c:v>0.0001</c:v>
                </c:pt>
                <c:pt idx="258">
                  <c:v>0.0001</c:v>
                </c:pt>
                <c:pt idx="259">
                  <c:v>0.0001</c:v>
                </c:pt>
                <c:pt idx="260">
                  <c:v>0.0001</c:v>
                </c:pt>
                <c:pt idx="261">
                  <c:v>0.0001</c:v>
                </c:pt>
                <c:pt idx="262">
                  <c:v>0.0001</c:v>
                </c:pt>
                <c:pt idx="263">
                  <c:v>0.0001</c:v>
                </c:pt>
                <c:pt idx="264">
                  <c:v>0.0001</c:v>
                </c:pt>
                <c:pt idx="265">
                  <c:v>0.0001</c:v>
                </c:pt>
                <c:pt idx="266">
                  <c:v>0.0001</c:v>
                </c:pt>
                <c:pt idx="267">
                  <c:v>0.0001</c:v>
                </c:pt>
                <c:pt idx="268">
                  <c:v>0.0001</c:v>
                </c:pt>
                <c:pt idx="269">
                  <c:v>0.0001</c:v>
                </c:pt>
                <c:pt idx="270">
                  <c:v>0.0001</c:v>
                </c:pt>
                <c:pt idx="271">
                  <c:v>0.0001</c:v>
                </c:pt>
                <c:pt idx="272">
                  <c:v>0.0001</c:v>
                </c:pt>
                <c:pt idx="273">
                  <c:v>0.0001</c:v>
                </c:pt>
                <c:pt idx="274">
                  <c:v>0.0001</c:v>
                </c:pt>
                <c:pt idx="275">
                  <c:v>0.0001</c:v>
                </c:pt>
                <c:pt idx="276">
                  <c:v>0.0001</c:v>
                </c:pt>
                <c:pt idx="277">
                  <c:v>0.0001</c:v>
                </c:pt>
                <c:pt idx="278">
                  <c:v>0.0001</c:v>
                </c:pt>
                <c:pt idx="279">
                  <c:v>0.0001</c:v>
                </c:pt>
                <c:pt idx="280">
                  <c:v>0.0001</c:v>
                </c:pt>
                <c:pt idx="281">
                  <c:v>0.0001</c:v>
                </c:pt>
                <c:pt idx="282">
                  <c:v>0.0001</c:v>
                </c:pt>
                <c:pt idx="283">
                  <c:v>0.0001</c:v>
                </c:pt>
                <c:pt idx="284">
                  <c:v>0.0001</c:v>
                </c:pt>
                <c:pt idx="285">
                  <c:v>0.0001</c:v>
                </c:pt>
                <c:pt idx="286">
                  <c:v>0.0001</c:v>
                </c:pt>
                <c:pt idx="287">
                  <c:v>0.0001</c:v>
                </c:pt>
                <c:pt idx="288">
                  <c:v>0.0001</c:v>
                </c:pt>
                <c:pt idx="289">
                  <c:v>0.0001</c:v>
                </c:pt>
                <c:pt idx="290">
                  <c:v>0.0001</c:v>
                </c:pt>
                <c:pt idx="291">
                  <c:v>0.0001</c:v>
                </c:pt>
                <c:pt idx="292">
                  <c:v>0.0001</c:v>
                </c:pt>
                <c:pt idx="293">
                  <c:v>0.0001</c:v>
                </c:pt>
                <c:pt idx="294">
                  <c:v>0.0001</c:v>
                </c:pt>
                <c:pt idx="295">
                  <c:v>0.0001</c:v>
                </c:pt>
                <c:pt idx="296">
                  <c:v>0.0001</c:v>
                </c:pt>
                <c:pt idx="297">
                  <c:v>0.0001</c:v>
                </c:pt>
                <c:pt idx="298">
                  <c:v>0.0001</c:v>
                </c:pt>
                <c:pt idx="299">
                  <c:v>0.0001</c:v>
                </c:pt>
                <c:pt idx="300">
                  <c:v>0.0001</c:v>
                </c:pt>
                <c:pt idx="301">
                  <c:v>0.0001</c:v>
                </c:pt>
                <c:pt idx="302">
                  <c:v>0.0001</c:v>
                </c:pt>
                <c:pt idx="303">
                  <c:v>0.0001</c:v>
                </c:pt>
                <c:pt idx="304">
                  <c:v>0.0001</c:v>
                </c:pt>
                <c:pt idx="305">
                  <c:v>0.0001</c:v>
                </c:pt>
                <c:pt idx="306">
                  <c:v>0.0001</c:v>
                </c:pt>
                <c:pt idx="307">
                  <c:v>0.0001</c:v>
                </c:pt>
                <c:pt idx="308">
                  <c:v>0.0001</c:v>
                </c:pt>
                <c:pt idx="309">
                  <c:v>0.0001</c:v>
                </c:pt>
                <c:pt idx="310">
                  <c:v>0.0001</c:v>
                </c:pt>
                <c:pt idx="311">
                  <c:v>0.0001</c:v>
                </c:pt>
                <c:pt idx="312">
                  <c:v>0.0001</c:v>
                </c:pt>
                <c:pt idx="313">
                  <c:v>0.0001</c:v>
                </c:pt>
                <c:pt idx="314">
                  <c:v>0.0001</c:v>
                </c:pt>
                <c:pt idx="315">
                  <c:v>0.0001</c:v>
                </c:pt>
                <c:pt idx="316">
                  <c:v>0.0001</c:v>
                </c:pt>
                <c:pt idx="317">
                  <c:v>0.0001</c:v>
                </c:pt>
                <c:pt idx="318">
                  <c:v>0.0001</c:v>
                </c:pt>
                <c:pt idx="319">
                  <c:v>0.0001</c:v>
                </c:pt>
                <c:pt idx="320">
                  <c:v>0.0001</c:v>
                </c:pt>
                <c:pt idx="321">
                  <c:v>0.0001</c:v>
                </c:pt>
                <c:pt idx="322">
                  <c:v>0.0001</c:v>
                </c:pt>
                <c:pt idx="323">
                  <c:v>0.0001</c:v>
                </c:pt>
                <c:pt idx="324">
                  <c:v>0.0001</c:v>
                </c:pt>
                <c:pt idx="325">
                  <c:v>0.0001</c:v>
                </c:pt>
                <c:pt idx="326">
                  <c:v>0.0001</c:v>
                </c:pt>
                <c:pt idx="327">
                  <c:v>0.0001</c:v>
                </c:pt>
                <c:pt idx="328">
                  <c:v>0.0001</c:v>
                </c:pt>
                <c:pt idx="329">
                  <c:v>0.0001</c:v>
                </c:pt>
                <c:pt idx="330">
                  <c:v>0.0001</c:v>
                </c:pt>
                <c:pt idx="331">
                  <c:v>0.0001</c:v>
                </c:pt>
                <c:pt idx="332">
                  <c:v>0.0001</c:v>
                </c:pt>
                <c:pt idx="333">
                  <c:v>0.0001</c:v>
                </c:pt>
                <c:pt idx="334">
                  <c:v>0.0001</c:v>
                </c:pt>
                <c:pt idx="335">
                  <c:v>0.0001</c:v>
                </c:pt>
                <c:pt idx="336">
                  <c:v>0.0001</c:v>
                </c:pt>
                <c:pt idx="337">
                  <c:v>0.0001</c:v>
                </c:pt>
                <c:pt idx="338">
                  <c:v>0.0001</c:v>
                </c:pt>
                <c:pt idx="339">
                  <c:v>0.0001</c:v>
                </c:pt>
                <c:pt idx="340">
                  <c:v>0.0001</c:v>
                </c:pt>
                <c:pt idx="341">
                  <c:v>0.0001</c:v>
                </c:pt>
                <c:pt idx="342">
                  <c:v>0.0001</c:v>
                </c:pt>
                <c:pt idx="343">
                  <c:v>0.0001</c:v>
                </c:pt>
                <c:pt idx="344">
                  <c:v>0.0001</c:v>
                </c:pt>
                <c:pt idx="345">
                  <c:v>0.0001</c:v>
                </c:pt>
                <c:pt idx="346">
                  <c:v>0.0001</c:v>
                </c:pt>
                <c:pt idx="347">
                  <c:v>0.0001</c:v>
                </c:pt>
                <c:pt idx="348">
                  <c:v>0.0001</c:v>
                </c:pt>
                <c:pt idx="349">
                  <c:v>0.0001</c:v>
                </c:pt>
                <c:pt idx="350">
                  <c:v>0.0001</c:v>
                </c:pt>
                <c:pt idx="351">
                  <c:v>0.0001</c:v>
                </c:pt>
                <c:pt idx="352">
                  <c:v>0.0001</c:v>
                </c:pt>
                <c:pt idx="353">
                  <c:v>0.0001</c:v>
                </c:pt>
                <c:pt idx="354">
                  <c:v>0.0001</c:v>
                </c:pt>
                <c:pt idx="355">
                  <c:v>0.0001</c:v>
                </c:pt>
                <c:pt idx="356">
                  <c:v>0.0001</c:v>
                </c:pt>
                <c:pt idx="357">
                  <c:v>0.0001</c:v>
                </c:pt>
                <c:pt idx="358">
                  <c:v>0.0001</c:v>
                </c:pt>
                <c:pt idx="359">
                  <c:v>0.0001</c:v>
                </c:pt>
                <c:pt idx="360">
                  <c:v>0.0001</c:v>
                </c:pt>
                <c:pt idx="361">
                  <c:v>0.0001</c:v>
                </c:pt>
                <c:pt idx="362">
                  <c:v>0.0001</c:v>
                </c:pt>
                <c:pt idx="363">
                  <c:v>0.0001</c:v>
                </c:pt>
                <c:pt idx="364">
                  <c:v>0.0001</c:v>
                </c:pt>
                <c:pt idx="365">
                  <c:v>0.0001</c:v>
                </c:pt>
                <c:pt idx="366">
                  <c:v>0.0001</c:v>
                </c:pt>
                <c:pt idx="367">
                  <c:v>0.0001</c:v>
                </c:pt>
                <c:pt idx="368">
                  <c:v>0.0001</c:v>
                </c:pt>
                <c:pt idx="369">
                  <c:v>0.0001</c:v>
                </c:pt>
                <c:pt idx="370">
                  <c:v>0.0001</c:v>
                </c:pt>
                <c:pt idx="371">
                  <c:v>0.0001</c:v>
                </c:pt>
                <c:pt idx="372">
                  <c:v>0.0001</c:v>
                </c:pt>
                <c:pt idx="373">
                  <c:v>0.0001</c:v>
                </c:pt>
                <c:pt idx="374">
                  <c:v>0.0001</c:v>
                </c:pt>
                <c:pt idx="375">
                  <c:v>0.0001</c:v>
                </c:pt>
                <c:pt idx="376">
                  <c:v>0.0001</c:v>
                </c:pt>
                <c:pt idx="377">
                  <c:v>0.0001</c:v>
                </c:pt>
                <c:pt idx="378">
                  <c:v>0.0001</c:v>
                </c:pt>
                <c:pt idx="379">
                  <c:v>0.0001</c:v>
                </c:pt>
                <c:pt idx="380">
                  <c:v>0.0001</c:v>
                </c:pt>
                <c:pt idx="381">
                  <c:v>0.0001</c:v>
                </c:pt>
                <c:pt idx="382">
                  <c:v>0.0001</c:v>
                </c:pt>
                <c:pt idx="383">
                  <c:v>0.0001</c:v>
                </c:pt>
                <c:pt idx="384">
                  <c:v>0.0001</c:v>
                </c:pt>
                <c:pt idx="385">
                  <c:v>0.0001</c:v>
                </c:pt>
                <c:pt idx="386">
                  <c:v>0.0001</c:v>
                </c:pt>
                <c:pt idx="387">
                  <c:v>0.0001</c:v>
                </c:pt>
                <c:pt idx="388">
                  <c:v>0.0001</c:v>
                </c:pt>
                <c:pt idx="389">
                  <c:v>0.0001</c:v>
                </c:pt>
                <c:pt idx="390">
                  <c:v>0.0001</c:v>
                </c:pt>
                <c:pt idx="391">
                  <c:v>0.0001</c:v>
                </c:pt>
                <c:pt idx="392">
                  <c:v>0.0001</c:v>
                </c:pt>
                <c:pt idx="393">
                  <c:v>0.0001</c:v>
                </c:pt>
                <c:pt idx="394">
                  <c:v>0.0001</c:v>
                </c:pt>
                <c:pt idx="395">
                  <c:v>0.0001</c:v>
                </c:pt>
                <c:pt idx="396">
                  <c:v>0.0001</c:v>
                </c:pt>
                <c:pt idx="397">
                  <c:v>0.0001</c:v>
                </c:pt>
                <c:pt idx="398">
                  <c:v>0.0001</c:v>
                </c:pt>
                <c:pt idx="399">
                  <c:v>0.0001</c:v>
                </c:pt>
                <c:pt idx="400">
                  <c:v>0.0001</c:v>
                </c:pt>
                <c:pt idx="401">
                  <c:v>0.0001</c:v>
                </c:pt>
                <c:pt idx="402">
                  <c:v>0.0001</c:v>
                </c:pt>
                <c:pt idx="403">
                  <c:v>0.0001</c:v>
                </c:pt>
                <c:pt idx="404">
                  <c:v>0.0001</c:v>
                </c:pt>
                <c:pt idx="405">
                  <c:v>0.0001</c:v>
                </c:pt>
                <c:pt idx="406">
                  <c:v>0.0001</c:v>
                </c:pt>
                <c:pt idx="407">
                  <c:v>0.0001</c:v>
                </c:pt>
                <c:pt idx="408">
                  <c:v>0.0001</c:v>
                </c:pt>
                <c:pt idx="409">
                  <c:v>0.0001</c:v>
                </c:pt>
                <c:pt idx="410">
                  <c:v>0.0001</c:v>
                </c:pt>
                <c:pt idx="411">
                  <c:v>0.0001</c:v>
                </c:pt>
                <c:pt idx="412">
                  <c:v>0.0001</c:v>
                </c:pt>
                <c:pt idx="413">
                  <c:v>0.0001</c:v>
                </c:pt>
                <c:pt idx="414">
                  <c:v>0.0001</c:v>
                </c:pt>
                <c:pt idx="415">
                  <c:v>0.0001</c:v>
                </c:pt>
                <c:pt idx="416">
                  <c:v>0.0001</c:v>
                </c:pt>
                <c:pt idx="417">
                  <c:v>0.0001</c:v>
                </c:pt>
                <c:pt idx="418">
                  <c:v>0.0001</c:v>
                </c:pt>
                <c:pt idx="419">
                  <c:v>0.0001</c:v>
                </c:pt>
                <c:pt idx="420">
                  <c:v>0.0001</c:v>
                </c:pt>
                <c:pt idx="421">
                  <c:v>0.0001</c:v>
                </c:pt>
                <c:pt idx="422">
                  <c:v>0.0001</c:v>
                </c:pt>
                <c:pt idx="423">
                  <c:v>0.0001</c:v>
                </c:pt>
                <c:pt idx="424">
                  <c:v>0.0001</c:v>
                </c:pt>
                <c:pt idx="425">
                  <c:v>0.0001</c:v>
                </c:pt>
                <c:pt idx="426">
                  <c:v>0.0001</c:v>
                </c:pt>
                <c:pt idx="427">
                  <c:v>0.0001</c:v>
                </c:pt>
                <c:pt idx="428">
                  <c:v>0.0001</c:v>
                </c:pt>
                <c:pt idx="429">
                  <c:v>0.0001</c:v>
                </c:pt>
                <c:pt idx="430">
                  <c:v>0.0001</c:v>
                </c:pt>
                <c:pt idx="431">
                  <c:v>0.0001</c:v>
                </c:pt>
                <c:pt idx="432">
                  <c:v>0.0001</c:v>
                </c:pt>
                <c:pt idx="433">
                  <c:v>0.0001</c:v>
                </c:pt>
                <c:pt idx="434">
                  <c:v>0.0001</c:v>
                </c:pt>
                <c:pt idx="435">
                  <c:v>0.0001</c:v>
                </c:pt>
                <c:pt idx="436">
                  <c:v>0.0001</c:v>
                </c:pt>
                <c:pt idx="437">
                  <c:v>0.0001</c:v>
                </c:pt>
                <c:pt idx="438">
                  <c:v>0.0001</c:v>
                </c:pt>
                <c:pt idx="439">
                  <c:v>0.0001</c:v>
                </c:pt>
                <c:pt idx="440">
                  <c:v>0.0001</c:v>
                </c:pt>
                <c:pt idx="441">
                  <c:v>0.0001</c:v>
                </c:pt>
                <c:pt idx="442">
                  <c:v>0.0001</c:v>
                </c:pt>
                <c:pt idx="443">
                  <c:v>0.0001</c:v>
                </c:pt>
                <c:pt idx="444">
                  <c:v>0.0001</c:v>
                </c:pt>
                <c:pt idx="445">
                  <c:v>0.0001</c:v>
                </c:pt>
                <c:pt idx="446">
                  <c:v>0.0001</c:v>
                </c:pt>
                <c:pt idx="447">
                  <c:v>0.0001</c:v>
                </c:pt>
                <c:pt idx="448">
                  <c:v>0.0001</c:v>
                </c:pt>
                <c:pt idx="449">
                  <c:v>0.0001</c:v>
                </c:pt>
                <c:pt idx="450">
                  <c:v>0.0001</c:v>
                </c:pt>
                <c:pt idx="451">
                  <c:v>0.0001</c:v>
                </c:pt>
                <c:pt idx="452">
                  <c:v>0.0001</c:v>
                </c:pt>
                <c:pt idx="453">
                  <c:v>0.0001</c:v>
                </c:pt>
                <c:pt idx="454">
                  <c:v>0.0001</c:v>
                </c:pt>
                <c:pt idx="455">
                  <c:v>0.0001</c:v>
                </c:pt>
                <c:pt idx="456">
                  <c:v>0.0001</c:v>
                </c:pt>
                <c:pt idx="457">
                  <c:v>0.0001</c:v>
                </c:pt>
                <c:pt idx="458">
                  <c:v>0.0001</c:v>
                </c:pt>
                <c:pt idx="459">
                  <c:v>0.0001</c:v>
                </c:pt>
                <c:pt idx="460">
                  <c:v>0.0001</c:v>
                </c:pt>
                <c:pt idx="461">
                  <c:v>0.0001</c:v>
                </c:pt>
                <c:pt idx="462">
                  <c:v>0.0001</c:v>
                </c:pt>
                <c:pt idx="463">
                  <c:v>0.0001</c:v>
                </c:pt>
                <c:pt idx="464">
                  <c:v>0.0001</c:v>
                </c:pt>
                <c:pt idx="465">
                  <c:v>0.0001</c:v>
                </c:pt>
                <c:pt idx="466">
                  <c:v>0.0001</c:v>
                </c:pt>
                <c:pt idx="467">
                  <c:v>0.0001</c:v>
                </c:pt>
                <c:pt idx="468">
                  <c:v>0.0001</c:v>
                </c:pt>
                <c:pt idx="469">
                  <c:v>0.0001</c:v>
                </c:pt>
                <c:pt idx="470">
                  <c:v>0.0001</c:v>
                </c:pt>
                <c:pt idx="471">
                  <c:v>0.0001</c:v>
                </c:pt>
                <c:pt idx="472">
                  <c:v>0.0001</c:v>
                </c:pt>
                <c:pt idx="473">
                  <c:v>0.0001</c:v>
                </c:pt>
                <c:pt idx="474">
                  <c:v>0.0001</c:v>
                </c:pt>
                <c:pt idx="475">
                  <c:v>0.0001</c:v>
                </c:pt>
                <c:pt idx="476">
                  <c:v>0.0001</c:v>
                </c:pt>
                <c:pt idx="477">
                  <c:v>0.0001</c:v>
                </c:pt>
                <c:pt idx="478">
                  <c:v>0.0001</c:v>
                </c:pt>
                <c:pt idx="479">
                  <c:v>0.0001</c:v>
                </c:pt>
                <c:pt idx="480">
                  <c:v>0.0001</c:v>
                </c:pt>
                <c:pt idx="481">
                  <c:v>0.0001</c:v>
                </c:pt>
                <c:pt idx="482">
                  <c:v>0.0001</c:v>
                </c:pt>
                <c:pt idx="483">
                  <c:v>0.0001</c:v>
                </c:pt>
                <c:pt idx="484">
                  <c:v>0.0001</c:v>
                </c:pt>
                <c:pt idx="485">
                  <c:v>0.0001</c:v>
                </c:pt>
                <c:pt idx="486">
                  <c:v>0.0001</c:v>
                </c:pt>
                <c:pt idx="487">
                  <c:v>0.0001</c:v>
                </c:pt>
                <c:pt idx="488">
                  <c:v>0.0001</c:v>
                </c:pt>
                <c:pt idx="489">
                  <c:v>0.0001</c:v>
                </c:pt>
                <c:pt idx="490">
                  <c:v>0.0001</c:v>
                </c:pt>
                <c:pt idx="491">
                  <c:v>0.0001</c:v>
                </c:pt>
                <c:pt idx="492">
                  <c:v>0.0001</c:v>
                </c:pt>
                <c:pt idx="493">
                  <c:v>0.0001</c:v>
                </c:pt>
                <c:pt idx="494">
                  <c:v>0.0001</c:v>
                </c:pt>
                <c:pt idx="495">
                  <c:v>0.0001</c:v>
                </c:pt>
                <c:pt idx="496">
                  <c:v>0.0001</c:v>
                </c:pt>
                <c:pt idx="497">
                  <c:v>0.0001</c:v>
                </c:pt>
                <c:pt idx="498">
                  <c:v>0.0001</c:v>
                </c:pt>
                <c:pt idx="499">
                  <c:v>0.0001</c:v>
                </c:pt>
                <c:pt idx="500">
                  <c:v>0.0001</c:v>
                </c:pt>
                <c:pt idx="501">
                  <c:v>0.0001</c:v>
                </c:pt>
                <c:pt idx="502">
                  <c:v>0.0001</c:v>
                </c:pt>
                <c:pt idx="503">
                  <c:v>0.0001</c:v>
                </c:pt>
                <c:pt idx="504">
                  <c:v>0.0001</c:v>
                </c:pt>
                <c:pt idx="505">
                  <c:v>0.0001</c:v>
                </c:pt>
                <c:pt idx="506">
                  <c:v>0.0001</c:v>
                </c:pt>
                <c:pt idx="507">
                  <c:v>0.0001</c:v>
                </c:pt>
                <c:pt idx="508">
                  <c:v>0.0001</c:v>
                </c:pt>
                <c:pt idx="509">
                  <c:v>0.0001</c:v>
                </c:pt>
                <c:pt idx="510">
                  <c:v>0.0001</c:v>
                </c:pt>
                <c:pt idx="511">
                  <c:v>0.0001</c:v>
                </c:pt>
                <c:pt idx="512">
                  <c:v>0.0001</c:v>
                </c:pt>
                <c:pt idx="513">
                  <c:v>0.0001</c:v>
                </c:pt>
                <c:pt idx="514">
                  <c:v>0.0001</c:v>
                </c:pt>
                <c:pt idx="515">
                  <c:v>0.0001</c:v>
                </c:pt>
                <c:pt idx="516">
                  <c:v>0.0001</c:v>
                </c:pt>
                <c:pt idx="517">
                  <c:v>0.0001</c:v>
                </c:pt>
                <c:pt idx="518">
                  <c:v>0.0001</c:v>
                </c:pt>
                <c:pt idx="519">
                  <c:v>0.0001</c:v>
                </c:pt>
                <c:pt idx="520">
                  <c:v>0.0001</c:v>
                </c:pt>
                <c:pt idx="521">
                  <c:v>0.0001</c:v>
                </c:pt>
                <c:pt idx="522">
                  <c:v>0.0001</c:v>
                </c:pt>
                <c:pt idx="523">
                  <c:v>0.0001</c:v>
                </c:pt>
                <c:pt idx="524">
                  <c:v>0.0001</c:v>
                </c:pt>
                <c:pt idx="525">
                  <c:v>0.0001</c:v>
                </c:pt>
                <c:pt idx="526">
                  <c:v>0.0001</c:v>
                </c:pt>
                <c:pt idx="527">
                  <c:v>0.0001</c:v>
                </c:pt>
                <c:pt idx="528">
                  <c:v>0.0001</c:v>
                </c:pt>
                <c:pt idx="529">
                  <c:v>0.0001</c:v>
                </c:pt>
                <c:pt idx="530">
                  <c:v>0.0001</c:v>
                </c:pt>
                <c:pt idx="531">
                  <c:v>0.0001</c:v>
                </c:pt>
                <c:pt idx="532">
                  <c:v>0.0001</c:v>
                </c:pt>
                <c:pt idx="533">
                  <c:v>0.0001</c:v>
                </c:pt>
                <c:pt idx="534">
                  <c:v>0.0001</c:v>
                </c:pt>
                <c:pt idx="535">
                  <c:v>0.0001</c:v>
                </c:pt>
                <c:pt idx="536">
                  <c:v>0.0001</c:v>
                </c:pt>
                <c:pt idx="537">
                  <c:v>0.0001</c:v>
                </c:pt>
                <c:pt idx="538">
                  <c:v>0.0001</c:v>
                </c:pt>
                <c:pt idx="539">
                  <c:v>0.0001</c:v>
                </c:pt>
                <c:pt idx="540">
                  <c:v>0.0001</c:v>
                </c:pt>
                <c:pt idx="541">
                  <c:v>0.0001</c:v>
                </c:pt>
                <c:pt idx="542">
                  <c:v>0.0001</c:v>
                </c:pt>
                <c:pt idx="543">
                  <c:v>0.0001</c:v>
                </c:pt>
                <c:pt idx="544">
                  <c:v>0.0001</c:v>
                </c:pt>
                <c:pt idx="545">
                  <c:v>0.0001</c:v>
                </c:pt>
                <c:pt idx="546">
                  <c:v>0.0001</c:v>
                </c:pt>
                <c:pt idx="547">
                  <c:v>0.0001</c:v>
                </c:pt>
                <c:pt idx="548">
                  <c:v>0.0001</c:v>
                </c:pt>
                <c:pt idx="549">
                  <c:v>0.0001</c:v>
                </c:pt>
                <c:pt idx="550">
                  <c:v>0.0001</c:v>
                </c:pt>
                <c:pt idx="551">
                  <c:v>0.0001</c:v>
                </c:pt>
                <c:pt idx="552">
                  <c:v>0.0001</c:v>
                </c:pt>
                <c:pt idx="553">
                  <c:v>0.0001</c:v>
                </c:pt>
                <c:pt idx="554">
                  <c:v>0.0001</c:v>
                </c:pt>
                <c:pt idx="555">
                  <c:v>0.0001</c:v>
                </c:pt>
                <c:pt idx="556">
                  <c:v>0.0001</c:v>
                </c:pt>
                <c:pt idx="557">
                  <c:v>0.0001</c:v>
                </c:pt>
                <c:pt idx="558">
                  <c:v>0.0001</c:v>
                </c:pt>
                <c:pt idx="559">
                  <c:v>0.0001</c:v>
                </c:pt>
                <c:pt idx="560">
                  <c:v>0.0001</c:v>
                </c:pt>
                <c:pt idx="561">
                  <c:v>0.0001</c:v>
                </c:pt>
                <c:pt idx="562">
                  <c:v>0.0001</c:v>
                </c:pt>
                <c:pt idx="563">
                  <c:v>0.0001</c:v>
                </c:pt>
                <c:pt idx="564">
                  <c:v>0.0001</c:v>
                </c:pt>
                <c:pt idx="565">
                  <c:v>0.0001</c:v>
                </c:pt>
                <c:pt idx="566">
                  <c:v>0.0001</c:v>
                </c:pt>
                <c:pt idx="567">
                  <c:v>0.0001</c:v>
                </c:pt>
                <c:pt idx="568">
                  <c:v>0.0001</c:v>
                </c:pt>
                <c:pt idx="569">
                  <c:v>0.0001</c:v>
                </c:pt>
                <c:pt idx="570">
                  <c:v>0.0001</c:v>
                </c:pt>
                <c:pt idx="571">
                  <c:v>0.0001</c:v>
                </c:pt>
                <c:pt idx="572">
                  <c:v>0.0001</c:v>
                </c:pt>
                <c:pt idx="573">
                  <c:v>0.0001</c:v>
                </c:pt>
                <c:pt idx="574">
                  <c:v>0.0001</c:v>
                </c:pt>
                <c:pt idx="575">
                  <c:v>0.0001</c:v>
                </c:pt>
                <c:pt idx="576">
                  <c:v>0.0001</c:v>
                </c:pt>
                <c:pt idx="577">
                  <c:v>0.0001</c:v>
                </c:pt>
                <c:pt idx="578">
                  <c:v>0.0001</c:v>
                </c:pt>
                <c:pt idx="579">
                  <c:v>0.0001</c:v>
                </c:pt>
                <c:pt idx="580">
                  <c:v>0.0001</c:v>
                </c:pt>
                <c:pt idx="581">
                  <c:v>0.0001</c:v>
                </c:pt>
                <c:pt idx="582">
                  <c:v>0.0001</c:v>
                </c:pt>
                <c:pt idx="583">
                  <c:v>0.0001</c:v>
                </c:pt>
                <c:pt idx="584">
                  <c:v>0.0001</c:v>
                </c:pt>
                <c:pt idx="585">
                  <c:v>0.0001</c:v>
                </c:pt>
                <c:pt idx="586">
                  <c:v>0.0001</c:v>
                </c:pt>
                <c:pt idx="587">
                  <c:v>0.0001</c:v>
                </c:pt>
                <c:pt idx="588">
                  <c:v>0.0001</c:v>
                </c:pt>
                <c:pt idx="589">
                  <c:v>0.0001</c:v>
                </c:pt>
                <c:pt idx="590">
                  <c:v>0.0001</c:v>
                </c:pt>
                <c:pt idx="591">
                  <c:v>0.0001</c:v>
                </c:pt>
                <c:pt idx="592">
                  <c:v>0.0001</c:v>
                </c:pt>
                <c:pt idx="593">
                  <c:v>0.0001</c:v>
                </c:pt>
                <c:pt idx="594">
                  <c:v>0.0001</c:v>
                </c:pt>
                <c:pt idx="595">
                  <c:v>0.0001</c:v>
                </c:pt>
                <c:pt idx="596">
                  <c:v>0.0001</c:v>
                </c:pt>
                <c:pt idx="597">
                  <c:v>0.0001</c:v>
                </c:pt>
                <c:pt idx="598">
                  <c:v>0.0001</c:v>
                </c:pt>
                <c:pt idx="599">
                  <c:v>0.0001</c:v>
                </c:pt>
                <c:pt idx="600">
                  <c:v>0.0001</c:v>
                </c:pt>
                <c:pt idx="601">
                  <c:v>0.0001</c:v>
                </c:pt>
                <c:pt idx="602">
                  <c:v>0.0001</c:v>
                </c:pt>
                <c:pt idx="603">
                  <c:v>0.0001</c:v>
                </c:pt>
                <c:pt idx="604">
                  <c:v>0.0001</c:v>
                </c:pt>
                <c:pt idx="605">
                  <c:v>0.0001</c:v>
                </c:pt>
                <c:pt idx="606">
                  <c:v>0.0001</c:v>
                </c:pt>
                <c:pt idx="607">
                  <c:v>0.0001</c:v>
                </c:pt>
                <c:pt idx="608">
                  <c:v>0.0001</c:v>
                </c:pt>
                <c:pt idx="609">
                  <c:v>0.0001</c:v>
                </c:pt>
                <c:pt idx="610">
                  <c:v>0.0001</c:v>
                </c:pt>
                <c:pt idx="611">
                  <c:v>0.0001</c:v>
                </c:pt>
                <c:pt idx="612">
                  <c:v>0.0001</c:v>
                </c:pt>
                <c:pt idx="613">
                  <c:v>0.0001</c:v>
                </c:pt>
                <c:pt idx="614">
                  <c:v>0.0001</c:v>
                </c:pt>
                <c:pt idx="615">
                  <c:v>0.0001</c:v>
                </c:pt>
                <c:pt idx="616">
                  <c:v>0.0001</c:v>
                </c:pt>
                <c:pt idx="617">
                  <c:v>0.0001</c:v>
                </c:pt>
                <c:pt idx="618">
                  <c:v>0.0001</c:v>
                </c:pt>
                <c:pt idx="619">
                  <c:v>0.0001</c:v>
                </c:pt>
                <c:pt idx="620">
                  <c:v>0.0001</c:v>
                </c:pt>
                <c:pt idx="621">
                  <c:v>0.0001</c:v>
                </c:pt>
                <c:pt idx="622">
                  <c:v>0.0001</c:v>
                </c:pt>
                <c:pt idx="623">
                  <c:v>0.0001</c:v>
                </c:pt>
                <c:pt idx="624">
                  <c:v>0.0001</c:v>
                </c:pt>
                <c:pt idx="625">
                  <c:v>0.0001</c:v>
                </c:pt>
                <c:pt idx="626">
                  <c:v>0.0001</c:v>
                </c:pt>
                <c:pt idx="627">
                  <c:v>0.0001</c:v>
                </c:pt>
                <c:pt idx="628">
                  <c:v>0.0001</c:v>
                </c:pt>
                <c:pt idx="629">
                  <c:v>0.0001</c:v>
                </c:pt>
                <c:pt idx="630">
                  <c:v>0.0001</c:v>
                </c:pt>
                <c:pt idx="631">
                  <c:v>0.0001</c:v>
                </c:pt>
                <c:pt idx="632">
                  <c:v>0.0001</c:v>
                </c:pt>
                <c:pt idx="633">
                  <c:v>0.0001</c:v>
                </c:pt>
                <c:pt idx="634">
                  <c:v>0.0001</c:v>
                </c:pt>
                <c:pt idx="635">
                  <c:v>0.0001</c:v>
                </c:pt>
                <c:pt idx="636">
                  <c:v>0.0001</c:v>
                </c:pt>
                <c:pt idx="637">
                  <c:v>0.0001</c:v>
                </c:pt>
                <c:pt idx="638">
                  <c:v>0.0001</c:v>
                </c:pt>
                <c:pt idx="639">
                  <c:v>0.0001</c:v>
                </c:pt>
                <c:pt idx="640">
                  <c:v>0.0001</c:v>
                </c:pt>
                <c:pt idx="641">
                  <c:v>0.0001</c:v>
                </c:pt>
                <c:pt idx="642">
                  <c:v>0.0001</c:v>
                </c:pt>
                <c:pt idx="643">
                  <c:v>0.0001</c:v>
                </c:pt>
                <c:pt idx="644">
                  <c:v>0.0001</c:v>
                </c:pt>
                <c:pt idx="645">
                  <c:v>0.0001</c:v>
                </c:pt>
                <c:pt idx="646">
                  <c:v>0.0001</c:v>
                </c:pt>
                <c:pt idx="647">
                  <c:v>0.0001</c:v>
                </c:pt>
                <c:pt idx="648">
                  <c:v>0.0001</c:v>
                </c:pt>
                <c:pt idx="649">
                  <c:v>0.0001</c:v>
                </c:pt>
                <c:pt idx="650">
                  <c:v>0.0001</c:v>
                </c:pt>
                <c:pt idx="651">
                  <c:v>0.0001</c:v>
                </c:pt>
                <c:pt idx="652">
                  <c:v>0.0001</c:v>
                </c:pt>
                <c:pt idx="653">
                  <c:v>0.0001</c:v>
                </c:pt>
                <c:pt idx="654">
                  <c:v>0.0001</c:v>
                </c:pt>
                <c:pt idx="655">
                  <c:v>0.0001</c:v>
                </c:pt>
                <c:pt idx="656">
                  <c:v>0.0001</c:v>
                </c:pt>
                <c:pt idx="657">
                  <c:v>0.0001</c:v>
                </c:pt>
                <c:pt idx="658">
                  <c:v>0.0001</c:v>
                </c:pt>
                <c:pt idx="659">
                  <c:v>0.0001</c:v>
                </c:pt>
                <c:pt idx="660">
                  <c:v>0.0001</c:v>
                </c:pt>
                <c:pt idx="661">
                  <c:v>0.0001</c:v>
                </c:pt>
                <c:pt idx="662">
                  <c:v>0.0001</c:v>
                </c:pt>
                <c:pt idx="663">
                  <c:v>0.0001</c:v>
                </c:pt>
                <c:pt idx="664">
                  <c:v>0.0001</c:v>
                </c:pt>
                <c:pt idx="665">
                  <c:v>0.0001</c:v>
                </c:pt>
                <c:pt idx="666">
                  <c:v>0.0001</c:v>
                </c:pt>
                <c:pt idx="667">
                  <c:v>0.0001</c:v>
                </c:pt>
                <c:pt idx="668">
                  <c:v>0.0001</c:v>
                </c:pt>
                <c:pt idx="669">
                  <c:v>0.0001</c:v>
                </c:pt>
                <c:pt idx="670">
                  <c:v>0.0001</c:v>
                </c:pt>
                <c:pt idx="671">
                  <c:v>0.0001</c:v>
                </c:pt>
                <c:pt idx="672">
                  <c:v>0.0001</c:v>
                </c:pt>
                <c:pt idx="673">
                  <c:v>0.0001</c:v>
                </c:pt>
                <c:pt idx="674">
                  <c:v>0.0001</c:v>
                </c:pt>
                <c:pt idx="675">
                  <c:v>0.0001</c:v>
                </c:pt>
                <c:pt idx="676">
                  <c:v>0.0001</c:v>
                </c:pt>
                <c:pt idx="677">
                  <c:v>0.0001</c:v>
                </c:pt>
                <c:pt idx="678">
                  <c:v>0.0001</c:v>
                </c:pt>
                <c:pt idx="679">
                  <c:v>0.0001</c:v>
                </c:pt>
                <c:pt idx="680">
                  <c:v>0.0001</c:v>
                </c:pt>
                <c:pt idx="681">
                  <c:v>0.0001</c:v>
                </c:pt>
                <c:pt idx="682">
                  <c:v>0.0001</c:v>
                </c:pt>
                <c:pt idx="683">
                  <c:v>0.0001</c:v>
                </c:pt>
                <c:pt idx="684">
                  <c:v>0.0001</c:v>
                </c:pt>
                <c:pt idx="685">
                  <c:v>0.0001</c:v>
                </c:pt>
                <c:pt idx="686">
                  <c:v>0.0001</c:v>
                </c:pt>
                <c:pt idx="687">
                  <c:v>0.00010000000001</c:v>
                </c:pt>
                <c:pt idx="688">
                  <c:v>0.00010000000002</c:v>
                </c:pt>
                <c:pt idx="689">
                  <c:v>0.00010000000006</c:v>
                </c:pt>
                <c:pt idx="690">
                  <c:v>0.00010000000018</c:v>
                </c:pt>
                <c:pt idx="691">
                  <c:v>0.00010000000051</c:v>
                </c:pt>
                <c:pt idx="692">
                  <c:v>0.0001000000014</c:v>
                </c:pt>
                <c:pt idx="693">
                  <c:v>0.00010000000373</c:v>
                </c:pt>
                <c:pt idx="694">
                  <c:v>0.00010000000967</c:v>
                </c:pt>
                <c:pt idx="695">
                  <c:v>0.00010000002441</c:v>
                </c:pt>
                <c:pt idx="696">
                  <c:v>0.00010000005993</c:v>
                </c:pt>
                <c:pt idx="697">
                  <c:v>0.00010000014333</c:v>
                </c:pt>
                <c:pt idx="698">
                  <c:v>0.00010000033411</c:v>
                </c:pt>
                <c:pt idx="699">
                  <c:v>0.00010000075956</c:v>
                </c:pt>
                <c:pt idx="700">
                  <c:v>0.00010000168513</c:v>
                </c:pt>
                <c:pt idx="701">
                  <c:v>0.00010000365044</c:v>
                </c:pt>
                <c:pt idx="702">
                  <c:v>0.00010000772536</c:v>
                </c:pt>
                <c:pt idx="703">
                  <c:v>0.00010001597943</c:v>
                </c:pt>
                <c:pt idx="704">
                  <c:v>0.00010003231965</c:v>
                </c:pt>
                <c:pt idx="705">
                  <c:v>0.00010006394628</c:v>
                </c:pt>
                <c:pt idx="706">
                  <c:v>0.0001001238161</c:v>
                </c:pt>
                <c:pt idx="707">
                  <c:v>0.00010023469941</c:v>
                </c:pt>
                <c:pt idx="708">
                  <c:v>0.0001004356834</c:v>
                </c:pt>
                <c:pt idx="709">
                  <c:v>0.00010079231377</c:v>
                </c:pt>
                <c:pt idx="710">
                  <c:v>0.00010141197316</c:v>
                </c:pt>
                <c:pt idx="711">
                  <c:v>0.00010246653983</c:v>
                </c:pt>
                <c:pt idx="712">
                  <c:v>0.00010422479701</c:v>
                </c:pt>
                <c:pt idx="713">
                  <c:v>0.00010709737731</c:v>
                </c:pt>
                <c:pt idx="714">
                  <c:v>0.00011169708935</c:v>
                </c:pt>
                <c:pt idx="715">
                  <c:v>0.0001189171096</c:v>
                </c:pt>
                <c:pt idx="716">
                  <c:v>0.00013002852711</c:v>
                </c:pt>
                <c:pt idx="717">
                  <c:v>0.0001467969048</c:v>
                </c:pt>
                <c:pt idx="718">
                  <c:v>0.00017161471831</c:v>
                </c:pt>
                <c:pt idx="719">
                  <c:v>0.00020764271505</c:v>
                </c:pt>
                <c:pt idx="720">
                  <c:v>0.00025894854703</c:v>
                </c:pt>
                <c:pt idx="721">
                  <c:v>0.00033062586594</c:v>
                </c:pt>
                <c:pt idx="722">
                  <c:v>0.00042887212122</c:v>
                </c:pt>
                <c:pt idx="723">
                  <c:v>0.00056099956337</c:v>
                </c:pt>
                <c:pt idx="724">
                  <c:v>0.00073535264806</c:v>
                </c:pt>
                <c:pt idx="725">
                  <c:v>0.0009611074493</c:v>
                </c:pt>
                <c:pt idx="726">
                  <c:v>0.0012479358968</c:v>
                </c:pt>
                <c:pt idx="727">
                  <c:v>0.0016055301739</c:v>
                </c:pt>
                <c:pt idx="728">
                  <c:v>0.002043000064</c:v>
                </c:pt>
                <c:pt idx="729">
                  <c:v>0.0025681760145</c:v>
                </c:pt>
                <c:pt idx="730">
                  <c:v>0.0031868748221</c:v>
                </c:pt>
                <c:pt idx="731">
                  <c:v>0.0039021884723</c:v>
                </c:pt>
                <c:pt idx="732">
                  <c:v>0.0047138904954</c:v>
                </c:pt>
                <c:pt idx="733">
                  <c:v>0.0056181796999</c:v>
                </c:pt>
                <c:pt idx="734">
                  <c:v>0.0066064310508</c:v>
                </c:pt>
                <c:pt idx="735">
                  <c:v>0.0076691693981</c:v>
                </c:pt>
                <c:pt idx="736">
                  <c:v>0.0088019445597</c:v>
                </c:pt>
                <c:pt idx="737">
                  <c:v>0.0098542503327</c:v>
                </c:pt>
                <c:pt idx="738">
                  <c:v>0.010556640127</c:v>
                </c:pt>
                <c:pt idx="739">
                  <c:v>0.011032369521</c:v>
                </c:pt>
                <c:pt idx="740">
                  <c:v>0.011387701613</c:v>
                </c:pt>
                <c:pt idx="741">
                  <c:v>0.011657612567</c:v>
                </c:pt>
                <c:pt idx="742">
                  <c:v>0.011872280482</c:v>
                </c:pt>
                <c:pt idx="743">
                  <c:v>0.01206032256</c:v>
                </c:pt>
                <c:pt idx="744">
                  <c:v>0.012239072176</c:v>
                </c:pt>
                <c:pt idx="745">
                  <c:v>0.012414326005</c:v>
                </c:pt>
                <c:pt idx="746">
                  <c:v>0.012586645269</c:v>
                </c:pt>
                <c:pt idx="747">
                  <c:v>0.012755584169</c:v>
                </c:pt>
                <c:pt idx="748">
                  <c:v>0.01292074593</c:v>
                </c:pt>
                <c:pt idx="749">
                  <c:v>0.013081788142</c:v>
                </c:pt>
                <c:pt idx="750">
                  <c:v>0.013238393118</c:v>
                </c:pt>
                <c:pt idx="751">
                  <c:v>0.013390274369</c:v>
                </c:pt>
                <c:pt idx="752">
                  <c:v>0.013537179345</c:v>
                </c:pt>
                <c:pt idx="753">
                  <c:v>0.013678889861</c:v>
                </c:pt>
                <c:pt idx="754">
                  <c:v>0.013815222671</c:v>
                </c:pt>
                <c:pt idx="755">
                  <c:v>0.013946029693</c:v>
                </c:pt>
                <c:pt idx="756">
                  <c:v>0.014071197814</c:v>
                </c:pt>
                <c:pt idx="757">
                  <c:v>0.014190648332</c:v>
                </c:pt>
                <c:pt idx="758">
                  <c:v>0.014304336072</c:v>
                </c:pt>
                <c:pt idx="759">
                  <c:v>0.014412248181</c:v>
                </c:pt>
                <c:pt idx="760">
                  <c:v>0.014514402646</c:v>
                </c:pt>
                <c:pt idx="761">
                  <c:v>0.014610846564</c:v>
                </c:pt>
                <c:pt idx="762">
                  <c:v>0.014701654193</c:v>
                </c:pt>
                <c:pt idx="763">
                  <c:v>0.014786924832</c:v>
                </c:pt>
                <c:pt idx="764">
                  <c:v>0.014866780566</c:v>
                </c:pt>
                <c:pt idx="765">
                  <c:v>0.0149413639</c:v>
                </c:pt>
                <c:pt idx="766">
                  <c:v>0.015010835338</c:v>
                </c:pt>
                <c:pt idx="767">
                  <c:v>0.015075370931</c:v>
                </c:pt>
                <c:pt idx="768">
                  <c:v>0.015135159826</c:v>
                </c:pt>
                <c:pt idx="769">
                  <c:v>0.015190401863</c:v>
                </c:pt>
                <c:pt idx="770">
                  <c:v>0.015241305225</c:v>
                </c:pt>
                <c:pt idx="771">
                  <c:v>0.015288084187</c:v>
                </c:pt>
                <c:pt idx="772">
                  <c:v>0.015330956973</c:v>
                </c:pt>
                <c:pt idx="773">
                  <c:v>0.01537014375</c:v>
                </c:pt>
                <c:pt idx="774">
                  <c:v>0.015405864764</c:v>
                </c:pt>
                <c:pt idx="775">
                  <c:v>0.015438338636</c:v>
                </c:pt>
                <c:pt idx="776">
                  <c:v>0.015467780828</c:v>
                </c:pt>
                <c:pt idx="777">
                  <c:v>0.015494402271</c:v>
                </c:pt>
                <c:pt idx="778">
                  <c:v>0.015518408177</c:v>
                </c:pt>
                <c:pt idx="779">
                  <c:v>0.015539997019</c:v>
                </c:pt>
                <c:pt idx="780">
                  <c:v>0.015559359675</c:v>
                </c:pt>
                <c:pt idx="781">
                  <c:v>0.015576678743</c:v>
                </c:pt>
                <c:pt idx="782">
                  <c:v>0.015592127967</c:v>
                </c:pt>
                <c:pt idx="783">
                  <c:v>0.015605871965</c:v>
                </c:pt>
                <c:pt idx="784">
                  <c:v>0.015618065861</c:v>
                </c:pt>
                <c:pt idx="785">
                  <c:v>0.015628855181</c:v>
                </c:pt>
                <c:pt idx="786">
                  <c:v>0.015638375857</c:v>
                </c:pt>
                <c:pt idx="787">
                  <c:v>0.015646754293</c:v>
                </c:pt>
                <c:pt idx="788">
                  <c:v>0.015654107543</c:v>
                </c:pt>
                <c:pt idx="789">
                  <c:v>0.015660543534</c:v>
                </c:pt>
                <c:pt idx="790">
                  <c:v>0.01566616142</c:v>
                </c:pt>
                <c:pt idx="791">
                  <c:v>0.015671051888</c:v>
                </c:pt>
                <c:pt idx="792">
                  <c:v>0.015675297555</c:v>
                </c:pt>
                <c:pt idx="793">
                  <c:v>0.015678973425</c:v>
                </c:pt>
                <c:pt idx="794">
                  <c:v>0.015682147331</c:v>
                </c:pt>
                <c:pt idx="795">
                  <c:v>0.015684880369</c:v>
                </c:pt>
                <c:pt idx="796">
                  <c:v>0.015687227372</c:v>
                </c:pt>
                <c:pt idx="797">
                  <c:v>0.015689237384</c:v>
                </c:pt>
                <c:pt idx="798">
                  <c:v>0.015690954106</c:v>
                </c:pt>
                <c:pt idx="799">
                  <c:v>0.01569241634</c:v>
                </c:pt>
                <c:pt idx="800">
                  <c:v>0.015693658418</c:v>
                </c:pt>
                <c:pt idx="801">
                  <c:v>0.015694710612</c:v>
                </c:pt>
                <c:pt idx="802">
                  <c:v>0.015695599519</c:v>
                </c:pt>
                <c:pt idx="803">
                  <c:v>0.015696348431</c:v>
                </c:pt>
                <c:pt idx="804">
                  <c:v>0.015696977673</c:v>
                </c:pt>
                <c:pt idx="805">
                  <c:v>0.015697504924</c:v>
                </c:pt>
                <c:pt idx="806">
                  <c:v>0.015697945508</c:v>
                </c:pt>
                <c:pt idx="807">
                  <c:v>0.015698312665</c:v>
                </c:pt>
                <c:pt idx="808">
                  <c:v>0.015698617795</c:v>
                </c:pt>
                <c:pt idx="809">
                  <c:v>0.015698870683</c:v>
                </c:pt>
                <c:pt idx="810">
                  <c:v>0.0156990797</c:v>
                </c:pt>
                <c:pt idx="811">
                  <c:v>0.015699251982</c:v>
                </c:pt>
                <c:pt idx="812">
                  <c:v>0.015699393598</c:v>
                </c:pt>
                <c:pt idx="813">
                  <c:v>0.015699509686</c:v>
                </c:pt>
                <c:pt idx="814">
                  <c:v>0.015699604587</c:v>
                </c:pt>
                <c:pt idx="815">
                  <c:v>0.015699681955</c:v>
                </c:pt>
                <c:pt idx="816">
                  <c:v>0.015699744855</c:v>
                </c:pt>
                <c:pt idx="817">
                  <c:v>0.015699795854</c:v>
                </c:pt>
                <c:pt idx="818">
                  <c:v>0.015699837088</c:v>
                </c:pt>
                <c:pt idx="819">
                  <c:v>0.015699870337</c:v>
                </c:pt>
                <c:pt idx="820">
                  <c:v>0.015699897072</c:v>
                </c:pt>
                <c:pt idx="821">
                  <c:v>0.01569991851</c:v>
                </c:pt>
                <c:pt idx="822">
                  <c:v>0.015699935654</c:v>
                </c:pt>
                <c:pt idx="823">
                  <c:v>0.015699949326</c:v>
                </c:pt>
                <c:pt idx="824">
                  <c:v>0.015699960198</c:v>
                </c:pt>
                <c:pt idx="825">
                  <c:v>0.015699968821</c:v>
                </c:pt>
                <c:pt idx="826">
                  <c:v>0.015699975641</c:v>
                </c:pt>
                <c:pt idx="827">
                  <c:v>0.01569998102</c:v>
                </c:pt>
                <c:pt idx="828">
                  <c:v>0.01569998525</c:v>
                </c:pt>
                <c:pt idx="829">
                  <c:v>0.015699988569</c:v>
                </c:pt>
                <c:pt idx="830">
                  <c:v>0.015699991164</c:v>
                </c:pt>
                <c:pt idx="831">
                  <c:v>0.015699993188</c:v>
                </c:pt>
                <c:pt idx="832">
                  <c:v>0.015699994763</c:v>
                </c:pt>
                <c:pt idx="833">
                  <c:v>0.015699995985</c:v>
                </c:pt>
                <c:pt idx="834">
                  <c:v>0.015699996929</c:v>
                </c:pt>
                <c:pt idx="835">
                  <c:v>0.015699997658</c:v>
                </c:pt>
                <c:pt idx="836">
                  <c:v>0.015699998219</c:v>
                </c:pt>
                <c:pt idx="837">
                  <c:v>0.015699998649</c:v>
                </c:pt>
                <c:pt idx="838">
                  <c:v>0.015699998978</c:v>
                </c:pt>
                <c:pt idx="839">
                  <c:v>0.015699999229</c:v>
                </c:pt>
                <c:pt idx="840">
                  <c:v>0.01569999942</c:v>
                </c:pt>
                <c:pt idx="841">
                  <c:v>0.015699999565</c:v>
                </c:pt>
                <c:pt idx="842">
                  <c:v>0.015699999674</c:v>
                </c:pt>
                <c:pt idx="843">
                  <c:v>0.015699999757</c:v>
                </c:pt>
                <c:pt idx="844">
                  <c:v>0.015699999819</c:v>
                </c:pt>
                <c:pt idx="845">
                  <c:v>0.015699999866</c:v>
                </c:pt>
                <c:pt idx="846">
                  <c:v>0.015699999901</c:v>
                </c:pt>
                <c:pt idx="847">
                  <c:v>0.015699999927</c:v>
                </c:pt>
                <c:pt idx="848">
                  <c:v>0.015699999946</c:v>
                </c:pt>
                <c:pt idx="849">
                  <c:v>0.01569999996</c:v>
                </c:pt>
                <c:pt idx="850">
                  <c:v>0.015699999971</c:v>
                </c:pt>
                <c:pt idx="851">
                  <c:v>0.015699999979</c:v>
                </c:pt>
                <c:pt idx="852">
                  <c:v>0.015699999985</c:v>
                </c:pt>
                <c:pt idx="853">
                  <c:v>0.015699999989</c:v>
                </c:pt>
                <c:pt idx="854">
                  <c:v>0.015699999992</c:v>
                </c:pt>
                <c:pt idx="855">
                  <c:v>0.015699999994</c:v>
                </c:pt>
                <c:pt idx="856">
                  <c:v>0.015699999996</c:v>
                </c:pt>
                <c:pt idx="857">
                  <c:v>0.015699999997</c:v>
                </c:pt>
                <c:pt idx="858">
                  <c:v>0.015699999998</c:v>
                </c:pt>
                <c:pt idx="859">
                  <c:v>0.015699999998</c:v>
                </c:pt>
                <c:pt idx="860">
                  <c:v>0.015699999999</c:v>
                </c:pt>
                <c:pt idx="861">
                  <c:v>0.015699999999</c:v>
                </c:pt>
                <c:pt idx="862">
                  <c:v>0.015699999999</c:v>
                </c:pt>
                <c:pt idx="863">
                  <c:v>0.0157</c:v>
                </c:pt>
                <c:pt idx="864">
                  <c:v>0.0157</c:v>
                </c:pt>
                <c:pt idx="865">
                  <c:v>0.0157</c:v>
                </c:pt>
                <c:pt idx="866">
                  <c:v>0.0157</c:v>
                </c:pt>
                <c:pt idx="867">
                  <c:v>0.0157</c:v>
                </c:pt>
                <c:pt idx="868">
                  <c:v>0.0157</c:v>
                </c:pt>
                <c:pt idx="869">
                  <c:v>0.0157</c:v>
                </c:pt>
                <c:pt idx="870">
                  <c:v>0.0157</c:v>
                </c:pt>
                <c:pt idx="871">
                  <c:v>0.0157</c:v>
                </c:pt>
                <c:pt idx="872">
                  <c:v>0.0157</c:v>
                </c:pt>
                <c:pt idx="873">
                  <c:v>0.0157</c:v>
                </c:pt>
                <c:pt idx="874">
                  <c:v>0.0157</c:v>
                </c:pt>
                <c:pt idx="875">
                  <c:v>0.0157</c:v>
                </c:pt>
                <c:pt idx="876">
                  <c:v>0.0157</c:v>
                </c:pt>
                <c:pt idx="877">
                  <c:v>0.0157</c:v>
                </c:pt>
                <c:pt idx="878">
                  <c:v>0.0157</c:v>
                </c:pt>
                <c:pt idx="879">
                  <c:v>0.0157</c:v>
                </c:pt>
                <c:pt idx="880">
                  <c:v>0.0157</c:v>
                </c:pt>
                <c:pt idx="881">
                  <c:v>0.0157</c:v>
                </c:pt>
                <c:pt idx="882">
                  <c:v>0.0157</c:v>
                </c:pt>
                <c:pt idx="883">
                  <c:v>0.0157</c:v>
                </c:pt>
                <c:pt idx="884">
                  <c:v>0.0157</c:v>
                </c:pt>
                <c:pt idx="885">
                  <c:v>0.0157</c:v>
                </c:pt>
                <c:pt idx="886">
                  <c:v>0.0157</c:v>
                </c:pt>
                <c:pt idx="887">
                  <c:v>0.0157</c:v>
                </c:pt>
                <c:pt idx="888">
                  <c:v>0.0157</c:v>
                </c:pt>
                <c:pt idx="889">
                  <c:v>0.0157</c:v>
                </c:pt>
                <c:pt idx="890">
                  <c:v>0.0157</c:v>
                </c:pt>
                <c:pt idx="891">
                  <c:v>0.0157</c:v>
                </c:pt>
                <c:pt idx="892">
                  <c:v>0.0157</c:v>
                </c:pt>
                <c:pt idx="893">
                  <c:v>0.0157</c:v>
                </c:pt>
                <c:pt idx="894">
                  <c:v>0.0157</c:v>
                </c:pt>
                <c:pt idx="895">
                  <c:v>0.0157</c:v>
                </c:pt>
                <c:pt idx="896">
                  <c:v>0.0157</c:v>
                </c:pt>
                <c:pt idx="897">
                  <c:v>0.0157</c:v>
                </c:pt>
                <c:pt idx="898">
                  <c:v>0.0157</c:v>
                </c:pt>
                <c:pt idx="899">
                  <c:v>0.0157</c:v>
                </c:pt>
                <c:pt idx="900">
                  <c:v>0.0157</c:v>
                </c:pt>
                <c:pt idx="901">
                  <c:v>0.0157</c:v>
                </c:pt>
                <c:pt idx="902">
                  <c:v>0.0157</c:v>
                </c:pt>
                <c:pt idx="903">
                  <c:v>0.0157</c:v>
                </c:pt>
                <c:pt idx="904">
                  <c:v>0.0157</c:v>
                </c:pt>
                <c:pt idx="905">
                  <c:v>0.0157</c:v>
                </c:pt>
                <c:pt idx="906">
                  <c:v>0.0157</c:v>
                </c:pt>
                <c:pt idx="907">
                  <c:v>0.0157</c:v>
                </c:pt>
                <c:pt idx="908">
                  <c:v>0.0157</c:v>
                </c:pt>
                <c:pt idx="909">
                  <c:v>0.0157</c:v>
                </c:pt>
                <c:pt idx="910">
                  <c:v>0.0157</c:v>
                </c:pt>
                <c:pt idx="911">
                  <c:v>0.0157</c:v>
                </c:pt>
                <c:pt idx="912">
                  <c:v>0.0157</c:v>
                </c:pt>
                <c:pt idx="913">
                  <c:v>0.0157</c:v>
                </c:pt>
                <c:pt idx="914">
                  <c:v>0.0157</c:v>
                </c:pt>
                <c:pt idx="915">
                  <c:v>0.0157</c:v>
                </c:pt>
                <c:pt idx="916">
                  <c:v>0.0157</c:v>
                </c:pt>
                <c:pt idx="917">
                  <c:v>0.0157</c:v>
                </c:pt>
                <c:pt idx="918">
                  <c:v>0.0157</c:v>
                </c:pt>
                <c:pt idx="919">
                  <c:v>0.0157</c:v>
                </c:pt>
                <c:pt idx="920">
                  <c:v>0.0157</c:v>
                </c:pt>
                <c:pt idx="921">
                  <c:v>0.0157</c:v>
                </c:pt>
                <c:pt idx="922">
                  <c:v>0.0157</c:v>
                </c:pt>
                <c:pt idx="923">
                  <c:v>0.0157</c:v>
                </c:pt>
                <c:pt idx="924">
                  <c:v>0.0157</c:v>
                </c:pt>
                <c:pt idx="925">
                  <c:v>0.0157</c:v>
                </c:pt>
                <c:pt idx="926">
                  <c:v>0.0157</c:v>
                </c:pt>
                <c:pt idx="927">
                  <c:v>0.0157</c:v>
                </c:pt>
                <c:pt idx="928">
                  <c:v>0.0157</c:v>
                </c:pt>
                <c:pt idx="929">
                  <c:v>0.0157</c:v>
                </c:pt>
                <c:pt idx="930">
                  <c:v>0.0157</c:v>
                </c:pt>
                <c:pt idx="931">
                  <c:v>0.0157</c:v>
                </c:pt>
                <c:pt idx="932">
                  <c:v>0.0157</c:v>
                </c:pt>
                <c:pt idx="933">
                  <c:v>0.0157</c:v>
                </c:pt>
                <c:pt idx="934">
                  <c:v>0.0157</c:v>
                </c:pt>
                <c:pt idx="935">
                  <c:v>0.0157</c:v>
                </c:pt>
                <c:pt idx="936">
                  <c:v>0.0157</c:v>
                </c:pt>
                <c:pt idx="937">
                  <c:v>0.0157</c:v>
                </c:pt>
                <c:pt idx="938">
                  <c:v>0.0157</c:v>
                </c:pt>
                <c:pt idx="939">
                  <c:v>0.0157</c:v>
                </c:pt>
                <c:pt idx="940">
                  <c:v>0.0157</c:v>
                </c:pt>
                <c:pt idx="941">
                  <c:v>0.0157</c:v>
                </c:pt>
                <c:pt idx="942">
                  <c:v>0.0157</c:v>
                </c:pt>
                <c:pt idx="943">
                  <c:v>0.0157</c:v>
                </c:pt>
                <c:pt idx="944">
                  <c:v>0.0157</c:v>
                </c:pt>
                <c:pt idx="945">
                  <c:v>0.0157</c:v>
                </c:pt>
                <c:pt idx="946">
                  <c:v>0.0157</c:v>
                </c:pt>
                <c:pt idx="947">
                  <c:v>0.0157</c:v>
                </c:pt>
                <c:pt idx="948">
                  <c:v>0.0157</c:v>
                </c:pt>
                <c:pt idx="949">
                  <c:v>0.0157</c:v>
                </c:pt>
                <c:pt idx="950">
                  <c:v>0.0157</c:v>
                </c:pt>
                <c:pt idx="951">
                  <c:v>0.0157</c:v>
                </c:pt>
                <c:pt idx="952">
                  <c:v>0.0157</c:v>
                </c:pt>
                <c:pt idx="953">
                  <c:v>0.0157</c:v>
                </c:pt>
                <c:pt idx="954">
                  <c:v>0.0157</c:v>
                </c:pt>
                <c:pt idx="955">
                  <c:v>0.0157</c:v>
                </c:pt>
                <c:pt idx="956">
                  <c:v>0.0157</c:v>
                </c:pt>
                <c:pt idx="957">
                  <c:v>0.0157</c:v>
                </c:pt>
                <c:pt idx="958">
                  <c:v>0.0157</c:v>
                </c:pt>
                <c:pt idx="959">
                  <c:v>0.0157</c:v>
                </c:pt>
                <c:pt idx="960">
                  <c:v>0.0157</c:v>
                </c:pt>
                <c:pt idx="961">
                  <c:v>0.0157</c:v>
                </c:pt>
                <c:pt idx="962">
                  <c:v>0.0157</c:v>
                </c:pt>
                <c:pt idx="963">
                  <c:v>0.0157</c:v>
                </c:pt>
                <c:pt idx="964">
                  <c:v>0.0157</c:v>
                </c:pt>
                <c:pt idx="965">
                  <c:v>0.0157</c:v>
                </c:pt>
                <c:pt idx="966">
                  <c:v>0.0157</c:v>
                </c:pt>
                <c:pt idx="967">
                  <c:v>0.0157</c:v>
                </c:pt>
                <c:pt idx="968">
                  <c:v>0.0157</c:v>
                </c:pt>
                <c:pt idx="969">
                  <c:v>0.0157</c:v>
                </c:pt>
                <c:pt idx="970">
                  <c:v>0.0157</c:v>
                </c:pt>
                <c:pt idx="971">
                  <c:v>0.0157</c:v>
                </c:pt>
                <c:pt idx="972">
                  <c:v>0.0157</c:v>
                </c:pt>
                <c:pt idx="973">
                  <c:v>0.0157</c:v>
                </c:pt>
                <c:pt idx="974">
                  <c:v>0.0157</c:v>
                </c:pt>
                <c:pt idx="975">
                  <c:v>0.0157</c:v>
                </c:pt>
                <c:pt idx="976">
                  <c:v>0.0157</c:v>
                </c:pt>
                <c:pt idx="977">
                  <c:v>0.0157</c:v>
                </c:pt>
                <c:pt idx="978">
                  <c:v>0.0157</c:v>
                </c:pt>
                <c:pt idx="979">
                  <c:v>0.0157</c:v>
                </c:pt>
                <c:pt idx="980">
                  <c:v>0.0157</c:v>
                </c:pt>
                <c:pt idx="981">
                  <c:v>0.0157</c:v>
                </c:pt>
                <c:pt idx="982">
                  <c:v>0.0157</c:v>
                </c:pt>
                <c:pt idx="983">
                  <c:v>0.0157</c:v>
                </c:pt>
                <c:pt idx="984">
                  <c:v>0.0157</c:v>
                </c:pt>
                <c:pt idx="985">
                  <c:v>0.0157</c:v>
                </c:pt>
                <c:pt idx="986">
                  <c:v>0.0157</c:v>
                </c:pt>
                <c:pt idx="987">
                  <c:v>0.0157</c:v>
                </c:pt>
                <c:pt idx="988">
                  <c:v>0.0157</c:v>
                </c:pt>
                <c:pt idx="989">
                  <c:v>0.0157</c:v>
                </c:pt>
                <c:pt idx="990">
                  <c:v>0.0157</c:v>
                </c:pt>
                <c:pt idx="991">
                  <c:v>0.0157</c:v>
                </c:pt>
                <c:pt idx="992">
                  <c:v>0.0157</c:v>
                </c:pt>
                <c:pt idx="993">
                  <c:v>0.0157</c:v>
                </c:pt>
                <c:pt idx="994">
                  <c:v>0.0157</c:v>
                </c:pt>
                <c:pt idx="995">
                  <c:v>0.0157</c:v>
                </c:pt>
                <c:pt idx="996">
                  <c:v>0.0157</c:v>
                </c:pt>
                <c:pt idx="997">
                  <c:v>0.0157</c:v>
                </c:pt>
                <c:pt idx="998">
                  <c:v>0.0157</c:v>
                </c:pt>
                <c:pt idx="999">
                  <c:v>0.0157</c:v>
                </c:pt>
                <c:pt idx="1000">
                  <c:v>0.0157</c:v>
                </c:pt>
                <c:pt idx="1001">
                  <c:v>0.0157</c:v>
                </c:pt>
                <c:pt idx="1002">
                  <c:v>0.0157</c:v>
                </c:pt>
                <c:pt idx="1003">
                  <c:v>0.0157</c:v>
                </c:pt>
                <c:pt idx="1004">
                  <c:v>0.0157</c:v>
                </c:pt>
                <c:pt idx="1005">
                  <c:v>0.0157</c:v>
                </c:pt>
                <c:pt idx="1006">
                  <c:v>0.0157</c:v>
                </c:pt>
                <c:pt idx="1007">
                  <c:v>0.0157</c:v>
                </c:pt>
                <c:pt idx="1008">
                  <c:v>0.0157</c:v>
                </c:pt>
                <c:pt idx="1009">
                  <c:v>0.0157</c:v>
                </c:pt>
                <c:pt idx="1010">
                  <c:v>0.0157</c:v>
                </c:pt>
                <c:pt idx="1011">
                  <c:v>0.0157</c:v>
                </c:pt>
                <c:pt idx="1012">
                  <c:v>0.0157</c:v>
                </c:pt>
                <c:pt idx="1013">
                  <c:v>0.0157</c:v>
                </c:pt>
                <c:pt idx="1014">
                  <c:v>0.0157</c:v>
                </c:pt>
                <c:pt idx="1015">
                  <c:v>0.0157</c:v>
                </c:pt>
                <c:pt idx="1016">
                  <c:v>0.0157</c:v>
                </c:pt>
                <c:pt idx="1017">
                  <c:v>0.0157</c:v>
                </c:pt>
                <c:pt idx="1018">
                  <c:v>0.0157</c:v>
                </c:pt>
                <c:pt idx="1019">
                  <c:v>0.0157</c:v>
                </c:pt>
                <c:pt idx="1020">
                  <c:v>0.0157</c:v>
                </c:pt>
                <c:pt idx="1021">
                  <c:v>0.0157</c:v>
                </c:pt>
                <c:pt idx="1022">
                  <c:v>0.0157</c:v>
                </c:pt>
                <c:pt idx="1023">
                  <c:v>0.0157</c:v>
                </c:pt>
                <c:pt idx="1024">
                  <c:v>0.0157</c:v>
                </c:pt>
                <c:pt idx="1025">
                  <c:v>0.0157</c:v>
                </c:pt>
                <c:pt idx="1026">
                  <c:v>0.0157</c:v>
                </c:pt>
                <c:pt idx="1027">
                  <c:v>0.0157</c:v>
                </c:pt>
                <c:pt idx="1028">
                  <c:v>0.0157</c:v>
                </c:pt>
                <c:pt idx="1029">
                  <c:v>0.0157</c:v>
                </c:pt>
                <c:pt idx="1030">
                  <c:v>0.0157</c:v>
                </c:pt>
                <c:pt idx="1031">
                  <c:v>0.0157</c:v>
                </c:pt>
                <c:pt idx="1032">
                  <c:v>0.0157</c:v>
                </c:pt>
                <c:pt idx="1033">
                  <c:v>0.0157</c:v>
                </c:pt>
                <c:pt idx="1034">
                  <c:v>0.0157</c:v>
                </c:pt>
                <c:pt idx="1035">
                  <c:v>0.0157</c:v>
                </c:pt>
                <c:pt idx="1036">
                  <c:v>0.0157</c:v>
                </c:pt>
                <c:pt idx="1037">
                  <c:v>0.0157</c:v>
                </c:pt>
                <c:pt idx="1038">
                  <c:v>0.0157</c:v>
                </c:pt>
                <c:pt idx="1039">
                  <c:v>0.0157</c:v>
                </c:pt>
                <c:pt idx="1040">
                  <c:v>0.0157</c:v>
                </c:pt>
                <c:pt idx="1041">
                  <c:v>0.0157</c:v>
                </c:pt>
                <c:pt idx="1042">
                  <c:v>0.0157</c:v>
                </c:pt>
                <c:pt idx="1043">
                  <c:v>0.0157</c:v>
                </c:pt>
                <c:pt idx="1044">
                  <c:v>0.0157</c:v>
                </c:pt>
                <c:pt idx="1045">
                  <c:v>0.0157</c:v>
                </c:pt>
                <c:pt idx="1046">
                  <c:v>0.0157</c:v>
                </c:pt>
                <c:pt idx="1047">
                  <c:v>0.0157</c:v>
                </c:pt>
                <c:pt idx="1048">
                  <c:v>0.0157</c:v>
                </c:pt>
                <c:pt idx="1049">
                  <c:v>0.0157</c:v>
                </c:pt>
                <c:pt idx="1050">
                  <c:v>0.0157</c:v>
                </c:pt>
                <c:pt idx="1051">
                  <c:v>0.0157</c:v>
                </c:pt>
                <c:pt idx="1052">
                  <c:v>0.0157</c:v>
                </c:pt>
                <c:pt idx="1053">
                  <c:v>0.0157</c:v>
                </c:pt>
                <c:pt idx="1054">
                  <c:v>0.0157</c:v>
                </c:pt>
                <c:pt idx="1055">
                  <c:v>0.0157</c:v>
                </c:pt>
                <c:pt idx="1056">
                  <c:v>0.0157</c:v>
                </c:pt>
                <c:pt idx="1057">
                  <c:v>0.0157</c:v>
                </c:pt>
                <c:pt idx="1058">
                  <c:v>0.0157</c:v>
                </c:pt>
                <c:pt idx="1059">
                  <c:v>0.0157</c:v>
                </c:pt>
                <c:pt idx="1060">
                  <c:v>0.0157</c:v>
                </c:pt>
                <c:pt idx="1061">
                  <c:v>0.0157</c:v>
                </c:pt>
                <c:pt idx="1062">
                  <c:v>0.0157</c:v>
                </c:pt>
                <c:pt idx="1063">
                  <c:v>0.0157</c:v>
                </c:pt>
                <c:pt idx="1064">
                  <c:v>0.0157</c:v>
                </c:pt>
                <c:pt idx="1065">
                  <c:v>0.0157</c:v>
                </c:pt>
                <c:pt idx="1066">
                  <c:v>0.0157</c:v>
                </c:pt>
                <c:pt idx="1067">
                  <c:v>0.0157</c:v>
                </c:pt>
                <c:pt idx="1068">
                  <c:v>0.0157</c:v>
                </c:pt>
                <c:pt idx="1069">
                  <c:v>0.0157</c:v>
                </c:pt>
                <c:pt idx="1070">
                  <c:v>0.0157</c:v>
                </c:pt>
                <c:pt idx="1071">
                  <c:v>0.0157</c:v>
                </c:pt>
                <c:pt idx="1072">
                  <c:v>0.0157</c:v>
                </c:pt>
                <c:pt idx="1073">
                  <c:v>0.0157</c:v>
                </c:pt>
                <c:pt idx="1074">
                  <c:v>0.0157</c:v>
                </c:pt>
                <c:pt idx="1075">
                  <c:v>0.0157</c:v>
                </c:pt>
                <c:pt idx="1076">
                  <c:v>0.0157</c:v>
                </c:pt>
                <c:pt idx="1077">
                  <c:v>0.0157</c:v>
                </c:pt>
                <c:pt idx="1078">
                  <c:v>0.0157</c:v>
                </c:pt>
                <c:pt idx="1079">
                  <c:v>0.0157</c:v>
                </c:pt>
                <c:pt idx="1080">
                  <c:v>0.0157</c:v>
                </c:pt>
                <c:pt idx="1081">
                  <c:v>0.0157</c:v>
                </c:pt>
                <c:pt idx="1082">
                  <c:v>0.0157</c:v>
                </c:pt>
                <c:pt idx="1083">
                  <c:v>0.0157</c:v>
                </c:pt>
                <c:pt idx="1084">
                  <c:v>0.0157</c:v>
                </c:pt>
                <c:pt idx="1085">
                  <c:v>0.0157</c:v>
                </c:pt>
                <c:pt idx="1086">
                  <c:v>0.0157</c:v>
                </c:pt>
                <c:pt idx="1087">
                  <c:v>0.0157</c:v>
                </c:pt>
                <c:pt idx="1088">
                  <c:v>0.0157</c:v>
                </c:pt>
                <c:pt idx="1089">
                  <c:v>0.0157</c:v>
                </c:pt>
                <c:pt idx="1090">
                  <c:v>0.0157</c:v>
                </c:pt>
                <c:pt idx="1091">
                  <c:v>0.0157</c:v>
                </c:pt>
                <c:pt idx="1092">
                  <c:v>0.0157</c:v>
                </c:pt>
                <c:pt idx="1093">
                  <c:v>0.0157</c:v>
                </c:pt>
                <c:pt idx="1094">
                  <c:v>0.0157</c:v>
                </c:pt>
                <c:pt idx="1095">
                  <c:v>0.0157</c:v>
                </c:pt>
                <c:pt idx="1096">
                  <c:v>0.0157</c:v>
                </c:pt>
                <c:pt idx="1097">
                  <c:v>0.0157</c:v>
                </c:pt>
                <c:pt idx="1098">
                  <c:v>0.0157</c:v>
                </c:pt>
                <c:pt idx="1099">
                  <c:v>0.0157</c:v>
                </c:pt>
                <c:pt idx="1100">
                  <c:v>0.0157</c:v>
                </c:pt>
                <c:pt idx="1101">
                  <c:v>0.0157</c:v>
                </c:pt>
                <c:pt idx="1102">
                  <c:v>0.0157</c:v>
                </c:pt>
                <c:pt idx="1103">
                  <c:v>0.0157</c:v>
                </c:pt>
                <c:pt idx="1104">
                  <c:v>0.0157</c:v>
                </c:pt>
                <c:pt idx="1105">
                  <c:v>0.0157</c:v>
                </c:pt>
                <c:pt idx="1106">
                  <c:v>0.0157</c:v>
                </c:pt>
                <c:pt idx="1107">
                  <c:v>0.0157</c:v>
                </c:pt>
                <c:pt idx="1108">
                  <c:v>0.0157</c:v>
                </c:pt>
                <c:pt idx="1109">
                  <c:v>0.0157</c:v>
                </c:pt>
                <c:pt idx="1110">
                  <c:v>0.0157</c:v>
                </c:pt>
                <c:pt idx="1111">
                  <c:v>0.0157</c:v>
                </c:pt>
                <c:pt idx="1112">
                  <c:v>0.0157</c:v>
                </c:pt>
                <c:pt idx="1113">
                  <c:v>0.0157</c:v>
                </c:pt>
                <c:pt idx="1114">
                  <c:v>0.0157</c:v>
                </c:pt>
                <c:pt idx="1115">
                  <c:v>0.0157</c:v>
                </c:pt>
                <c:pt idx="1116">
                  <c:v>0.0157</c:v>
                </c:pt>
                <c:pt idx="1117">
                  <c:v>0.0157</c:v>
                </c:pt>
                <c:pt idx="1118">
                  <c:v>0.0157</c:v>
                </c:pt>
                <c:pt idx="1119">
                  <c:v>0.0157</c:v>
                </c:pt>
                <c:pt idx="1120">
                  <c:v>0.0157</c:v>
                </c:pt>
                <c:pt idx="1121">
                  <c:v>0.0157</c:v>
                </c:pt>
                <c:pt idx="1122">
                  <c:v>0.0157</c:v>
                </c:pt>
                <c:pt idx="1123">
                  <c:v>0.0157</c:v>
                </c:pt>
                <c:pt idx="1124">
                  <c:v>0.0157</c:v>
                </c:pt>
                <c:pt idx="1125">
                  <c:v>0.0157</c:v>
                </c:pt>
                <c:pt idx="1126">
                  <c:v>0.0157</c:v>
                </c:pt>
                <c:pt idx="1127">
                  <c:v>0.0157</c:v>
                </c:pt>
                <c:pt idx="1128">
                  <c:v>0.0157</c:v>
                </c:pt>
                <c:pt idx="1129">
                  <c:v>0.0157</c:v>
                </c:pt>
                <c:pt idx="1130">
                  <c:v>0.0157</c:v>
                </c:pt>
                <c:pt idx="1131">
                  <c:v>0.0157</c:v>
                </c:pt>
                <c:pt idx="1132">
                  <c:v>0.0157</c:v>
                </c:pt>
                <c:pt idx="1133">
                  <c:v>0.0157</c:v>
                </c:pt>
                <c:pt idx="1134">
                  <c:v>0.0157</c:v>
                </c:pt>
                <c:pt idx="1135">
                  <c:v>0.0157</c:v>
                </c:pt>
                <c:pt idx="1136">
                  <c:v>0.0157</c:v>
                </c:pt>
                <c:pt idx="1137">
                  <c:v>0.0157</c:v>
                </c:pt>
                <c:pt idx="1138">
                  <c:v>0.0157</c:v>
                </c:pt>
                <c:pt idx="1139">
                  <c:v>0.0157</c:v>
                </c:pt>
                <c:pt idx="1140">
                  <c:v>0.0157</c:v>
                </c:pt>
                <c:pt idx="1141">
                  <c:v>0.0157</c:v>
                </c:pt>
                <c:pt idx="1142">
                  <c:v>0.0157</c:v>
                </c:pt>
                <c:pt idx="1143">
                  <c:v>0.0157</c:v>
                </c:pt>
                <c:pt idx="1144">
                  <c:v>0.0157</c:v>
                </c:pt>
                <c:pt idx="1145">
                  <c:v>0.0157</c:v>
                </c:pt>
                <c:pt idx="1146">
                  <c:v>0.0157</c:v>
                </c:pt>
                <c:pt idx="1147">
                  <c:v>0.0157</c:v>
                </c:pt>
                <c:pt idx="1148">
                  <c:v>0.0157</c:v>
                </c:pt>
                <c:pt idx="1149">
                  <c:v>0.0157</c:v>
                </c:pt>
                <c:pt idx="1150">
                  <c:v>0.0157</c:v>
                </c:pt>
                <c:pt idx="1151">
                  <c:v>0.0157</c:v>
                </c:pt>
                <c:pt idx="1152">
                  <c:v>0.0157</c:v>
                </c:pt>
                <c:pt idx="1153">
                  <c:v>0.0157</c:v>
                </c:pt>
                <c:pt idx="1154">
                  <c:v>0.0157</c:v>
                </c:pt>
                <c:pt idx="1155">
                  <c:v>0.0157</c:v>
                </c:pt>
                <c:pt idx="1156">
                  <c:v>0.0157</c:v>
                </c:pt>
                <c:pt idx="1157">
                  <c:v>0.0157</c:v>
                </c:pt>
                <c:pt idx="1158">
                  <c:v>0.0157</c:v>
                </c:pt>
                <c:pt idx="1159">
                  <c:v>0.0157</c:v>
                </c:pt>
                <c:pt idx="1160">
                  <c:v>0.0157</c:v>
                </c:pt>
                <c:pt idx="1161">
                  <c:v>0.0157</c:v>
                </c:pt>
                <c:pt idx="1162">
                  <c:v>0.0157</c:v>
                </c:pt>
                <c:pt idx="1163">
                  <c:v>0.0157</c:v>
                </c:pt>
                <c:pt idx="1164">
                  <c:v>0.0157</c:v>
                </c:pt>
                <c:pt idx="1165">
                  <c:v>0.0157</c:v>
                </c:pt>
                <c:pt idx="1166">
                  <c:v>0.0157</c:v>
                </c:pt>
                <c:pt idx="1167">
                  <c:v>0.0157</c:v>
                </c:pt>
                <c:pt idx="1168">
                  <c:v>0.0157</c:v>
                </c:pt>
                <c:pt idx="1169">
                  <c:v>0.0157</c:v>
                </c:pt>
                <c:pt idx="1170">
                  <c:v>0.0157</c:v>
                </c:pt>
                <c:pt idx="1171">
                  <c:v>0.0157</c:v>
                </c:pt>
                <c:pt idx="1172">
                  <c:v>0.0157</c:v>
                </c:pt>
                <c:pt idx="1173">
                  <c:v>0.0157</c:v>
                </c:pt>
                <c:pt idx="1174">
                  <c:v>0.0157</c:v>
                </c:pt>
                <c:pt idx="1175">
                  <c:v>0.0157</c:v>
                </c:pt>
                <c:pt idx="1176">
                  <c:v>0.0157</c:v>
                </c:pt>
                <c:pt idx="1177">
                  <c:v>0.0157</c:v>
                </c:pt>
                <c:pt idx="1178">
                  <c:v>0.0157</c:v>
                </c:pt>
                <c:pt idx="1179">
                  <c:v>0.0157</c:v>
                </c:pt>
                <c:pt idx="1180">
                  <c:v>0.0157</c:v>
                </c:pt>
                <c:pt idx="1181">
                  <c:v>0.0157</c:v>
                </c:pt>
                <c:pt idx="1182">
                  <c:v>0.0157</c:v>
                </c:pt>
                <c:pt idx="1183">
                  <c:v>0.0157</c:v>
                </c:pt>
                <c:pt idx="1184">
                  <c:v>0.0157</c:v>
                </c:pt>
                <c:pt idx="1185">
                  <c:v>0.0157</c:v>
                </c:pt>
                <c:pt idx="1186">
                  <c:v>0.0157</c:v>
                </c:pt>
                <c:pt idx="1187">
                  <c:v>0.0157</c:v>
                </c:pt>
                <c:pt idx="1188">
                  <c:v>0.0157</c:v>
                </c:pt>
                <c:pt idx="1189">
                  <c:v>0.0157</c:v>
                </c:pt>
                <c:pt idx="1190">
                  <c:v>0.0157</c:v>
                </c:pt>
                <c:pt idx="1191">
                  <c:v>0.0157</c:v>
                </c:pt>
                <c:pt idx="1192">
                  <c:v>0.0157</c:v>
                </c:pt>
                <c:pt idx="1193">
                  <c:v>0.0157</c:v>
                </c:pt>
                <c:pt idx="1194">
                  <c:v>0.0157</c:v>
                </c:pt>
                <c:pt idx="1195">
                  <c:v>0.0157</c:v>
                </c:pt>
                <c:pt idx="1196">
                  <c:v>0.0157</c:v>
                </c:pt>
                <c:pt idx="1197">
                  <c:v>0.0157</c:v>
                </c:pt>
                <c:pt idx="1198">
                  <c:v>0.0157</c:v>
                </c:pt>
                <c:pt idx="1199">
                  <c:v>0.0157</c:v>
                </c:pt>
                <c:pt idx="1200">
                  <c:v>0.0157</c:v>
                </c:pt>
                <c:pt idx="1201">
                  <c:v>0.0157</c:v>
                </c:pt>
                <c:pt idx="1202">
                  <c:v>0.0157</c:v>
                </c:pt>
                <c:pt idx="1203">
                  <c:v>0.0157</c:v>
                </c:pt>
                <c:pt idx="1204">
                  <c:v>0.0157</c:v>
                </c:pt>
                <c:pt idx="1205">
                  <c:v>0.0157</c:v>
                </c:pt>
                <c:pt idx="1206">
                  <c:v>0.0157</c:v>
                </c:pt>
                <c:pt idx="1207">
                  <c:v>0.0157</c:v>
                </c:pt>
                <c:pt idx="1208">
                  <c:v>0.0157</c:v>
                </c:pt>
                <c:pt idx="1209">
                  <c:v>0.0157</c:v>
                </c:pt>
                <c:pt idx="1210">
                  <c:v>0.0157</c:v>
                </c:pt>
                <c:pt idx="1211">
                  <c:v>0.0157</c:v>
                </c:pt>
                <c:pt idx="1212">
                  <c:v>0.0157</c:v>
                </c:pt>
                <c:pt idx="1213">
                  <c:v>0.0157</c:v>
                </c:pt>
                <c:pt idx="1214">
                  <c:v>0.0157</c:v>
                </c:pt>
                <c:pt idx="1215">
                  <c:v>0.0157</c:v>
                </c:pt>
                <c:pt idx="1216">
                  <c:v>0.0157</c:v>
                </c:pt>
                <c:pt idx="1217">
                  <c:v>0.0157</c:v>
                </c:pt>
                <c:pt idx="1218">
                  <c:v>0.0157</c:v>
                </c:pt>
                <c:pt idx="1219">
                  <c:v>0.0157</c:v>
                </c:pt>
                <c:pt idx="1220">
                  <c:v>0.0157</c:v>
                </c:pt>
                <c:pt idx="1221">
                  <c:v>0.0157</c:v>
                </c:pt>
                <c:pt idx="1222">
                  <c:v>0.0157</c:v>
                </c:pt>
                <c:pt idx="1223">
                  <c:v>0.0157</c:v>
                </c:pt>
                <c:pt idx="1224">
                  <c:v>0.0157</c:v>
                </c:pt>
                <c:pt idx="1225">
                  <c:v>0.0157</c:v>
                </c:pt>
                <c:pt idx="1226">
                  <c:v>0.0157</c:v>
                </c:pt>
                <c:pt idx="1227">
                  <c:v>0.0157</c:v>
                </c:pt>
                <c:pt idx="1228">
                  <c:v>0.0157</c:v>
                </c:pt>
                <c:pt idx="1229">
                  <c:v>0.0157</c:v>
                </c:pt>
                <c:pt idx="1230">
                  <c:v>0.0157</c:v>
                </c:pt>
                <c:pt idx="1231">
                  <c:v>0.0157</c:v>
                </c:pt>
                <c:pt idx="1232">
                  <c:v>0.0157</c:v>
                </c:pt>
                <c:pt idx="1233">
                  <c:v>0.0157</c:v>
                </c:pt>
                <c:pt idx="1234">
                  <c:v>0.0157</c:v>
                </c:pt>
                <c:pt idx="1235">
                  <c:v>0.0157</c:v>
                </c:pt>
                <c:pt idx="1236">
                  <c:v>0.0157</c:v>
                </c:pt>
                <c:pt idx="1237">
                  <c:v>0.0157</c:v>
                </c:pt>
                <c:pt idx="1238">
                  <c:v>0.0157</c:v>
                </c:pt>
                <c:pt idx="1239">
                  <c:v>0.0157</c:v>
                </c:pt>
                <c:pt idx="1240">
                  <c:v>0.0157</c:v>
                </c:pt>
                <c:pt idx="1241">
                  <c:v>0.0157</c:v>
                </c:pt>
                <c:pt idx="1242">
                  <c:v>0.0157</c:v>
                </c:pt>
                <c:pt idx="1243">
                  <c:v>0.0157</c:v>
                </c:pt>
                <c:pt idx="1244">
                  <c:v>0.0157</c:v>
                </c:pt>
                <c:pt idx="1245">
                  <c:v>0.0157</c:v>
                </c:pt>
                <c:pt idx="1246">
                  <c:v>0.0157</c:v>
                </c:pt>
                <c:pt idx="1247">
                  <c:v>0.0157</c:v>
                </c:pt>
                <c:pt idx="1248">
                  <c:v>0.0157</c:v>
                </c:pt>
                <c:pt idx="1249">
                  <c:v>0.0157</c:v>
                </c:pt>
                <c:pt idx="1250">
                  <c:v>0.0157</c:v>
                </c:pt>
                <c:pt idx="1251">
                  <c:v>0.0157</c:v>
                </c:pt>
                <c:pt idx="1252">
                  <c:v>0.0157</c:v>
                </c:pt>
                <c:pt idx="1253">
                  <c:v>0.0157</c:v>
                </c:pt>
                <c:pt idx="1254">
                  <c:v>0.0157</c:v>
                </c:pt>
                <c:pt idx="1255">
                  <c:v>0.0157</c:v>
                </c:pt>
                <c:pt idx="1256">
                  <c:v>0.0157</c:v>
                </c:pt>
                <c:pt idx="1257">
                  <c:v>0.0157</c:v>
                </c:pt>
                <c:pt idx="1258">
                  <c:v>0.0157</c:v>
                </c:pt>
                <c:pt idx="1259">
                  <c:v>0.0157</c:v>
                </c:pt>
                <c:pt idx="1260">
                  <c:v>0.0157</c:v>
                </c:pt>
                <c:pt idx="1261">
                  <c:v>0.0157</c:v>
                </c:pt>
                <c:pt idx="1262">
                  <c:v>0.0157</c:v>
                </c:pt>
                <c:pt idx="1263">
                  <c:v>0.0157</c:v>
                </c:pt>
                <c:pt idx="1264">
                  <c:v>0.0157</c:v>
                </c:pt>
                <c:pt idx="1265">
                  <c:v>0.0157</c:v>
                </c:pt>
                <c:pt idx="1266">
                  <c:v>0.0157</c:v>
                </c:pt>
                <c:pt idx="1267">
                  <c:v>0.0157</c:v>
                </c:pt>
                <c:pt idx="1268">
                  <c:v>0.0157</c:v>
                </c:pt>
                <c:pt idx="1269">
                  <c:v>0.0157</c:v>
                </c:pt>
                <c:pt idx="1270">
                  <c:v>0.0157</c:v>
                </c:pt>
                <c:pt idx="1271">
                  <c:v>0.0157</c:v>
                </c:pt>
                <c:pt idx="1272">
                  <c:v>0.0157</c:v>
                </c:pt>
                <c:pt idx="1273">
                  <c:v>0.0157</c:v>
                </c:pt>
                <c:pt idx="1274">
                  <c:v>0.0157</c:v>
                </c:pt>
                <c:pt idx="1275">
                  <c:v>0.0157</c:v>
                </c:pt>
                <c:pt idx="1276">
                  <c:v>0.0157</c:v>
                </c:pt>
                <c:pt idx="1277">
                  <c:v>0.0157</c:v>
                </c:pt>
                <c:pt idx="1278">
                  <c:v>0.0157</c:v>
                </c:pt>
                <c:pt idx="1279">
                  <c:v>0.0157</c:v>
                </c:pt>
                <c:pt idx="1280">
                  <c:v>0.0157</c:v>
                </c:pt>
                <c:pt idx="1281">
                  <c:v>0.0157</c:v>
                </c:pt>
                <c:pt idx="1282">
                  <c:v>0.0157</c:v>
                </c:pt>
                <c:pt idx="1283">
                  <c:v>0.0157</c:v>
                </c:pt>
                <c:pt idx="1284">
                  <c:v>0.0157</c:v>
                </c:pt>
                <c:pt idx="1285">
                  <c:v>0.0157</c:v>
                </c:pt>
                <c:pt idx="1286">
                  <c:v>0.0157</c:v>
                </c:pt>
                <c:pt idx="1287">
                  <c:v>0.0157</c:v>
                </c:pt>
                <c:pt idx="1288">
                  <c:v>0.0157</c:v>
                </c:pt>
                <c:pt idx="1289">
                  <c:v>0.0157</c:v>
                </c:pt>
                <c:pt idx="1290">
                  <c:v>0.0157</c:v>
                </c:pt>
                <c:pt idx="1291">
                  <c:v>0.0157</c:v>
                </c:pt>
                <c:pt idx="1292">
                  <c:v>0.0157</c:v>
                </c:pt>
                <c:pt idx="1293">
                  <c:v>0.0157</c:v>
                </c:pt>
                <c:pt idx="1294">
                  <c:v>0.0157</c:v>
                </c:pt>
                <c:pt idx="1295">
                  <c:v>0.0157</c:v>
                </c:pt>
                <c:pt idx="1296">
                  <c:v>0.0157</c:v>
                </c:pt>
                <c:pt idx="1297">
                  <c:v>0.0157</c:v>
                </c:pt>
                <c:pt idx="1298">
                  <c:v>0.0157</c:v>
                </c:pt>
                <c:pt idx="1299">
                  <c:v>0.0157</c:v>
                </c:pt>
                <c:pt idx="1300">
                  <c:v>0.0157</c:v>
                </c:pt>
                <c:pt idx="1301">
                  <c:v>0.0157</c:v>
                </c:pt>
                <c:pt idx="1302">
                  <c:v>0.0157</c:v>
                </c:pt>
                <c:pt idx="1303">
                  <c:v>0.0157</c:v>
                </c:pt>
                <c:pt idx="1304">
                  <c:v>0.0157</c:v>
                </c:pt>
                <c:pt idx="1305">
                  <c:v>0.0157</c:v>
                </c:pt>
                <c:pt idx="1306">
                  <c:v>0.0157</c:v>
                </c:pt>
                <c:pt idx="1307">
                  <c:v>0.0157</c:v>
                </c:pt>
                <c:pt idx="1308">
                  <c:v>0.0157</c:v>
                </c:pt>
                <c:pt idx="1309">
                  <c:v>0.0157</c:v>
                </c:pt>
                <c:pt idx="1310">
                  <c:v>0.0157</c:v>
                </c:pt>
                <c:pt idx="1311">
                  <c:v>0.0157</c:v>
                </c:pt>
                <c:pt idx="1312">
                  <c:v>0.0157</c:v>
                </c:pt>
                <c:pt idx="1313">
                  <c:v>0.0157</c:v>
                </c:pt>
                <c:pt idx="1314">
                  <c:v>0.0157</c:v>
                </c:pt>
                <c:pt idx="1315">
                  <c:v>0.0157</c:v>
                </c:pt>
                <c:pt idx="1316">
                  <c:v>0.0157</c:v>
                </c:pt>
                <c:pt idx="1317">
                  <c:v>0.0157</c:v>
                </c:pt>
                <c:pt idx="1318">
                  <c:v>0.0157</c:v>
                </c:pt>
                <c:pt idx="1319">
                  <c:v>0.0157</c:v>
                </c:pt>
                <c:pt idx="1320">
                  <c:v>0.0157</c:v>
                </c:pt>
                <c:pt idx="1321">
                  <c:v>0.0157</c:v>
                </c:pt>
                <c:pt idx="1322">
                  <c:v>0.0157</c:v>
                </c:pt>
                <c:pt idx="1323">
                  <c:v>0.0157</c:v>
                </c:pt>
                <c:pt idx="1324">
                  <c:v>0.0157</c:v>
                </c:pt>
                <c:pt idx="1325">
                  <c:v>0.0157</c:v>
                </c:pt>
                <c:pt idx="1326">
                  <c:v>0.0157</c:v>
                </c:pt>
                <c:pt idx="1327">
                  <c:v>0.0157</c:v>
                </c:pt>
                <c:pt idx="1328">
                  <c:v>0.0157</c:v>
                </c:pt>
                <c:pt idx="1329">
                  <c:v>0.0157</c:v>
                </c:pt>
                <c:pt idx="1330">
                  <c:v>0.0157</c:v>
                </c:pt>
                <c:pt idx="1331">
                  <c:v>0.0157</c:v>
                </c:pt>
                <c:pt idx="1332">
                  <c:v>0.0157</c:v>
                </c:pt>
                <c:pt idx="1333">
                  <c:v>0.0157</c:v>
                </c:pt>
                <c:pt idx="1334">
                  <c:v>0.0157</c:v>
                </c:pt>
                <c:pt idx="1335">
                  <c:v>0.0157</c:v>
                </c:pt>
                <c:pt idx="1336">
                  <c:v>0.0157</c:v>
                </c:pt>
                <c:pt idx="1337">
                  <c:v>0.0157</c:v>
                </c:pt>
                <c:pt idx="1338">
                  <c:v>0.0157</c:v>
                </c:pt>
                <c:pt idx="1339">
                  <c:v>0.0157</c:v>
                </c:pt>
                <c:pt idx="1340">
                  <c:v>0.0157</c:v>
                </c:pt>
                <c:pt idx="1341">
                  <c:v>0.0157</c:v>
                </c:pt>
                <c:pt idx="1342">
                  <c:v>0.0157</c:v>
                </c:pt>
                <c:pt idx="1343">
                  <c:v>0.0157</c:v>
                </c:pt>
                <c:pt idx="1344">
                  <c:v>0.0157</c:v>
                </c:pt>
                <c:pt idx="1345">
                  <c:v>0.0157</c:v>
                </c:pt>
                <c:pt idx="1346">
                  <c:v>0.0157</c:v>
                </c:pt>
                <c:pt idx="1347">
                  <c:v>0.0157</c:v>
                </c:pt>
                <c:pt idx="1348">
                  <c:v>0.0157</c:v>
                </c:pt>
                <c:pt idx="1349">
                  <c:v>0.0157</c:v>
                </c:pt>
                <c:pt idx="1350">
                  <c:v>0.0157</c:v>
                </c:pt>
                <c:pt idx="1351">
                  <c:v>0.0157</c:v>
                </c:pt>
                <c:pt idx="1352">
                  <c:v>0.0157</c:v>
                </c:pt>
                <c:pt idx="1353">
                  <c:v>0.0157</c:v>
                </c:pt>
                <c:pt idx="1354">
                  <c:v>0.0157</c:v>
                </c:pt>
                <c:pt idx="1355">
                  <c:v>0.0157</c:v>
                </c:pt>
                <c:pt idx="1356">
                  <c:v>0.0157</c:v>
                </c:pt>
                <c:pt idx="1357">
                  <c:v>0.0157</c:v>
                </c:pt>
                <c:pt idx="1358">
                  <c:v>0.0157</c:v>
                </c:pt>
                <c:pt idx="1359">
                  <c:v>0.0157</c:v>
                </c:pt>
                <c:pt idx="1360">
                  <c:v>0.0157</c:v>
                </c:pt>
                <c:pt idx="1361">
                  <c:v>0.0157</c:v>
                </c:pt>
                <c:pt idx="1362">
                  <c:v>0.0157</c:v>
                </c:pt>
                <c:pt idx="1363">
                  <c:v>0.0157</c:v>
                </c:pt>
                <c:pt idx="1364">
                  <c:v>0.0157</c:v>
                </c:pt>
                <c:pt idx="1365">
                  <c:v>0.0157</c:v>
                </c:pt>
                <c:pt idx="1366">
                  <c:v>0.0157</c:v>
                </c:pt>
                <c:pt idx="1367">
                  <c:v>0.0157</c:v>
                </c:pt>
                <c:pt idx="1368">
                  <c:v>0.0157</c:v>
                </c:pt>
                <c:pt idx="1369">
                  <c:v>0.0157</c:v>
                </c:pt>
                <c:pt idx="1370">
                  <c:v>0.0157</c:v>
                </c:pt>
                <c:pt idx="1371">
                  <c:v>0.0157</c:v>
                </c:pt>
                <c:pt idx="1372">
                  <c:v>0.0157</c:v>
                </c:pt>
                <c:pt idx="1373">
                  <c:v>0.0157</c:v>
                </c:pt>
                <c:pt idx="1374">
                  <c:v>0.0157</c:v>
                </c:pt>
                <c:pt idx="1375">
                  <c:v>0.0157</c:v>
                </c:pt>
                <c:pt idx="1376">
                  <c:v>0.0157</c:v>
                </c:pt>
                <c:pt idx="1377">
                  <c:v>0.0157</c:v>
                </c:pt>
                <c:pt idx="1378">
                  <c:v>0.0157</c:v>
                </c:pt>
                <c:pt idx="1379">
                  <c:v>0.0157</c:v>
                </c:pt>
                <c:pt idx="1380">
                  <c:v>0.0157</c:v>
                </c:pt>
                <c:pt idx="1381">
                  <c:v>0.0157</c:v>
                </c:pt>
                <c:pt idx="1382">
                  <c:v>0.0157</c:v>
                </c:pt>
                <c:pt idx="1383">
                  <c:v>0.0157</c:v>
                </c:pt>
                <c:pt idx="1384">
                  <c:v>0.0157</c:v>
                </c:pt>
                <c:pt idx="1385">
                  <c:v>0.0157</c:v>
                </c:pt>
                <c:pt idx="1386">
                  <c:v>0.0157</c:v>
                </c:pt>
                <c:pt idx="1387">
                  <c:v>0.0157</c:v>
                </c:pt>
                <c:pt idx="1388">
                  <c:v>0.0157</c:v>
                </c:pt>
                <c:pt idx="1389">
                  <c:v>0.0157</c:v>
                </c:pt>
                <c:pt idx="1390">
                  <c:v>0.0157</c:v>
                </c:pt>
                <c:pt idx="1391">
                  <c:v>0.0157</c:v>
                </c:pt>
                <c:pt idx="1392">
                  <c:v>0.0157</c:v>
                </c:pt>
                <c:pt idx="1393">
                  <c:v>0.0157</c:v>
                </c:pt>
                <c:pt idx="1394">
                  <c:v>0.0157</c:v>
                </c:pt>
                <c:pt idx="1395">
                  <c:v>0.0157</c:v>
                </c:pt>
                <c:pt idx="1396">
                  <c:v>0.0157</c:v>
                </c:pt>
                <c:pt idx="1397">
                  <c:v>0.0157</c:v>
                </c:pt>
                <c:pt idx="1398">
                  <c:v>0.0157</c:v>
                </c:pt>
                <c:pt idx="1399">
                  <c:v>0.0157</c:v>
                </c:pt>
                <c:pt idx="1400">
                  <c:v>0.0157</c:v>
                </c:pt>
                <c:pt idx="1401">
                  <c:v>0.0157</c:v>
                </c:pt>
                <c:pt idx="1402">
                  <c:v>0.0157</c:v>
                </c:pt>
                <c:pt idx="1403">
                  <c:v>0.0157</c:v>
                </c:pt>
                <c:pt idx="1404">
                  <c:v>0.0157</c:v>
                </c:pt>
                <c:pt idx="1405">
                  <c:v>0.0157</c:v>
                </c:pt>
                <c:pt idx="1406">
                  <c:v>0.0157</c:v>
                </c:pt>
                <c:pt idx="1407">
                  <c:v>0.0157</c:v>
                </c:pt>
                <c:pt idx="1408">
                  <c:v>0.0157</c:v>
                </c:pt>
                <c:pt idx="1409">
                  <c:v>0.0157</c:v>
                </c:pt>
                <c:pt idx="1410">
                  <c:v>0.0157</c:v>
                </c:pt>
                <c:pt idx="1411">
                  <c:v>0.0157</c:v>
                </c:pt>
                <c:pt idx="1412">
                  <c:v>0.0157</c:v>
                </c:pt>
                <c:pt idx="1413">
                  <c:v>0.0157</c:v>
                </c:pt>
                <c:pt idx="1414">
                  <c:v>0.0157</c:v>
                </c:pt>
                <c:pt idx="1415">
                  <c:v>0.0157</c:v>
                </c:pt>
                <c:pt idx="1416">
                  <c:v>0.0157</c:v>
                </c:pt>
                <c:pt idx="1417">
                  <c:v>0.0157</c:v>
                </c:pt>
                <c:pt idx="1418">
                  <c:v>0.0157</c:v>
                </c:pt>
                <c:pt idx="1419">
                  <c:v>0.0157</c:v>
                </c:pt>
                <c:pt idx="1420">
                  <c:v>0.0157</c:v>
                </c:pt>
                <c:pt idx="1421">
                  <c:v>0.0157</c:v>
                </c:pt>
                <c:pt idx="1422">
                  <c:v>0.0157</c:v>
                </c:pt>
                <c:pt idx="1423">
                  <c:v>0.0157</c:v>
                </c:pt>
                <c:pt idx="1424">
                  <c:v>0.0157</c:v>
                </c:pt>
                <c:pt idx="1425">
                  <c:v>0.0157</c:v>
                </c:pt>
                <c:pt idx="1426">
                  <c:v>0.0157</c:v>
                </c:pt>
                <c:pt idx="1427">
                  <c:v>0.0157</c:v>
                </c:pt>
                <c:pt idx="1428">
                  <c:v>0.0157</c:v>
                </c:pt>
                <c:pt idx="1429">
                  <c:v>0.0157</c:v>
                </c:pt>
                <c:pt idx="1430">
                  <c:v>0.0157</c:v>
                </c:pt>
                <c:pt idx="1431">
                  <c:v>0.0157</c:v>
                </c:pt>
                <c:pt idx="1432">
                  <c:v>0.0157</c:v>
                </c:pt>
                <c:pt idx="1433">
                  <c:v>0.0157</c:v>
                </c:pt>
                <c:pt idx="1434">
                  <c:v>0.0157</c:v>
                </c:pt>
                <c:pt idx="1435">
                  <c:v>0.0157</c:v>
                </c:pt>
                <c:pt idx="1436">
                  <c:v>0.0157</c:v>
                </c:pt>
                <c:pt idx="1437">
                  <c:v>0.0157</c:v>
                </c:pt>
                <c:pt idx="1438">
                  <c:v>0.0157</c:v>
                </c:pt>
                <c:pt idx="1439">
                  <c:v>0.0157</c:v>
                </c:pt>
                <c:pt idx="1440">
                  <c:v>0.0157</c:v>
                </c:pt>
                <c:pt idx="1441">
                  <c:v>0.0157</c:v>
                </c:pt>
                <c:pt idx="1442">
                  <c:v>0.0157</c:v>
                </c:pt>
                <c:pt idx="1443">
                  <c:v>0.0157</c:v>
                </c:pt>
                <c:pt idx="1444">
                  <c:v>0.0157</c:v>
                </c:pt>
                <c:pt idx="1445">
                  <c:v>0.0157</c:v>
                </c:pt>
                <c:pt idx="1446">
                  <c:v>0.0157</c:v>
                </c:pt>
                <c:pt idx="1447">
                  <c:v>0.0157</c:v>
                </c:pt>
                <c:pt idx="1448">
                  <c:v>0.0157</c:v>
                </c:pt>
                <c:pt idx="1449">
                  <c:v>0.0157</c:v>
                </c:pt>
                <c:pt idx="1450">
                  <c:v>0.0157</c:v>
                </c:pt>
                <c:pt idx="1451">
                  <c:v>0.0157</c:v>
                </c:pt>
                <c:pt idx="1452">
                  <c:v>0.0157</c:v>
                </c:pt>
                <c:pt idx="1453">
                  <c:v>0.0157</c:v>
                </c:pt>
                <c:pt idx="1454">
                  <c:v>0.0157</c:v>
                </c:pt>
                <c:pt idx="1455">
                  <c:v>0.0157</c:v>
                </c:pt>
                <c:pt idx="1456">
                  <c:v>0.0157</c:v>
                </c:pt>
                <c:pt idx="1457">
                  <c:v>0.0157</c:v>
                </c:pt>
                <c:pt idx="1458">
                  <c:v>0.0157</c:v>
                </c:pt>
                <c:pt idx="1459">
                  <c:v>0.0157</c:v>
                </c:pt>
                <c:pt idx="1460">
                  <c:v>0.0157</c:v>
                </c:pt>
                <c:pt idx="1461">
                  <c:v>0.0157</c:v>
                </c:pt>
                <c:pt idx="1462">
                  <c:v>0.0157</c:v>
                </c:pt>
                <c:pt idx="1463">
                  <c:v>0.0157</c:v>
                </c:pt>
                <c:pt idx="1464">
                  <c:v>0.0157</c:v>
                </c:pt>
                <c:pt idx="1465">
                  <c:v>0.0157</c:v>
                </c:pt>
                <c:pt idx="1466">
                  <c:v>0.0157</c:v>
                </c:pt>
                <c:pt idx="1467">
                  <c:v>0.0157</c:v>
                </c:pt>
                <c:pt idx="1468">
                  <c:v>0.0157</c:v>
                </c:pt>
                <c:pt idx="1469">
                  <c:v>0.0157</c:v>
                </c:pt>
                <c:pt idx="1470">
                  <c:v>0.0157</c:v>
                </c:pt>
                <c:pt idx="1471">
                  <c:v>0.0157</c:v>
                </c:pt>
                <c:pt idx="1472">
                  <c:v>0.0157</c:v>
                </c:pt>
                <c:pt idx="1473">
                  <c:v>0.0157</c:v>
                </c:pt>
                <c:pt idx="1474">
                  <c:v>0.0157</c:v>
                </c:pt>
                <c:pt idx="1475">
                  <c:v>0.0157</c:v>
                </c:pt>
                <c:pt idx="1476">
                  <c:v>0.0157</c:v>
                </c:pt>
                <c:pt idx="1477">
                  <c:v>0.0157</c:v>
                </c:pt>
                <c:pt idx="1478">
                  <c:v>0.0157</c:v>
                </c:pt>
                <c:pt idx="1479">
                  <c:v>0.0157</c:v>
                </c:pt>
                <c:pt idx="1480">
                  <c:v>0.0157</c:v>
                </c:pt>
                <c:pt idx="1481">
                  <c:v>0.0157</c:v>
                </c:pt>
                <c:pt idx="1482">
                  <c:v>0.0157</c:v>
                </c:pt>
                <c:pt idx="1483">
                  <c:v>0.0157</c:v>
                </c:pt>
                <c:pt idx="1484">
                  <c:v>0.0157</c:v>
                </c:pt>
                <c:pt idx="1485">
                  <c:v>0.0157</c:v>
                </c:pt>
                <c:pt idx="1486">
                  <c:v>0.0157</c:v>
                </c:pt>
                <c:pt idx="1487">
                  <c:v>0.0157</c:v>
                </c:pt>
                <c:pt idx="1488">
                  <c:v>0.0157</c:v>
                </c:pt>
                <c:pt idx="1489">
                  <c:v>0.0157</c:v>
                </c:pt>
                <c:pt idx="1490">
                  <c:v>0.0157</c:v>
                </c:pt>
                <c:pt idx="1491">
                  <c:v>0.0157</c:v>
                </c:pt>
                <c:pt idx="1492">
                  <c:v>0.0157</c:v>
                </c:pt>
                <c:pt idx="1493">
                  <c:v>0.0157</c:v>
                </c:pt>
                <c:pt idx="1494">
                  <c:v>0.0157</c:v>
                </c:pt>
                <c:pt idx="1495">
                  <c:v>0.0157</c:v>
                </c:pt>
                <c:pt idx="1496">
                  <c:v>0.0157</c:v>
                </c:pt>
                <c:pt idx="1497">
                  <c:v>0.0157</c:v>
                </c:pt>
                <c:pt idx="1498">
                  <c:v>0.0157</c:v>
                </c:pt>
                <c:pt idx="1499">
                  <c:v>0.0157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A20C-466C-9084-68C0C2150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954552"/>
        <c:axId val="2141960232"/>
      </c:scatterChart>
      <c:scatterChart>
        <c:scatterStyle val="lineMarker"/>
        <c:varyColors val="0"/>
        <c:ser>
          <c:idx val="2"/>
          <c:order val="2"/>
          <c:tx>
            <c:v>AB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 effect 750C'!$H$3:$H$596</c:f>
              <c:numCache>
                <c:formatCode>0.0000E+00</c:formatCode>
                <c:ptCount val="594"/>
                <c:pt idx="0">
                  <c:v>-7.43828385225159E-8</c:v>
                </c:pt>
                <c:pt idx="1">
                  <c:v>-7.30220108876364E-8</c:v>
                </c:pt>
                <c:pt idx="2">
                  <c:v>-7.30220108876364E-8</c:v>
                </c:pt>
                <c:pt idx="3">
                  <c:v>-7.30220108876364E-8</c:v>
                </c:pt>
                <c:pt idx="4">
                  <c:v>-7.30220108876364E-8</c:v>
                </c:pt>
                <c:pt idx="5">
                  <c:v>-7.16611832527568E-8</c:v>
                </c:pt>
                <c:pt idx="6">
                  <c:v>-7.16611832527568E-8</c:v>
                </c:pt>
                <c:pt idx="7">
                  <c:v>-7.16611832527568E-8</c:v>
                </c:pt>
                <c:pt idx="8">
                  <c:v>-7.16611832527568E-8</c:v>
                </c:pt>
                <c:pt idx="9">
                  <c:v>-7.03003556178772E-8</c:v>
                </c:pt>
                <c:pt idx="10">
                  <c:v>-7.03003556178772E-8</c:v>
                </c:pt>
                <c:pt idx="11">
                  <c:v>-7.03003556178772E-8</c:v>
                </c:pt>
                <c:pt idx="12">
                  <c:v>-7.03003556178772E-8</c:v>
                </c:pt>
                <c:pt idx="13">
                  <c:v>-6.98648907747158E-8</c:v>
                </c:pt>
                <c:pt idx="14">
                  <c:v>-6.89395279829977E-8</c:v>
                </c:pt>
                <c:pt idx="15">
                  <c:v>-6.89395279829977E-8</c:v>
                </c:pt>
                <c:pt idx="16">
                  <c:v>-6.89395279829977E-8</c:v>
                </c:pt>
                <c:pt idx="17">
                  <c:v>-6.89395279829977E-8</c:v>
                </c:pt>
                <c:pt idx="18">
                  <c:v>-6.85040631398363E-8</c:v>
                </c:pt>
                <c:pt idx="19">
                  <c:v>-6.75787003481182E-8</c:v>
                </c:pt>
                <c:pt idx="20">
                  <c:v>-6.75787003481182E-8</c:v>
                </c:pt>
                <c:pt idx="21">
                  <c:v>-6.75787003481182E-8</c:v>
                </c:pt>
                <c:pt idx="22">
                  <c:v>-6.75787003481182E-8</c:v>
                </c:pt>
                <c:pt idx="23">
                  <c:v>-6.71432355049567E-8</c:v>
                </c:pt>
                <c:pt idx="24">
                  <c:v>-6.62178727132386E-8</c:v>
                </c:pt>
                <c:pt idx="25">
                  <c:v>-6.62178727132386E-8</c:v>
                </c:pt>
                <c:pt idx="26">
                  <c:v>-6.62178727132386E-8</c:v>
                </c:pt>
                <c:pt idx="27">
                  <c:v>-6.62178727132386E-8</c:v>
                </c:pt>
                <c:pt idx="28">
                  <c:v>-6.57824078700772E-8</c:v>
                </c:pt>
                <c:pt idx="29">
                  <c:v>-6.48570450783591E-8</c:v>
                </c:pt>
                <c:pt idx="30">
                  <c:v>-6.48570450783591E-8</c:v>
                </c:pt>
                <c:pt idx="31">
                  <c:v>-6.48570450783591E-8</c:v>
                </c:pt>
                <c:pt idx="32">
                  <c:v>-6.48570450783591E-8</c:v>
                </c:pt>
                <c:pt idx="33">
                  <c:v>-6.44215802351976E-8</c:v>
                </c:pt>
                <c:pt idx="34">
                  <c:v>-6.34962174434795E-8</c:v>
                </c:pt>
                <c:pt idx="35">
                  <c:v>-6.34962174434795E-8</c:v>
                </c:pt>
                <c:pt idx="36">
                  <c:v>-6.34962174434795E-8</c:v>
                </c:pt>
                <c:pt idx="37">
                  <c:v>-6.34962174434795E-8</c:v>
                </c:pt>
                <c:pt idx="38">
                  <c:v>-6.30607526003181E-8</c:v>
                </c:pt>
                <c:pt idx="39">
                  <c:v>-6.21353898086E-8</c:v>
                </c:pt>
                <c:pt idx="40">
                  <c:v>-6.21353898086E-8</c:v>
                </c:pt>
                <c:pt idx="41">
                  <c:v>-6.21353898086E-8</c:v>
                </c:pt>
                <c:pt idx="42">
                  <c:v>-6.21353898086E-8</c:v>
                </c:pt>
                <c:pt idx="43">
                  <c:v>-6.16999249654385E-8</c:v>
                </c:pt>
                <c:pt idx="44">
                  <c:v>-6.07745621737204E-8</c:v>
                </c:pt>
                <c:pt idx="45">
                  <c:v>-6.07745621737204E-8</c:v>
                </c:pt>
                <c:pt idx="46">
                  <c:v>-6.07745621737204E-8</c:v>
                </c:pt>
                <c:pt idx="47">
                  <c:v>-6.07745621737204E-8</c:v>
                </c:pt>
                <c:pt idx="48">
                  <c:v>-6.0339097330559E-8</c:v>
                </c:pt>
                <c:pt idx="49">
                  <c:v>-5.9413734538841E-8</c:v>
                </c:pt>
                <c:pt idx="50">
                  <c:v>-5.9413734538841E-8</c:v>
                </c:pt>
                <c:pt idx="51">
                  <c:v>-5.9413734538841E-8</c:v>
                </c:pt>
                <c:pt idx="52">
                  <c:v>-5.9413734538841E-8</c:v>
                </c:pt>
                <c:pt idx="53">
                  <c:v>-5.89782696956794E-8</c:v>
                </c:pt>
                <c:pt idx="54">
                  <c:v>-5.80529069039614E-8</c:v>
                </c:pt>
                <c:pt idx="55">
                  <c:v>-5.80529069039614E-8</c:v>
                </c:pt>
                <c:pt idx="56">
                  <c:v>-5.80529069039614E-8</c:v>
                </c:pt>
                <c:pt idx="57">
                  <c:v>-5.80529069039614E-8</c:v>
                </c:pt>
                <c:pt idx="58">
                  <c:v>-5.76174420607999E-8</c:v>
                </c:pt>
                <c:pt idx="59">
                  <c:v>-5.66920792690818E-8</c:v>
                </c:pt>
                <c:pt idx="60">
                  <c:v>-5.66920792690818E-8</c:v>
                </c:pt>
                <c:pt idx="61">
                  <c:v>-5.66920792690818E-8</c:v>
                </c:pt>
                <c:pt idx="62">
                  <c:v>-5.66920792690818E-8</c:v>
                </c:pt>
                <c:pt idx="63">
                  <c:v>-5.62566144259204E-8</c:v>
                </c:pt>
                <c:pt idx="64">
                  <c:v>-5.53312516342023E-8</c:v>
                </c:pt>
                <c:pt idx="65">
                  <c:v>-5.53312516342023E-8</c:v>
                </c:pt>
                <c:pt idx="66">
                  <c:v>-5.53312516342023E-8</c:v>
                </c:pt>
                <c:pt idx="67">
                  <c:v>-5.53312516342023E-8</c:v>
                </c:pt>
                <c:pt idx="68">
                  <c:v>-5.48957867910408E-8</c:v>
                </c:pt>
                <c:pt idx="69">
                  <c:v>-5.39704239993227E-8</c:v>
                </c:pt>
                <c:pt idx="70">
                  <c:v>-5.39704239993227E-8</c:v>
                </c:pt>
                <c:pt idx="71">
                  <c:v>-5.39704239993227E-8</c:v>
                </c:pt>
                <c:pt idx="72">
                  <c:v>-5.39704239993227E-8</c:v>
                </c:pt>
                <c:pt idx="73">
                  <c:v>-5.35349591561613E-8</c:v>
                </c:pt>
                <c:pt idx="74">
                  <c:v>-5.26095963644432E-8</c:v>
                </c:pt>
                <c:pt idx="75">
                  <c:v>-5.26095963644432E-8</c:v>
                </c:pt>
                <c:pt idx="76">
                  <c:v>-5.26095963644432E-8</c:v>
                </c:pt>
                <c:pt idx="77">
                  <c:v>-5.26095963644432E-8</c:v>
                </c:pt>
                <c:pt idx="78">
                  <c:v>-5.21741315212817E-8</c:v>
                </c:pt>
                <c:pt idx="79">
                  <c:v>-5.12487687295636E-8</c:v>
                </c:pt>
                <c:pt idx="80">
                  <c:v>-5.12487687295636E-8</c:v>
                </c:pt>
                <c:pt idx="81">
                  <c:v>-5.12487687295636E-8</c:v>
                </c:pt>
                <c:pt idx="82">
                  <c:v>-5.12487687295636E-8</c:v>
                </c:pt>
                <c:pt idx="83">
                  <c:v>-5.08133038864022E-8</c:v>
                </c:pt>
                <c:pt idx="84">
                  <c:v>-4.98879410946841E-8</c:v>
                </c:pt>
                <c:pt idx="85">
                  <c:v>-4.98879410946841E-8</c:v>
                </c:pt>
                <c:pt idx="86">
                  <c:v>-4.98879410946841E-8</c:v>
                </c:pt>
                <c:pt idx="87">
                  <c:v>-4.98879410946841E-8</c:v>
                </c:pt>
                <c:pt idx="88">
                  <c:v>-4.94524762515227E-8</c:v>
                </c:pt>
                <c:pt idx="89">
                  <c:v>-4.85271134598045E-8</c:v>
                </c:pt>
                <c:pt idx="90">
                  <c:v>-4.85271134598045E-8</c:v>
                </c:pt>
                <c:pt idx="91">
                  <c:v>-4.85271134598045E-8</c:v>
                </c:pt>
                <c:pt idx="92">
                  <c:v>-4.85271134598045E-8</c:v>
                </c:pt>
                <c:pt idx="93">
                  <c:v>-4.80916486166431E-8</c:v>
                </c:pt>
                <c:pt idx="94">
                  <c:v>-4.7166285824925E-8</c:v>
                </c:pt>
                <c:pt idx="95">
                  <c:v>-4.7166285824925E-8</c:v>
                </c:pt>
                <c:pt idx="96">
                  <c:v>-4.7166285824925E-8</c:v>
                </c:pt>
                <c:pt idx="97">
                  <c:v>-4.7166285824925E-8</c:v>
                </c:pt>
                <c:pt idx="98">
                  <c:v>-4.67308209817635E-8</c:v>
                </c:pt>
                <c:pt idx="99">
                  <c:v>-4.58054581900454E-8</c:v>
                </c:pt>
                <c:pt idx="100">
                  <c:v>-4.58054581900454E-8</c:v>
                </c:pt>
                <c:pt idx="101">
                  <c:v>-4.58054581900454E-8</c:v>
                </c:pt>
                <c:pt idx="102">
                  <c:v>-4.58054581900454E-8</c:v>
                </c:pt>
                <c:pt idx="103">
                  <c:v>-4.5369993346884E-8</c:v>
                </c:pt>
                <c:pt idx="104">
                  <c:v>-4.4444630555166E-8</c:v>
                </c:pt>
                <c:pt idx="105">
                  <c:v>-4.4444630555166E-8</c:v>
                </c:pt>
                <c:pt idx="106">
                  <c:v>-4.4444630555166E-8</c:v>
                </c:pt>
                <c:pt idx="107">
                  <c:v>-4.4444630555166E-8</c:v>
                </c:pt>
                <c:pt idx="108">
                  <c:v>-4.40091657120044E-8</c:v>
                </c:pt>
                <c:pt idx="109">
                  <c:v>-4.30838029202864E-8</c:v>
                </c:pt>
                <c:pt idx="110">
                  <c:v>-4.30838029202864E-8</c:v>
                </c:pt>
                <c:pt idx="111">
                  <c:v>-4.30838029202864E-8</c:v>
                </c:pt>
                <c:pt idx="112">
                  <c:v>-4.30838029202864E-8</c:v>
                </c:pt>
                <c:pt idx="113">
                  <c:v>-4.26483380771249E-8</c:v>
                </c:pt>
                <c:pt idx="114">
                  <c:v>-4.17216144577719E-8</c:v>
                </c:pt>
                <c:pt idx="115">
                  <c:v>-4.17216144577719E-8</c:v>
                </c:pt>
                <c:pt idx="116">
                  <c:v>-4.17216144577719E-8</c:v>
                </c:pt>
                <c:pt idx="117">
                  <c:v>-4.17216144577719E-8</c:v>
                </c:pt>
                <c:pt idx="118">
                  <c:v>-4.12875104422454E-8</c:v>
                </c:pt>
                <c:pt idx="119">
                  <c:v>-4.03607868228924E-8</c:v>
                </c:pt>
                <c:pt idx="120">
                  <c:v>-4.03607868228924E-8</c:v>
                </c:pt>
                <c:pt idx="121">
                  <c:v>-4.03607868228924E-8</c:v>
                </c:pt>
                <c:pt idx="122">
                  <c:v>-4.03607868228924E-8</c:v>
                </c:pt>
                <c:pt idx="123">
                  <c:v>-3.99266828073658E-8</c:v>
                </c:pt>
                <c:pt idx="124">
                  <c:v>-3.89999591880128E-8</c:v>
                </c:pt>
                <c:pt idx="125">
                  <c:v>-3.89999591880128E-8</c:v>
                </c:pt>
                <c:pt idx="126">
                  <c:v>-3.89999591880128E-8</c:v>
                </c:pt>
                <c:pt idx="127">
                  <c:v>-3.89999591880128E-8</c:v>
                </c:pt>
                <c:pt idx="128">
                  <c:v>-3.85658551724863E-8</c:v>
                </c:pt>
                <c:pt idx="129">
                  <c:v>-3.76391315531333E-8</c:v>
                </c:pt>
                <c:pt idx="130">
                  <c:v>-3.76391315531333E-8</c:v>
                </c:pt>
                <c:pt idx="131">
                  <c:v>-3.76391315531333E-8</c:v>
                </c:pt>
                <c:pt idx="132">
                  <c:v>-3.76391315531333E-8</c:v>
                </c:pt>
                <c:pt idx="133">
                  <c:v>-3.72050275376067E-8</c:v>
                </c:pt>
                <c:pt idx="134">
                  <c:v>-3.62783039182538E-8</c:v>
                </c:pt>
                <c:pt idx="135">
                  <c:v>-3.62783039182538E-8</c:v>
                </c:pt>
                <c:pt idx="136">
                  <c:v>-3.62783039182538E-8</c:v>
                </c:pt>
                <c:pt idx="137">
                  <c:v>-3.62783039182538E-8</c:v>
                </c:pt>
                <c:pt idx="138">
                  <c:v>-3.58441999027272E-8</c:v>
                </c:pt>
                <c:pt idx="139">
                  <c:v>-3.49174762833742E-8</c:v>
                </c:pt>
                <c:pt idx="140">
                  <c:v>-3.49174762833742E-8</c:v>
                </c:pt>
                <c:pt idx="141">
                  <c:v>-3.49174762833742E-8</c:v>
                </c:pt>
                <c:pt idx="142">
                  <c:v>-3.49174762833742E-8</c:v>
                </c:pt>
                <c:pt idx="143">
                  <c:v>-3.44833722678476E-8</c:v>
                </c:pt>
                <c:pt idx="144">
                  <c:v>-3.35566486484947E-8</c:v>
                </c:pt>
                <c:pt idx="145">
                  <c:v>-3.35566486484947E-8</c:v>
                </c:pt>
                <c:pt idx="146">
                  <c:v>-3.35566486484947E-8</c:v>
                </c:pt>
                <c:pt idx="147">
                  <c:v>-3.35566486484947E-8</c:v>
                </c:pt>
                <c:pt idx="148">
                  <c:v>-3.31225446329681E-8</c:v>
                </c:pt>
                <c:pt idx="149">
                  <c:v>-3.21958210136151E-8</c:v>
                </c:pt>
                <c:pt idx="150">
                  <c:v>-3.21958210136151E-8</c:v>
                </c:pt>
                <c:pt idx="151">
                  <c:v>-3.21958210136151E-8</c:v>
                </c:pt>
                <c:pt idx="152">
                  <c:v>-3.21958210136151E-8</c:v>
                </c:pt>
                <c:pt idx="153">
                  <c:v>-3.17617169980886E-8</c:v>
                </c:pt>
                <c:pt idx="154">
                  <c:v>-3.08349933787356E-8</c:v>
                </c:pt>
                <c:pt idx="155">
                  <c:v>-3.08349933787356E-8</c:v>
                </c:pt>
                <c:pt idx="156">
                  <c:v>-3.08349933787356E-8</c:v>
                </c:pt>
                <c:pt idx="157">
                  <c:v>-3.08349933787356E-8</c:v>
                </c:pt>
                <c:pt idx="158">
                  <c:v>-3.0400889363209E-8</c:v>
                </c:pt>
                <c:pt idx="159">
                  <c:v>-2.9474165743856E-8</c:v>
                </c:pt>
                <c:pt idx="160">
                  <c:v>-2.9474165743856E-8</c:v>
                </c:pt>
                <c:pt idx="161">
                  <c:v>-2.9474165743856E-8</c:v>
                </c:pt>
                <c:pt idx="162">
                  <c:v>-2.9474165743856E-8</c:v>
                </c:pt>
                <c:pt idx="163">
                  <c:v>-2.90400617283295E-8</c:v>
                </c:pt>
                <c:pt idx="164">
                  <c:v>-2.81133381089765E-8</c:v>
                </c:pt>
                <c:pt idx="165">
                  <c:v>-2.81133381089765E-8</c:v>
                </c:pt>
                <c:pt idx="166">
                  <c:v>-2.81133381089765E-8</c:v>
                </c:pt>
                <c:pt idx="167">
                  <c:v>-2.81133381089765E-8</c:v>
                </c:pt>
                <c:pt idx="168">
                  <c:v>-2.76792340934499E-8</c:v>
                </c:pt>
                <c:pt idx="169">
                  <c:v>-2.6752510474097E-8</c:v>
                </c:pt>
                <c:pt idx="170">
                  <c:v>-2.6752510474097E-8</c:v>
                </c:pt>
                <c:pt idx="171">
                  <c:v>-2.6752510474097E-8</c:v>
                </c:pt>
                <c:pt idx="172">
                  <c:v>-2.6752510474097E-8</c:v>
                </c:pt>
                <c:pt idx="173">
                  <c:v>-2.63184064585704E-8</c:v>
                </c:pt>
                <c:pt idx="174">
                  <c:v>-2.53916828392174E-8</c:v>
                </c:pt>
                <c:pt idx="175">
                  <c:v>-2.53916828392174E-8</c:v>
                </c:pt>
                <c:pt idx="176">
                  <c:v>-2.53916828392174E-8</c:v>
                </c:pt>
                <c:pt idx="177">
                  <c:v>-2.53916828392174E-8</c:v>
                </c:pt>
                <c:pt idx="178">
                  <c:v>-2.49575788236908E-8</c:v>
                </c:pt>
                <c:pt idx="179">
                  <c:v>-2.40308552043379E-8</c:v>
                </c:pt>
                <c:pt idx="180">
                  <c:v>-2.40308552043379E-8</c:v>
                </c:pt>
                <c:pt idx="181">
                  <c:v>-2.40308552043379E-8</c:v>
                </c:pt>
                <c:pt idx="182">
                  <c:v>-2.40308552043379E-8</c:v>
                </c:pt>
                <c:pt idx="183">
                  <c:v>-2.35967511888113E-8</c:v>
                </c:pt>
                <c:pt idx="184">
                  <c:v>-2.26700275694583E-8</c:v>
                </c:pt>
                <c:pt idx="185">
                  <c:v>-2.26700275694583E-8</c:v>
                </c:pt>
                <c:pt idx="186">
                  <c:v>-2.26700275694583E-8</c:v>
                </c:pt>
                <c:pt idx="187">
                  <c:v>-2.26700275694583E-8</c:v>
                </c:pt>
                <c:pt idx="188">
                  <c:v>-2.22359235539318E-8</c:v>
                </c:pt>
                <c:pt idx="189">
                  <c:v>-2.13091999345788E-8</c:v>
                </c:pt>
                <c:pt idx="190">
                  <c:v>-2.13091999345788E-8</c:v>
                </c:pt>
                <c:pt idx="191">
                  <c:v>-2.13091999345788E-8</c:v>
                </c:pt>
                <c:pt idx="192">
                  <c:v>-2.13091999345788E-8</c:v>
                </c:pt>
                <c:pt idx="193">
                  <c:v>-2.08750959190522E-8</c:v>
                </c:pt>
                <c:pt idx="194">
                  <c:v>-1.99483722996992E-8</c:v>
                </c:pt>
                <c:pt idx="195">
                  <c:v>-1.99483722996992E-8</c:v>
                </c:pt>
                <c:pt idx="196">
                  <c:v>-1.99483722996992E-8</c:v>
                </c:pt>
                <c:pt idx="197">
                  <c:v>-1.99483722996992E-8</c:v>
                </c:pt>
                <c:pt idx="198">
                  <c:v>-1.95142682841727E-8</c:v>
                </c:pt>
                <c:pt idx="199">
                  <c:v>-1.85875446648197E-8</c:v>
                </c:pt>
                <c:pt idx="200">
                  <c:v>-1.85875446648197E-8</c:v>
                </c:pt>
                <c:pt idx="201">
                  <c:v>-1.85875446648197E-8</c:v>
                </c:pt>
                <c:pt idx="202">
                  <c:v>-1.85875446648197E-8</c:v>
                </c:pt>
                <c:pt idx="203">
                  <c:v>-1.81534406492931E-8</c:v>
                </c:pt>
                <c:pt idx="204">
                  <c:v>-1.72267170299401E-8</c:v>
                </c:pt>
                <c:pt idx="205">
                  <c:v>-1.72267170299401E-8</c:v>
                </c:pt>
                <c:pt idx="206">
                  <c:v>-1.72267170299401E-8</c:v>
                </c:pt>
                <c:pt idx="207">
                  <c:v>-1.72267170299401E-8</c:v>
                </c:pt>
                <c:pt idx="208">
                  <c:v>-1.67926130144136E-8</c:v>
                </c:pt>
                <c:pt idx="209">
                  <c:v>-1.58658893950606E-8</c:v>
                </c:pt>
                <c:pt idx="210">
                  <c:v>-1.58658893950606E-8</c:v>
                </c:pt>
                <c:pt idx="211">
                  <c:v>-1.58658893950606E-8</c:v>
                </c:pt>
                <c:pt idx="212">
                  <c:v>-1.58658893950606E-8</c:v>
                </c:pt>
                <c:pt idx="213">
                  <c:v>-1.5431785379534E-8</c:v>
                </c:pt>
                <c:pt idx="214">
                  <c:v>-1.45050617601811E-8</c:v>
                </c:pt>
                <c:pt idx="215">
                  <c:v>-1.45050617601811E-8</c:v>
                </c:pt>
                <c:pt idx="216">
                  <c:v>-1.45050617601811E-8</c:v>
                </c:pt>
                <c:pt idx="217">
                  <c:v>-1.45050617601811E-8</c:v>
                </c:pt>
                <c:pt idx="218">
                  <c:v>-1.40709577446545E-8</c:v>
                </c:pt>
                <c:pt idx="219">
                  <c:v>-1.31442341253015E-8</c:v>
                </c:pt>
                <c:pt idx="220">
                  <c:v>-1.31442341253015E-8</c:v>
                </c:pt>
                <c:pt idx="221">
                  <c:v>-1.31442341253015E-8</c:v>
                </c:pt>
                <c:pt idx="222">
                  <c:v>-1.31442341253015E-8</c:v>
                </c:pt>
                <c:pt idx="223">
                  <c:v>-1.27101301097749E-8</c:v>
                </c:pt>
                <c:pt idx="224">
                  <c:v>-1.1783406490422E-8</c:v>
                </c:pt>
                <c:pt idx="225">
                  <c:v>-1.1783406490422E-8</c:v>
                </c:pt>
                <c:pt idx="226">
                  <c:v>-1.1783406490422E-8</c:v>
                </c:pt>
                <c:pt idx="227">
                  <c:v>-1.1783406490422E-8</c:v>
                </c:pt>
                <c:pt idx="228">
                  <c:v>-1.13493024748954E-8</c:v>
                </c:pt>
                <c:pt idx="229">
                  <c:v>-1.04225788555424E-8</c:v>
                </c:pt>
                <c:pt idx="230">
                  <c:v>-1.04225788555424E-8</c:v>
                </c:pt>
                <c:pt idx="231">
                  <c:v>-1.04225788555424E-8</c:v>
                </c:pt>
                <c:pt idx="232">
                  <c:v>-1.04225788555424E-8</c:v>
                </c:pt>
                <c:pt idx="233">
                  <c:v>-9.98847484001586E-9</c:v>
                </c:pt>
                <c:pt idx="234">
                  <c:v>-9.06175122066289E-9</c:v>
                </c:pt>
                <c:pt idx="235">
                  <c:v>-9.06175122066289E-9</c:v>
                </c:pt>
                <c:pt idx="236">
                  <c:v>-9.06175122066289E-9</c:v>
                </c:pt>
                <c:pt idx="237">
                  <c:v>-9.06175122066289E-9</c:v>
                </c:pt>
                <c:pt idx="238">
                  <c:v>-8.6276472051363E-9</c:v>
                </c:pt>
                <c:pt idx="239">
                  <c:v>-7.70092358578335E-9</c:v>
                </c:pt>
                <c:pt idx="240">
                  <c:v>-7.70092358578335E-9</c:v>
                </c:pt>
                <c:pt idx="241">
                  <c:v>-7.70092358578335E-9</c:v>
                </c:pt>
                <c:pt idx="242">
                  <c:v>-7.70092358578335E-9</c:v>
                </c:pt>
                <c:pt idx="243">
                  <c:v>-7.26681957025676E-9</c:v>
                </c:pt>
                <c:pt idx="244">
                  <c:v>-6.34009595090379E-9</c:v>
                </c:pt>
                <c:pt idx="245">
                  <c:v>-6.34009595090379E-9</c:v>
                </c:pt>
                <c:pt idx="246">
                  <c:v>-6.34009595090379E-9</c:v>
                </c:pt>
                <c:pt idx="247">
                  <c:v>-6.34009595090379E-9</c:v>
                </c:pt>
                <c:pt idx="248">
                  <c:v>-5.90599193537722E-9</c:v>
                </c:pt>
                <c:pt idx="249">
                  <c:v>-4.97926831602425E-9</c:v>
                </c:pt>
                <c:pt idx="250">
                  <c:v>-4.97926831602425E-9</c:v>
                </c:pt>
                <c:pt idx="251">
                  <c:v>-4.97926831602425E-9</c:v>
                </c:pt>
                <c:pt idx="252">
                  <c:v>-4.97926831602425E-9</c:v>
                </c:pt>
                <c:pt idx="253">
                  <c:v>-4.54516430049768E-9</c:v>
                </c:pt>
                <c:pt idx="254">
                  <c:v>-3.61844068114471E-9</c:v>
                </c:pt>
                <c:pt idx="255">
                  <c:v>-3.61844068114471E-9</c:v>
                </c:pt>
                <c:pt idx="256">
                  <c:v>-3.61844068114471E-9</c:v>
                </c:pt>
                <c:pt idx="257">
                  <c:v>-3.61844068114471E-9</c:v>
                </c:pt>
                <c:pt idx="258">
                  <c:v>-3.18433666561814E-9</c:v>
                </c:pt>
                <c:pt idx="259">
                  <c:v>-2.25761304626517E-9</c:v>
                </c:pt>
                <c:pt idx="260">
                  <c:v>-2.25761304626517E-9</c:v>
                </c:pt>
                <c:pt idx="261">
                  <c:v>-2.25761304626517E-9</c:v>
                </c:pt>
                <c:pt idx="262">
                  <c:v>-2.25761304626517E-9</c:v>
                </c:pt>
                <c:pt idx="263">
                  <c:v>-1.82350903073859E-9</c:v>
                </c:pt>
                <c:pt idx="264">
                  <c:v>-8.96785411385632E-10</c:v>
                </c:pt>
                <c:pt idx="265">
                  <c:v>-8.96785411385632E-10</c:v>
                </c:pt>
                <c:pt idx="266">
                  <c:v>-8.96785411385632E-10</c:v>
                </c:pt>
                <c:pt idx="267">
                  <c:v>-8.96785411385632E-10</c:v>
                </c:pt>
                <c:pt idx="268">
                  <c:v>-4.62681395859045E-10</c:v>
                </c:pt>
                <c:pt idx="269">
                  <c:v>4.64042223493928E-10</c:v>
                </c:pt>
                <c:pt idx="270">
                  <c:v>4.64042223493928E-10</c:v>
                </c:pt>
                <c:pt idx="271">
                  <c:v>4.64042223493928E-10</c:v>
                </c:pt>
                <c:pt idx="272">
                  <c:v>4.64042223493928E-10</c:v>
                </c:pt>
                <c:pt idx="273">
                  <c:v>8.98146239020495E-10</c:v>
                </c:pt>
                <c:pt idx="274">
                  <c:v>1.82486985837347E-9</c:v>
                </c:pt>
                <c:pt idx="275">
                  <c:v>1.82486985837347E-9</c:v>
                </c:pt>
                <c:pt idx="276">
                  <c:v>1.82486985837347E-9</c:v>
                </c:pt>
                <c:pt idx="277">
                  <c:v>1.82486985837347E-9</c:v>
                </c:pt>
                <c:pt idx="278">
                  <c:v>2.25897387390004E-9</c:v>
                </c:pt>
                <c:pt idx="279">
                  <c:v>3.18569749325301E-9</c:v>
                </c:pt>
                <c:pt idx="280">
                  <c:v>3.18569749325301E-9</c:v>
                </c:pt>
                <c:pt idx="281">
                  <c:v>3.18569749325301E-9</c:v>
                </c:pt>
                <c:pt idx="282">
                  <c:v>3.18569749325301E-9</c:v>
                </c:pt>
                <c:pt idx="283">
                  <c:v>3.61980150877957E-9</c:v>
                </c:pt>
                <c:pt idx="284">
                  <c:v>4.54652512813255E-9</c:v>
                </c:pt>
                <c:pt idx="285">
                  <c:v>4.54652512813255E-9</c:v>
                </c:pt>
                <c:pt idx="286">
                  <c:v>4.54652512813255E-9</c:v>
                </c:pt>
                <c:pt idx="287">
                  <c:v>4.54652512813255E-9</c:v>
                </c:pt>
                <c:pt idx="288">
                  <c:v>4.98062914365913E-9</c:v>
                </c:pt>
                <c:pt idx="289">
                  <c:v>5.90735276301209E-9</c:v>
                </c:pt>
                <c:pt idx="290">
                  <c:v>5.90735276301209E-9</c:v>
                </c:pt>
                <c:pt idx="291">
                  <c:v>5.90735276301209E-9</c:v>
                </c:pt>
                <c:pt idx="292">
                  <c:v>5.90735276301209E-9</c:v>
                </c:pt>
                <c:pt idx="293">
                  <c:v>6.34145677853867E-9</c:v>
                </c:pt>
                <c:pt idx="294">
                  <c:v>7.26818039789165E-9</c:v>
                </c:pt>
                <c:pt idx="295">
                  <c:v>7.26818039789165E-9</c:v>
                </c:pt>
                <c:pt idx="296">
                  <c:v>7.26818039789165E-9</c:v>
                </c:pt>
                <c:pt idx="297">
                  <c:v>7.26818039789165E-9</c:v>
                </c:pt>
                <c:pt idx="298">
                  <c:v>7.70228441341821E-9</c:v>
                </c:pt>
                <c:pt idx="299">
                  <c:v>8.62900803277118E-9</c:v>
                </c:pt>
                <c:pt idx="300">
                  <c:v>8.62900803277118E-9</c:v>
                </c:pt>
                <c:pt idx="301">
                  <c:v>8.62900803277118E-9</c:v>
                </c:pt>
                <c:pt idx="302">
                  <c:v>8.62900803277118E-9</c:v>
                </c:pt>
                <c:pt idx="303">
                  <c:v>9.06311204829775E-9</c:v>
                </c:pt>
                <c:pt idx="304">
                  <c:v>9.98983566765073E-9</c:v>
                </c:pt>
                <c:pt idx="305">
                  <c:v>9.98983566765073E-9</c:v>
                </c:pt>
                <c:pt idx="306">
                  <c:v>9.98983566765073E-9</c:v>
                </c:pt>
                <c:pt idx="307">
                  <c:v>9.98983566765073E-9</c:v>
                </c:pt>
                <c:pt idx="308">
                  <c:v>1.04239396831773E-8</c:v>
                </c:pt>
                <c:pt idx="309">
                  <c:v>1.13506633025303E-8</c:v>
                </c:pt>
                <c:pt idx="310">
                  <c:v>1.13506633025303E-8</c:v>
                </c:pt>
                <c:pt idx="311">
                  <c:v>1.13506633025303E-8</c:v>
                </c:pt>
                <c:pt idx="312">
                  <c:v>1.13506633025303E-8</c:v>
                </c:pt>
                <c:pt idx="313">
                  <c:v>1.17847673180568E-8</c:v>
                </c:pt>
                <c:pt idx="314">
                  <c:v>1.27114909374098E-8</c:v>
                </c:pt>
                <c:pt idx="315">
                  <c:v>1.27114909374098E-8</c:v>
                </c:pt>
                <c:pt idx="316">
                  <c:v>1.27114909374098E-8</c:v>
                </c:pt>
                <c:pt idx="317">
                  <c:v>1.27114909374098E-8</c:v>
                </c:pt>
                <c:pt idx="318">
                  <c:v>1.31455949529364E-8</c:v>
                </c:pt>
                <c:pt idx="319">
                  <c:v>1.40723185722894E-8</c:v>
                </c:pt>
                <c:pt idx="320">
                  <c:v>1.40723185722894E-8</c:v>
                </c:pt>
                <c:pt idx="321">
                  <c:v>1.40723185722894E-8</c:v>
                </c:pt>
                <c:pt idx="322">
                  <c:v>1.40723185722894E-8</c:v>
                </c:pt>
                <c:pt idx="323">
                  <c:v>1.45064225878159E-8</c:v>
                </c:pt>
                <c:pt idx="324">
                  <c:v>1.54331462071689E-8</c:v>
                </c:pt>
                <c:pt idx="325">
                  <c:v>1.54331462071689E-8</c:v>
                </c:pt>
                <c:pt idx="326">
                  <c:v>1.54331462071689E-8</c:v>
                </c:pt>
                <c:pt idx="327">
                  <c:v>1.54331462071689E-8</c:v>
                </c:pt>
                <c:pt idx="328">
                  <c:v>1.58672502226955E-8</c:v>
                </c:pt>
                <c:pt idx="329">
                  <c:v>1.67939738420484E-8</c:v>
                </c:pt>
                <c:pt idx="330">
                  <c:v>1.67939738420484E-8</c:v>
                </c:pt>
                <c:pt idx="331">
                  <c:v>1.67939738420484E-8</c:v>
                </c:pt>
                <c:pt idx="332">
                  <c:v>1.67939738420484E-8</c:v>
                </c:pt>
                <c:pt idx="333">
                  <c:v>1.7228077857575E-8</c:v>
                </c:pt>
                <c:pt idx="334">
                  <c:v>1.8154801476928E-8</c:v>
                </c:pt>
                <c:pt idx="335">
                  <c:v>1.8154801476928E-8</c:v>
                </c:pt>
                <c:pt idx="336">
                  <c:v>1.8154801476928E-8</c:v>
                </c:pt>
                <c:pt idx="337">
                  <c:v>1.8154801476928E-8</c:v>
                </c:pt>
                <c:pt idx="338">
                  <c:v>1.85889054924546E-8</c:v>
                </c:pt>
                <c:pt idx="339">
                  <c:v>1.95156291118075E-8</c:v>
                </c:pt>
                <c:pt idx="340">
                  <c:v>1.95156291118075E-8</c:v>
                </c:pt>
                <c:pt idx="341">
                  <c:v>1.95156291118075E-8</c:v>
                </c:pt>
                <c:pt idx="342">
                  <c:v>1.95156291118075E-8</c:v>
                </c:pt>
                <c:pt idx="343">
                  <c:v>1.99497331273341E-8</c:v>
                </c:pt>
                <c:pt idx="344">
                  <c:v>2.08764567466871E-8</c:v>
                </c:pt>
                <c:pt idx="345">
                  <c:v>2.08764567466871E-8</c:v>
                </c:pt>
                <c:pt idx="346">
                  <c:v>2.08764567466871E-8</c:v>
                </c:pt>
                <c:pt idx="347">
                  <c:v>2.08764567466871E-8</c:v>
                </c:pt>
                <c:pt idx="348">
                  <c:v>2.13105607622137E-8</c:v>
                </c:pt>
                <c:pt idx="349">
                  <c:v>2.22372843815666E-8</c:v>
                </c:pt>
                <c:pt idx="350">
                  <c:v>2.22372843815666E-8</c:v>
                </c:pt>
                <c:pt idx="351">
                  <c:v>2.22372843815666E-8</c:v>
                </c:pt>
                <c:pt idx="352">
                  <c:v>2.22372843815666E-8</c:v>
                </c:pt>
                <c:pt idx="353">
                  <c:v>2.26713883970932E-8</c:v>
                </c:pt>
                <c:pt idx="354">
                  <c:v>2.35981120164462E-8</c:v>
                </c:pt>
                <c:pt idx="355">
                  <c:v>2.35981120164462E-8</c:v>
                </c:pt>
                <c:pt idx="356">
                  <c:v>2.35981120164462E-8</c:v>
                </c:pt>
                <c:pt idx="357">
                  <c:v>2.35981120164462E-8</c:v>
                </c:pt>
                <c:pt idx="358">
                  <c:v>2.40322160319727E-8</c:v>
                </c:pt>
                <c:pt idx="359">
                  <c:v>2.49589396513257E-8</c:v>
                </c:pt>
                <c:pt idx="360">
                  <c:v>2.49589396513257E-8</c:v>
                </c:pt>
                <c:pt idx="361">
                  <c:v>2.49589396513257E-8</c:v>
                </c:pt>
                <c:pt idx="362">
                  <c:v>2.49589396513257E-8</c:v>
                </c:pt>
                <c:pt idx="363">
                  <c:v>2.53930436668523E-8</c:v>
                </c:pt>
                <c:pt idx="364">
                  <c:v>2.63197672862053E-8</c:v>
                </c:pt>
                <c:pt idx="365">
                  <c:v>2.63197672862053E-8</c:v>
                </c:pt>
                <c:pt idx="366">
                  <c:v>2.63197672862053E-8</c:v>
                </c:pt>
                <c:pt idx="367">
                  <c:v>2.63197672862053E-8</c:v>
                </c:pt>
                <c:pt idx="368">
                  <c:v>2.67538713017318E-8</c:v>
                </c:pt>
                <c:pt idx="369">
                  <c:v>2.76805949210848E-8</c:v>
                </c:pt>
                <c:pt idx="370">
                  <c:v>2.76805949210848E-8</c:v>
                </c:pt>
                <c:pt idx="371">
                  <c:v>2.76805949210848E-8</c:v>
                </c:pt>
                <c:pt idx="372">
                  <c:v>2.76805949210848E-8</c:v>
                </c:pt>
                <c:pt idx="373">
                  <c:v>2.81146989366114E-8</c:v>
                </c:pt>
                <c:pt idx="374">
                  <c:v>2.90414225559643E-8</c:v>
                </c:pt>
                <c:pt idx="375">
                  <c:v>2.90414225559643E-8</c:v>
                </c:pt>
                <c:pt idx="376">
                  <c:v>2.90414225559643E-8</c:v>
                </c:pt>
                <c:pt idx="377">
                  <c:v>2.90414225559643E-8</c:v>
                </c:pt>
                <c:pt idx="378">
                  <c:v>2.94755265714909E-8</c:v>
                </c:pt>
                <c:pt idx="379">
                  <c:v>3.04022501908439E-8</c:v>
                </c:pt>
                <c:pt idx="380">
                  <c:v>3.04022501908439E-8</c:v>
                </c:pt>
                <c:pt idx="381">
                  <c:v>3.04022501908439E-8</c:v>
                </c:pt>
                <c:pt idx="382">
                  <c:v>3.04022501908439E-8</c:v>
                </c:pt>
                <c:pt idx="383">
                  <c:v>3.08363542063705E-8</c:v>
                </c:pt>
                <c:pt idx="384">
                  <c:v>3.17630778257234E-8</c:v>
                </c:pt>
                <c:pt idx="385">
                  <c:v>3.17630778257234E-8</c:v>
                </c:pt>
                <c:pt idx="386">
                  <c:v>3.17630778257234E-8</c:v>
                </c:pt>
                <c:pt idx="387">
                  <c:v>3.17630778257234E-8</c:v>
                </c:pt>
                <c:pt idx="388">
                  <c:v>3.219718184125E-8</c:v>
                </c:pt>
                <c:pt idx="389">
                  <c:v>3.3123905460603E-8</c:v>
                </c:pt>
                <c:pt idx="390">
                  <c:v>3.3123905460603E-8</c:v>
                </c:pt>
                <c:pt idx="391">
                  <c:v>3.3123905460603E-8</c:v>
                </c:pt>
                <c:pt idx="392">
                  <c:v>3.3123905460603E-8</c:v>
                </c:pt>
                <c:pt idx="393">
                  <c:v>3.35580094761296E-8</c:v>
                </c:pt>
                <c:pt idx="394">
                  <c:v>3.44847330954825E-8</c:v>
                </c:pt>
                <c:pt idx="395">
                  <c:v>3.44847330954825E-8</c:v>
                </c:pt>
                <c:pt idx="396">
                  <c:v>3.44847330954825E-8</c:v>
                </c:pt>
                <c:pt idx="397">
                  <c:v>3.44847330954825E-8</c:v>
                </c:pt>
                <c:pt idx="398">
                  <c:v>3.49188371110091E-8</c:v>
                </c:pt>
                <c:pt idx="399">
                  <c:v>3.58455607303621E-8</c:v>
                </c:pt>
                <c:pt idx="400">
                  <c:v>3.58455607303621E-8</c:v>
                </c:pt>
                <c:pt idx="401">
                  <c:v>3.58455607303621E-8</c:v>
                </c:pt>
                <c:pt idx="402">
                  <c:v>3.58455607303621E-8</c:v>
                </c:pt>
                <c:pt idx="403">
                  <c:v>3.62796647458886E-8</c:v>
                </c:pt>
                <c:pt idx="404">
                  <c:v>3.72063883652416E-8</c:v>
                </c:pt>
                <c:pt idx="405">
                  <c:v>3.72063883652416E-8</c:v>
                </c:pt>
                <c:pt idx="406">
                  <c:v>3.72063883652416E-8</c:v>
                </c:pt>
                <c:pt idx="407">
                  <c:v>3.72063883652416E-8</c:v>
                </c:pt>
                <c:pt idx="408">
                  <c:v>3.76404923807682E-8</c:v>
                </c:pt>
                <c:pt idx="409">
                  <c:v>3.85672160001211E-8</c:v>
                </c:pt>
                <c:pt idx="410">
                  <c:v>3.85672160001211E-8</c:v>
                </c:pt>
                <c:pt idx="411">
                  <c:v>3.85672160001211E-8</c:v>
                </c:pt>
                <c:pt idx="412">
                  <c:v>3.85672160001211E-8</c:v>
                </c:pt>
                <c:pt idx="413">
                  <c:v>3.90013200156477E-8</c:v>
                </c:pt>
                <c:pt idx="414">
                  <c:v>3.99280436350007E-8</c:v>
                </c:pt>
                <c:pt idx="415">
                  <c:v>3.99280436350007E-8</c:v>
                </c:pt>
                <c:pt idx="416">
                  <c:v>3.99280436350007E-8</c:v>
                </c:pt>
                <c:pt idx="417">
                  <c:v>3.99280436350007E-8</c:v>
                </c:pt>
                <c:pt idx="418">
                  <c:v>4.03621476505273E-8</c:v>
                </c:pt>
                <c:pt idx="419">
                  <c:v>4.12888712698802E-8</c:v>
                </c:pt>
                <c:pt idx="420">
                  <c:v>4.12888712698802E-8</c:v>
                </c:pt>
                <c:pt idx="421">
                  <c:v>4.12888712698802E-8</c:v>
                </c:pt>
                <c:pt idx="422">
                  <c:v>4.12888712698802E-8</c:v>
                </c:pt>
                <c:pt idx="423">
                  <c:v>4.17229752854068E-8</c:v>
                </c:pt>
                <c:pt idx="424">
                  <c:v>4.26496989047598E-8</c:v>
                </c:pt>
                <c:pt idx="425">
                  <c:v>4.26496989047598E-8</c:v>
                </c:pt>
                <c:pt idx="426">
                  <c:v>4.26496989047598E-8</c:v>
                </c:pt>
                <c:pt idx="427">
                  <c:v>4.26496989047598E-8</c:v>
                </c:pt>
                <c:pt idx="428">
                  <c:v>4.30838029202864E-8</c:v>
                </c:pt>
                <c:pt idx="429">
                  <c:v>4.40105265396393E-8</c:v>
                </c:pt>
                <c:pt idx="430">
                  <c:v>4.40105265396393E-8</c:v>
                </c:pt>
                <c:pt idx="431">
                  <c:v>4.40105265396393E-8</c:v>
                </c:pt>
                <c:pt idx="432">
                  <c:v>4.40105265396393E-8</c:v>
                </c:pt>
                <c:pt idx="433">
                  <c:v>4.4444630555166E-8</c:v>
                </c:pt>
                <c:pt idx="434">
                  <c:v>4.53713541745189E-8</c:v>
                </c:pt>
                <c:pt idx="435">
                  <c:v>4.53713541745189E-8</c:v>
                </c:pt>
                <c:pt idx="436">
                  <c:v>4.53713541745189E-8</c:v>
                </c:pt>
                <c:pt idx="437">
                  <c:v>4.53713541745189E-8</c:v>
                </c:pt>
                <c:pt idx="438">
                  <c:v>4.58054581900454E-8</c:v>
                </c:pt>
                <c:pt idx="439">
                  <c:v>4.67321818093984E-8</c:v>
                </c:pt>
                <c:pt idx="440">
                  <c:v>4.67321818093984E-8</c:v>
                </c:pt>
                <c:pt idx="441">
                  <c:v>4.67321818093984E-8</c:v>
                </c:pt>
                <c:pt idx="442">
                  <c:v>4.67321818093984E-8</c:v>
                </c:pt>
                <c:pt idx="443">
                  <c:v>4.7166285824925E-8</c:v>
                </c:pt>
                <c:pt idx="444">
                  <c:v>4.8093009444278E-8</c:v>
                </c:pt>
                <c:pt idx="445">
                  <c:v>4.8093009444278E-8</c:v>
                </c:pt>
                <c:pt idx="446">
                  <c:v>4.8093009444278E-8</c:v>
                </c:pt>
                <c:pt idx="447">
                  <c:v>4.8093009444278E-8</c:v>
                </c:pt>
                <c:pt idx="448">
                  <c:v>4.85271134598045E-8</c:v>
                </c:pt>
                <c:pt idx="449">
                  <c:v>4.94538370791575E-8</c:v>
                </c:pt>
                <c:pt idx="450">
                  <c:v>4.94538370791575E-8</c:v>
                </c:pt>
                <c:pt idx="451">
                  <c:v>4.94538370791575E-8</c:v>
                </c:pt>
                <c:pt idx="452">
                  <c:v>4.94538370791575E-8</c:v>
                </c:pt>
                <c:pt idx="453">
                  <c:v>4.98879410946841E-8</c:v>
                </c:pt>
                <c:pt idx="454">
                  <c:v>5.0814664714037E-8</c:v>
                </c:pt>
                <c:pt idx="455">
                  <c:v>5.0814664714037E-8</c:v>
                </c:pt>
                <c:pt idx="456">
                  <c:v>5.0814664714037E-8</c:v>
                </c:pt>
                <c:pt idx="457">
                  <c:v>5.0814664714037E-8</c:v>
                </c:pt>
                <c:pt idx="458">
                  <c:v>5.12487687295636E-8</c:v>
                </c:pt>
                <c:pt idx="459">
                  <c:v>5.21754923489166E-8</c:v>
                </c:pt>
                <c:pt idx="460">
                  <c:v>5.21754923489166E-8</c:v>
                </c:pt>
                <c:pt idx="461">
                  <c:v>5.21754923489166E-8</c:v>
                </c:pt>
                <c:pt idx="462">
                  <c:v>5.21754923489166E-8</c:v>
                </c:pt>
                <c:pt idx="463">
                  <c:v>5.26095963644432E-8</c:v>
                </c:pt>
                <c:pt idx="464">
                  <c:v>5.35363199837961E-8</c:v>
                </c:pt>
                <c:pt idx="465">
                  <c:v>5.35363199837961E-8</c:v>
                </c:pt>
                <c:pt idx="466">
                  <c:v>5.35363199837961E-8</c:v>
                </c:pt>
                <c:pt idx="467">
                  <c:v>5.35363199837961E-8</c:v>
                </c:pt>
                <c:pt idx="468">
                  <c:v>5.39704239993227E-8</c:v>
                </c:pt>
                <c:pt idx="469">
                  <c:v>5.48971476186757E-8</c:v>
                </c:pt>
                <c:pt idx="470">
                  <c:v>5.48971476186757E-8</c:v>
                </c:pt>
                <c:pt idx="471">
                  <c:v>5.48971476186757E-8</c:v>
                </c:pt>
                <c:pt idx="472">
                  <c:v>5.48971476186757E-8</c:v>
                </c:pt>
                <c:pt idx="473">
                  <c:v>5.53312516342022E-8</c:v>
                </c:pt>
                <c:pt idx="474">
                  <c:v>5.62579752535552E-8</c:v>
                </c:pt>
                <c:pt idx="475">
                  <c:v>5.62579752535552E-8</c:v>
                </c:pt>
                <c:pt idx="476">
                  <c:v>5.62579752535552E-8</c:v>
                </c:pt>
                <c:pt idx="477">
                  <c:v>5.62579752535552E-8</c:v>
                </c:pt>
                <c:pt idx="478">
                  <c:v>5.66920792690818E-8</c:v>
                </c:pt>
                <c:pt idx="479">
                  <c:v>5.76188028884348E-8</c:v>
                </c:pt>
                <c:pt idx="480">
                  <c:v>5.76188028884348E-8</c:v>
                </c:pt>
                <c:pt idx="481">
                  <c:v>5.76188028884348E-8</c:v>
                </c:pt>
                <c:pt idx="482">
                  <c:v>5.76188028884348E-8</c:v>
                </c:pt>
                <c:pt idx="483">
                  <c:v>5.80529069039614E-8</c:v>
                </c:pt>
                <c:pt idx="484">
                  <c:v>5.89796305233143E-8</c:v>
                </c:pt>
                <c:pt idx="485">
                  <c:v>5.89796305233143E-8</c:v>
                </c:pt>
                <c:pt idx="486">
                  <c:v>5.89796305233143E-8</c:v>
                </c:pt>
                <c:pt idx="487">
                  <c:v>5.89796305233143E-8</c:v>
                </c:pt>
                <c:pt idx="488">
                  <c:v>5.9413734538841E-8</c:v>
                </c:pt>
                <c:pt idx="489">
                  <c:v>6.03404581581939E-8</c:v>
                </c:pt>
                <c:pt idx="490">
                  <c:v>6.03404581581939E-8</c:v>
                </c:pt>
                <c:pt idx="491">
                  <c:v>6.03404581581939E-8</c:v>
                </c:pt>
                <c:pt idx="492">
                  <c:v>6.03404581581939E-8</c:v>
                </c:pt>
                <c:pt idx="493">
                  <c:v>6.07745621737204E-8</c:v>
                </c:pt>
                <c:pt idx="494">
                  <c:v>6.17012857930734E-8</c:v>
                </c:pt>
                <c:pt idx="495">
                  <c:v>6.17012857930734E-8</c:v>
                </c:pt>
                <c:pt idx="496">
                  <c:v>6.17012857930734E-8</c:v>
                </c:pt>
                <c:pt idx="497">
                  <c:v>6.17012857930734E-8</c:v>
                </c:pt>
                <c:pt idx="498">
                  <c:v>6.21353898086E-8</c:v>
                </c:pt>
                <c:pt idx="499">
                  <c:v>6.30621134279529E-8</c:v>
                </c:pt>
                <c:pt idx="500">
                  <c:v>6.30621134279529E-8</c:v>
                </c:pt>
                <c:pt idx="501">
                  <c:v>6.30621134279529E-8</c:v>
                </c:pt>
                <c:pt idx="502">
                  <c:v>6.30621134279529E-8</c:v>
                </c:pt>
                <c:pt idx="503">
                  <c:v>6.34962174434795E-8</c:v>
                </c:pt>
                <c:pt idx="504">
                  <c:v>6.44229410628325E-8</c:v>
                </c:pt>
                <c:pt idx="505">
                  <c:v>6.44229410628325E-8</c:v>
                </c:pt>
                <c:pt idx="506">
                  <c:v>6.44229410628325E-8</c:v>
                </c:pt>
                <c:pt idx="507">
                  <c:v>6.44229410628325E-8</c:v>
                </c:pt>
                <c:pt idx="508">
                  <c:v>6.48570450783591E-8</c:v>
                </c:pt>
                <c:pt idx="509">
                  <c:v>6.5783768697712E-8</c:v>
                </c:pt>
                <c:pt idx="510">
                  <c:v>6.5783768697712E-8</c:v>
                </c:pt>
                <c:pt idx="511">
                  <c:v>6.5783768697712E-8</c:v>
                </c:pt>
                <c:pt idx="512">
                  <c:v>6.5783768697712E-8</c:v>
                </c:pt>
                <c:pt idx="513">
                  <c:v>6.62178727132386E-8</c:v>
                </c:pt>
                <c:pt idx="514">
                  <c:v>6.71445963325916E-8</c:v>
                </c:pt>
                <c:pt idx="515">
                  <c:v>6.71445963325916E-8</c:v>
                </c:pt>
                <c:pt idx="516">
                  <c:v>6.71445963325916E-8</c:v>
                </c:pt>
                <c:pt idx="517">
                  <c:v>6.71445963325916E-8</c:v>
                </c:pt>
                <c:pt idx="518">
                  <c:v>6.75787003481181E-8</c:v>
                </c:pt>
                <c:pt idx="519">
                  <c:v>6.85054239674711E-8</c:v>
                </c:pt>
                <c:pt idx="520">
                  <c:v>6.85054239674711E-8</c:v>
                </c:pt>
                <c:pt idx="521">
                  <c:v>6.85054239674711E-8</c:v>
                </c:pt>
                <c:pt idx="522">
                  <c:v>6.85054239674711E-8</c:v>
                </c:pt>
                <c:pt idx="523">
                  <c:v>6.89395279829977E-8</c:v>
                </c:pt>
                <c:pt idx="524">
                  <c:v>6.98662516023507E-8</c:v>
                </c:pt>
                <c:pt idx="525">
                  <c:v>6.98662516023507E-8</c:v>
                </c:pt>
                <c:pt idx="526">
                  <c:v>6.98662516023507E-8</c:v>
                </c:pt>
                <c:pt idx="527">
                  <c:v>6.98662516023507E-8</c:v>
                </c:pt>
                <c:pt idx="528">
                  <c:v>7.03003556178772E-8</c:v>
                </c:pt>
                <c:pt idx="529">
                  <c:v>7.12270792372302E-8</c:v>
                </c:pt>
                <c:pt idx="530">
                  <c:v>7.12270792372302E-8</c:v>
                </c:pt>
                <c:pt idx="531">
                  <c:v>7.12270792372302E-8</c:v>
                </c:pt>
                <c:pt idx="532">
                  <c:v>7.12270792372302E-8</c:v>
                </c:pt>
                <c:pt idx="533">
                  <c:v>7.16611832527568E-8</c:v>
                </c:pt>
                <c:pt idx="534">
                  <c:v>7.25879068721097E-8</c:v>
                </c:pt>
                <c:pt idx="535">
                  <c:v>7.25879068721097E-8</c:v>
                </c:pt>
                <c:pt idx="536">
                  <c:v>7.25879068721097E-8</c:v>
                </c:pt>
                <c:pt idx="537">
                  <c:v>7.25879068721097E-8</c:v>
                </c:pt>
                <c:pt idx="538">
                  <c:v>7.30220108876363E-8</c:v>
                </c:pt>
                <c:pt idx="539">
                  <c:v>7.39487345069893E-8</c:v>
                </c:pt>
                <c:pt idx="540">
                  <c:v>7.39487345069893E-8</c:v>
                </c:pt>
                <c:pt idx="541">
                  <c:v>7.39487345069893E-8</c:v>
                </c:pt>
                <c:pt idx="542">
                  <c:v>7.39487345069893E-8</c:v>
                </c:pt>
                <c:pt idx="543">
                  <c:v>7.43828385225159E-8</c:v>
                </c:pt>
                <c:pt idx="544">
                  <c:v>7.53095621418688E-8</c:v>
                </c:pt>
                <c:pt idx="545">
                  <c:v>7.53095621418688E-8</c:v>
                </c:pt>
                <c:pt idx="546">
                  <c:v>7.53095621418688E-8</c:v>
                </c:pt>
                <c:pt idx="547">
                  <c:v>7.53095621418688E-8</c:v>
                </c:pt>
                <c:pt idx="548">
                  <c:v>7.57436661573954E-8</c:v>
                </c:pt>
                <c:pt idx="549">
                  <c:v>7.66703897767484E-8</c:v>
                </c:pt>
                <c:pt idx="550">
                  <c:v>7.66703897767484E-8</c:v>
                </c:pt>
                <c:pt idx="551">
                  <c:v>7.66703897767484E-8</c:v>
                </c:pt>
                <c:pt idx="552">
                  <c:v>7.66703897767484E-8</c:v>
                </c:pt>
                <c:pt idx="553">
                  <c:v>7.71044937922749E-8</c:v>
                </c:pt>
                <c:pt idx="554">
                  <c:v>7.80312174116279E-8</c:v>
                </c:pt>
                <c:pt idx="555">
                  <c:v>7.80312174116279E-8</c:v>
                </c:pt>
                <c:pt idx="556">
                  <c:v>7.80312174116279E-8</c:v>
                </c:pt>
                <c:pt idx="557">
                  <c:v>7.80312174116279E-8</c:v>
                </c:pt>
                <c:pt idx="558">
                  <c:v>7.84653214271545E-8</c:v>
                </c:pt>
                <c:pt idx="559">
                  <c:v>7.93920450465075E-8</c:v>
                </c:pt>
                <c:pt idx="560">
                  <c:v>7.93920450465075E-8</c:v>
                </c:pt>
                <c:pt idx="561">
                  <c:v>7.93920450465075E-8</c:v>
                </c:pt>
                <c:pt idx="562">
                  <c:v>7.93920450465075E-8</c:v>
                </c:pt>
                <c:pt idx="563">
                  <c:v>7.9826149062034E-8</c:v>
                </c:pt>
                <c:pt idx="564">
                  <c:v>8.07526005158602E-8</c:v>
                </c:pt>
                <c:pt idx="565">
                  <c:v>8.07526005158602E-8</c:v>
                </c:pt>
                <c:pt idx="566">
                  <c:v>8.07526005158602E-8</c:v>
                </c:pt>
                <c:pt idx="567">
                  <c:v>8.07526005158602E-8</c:v>
                </c:pt>
                <c:pt idx="568">
                  <c:v>8.11869766969136E-8</c:v>
                </c:pt>
                <c:pt idx="569">
                  <c:v>8.21134281507396E-8</c:v>
                </c:pt>
                <c:pt idx="570">
                  <c:v>8.21134281507396E-8</c:v>
                </c:pt>
                <c:pt idx="571">
                  <c:v>8.21134281507396E-8</c:v>
                </c:pt>
                <c:pt idx="572">
                  <c:v>8.21134281507396E-8</c:v>
                </c:pt>
                <c:pt idx="573">
                  <c:v>8.25478043317932E-8</c:v>
                </c:pt>
                <c:pt idx="574">
                  <c:v>8.34742557856191E-8</c:v>
                </c:pt>
                <c:pt idx="575">
                  <c:v>8.34742557856191E-8</c:v>
                </c:pt>
                <c:pt idx="576">
                  <c:v>8.34742557856191E-8</c:v>
                </c:pt>
                <c:pt idx="577">
                  <c:v>8.34742557856191E-8</c:v>
                </c:pt>
                <c:pt idx="578">
                  <c:v>8.39086319666727E-8</c:v>
                </c:pt>
                <c:pt idx="579">
                  <c:v>8.48350834204987E-8</c:v>
                </c:pt>
                <c:pt idx="580">
                  <c:v>8.48350834204987E-8</c:v>
                </c:pt>
                <c:pt idx="581">
                  <c:v>8.48350834204987E-8</c:v>
                </c:pt>
                <c:pt idx="582">
                  <c:v>8.48350834204987E-8</c:v>
                </c:pt>
                <c:pt idx="583">
                  <c:v>8.52694596015522E-8</c:v>
                </c:pt>
                <c:pt idx="584">
                  <c:v>8.61959110553782E-8</c:v>
                </c:pt>
                <c:pt idx="585">
                  <c:v>8.61959110553782E-8</c:v>
                </c:pt>
                <c:pt idx="586">
                  <c:v>8.61959110553782E-8</c:v>
                </c:pt>
                <c:pt idx="587">
                  <c:v>8.61959110553782E-8</c:v>
                </c:pt>
                <c:pt idx="588">
                  <c:v>8.66302872364317E-8</c:v>
                </c:pt>
                <c:pt idx="589">
                  <c:v>8.79911148713112E-8</c:v>
                </c:pt>
                <c:pt idx="590">
                  <c:v>8.93519425061912E-8</c:v>
                </c:pt>
                <c:pt idx="591">
                  <c:v>9.07127701410704E-8</c:v>
                </c:pt>
                <c:pt idx="592">
                  <c:v>9.20735977759499E-8</c:v>
                </c:pt>
                <c:pt idx="593">
                  <c:v>9.343442541083E-8</c:v>
                </c:pt>
              </c:numCache>
            </c:numRef>
          </c:xVal>
          <c:yVal>
            <c:numRef>
              <c:f>'Al effect 750C'!$I$3:$I$596</c:f>
              <c:numCache>
                <c:formatCode>0.0000E+00</c:formatCode>
                <c:ptCount val="59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0.0001</c:v>
                </c:pt>
                <c:pt idx="100">
                  <c:v>0.0001</c:v>
                </c:pt>
                <c:pt idx="101">
                  <c:v>0.0001</c:v>
                </c:pt>
                <c:pt idx="102">
                  <c:v>0.0001</c:v>
                </c:pt>
                <c:pt idx="103">
                  <c:v>0.0002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0.0002</c:v>
                </c:pt>
                <c:pt idx="115">
                  <c:v>0.0002</c:v>
                </c:pt>
                <c:pt idx="116">
                  <c:v>0.0002</c:v>
                </c:pt>
                <c:pt idx="117">
                  <c:v>0.0002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0.0003</c:v>
                </c:pt>
                <c:pt idx="134">
                  <c:v>0.0003</c:v>
                </c:pt>
                <c:pt idx="135">
                  <c:v>0.0003</c:v>
                </c:pt>
                <c:pt idx="136">
                  <c:v>0.0003</c:v>
                </c:pt>
                <c:pt idx="137">
                  <c:v>0.0003</c:v>
                </c:pt>
                <c:pt idx="138">
                  <c:v>0.0001</c:v>
                </c:pt>
                <c:pt idx="139">
                  <c:v>0.0007</c:v>
                </c:pt>
                <c:pt idx="140">
                  <c:v>0.0007</c:v>
                </c:pt>
                <c:pt idx="141">
                  <c:v>0.0007</c:v>
                </c:pt>
                <c:pt idx="142">
                  <c:v>0.0007</c:v>
                </c:pt>
                <c:pt idx="143">
                  <c:v>0.0004</c:v>
                </c:pt>
                <c:pt idx="144">
                  <c:v>0.0002</c:v>
                </c:pt>
                <c:pt idx="145">
                  <c:v>0.0002</c:v>
                </c:pt>
                <c:pt idx="146">
                  <c:v>0.0002</c:v>
                </c:pt>
                <c:pt idx="147">
                  <c:v>0.0002</c:v>
                </c:pt>
                <c:pt idx="148">
                  <c:v>0.0002</c:v>
                </c:pt>
                <c:pt idx="149">
                  <c:v>0.001</c:v>
                </c:pt>
                <c:pt idx="150">
                  <c:v>0.001</c:v>
                </c:pt>
                <c:pt idx="151">
                  <c:v>0.001</c:v>
                </c:pt>
                <c:pt idx="152">
                  <c:v>0.001</c:v>
                </c:pt>
                <c:pt idx="153">
                  <c:v>0.0005</c:v>
                </c:pt>
                <c:pt idx="154">
                  <c:v>0.0009</c:v>
                </c:pt>
                <c:pt idx="155">
                  <c:v>0.0009</c:v>
                </c:pt>
                <c:pt idx="156">
                  <c:v>0.0009</c:v>
                </c:pt>
                <c:pt idx="157">
                  <c:v>0.0009</c:v>
                </c:pt>
                <c:pt idx="158">
                  <c:v>0.0015</c:v>
                </c:pt>
                <c:pt idx="159">
                  <c:v>0.0011</c:v>
                </c:pt>
                <c:pt idx="160">
                  <c:v>0.0011</c:v>
                </c:pt>
                <c:pt idx="161">
                  <c:v>0.0011</c:v>
                </c:pt>
                <c:pt idx="162">
                  <c:v>0.0011</c:v>
                </c:pt>
                <c:pt idx="163">
                  <c:v>0.001</c:v>
                </c:pt>
                <c:pt idx="164">
                  <c:v>0.0021</c:v>
                </c:pt>
                <c:pt idx="165">
                  <c:v>0.0021</c:v>
                </c:pt>
                <c:pt idx="166">
                  <c:v>0.0021</c:v>
                </c:pt>
                <c:pt idx="167">
                  <c:v>0.0021</c:v>
                </c:pt>
                <c:pt idx="168">
                  <c:v>0.0014</c:v>
                </c:pt>
                <c:pt idx="169">
                  <c:v>0.0011</c:v>
                </c:pt>
                <c:pt idx="170">
                  <c:v>0.0011</c:v>
                </c:pt>
                <c:pt idx="171">
                  <c:v>0.0011</c:v>
                </c:pt>
                <c:pt idx="172">
                  <c:v>0.0011</c:v>
                </c:pt>
                <c:pt idx="173">
                  <c:v>0.0019</c:v>
                </c:pt>
                <c:pt idx="174">
                  <c:v>0.0014</c:v>
                </c:pt>
                <c:pt idx="175">
                  <c:v>0.0014</c:v>
                </c:pt>
                <c:pt idx="176">
                  <c:v>0.0014</c:v>
                </c:pt>
                <c:pt idx="177">
                  <c:v>0.0014</c:v>
                </c:pt>
                <c:pt idx="178">
                  <c:v>0.0013</c:v>
                </c:pt>
                <c:pt idx="179">
                  <c:v>0.0019</c:v>
                </c:pt>
                <c:pt idx="180">
                  <c:v>0.0019</c:v>
                </c:pt>
                <c:pt idx="181">
                  <c:v>0.0019</c:v>
                </c:pt>
                <c:pt idx="182">
                  <c:v>0.0019</c:v>
                </c:pt>
                <c:pt idx="183">
                  <c:v>0.0022</c:v>
                </c:pt>
                <c:pt idx="184">
                  <c:v>0.0013</c:v>
                </c:pt>
                <c:pt idx="185">
                  <c:v>0.0013</c:v>
                </c:pt>
                <c:pt idx="186">
                  <c:v>0.0013</c:v>
                </c:pt>
                <c:pt idx="187">
                  <c:v>0.0013</c:v>
                </c:pt>
                <c:pt idx="188">
                  <c:v>0.0032</c:v>
                </c:pt>
                <c:pt idx="189">
                  <c:v>0.0024</c:v>
                </c:pt>
                <c:pt idx="190">
                  <c:v>0.0024</c:v>
                </c:pt>
                <c:pt idx="191">
                  <c:v>0.0024</c:v>
                </c:pt>
                <c:pt idx="192">
                  <c:v>0.0024</c:v>
                </c:pt>
                <c:pt idx="193">
                  <c:v>0.0024</c:v>
                </c:pt>
                <c:pt idx="194">
                  <c:v>0.0027</c:v>
                </c:pt>
                <c:pt idx="195">
                  <c:v>0.0027</c:v>
                </c:pt>
                <c:pt idx="196">
                  <c:v>0.0027</c:v>
                </c:pt>
                <c:pt idx="197">
                  <c:v>0.0027</c:v>
                </c:pt>
                <c:pt idx="198">
                  <c:v>0.0032</c:v>
                </c:pt>
                <c:pt idx="199">
                  <c:v>0.0025</c:v>
                </c:pt>
                <c:pt idx="200">
                  <c:v>0.0025</c:v>
                </c:pt>
                <c:pt idx="201">
                  <c:v>0.0025</c:v>
                </c:pt>
                <c:pt idx="202">
                  <c:v>0.0025</c:v>
                </c:pt>
                <c:pt idx="203">
                  <c:v>0.0032</c:v>
                </c:pt>
                <c:pt idx="204">
                  <c:v>0.0028</c:v>
                </c:pt>
                <c:pt idx="205">
                  <c:v>0.0028</c:v>
                </c:pt>
                <c:pt idx="206">
                  <c:v>0.0028</c:v>
                </c:pt>
                <c:pt idx="207">
                  <c:v>0.0028</c:v>
                </c:pt>
                <c:pt idx="208">
                  <c:v>0.0035</c:v>
                </c:pt>
                <c:pt idx="209">
                  <c:v>0.0032</c:v>
                </c:pt>
                <c:pt idx="210">
                  <c:v>0.0032</c:v>
                </c:pt>
                <c:pt idx="211">
                  <c:v>0.0032</c:v>
                </c:pt>
                <c:pt idx="212">
                  <c:v>0.0032</c:v>
                </c:pt>
                <c:pt idx="213">
                  <c:v>0.0032</c:v>
                </c:pt>
                <c:pt idx="214">
                  <c:v>0.0036</c:v>
                </c:pt>
                <c:pt idx="215">
                  <c:v>0.0036</c:v>
                </c:pt>
                <c:pt idx="216">
                  <c:v>0.0036</c:v>
                </c:pt>
                <c:pt idx="217">
                  <c:v>0.0036</c:v>
                </c:pt>
                <c:pt idx="218">
                  <c:v>0.0034</c:v>
                </c:pt>
                <c:pt idx="219">
                  <c:v>0.0042</c:v>
                </c:pt>
                <c:pt idx="220">
                  <c:v>0.0042</c:v>
                </c:pt>
                <c:pt idx="221">
                  <c:v>0.0042</c:v>
                </c:pt>
                <c:pt idx="222">
                  <c:v>0.0042</c:v>
                </c:pt>
                <c:pt idx="223">
                  <c:v>0.0048</c:v>
                </c:pt>
                <c:pt idx="224">
                  <c:v>0.004</c:v>
                </c:pt>
                <c:pt idx="225">
                  <c:v>0.004</c:v>
                </c:pt>
                <c:pt idx="226">
                  <c:v>0.004</c:v>
                </c:pt>
                <c:pt idx="227">
                  <c:v>0.004</c:v>
                </c:pt>
                <c:pt idx="228">
                  <c:v>0.0048</c:v>
                </c:pt>
                <c:pt idx="229">
                  <c:v>0.0053</c:v>
                </c:pt>
                <c:pt idx="230">
                  <c:v>0.0053</c:v>
                </c:pt>
                <c:pt idx="231">
                  <c:v>0.0053</c:v>
                </c:pt>
                <c:pt idx="232">
                  <c:v>0.0053</c:v>
                </c:pt>
                <c:pt idx="233">
                  <c:v>0.0061</c:v>
                </c:pt>
                <c:pt idx="234">
                  <c:v>0.0052</c:v>
                </c:pt>
                <c:pt idx="235">
                  <c:v>0.0052</c:v>
                </c:pt>
                <c:pt idx="236">
                  <c:v>0.0052</c:v>
                </c:pt>
                <c:pt idx="237">
                  <c:v>0.0052</c:v>
                </c:pt>
                <c:pt idx="238">
                  <c:v>0.0056</c:v>
                </c:pt>
                <c:pt idx="239">
                  <c:v>0.0055</c:v>
                </c:pt>
                <c:pt idx="240">
                  <c:v>0.0055</c:v>
                </c:pt>
                <c:pt idx="241">
                  <c:v>0.0055</c:v>
                </c:pt>
                <c:pt idx="242">
                  <c:v>0.0055</c:v>
                </c:pt>
                <c:pt idx="243">
                  <c:v>0.0061</c:v>
                </c:pt>
                <c:pt idx="244">
                  <c:v>0.0065</c:v>
                </c:pt>
                <c:pt idx="245">
                  <c:v>0.0065</c:v>
                </c:pt>
                <c:pt idx="246">
                  <c:v>0.0065</c:v>
                </c:pt>
                <c:pt idx="247">
                  <c:v>0.0065</c:v>
                </c:pt>
                <c:pt idx="248">
                  <c:v>0.0065</c:v>
                </c:pt>
                <c:pt idx="249">
                  <c:v>0.0071</c:v>
                </c:pt>
                <c:pt idx="250">
                  <c:v>0.0071</c:v>
                </c:pt>
                <c:pt idx="251">
                  <c:v>0.0071</c:v>
                </c:pt>
                <c:pt idx="252">
                  <c:v>0.0071</c:v>
                </c:pt>
                <c:pt idx="253">
                  <c:v>0.0074</c:v>
                </c:pt>
                <c:pt idx="254">
                  <c:v>0.0077</c:v>
                </c:pt>
                <c:pt idx="255">
                  <c:v>0.0077</c:v>
                </c:pt>
                <c:pt idx="256">
                  <c:v>0.0077</c:v>
                </c:pt>
                <c:pt idx="257">
                  <c:v>0.0077</c:v>
                </c:pt>
                <c:pt idx="258">
                  <c:v>0.0066</c:v>
                </c:pt>
                <c:pt idx="259">
                  <c:v>0.0085</c:v>
                </c:pt>
                <c:pt idx="260">
                  <c:v>0.0085</c:v>
                </c:pt>
                <c:pt idx="261">
                  <c:v>0.0085</c:v>
                </c:pt>
                <c:pt idx="262">
                  <c:v>0.0085</c:v>
                </c:pt>
                <c:pt idx="263">
                  <c:v>0.008</c:v>
                </c:pt>
                <c:pt idx="264">
                  <c:v>0.0093</c:v>
                </c:pt>
                <c:pt idx="265">
                  <c:v>0.0093</c:v>
                </c:pt>
                <c:pt idx="266">
                  <c:v>0.0093</c:v>
                </c:pt>
                <c:pt idx="267">
                  <c:v>0.0093</c:v>
                </c:pt>
                <c:pt idx="268">
                  <c:v>0.0083</c:v>
                </c:pt>
                <c:pt idx="269">
                  <c:v>0.0102</c:v>
                </c:pt>
                <c:pt idx="270">
                  <c:v>0.0102</c:v>
                </c:pt>
                <c:pt idx="271">
                  <c:v>0.0102</c:v>
                </c:pt>
                <c:pt idx="272">
                  <c:v>0.0102</c:v>
                </c:pt>
                <c:pt idx="273">
                  <c:v>0.0085</c:v>
                </c:pt>
                <c:pt idx="274">
                  <c:v>0.0103</c:v>
                </c:pt>
                <c:pt idx="275">
                  <c:v>0.0103</c:v>
                </c:pt>
                <c:pt idx="276">
                  <c:v>0.0103</c:v>
                </c:pt>
                <c:pt idx="277">
                  <c:v>0.0103</c:v>
                </c:pt>
                <c:pt idx="278">
                  <c:v>0.009</c:v>
                </c:pt>
                <c:pt idx="279">
                  <c:v>0.0108</c:v>
                </c:pt>
                <c:pt idx="280">
                  <c:v>0.0108</c:v>
                </c:pt>
                <c:pt idx="281">
                  <c:v>0.0108</c:v>
                </c:pt>
                <c:pt idx="282">
                  <c:v>0.0108</c:v>
                </c:pt>
                <c:pt idx="283">
                  <c:v>0.01</c:v>
                </c:pt>
                <c:pt idx="284">
                  <c:v>0.0113</c:v>
                </c:pt>
                <c:pt idx="285">
                  <c:v>0.0113</c:v>
                </c:pt>
                <c:pt idx="286">
                  <c:v>0.0113</c:v>
                </c:pt>
                <c:pt idx="287">
                  <c:v>0.0113</c:v>
                </c:pt>
                <c:pt idx="288">
                  <c:v>0.0104</c:v>
                </c:pt>
                <c:pt idx="289">
                  <c:v>0.0113</c:v>
                </c:pt>
                <c:pt idx="290">
                  <c:v>0.0113</c:v>
                </c:pt>
                <c:pt idx="291">
                  <c:v>0.0113</c:v>
                </c:pt>
                <c:pt idx="292">
                  <c:v>0.0113</c:v>
                </c:pt>
                <c:pt idx="293">
                  <c:v>0.0103</c:v>
                </c:pt>
                <c:pt idx="294">
                  <c:v>0.0111</c:v>
                </c:pt>
                <c:pt idx="295">
                  <c:v>0.0111</c:v>
                </c:pt>
                <c:pt idx="296">
                  <c:v>0.0111</c:v>
                </c:pt>
                <c:pt idx="297">
                  <c:v>0.0111</c:v>
                </c:pt>
                <c:pt idx="298">
                  <c:v>0.0109</c:v>
                </c:pt>
                <c:pt idx="299">
                  <c:v>0.0107</c:v>
                </c:pt>
                <c:pt idx="300">
                  <c:v>0.0107</c:v>
                </c:pt>
                <c:pt idx="301">
                  <c:v>0.0107</c:v>
                </c:pt>
                <c:pt idx="302">
                  <c:v>0.0107</c:v>
                </c:pt>
                <c:pt idx="303">
                  <c:v>0.0112</c:v>
                </c:pt>
                <c:pt idx="304">
                  <c:v>0.0116</c:v>
                </c:pt>
                <c:pt idx="305">
                  <c:v>0.0116</c:v>
                </c:pt>
                <c:pt idx="306">
                  <c:v>0.0116</c:v>
                </c:pt>
                <c:pt idx="307">
                  <c:v>0.0116</c:v>
                </c:pt>
                <c:pt idx="308">
                  <c:v>0.0105</c:v>
                </c:pt>
                <c:pt idx="309">
                  <c:v>0.0108</c:v>
                </c:pt>
                <c:pt idx="310">
                  <c:v>0.0108</c:v>
                </c:pt>
                <c:pt idx="311">
                  <c:v>0.0108</c:v>
                </c:pt>
                <c:pt idx="312">
                  <c:v>0.0108</c:v>
                </c:pt>
                <c:pt idx="313">
                  <c:v>0.0116</c:v>
                </c:pt>
                <c:pt idx="314">
                  <c:v>0.0126</c:v>
                </c:pt>
                <c:pt idx="315">
                  <c:v>0.0126</c:v>
                </c:pt>
                <c:pt idx="316">
                  <c:v>0.0126</c:v>
                </c:pt>
                <c:pt idx="317">
                  <c:v>0.0126</c:v>
                </c:pt>
                <c:pt idx="318">
                  <c:v>0.0127</c:v>
                </c:pt>
                <c:pt idx="319">
                  <c:v>0.0125</c:v>
                </c:pt>
                <c:pt idx="320">
                  <c:v>0.0125</c:v>
                </c:pt>
                <c:pt idx="321">
                  <c:v>0.0125</c:v>
                </c:pt>
                <c:pt idx="322">
                  <c:v>0.0125</c:v>
                </c:pt>
                <c:pt idx="323">
                  <c:v>0.0118</c:v>
                </c:pt>
                <c:pt idx="324">
                  <c:v>0.0131</c:v>
                </c:pt>
                <c:pt idx="325">
                  <c:v>0.0131</c:v>
                </c:pt>
                <c:pt idx="326">
                  <c:v>0.0131</c:v>
                </c:pt>
                <c:pt idx="327">
                  <c:v>0.0131</c:v>
                </c:pt>
                <c:pt idx="328">
                  <c:v>0.0117</c:v>
                </c:pt>
                <c:pt idx="329">
                  <c:v>0.0127</c:v>
                </c:pt>
                <c:pt idx="330">
                  <c:v>0.0127</c:v>
                </c:pt>
                <c:pt idx="331">
                  <c:v>0.0127</c:v>
                </c:pt>
                <c:pt idx="332">
                  <c:v>0.0127</c:v>
                </c:pt>
                <c:pt idx="333">
                  <c:v>0.0119</c:v>
                </c:pt>
                <c:pt idx="334">
                  <c:v>0.0126</c:v>
                </c:pt>
                <c:pt idx="335">
                  <c:v>0.0126</c:v>
                </c:pt>
                <c:pt idx="336">
                  <c:v>0.0126</c:v>
                </c:pt>
                <c:pt idx="337">
                  <c:v>0.0126</c:v>
                </c:pt>
                <c:pt idx="338">
                  <c:v>0.0126</c:v>
                </c:pt>
                <c:pt idx="339">
                  <c:v>0.013</c:v>
                </c:pt>
                <c:pt idx="340">
                  <c:v>0.013</c:v>
                </c:pt>
                <c:pt idx="341">
                  <c:v>0.013</c:v>
                </c:pt>
                <c:pt idx="342">
                  <c:v>0.013</c:v>
                </c:pt>
                <c:pt idx="343">
                  <c:v>0.0138</c:v>
                </c:pt>
                <c:pt idx="344">
                  <c:v>0.0125</c:v>
                </c:pt>
                <c:pt idx="345">
                  <c:v>0.0125</c:v>
                </c:pt>
                <c:pt idx="346">
                  <c:v>0.0125</c:v>
                </c:pt>
                <c:pt idx="347">
                  <c:v>0.0125</c:v>
                </c:pt>
                <c:pt idx="348">
                  <c:v>0.0131</c:v>
                </c:pt>
                <c:pt idx="349">
                  <c:v>0.0132</c:v>
                </c:pt>
                <c:pt idx="350">
                  <c:v>0.0132</c:v>
                </c:pt>
                <c:pt idx="351">
                  <c:v>0.0132</c:v>
                </c:pt>
                <c:pt idx="352">
                  <c:v>0.0132</c:v>
                </c:pt>
                <c:pt idx="353">
                  <c:v>0.0141</c:v>
                </c:pt>
                <c:pt idx="354">
                  <c:v>0.0141</c:v>
                </c:pt>
                <c:pt idx="355">
                  <c:v>0.0141</c:v>
                </c:pt>
                <c:pt idx="356">
                  <c:v>0.0141</c:v>
                </c:pt>
                <c:pt idx="357">
                  <c:v>0.0141</c:v>
                </c:pt>
                <c:pt idx="358">
                  <c:v>0.0135</c:v>
                </c:pt>
                <c:pt idx="359">
                  <c:v>0.0126</c:v>
                </c:pt>
                <c:pt idx="360">
                  <c:v>0.0126</c:v>
                </c:pt>
                <c:pt idx="361">
                  <c:v>0.0126</c:v>
                </c:pt>
                <c:pt idx="362">
                  <c:v>0.0126</c:v>
                </c:pt>
                <c:pt idx="363">
                  <c:v>0.0144</c:v>
                </c:pt>
                <c:pt idx="364">
                  <c:v>0.0133</c:v>
                </c:pt>
                <c:pt idx="365">
                  <c:v>0.0133</c:v>
                </c:pt>
                <c:pt idx="366">
                  <c:v>0.0133</c:v>
                </c:pt>
                <c:pt idx="367">
                  <c:v>0.0133</c:v>
                </c:pt>
                <c:pt idx="368">
                  <c:v>0.0152</c:v>
                </c:pt>
                <c:pt idx="369">
                  <c:v>0.0142</c:v>
                </c:pt>
                <c:pt idx="370">
                  <c:v>0.0142</c:v>
                </c:pt>
                <c:pt idx="371">
                  <c:v>0.0142</c:v>
                </c:pt>
                <c:pt idx="372">
                  <c:v>0.0142</c:v>
                </c:pt>
                <c:pt idx="373">
                  <c:v>0.0148</c:v>
                </c:pt>
                <c:pt idx="374">
                  <c:v>0.0141</c:v>
                </c:pt>
                <c:pt idx="375">
                  <c:v>0.0141</c:v>
                </c:pt>
                <c:pt idx="376">
                  <c:v>0.0141</c:v>
                </c:pt>
                <c:pt idx="377">
                  <c:v>0.0141</c:v>
                </c:pt>
                <c:pt idx="378">
                  <c:v>0.0143</c:v>
                </c:pt>
                <c:pt idx="379">
                  <c:v>0.0139</c:v>
                </c:pt>
                <c:pt idx="380">
                  <c:v>0.0139</c:v>
                </c:pt>
                <c:pt idx="381">
                  <c:v>0.0139</c:v>
                </c:pt>
                <c:pt idx="382">
                  <c:v>0.0139</c:v>
                </c:pt>
                <c:pt idx="383">
                  <c:v>0.0145</c:v>
                </c:pt>
                <c:pt idx="384">
                  <c:v>0.0147</c:v>
                </c:pt>
                <c:pt idx="385">
                  <c:v>0.0147</c:v>
                </c:pt>
                <c:pt idx="386">
                  <c:v>0.0147</c:v>
                </c:pt>
                <c:pt idx="387">
                  <c:v>0.0147</c:v>
                </c:pt>
                <c:pt idx="388">
                  <c:v>0.0147</c:v>
                </c:pt>
                <c:pt idx="389">
                  <c:v>0.0143</c:v>
                </c:pt>
                <c:pt idx="390">
                  <c:v>0.0143</c:v>
                </c:pt>
                <c:pt idx="391">
                  <c:v>0.0143</c:v>
                </c:pt>
                <c:pt idx="392">
                  <c:v>0.0143</c:v>
                </c:pt>
                <c:pt idx="393">
                  <c:v>0.016</c:v>
                </c:pt>
                <c:pt idx="394">
                  <c:v>0.0143</c:v>
                </c:pt>
                <c:pt idx="395">
                  <c:v>0.0143</c:v>
                </c:pt>
                <c:pt idx="396">
                  <c:v>0.0143</c:v>
                </c:pt>
                <c:pt idx="397">
                  <c:v>0.0143</c:v>
                </c:pt>
                <c:pt idx="398">
                  <c:v>0.0152</c:v>
                </c:pt>
                <c:pt idx="399">
                  <c:v>0.0133</c:v>
                </c:pt>
                <c:pt idx="400">
                  <c:v>0.0133</c:v>
                </c:pt>
                <c:pt idx="401">
                  <c:v>0.0133</c:v>
                </c:pt>
                <c:pt idx="402">
                  <c:v>0.0133</c:v>
                </c:pt>
                <c:pt idx="403">
                  <c:v>0.0147</c:v>
                </c:pt>
                <c:pt idx="404">
                  <c:v>0.0145</c:v>
                </c:pt>
                <c:pt idx="405">
                  <c:v>0.0145</c:v>
                </c:pt>
                <c:pt idx="406">
                  <c:v>0.0145</c:v>
                </c:pt>
                <c:pt idx="407">
                  <c:v>0.0145</c:v>
                </c:pt>
                <c:pt idx="408">
                  <c:v>0.0155</c:v>
                </c:pt>
                <c:pt idx="409">
                  <c:v>0.0144</c:v>
                </c:pt>
                <c:pt idx="410">
                  <c:v>0.0144</c:v>
                </c:pt>
                <c:pt idx="411">
                  <c:v>0.0144</c:v>
                </c:pt>
                <c:pt idx="412">
                  <c:v>0.0144</c:v>
                </c:pt>
                <c:pt idx="413">
                  <c:v>0.0146</c:v>
                </c:pt>
                <c:pt idx="414">
                  <c:v>0.0139</c:v>
                </c:pt>
                <c:pt idx="415">
                  <c:v>0.0139</c:v>
                </c:pt>
                <c:pt idx="416">
                  <c:v>0.0139</c:v>
                </c:pt>
                <c:pt idx="417">
                  <c:v>0.0139</c:v>
                </c:pt>
                <c:pt idx="418">
                  <c:v>0.0159</c:v>
                </c:pt>
                <c:pt idx="419">
                  <c:v>0.0142</c:v>
                </c:pt>
                <c:pt idx="420">
                  <c:v>0.0142</c:v>
                </c:pt>
                <c:pt idx="421">
                  <c:v>0.0142</c:v>
                </c:pt>
                <c:pt idx="422">
                  <c:v>0.0142</c:v>
                </c:pt>
                <c:pt idx="423">
                  <c:v>0.01575</c:v>
                </c:pt>
                <c:pt idx="424">
                  <c:v>0.0146</c:v>
                </c:pt>
                <c:pt idx="425">
                  <c:v>0.0146</c:v>
                </c:pt>
                <c:pt idx="426">
                  <c:v>0.0146</c:v>
                </c:pt>
                <c:pt idx="427">
                  <c:v>0.0146</c:v>
                </c:pt>
                <c:pt idx="428">
                  <c:v>0.01575</c:v>
                </c:pt>
                <c:pt idx="429">
                  <c:v>0.0151</c:v>
                </c:pt>
                <c:pt idx="430">
                  <c:v>0.0151</c:v>
                </c:pt>
                <c:pt idx="431">
                  <c:v>0.0151</c:v>
                </c:pt>
                <c:pt idx="432">
                  <c:v>0.0151</c:v>
                </c:pt>
                <c:pt idx="433">
                  <c:v>0.01575</c:v>
                </c:pt>
                <c:pt idx="434">
                  <c:v>0.0135</c:v>
                </c:pt>
                <c:pt idx="435">
                  <c:v>0.0135</c:v>
                </c:pt>
                <c:pt idx="436">
                  <c:v>0.0135</c:v>
                </c:pt>
                <c:pt idx="437">
                  <c:v>0.0135</c:v>
                </c:pt>
                <c:pt idx="438">
                  <c:v>0.01575</c:v>
                </c:pt>
                <c:pt idx="439">
                  <c:v>0.0145</c:v>
                </c:pt>
                <c:pt idx="440">
                  <c:v>0.0145</c:v>
                </c:pt>
                <c:pt idx="441">
                  <c:v>0.0145</c:v>
                </c:pt>
                <c:pt idx="442">
                  <c:v>0.0145</c:v>
                </c:pt>
                <c:pt idx="443">
                  <c:v>0.01575</c:v>
                </c:pt>
                <c:pt idx="444">
                  <c:v>0.0148</c:v>
                </c:pt>
                <c:pt idx="445">
                  <c:v>0.0148</c:v>
                </c:pt>
                <c:pt idx="446">
                  <c:v>0.0148</c:v>
                </c:pt>
                <c:pt idx="447">
                  <c:v>0.0148</c:v>
                </c:pt>
                <c:pt idx="448">
                  <c:v>0.01575</c:v>
                </c:pt>
                <c:pt idx="449">
                  <c:v>0.0146</c:v>
                </c:pt>
                <c:pt idx="450">
                  <c:v>0.0146</c:v>
                </c:pt>
                <c:pt idx="451">
                  <c:v>0.0146</c:v>
                </c:pt>
                <c:pt idx="452">
                  <c:v>0.0146</c:v>
                </c:pt>
                <c:pt idx="453">
                  <c:v>0.01575</c:v>
                </c:pt>
                <c:pt idx="454">
                  <c:v>0.0144</c:v>
                </c:pt>
                <c:pt idx="455">
                  <c:v>0.0144</c:v>
                </c:pt>
                <c:pt idx="456">
                  <c:v>0.0144</c:v>
                </c:pt>
                <c:pt idx="457">
                  <c:v>0.0144</c:v>
                </c:pt>
                <c:pt idx="458">
                  <c:v>0.0156</c:v>
                </c:pt>
                <c:pt idx="459">
                  <c:v>0.0146</c:v>
                </c:pt>
                <c:pt idx="460">
                  <c:v>0.0146</c:v>
                </c:pt>
                <c:pt idx="461">
                  <c:v>0.0146</c:v>
                </c:pt>
                <c:pt idx="462">
                  <c:v>0.0146</c:v>
                </c:pt>
                <c:pt idx="463">
                  <c:v>0.0152</c:v>
                </c:pt>
                <c:pt idx="464">
                  <c:v>0.0152</c:v>
                </c:pt>
                <c:pt idx="465">
                  <c:v>0.0152</c:v>
                </c:pt>
                <c:pt idx="466">
                  <c:v>0.0152</c:v>
                </c:pt>
                <c:pt idx="467">
                  <c:v>0.0152</c:v>
                </c:pt>
                <c:pt idx="468">
                  <c:v>0.015</c:v>
                </c:pt>
                <c:pt idx="469">
                  <c:v>0.0156</c:v>
                </c:pt>
                <c:pt idx="470">
                  <c:v>0.0156</c:v>
                </c:pt>
                <c:pt idx="471">
                  <c:v>0.0156</c:v>
                </c:pt>
                <c:pt idx="472">
                  <c:v>0.0156</c:v>
                </c:pt>
                <c:pt idx="473">
                  <c:v>0.0161</c:v>
                </c:pt>
                <c:pt idx="474">
                  <c:v>0.0152</c:v>
                </c:pt>
                <c:pt idx="475">
                  <c:v>0.0152</c:v>
                </c:pt>
                <c:pt idx="476">
                  <c:v>0.0152</c:v>
                </c:pt>
                <c:pt idx="477">
                  <c:v>0.0152</c:v>
                </c:pt>
                <c:pt idx="478">
                  <c:v>0.0157</c:v>
                </c:pt>
                <c:pt idx="479">
                  <c:v>0.0154</c:v>
                </c:pt>
                <c:pt idx="480">
                  <c:v>0.0154</c:v>
                </c:pt>
                <c:pt idx="481">
                  <c:v>0.0154</c:v>
                </c:pt>
                <c:pt idx="482">
                  <c:v>0.0154</c:v>
                </c:pt>
                <c:pt idx="483">
                  <c:v>0.0161</c:v>
                </c:pt>
                <c:pt idx="484">
                  <c:v>0.0154</c:v>
                </c:pt>
                <c:pt idx="485">
                  <c:v>0.0154</c:v>
                </c:pt>
                <c:pt idx="486">
                  <c:v>0.0154</c:v>
                </c:pt>
                <c:pt idx="487">
                  <c:v>0.0154</c:v>
                </c:pt>
                <c:pt idx="488">
                  <c:v>0.0146</c:v>
                </c:pt>
                <c:pt idx="489">
                  <c:v>0.0154</c:v>
                </c:pt>
                <c:pt idx="490">
                  <c:v>0.0154</c:v>
                </c:pt>
                <c:pt idx="491">
                  <c:v>0.0154</c:v>
                </c:pt>
                <c:pt idx="492">
                  <c:v>0.0154</c:v>
                </c:pt>
                <c:pt idx="493">
                  <c:v>0.015</c:v>
                </c:pt>
                <c:pt idx="494">
                  <c:v>0.0154</c:v>
                </c:pt>
                <c:pt idx="495">
                  <c:v>0.0154</c:v>
                </c:pt>
                <c:pt idx="496">
                  <c:v>0.0154</c:v>
                </c:pt>
                <c:pt idx="497">
                  <c:v>0.0154</c:v>
                </c:pt>
                <c:pt idx="498">
                  <c:v>0.0148</c:v>
                </c:pt>
                <c:pt idx="499">
                  <c:v>0.0156</c:v>
                </c:pt>
                <c:pt idx="500">
                  <c:v>0.0156</c:v>
                </c:pt>
                <c:pt idx="501">
                  <c:v>0.0156</c:v>
                </c:pt>
                <c:pt idx="502">
                  <c:v>0.0156</c:v>
                </c:pt>
                <c:pt idx="503">
                  <c:v>0.0155</c:v>
                </c:pt>
                <c:pt idx="504">
                  <c:v>0.0143</c:v>
                </c:pt>
                <c:pt idx="505">
                  <c:v>0.0143</c:v>
                </c:pt>
                <c:pt idx="506">
                  <c:v>0.0143</c:v>
                </c:pt>
                <c:pt idx="507">
                  <c:v>0.0143</c:v>
                </c:pt>
                <c:pt idx="508">
                  <c:v>0.0148</c:v>
                </c:pt>
                <c:pt idx="509">
                  <c:v>0.0154</c:v>
                </c:pt>
                <c:pt idx="510">
                  <c:v>0.0154</c:v>
                </c:pt>
                <c:pt idx="511">
                  <c:v>0.0154</c:v>
                </c:pt>
                <c:pt idx="512">
                  <c:v>0.0154</c:v>
                </c:pt>
                <c:pt idx="513">
                  <c:v>0.0145</c:v>
                </c:pt>
                <c:pt idx="514">
                  <c:v>0.0161</c:v>
                </c:pt>
                <c:pt idx="515">
                  <c:v>0.0161</c:v>
                </c:pt>
                <c:pt idx="516">
                  <c:v>0.0161</c:v>
                </c:pt>
                <c:pt idx="517">
                  <c:v>0.0161</c:v>
                </c:pt>
                <c:pt idx="518">
                  <c:v>0.0149</c:v>
                </c:pt>
                <c:pt idx="519">
                  <c:v>0.0151</c:v>
                </c:pt>
                <c:pt idx="520">
                  <c:v>0.0151</c:v>
                </c:pt>
                <c:pt idx="521">
                  <c:v>0.0151</c:v>
                </c:pt>
                <c:pt idx="522">
                  <c:v>0.0151</c:v>
                </c:pt>
                <c:pt idx="523">
                  <c:v>0.0155</c:v>
                </c:pt>
                <c:pt idx="524">
                  <c:v>0.0156</c:v>
                </c:pt>
                <c:pt idx="525">
                  <c:v>0.0156</c:v>
                </c:pt>
                <c:pt idx="526">
                  <c:v>0.0156</c:v>
                </c:pt>
                <c:pt idx="527">
                  <c:v>0.0156</c:v>
                </c:pt>
                <c:pt idx="528">
                  <c:v>0.0154</c:v>
                </c:pt>
                <c:pt idx="529">
                  <c:v>0.0151</c:v>
                </c:pt>
                <c:pt idx="530">
                  <c:v>0.0151</c:v>
                </c:pt>
                <c:pt idx="531">
                  <c:v>0.0151</c:v>
                </c:pt>
                <c:pt idx="532">
                  <c:v>0.0151</c:v>
                </c:pt>
                <c:pt idx="533">
                  <c:v>0.0154</c:v>
                </c:pt>
                <c:pt idx="534">
                  <c:v>0.0151</c:v>
                </c:pt>
                <c:pt idx="535">
                  <c:v>0.0151</c:v>
                </c:pt>
                <c:pt idx="536">
                  <c:v>0.0151</c:v>
                </c:pt>
                <c:pt idx="537">
                  <c:v>0.0151</c:v>
                </c:pt>
                <c:pt idx="538">
                  <c:v>0.0135</c:v>
                </c:pt>
                <c:pt idx="539">
                  <c:v>0.0155</c:v>
                </c:pt>
                <c:pt idx="540">
                  <c:v>0.0155</c:v>
                </c:pt>
                <c:pt idx="541">
                  <c:v>0.0155</c:v>
                </c:pt>
                <c:pt idx="542">
                  <c:v>0.0155</c:v>
                </c:pt>
                <c:pt idx="543">
                  <c:v>0.0155</c:v>
                </c:pt>
                <c:pt idx="544">
                  <c:v>0.0155</c:v>
                </c:pt>
                <c:pt idx="545">
                  <c:v>0.0155</c:v>
                </c:pt>
                <c:pt idx="546">
                  <c:v>0.0155</c:v>
                </c:pt>
                <c:pt idx="547">
                  <c:v>0.0155</c:v>
                </c:pt>
                <c:pt idx="548">
                  <c:v>0.0154</c:v>
                </c:pt>
                <c:pt idx="549">
                  <c:v>0.0162</c:v>
                </c:pt>
                <c:pt idx="550">
                  <c:v>0.0162</c:v>
                </c:pt>
                <c:pt idx="551">
                  <c:v>0.0162</c:v>
                </c:pt>
                <c:pt idx="552">
                  <c:v>0.0162</c:v>
                </c:pt>
                <c:pt idx="553">
                  <c:v>0.0155</c:v>
                </c:pt>
                <c:pt idx="554">
                  <c:v>0.0154</c:v>
                </c:pt>
                <c:pt idx="555">
                  <c:v>0.0154</c:v>
                </c:pt>
                <c:pt idx="556">
                  <c:v>0.0154</c:v>
                </c:pt>
                <c:pt idx="557">
                  <c:v>0.0154</c:v>
                </c:pt>
                <c:pt idx="558">
                  <c:v>0.0149</c:v>
                </c:pt>
                <c:pt idx="559">
                  <c:v>0.0159</c:v>
                </c:pt>
                <c:pt idx="560">
                  <c:v>0.0159</c:v>
                </c:pt>
                <c:pt idx="561">
                  <c:v>0.0159</c:v>
                </c:pt>
                <c:pt idx="562">
                  <c:v>0.0159</c:v>
                </c:pt>
                <c:pt idx="563">
                  <c:v>0.0161</c:v>
                </c:pt>
                <c:pt idx="564">
                  <c:v>0.0148</c:v>
                </c:pt>
                <c:pt idx="565">
                  <c:v>0.0148</c:v>
                </c:pt>
                <c:pt idx="566">
                  <c:v>0.0148</c:v>
                </c:pt>
                <c:pt idx="567">
                  <c:v>0.0148</c:v>
                </c:pt>
                <c:pt idx="568">
                  <c:v>0.0161</c:v>
                </c:pt>
                <c:pt idx="569">
                  <c:v>0.0154</c:v>
                </c:pt>
                <c:pt idx="570">
                  <c:v>0.0154</c:v>
                </c:pt>
                <c:pt idx="571">
                  <c:v>0.0154</c:v>
                </c:pt>
                <c:pt idx="572">
                  <c:v>0.0154</c:v>
                </c:pt>
                <c:pt idx="573">
                  <c:v>0.0161</c:v>
                </c:pt>
                <c:pt idx="574">
                  <c:v>0.015</c:v>
                </c:pt>
                <c:pt idx="575">
                  <c:v>0.015</c:v>
                </c:pt>
                <c:pt idx="576">
                  <c:v>0.015</c:v>
                </c:pt>
                <c:pt idx="577">
                  <c:v>0.015</c:v>
                </c:pt>
                <c:pt idx="578">
                  <c:v>0.0161</c:v>
                </c:pt>
                <c:pt idx="579">
                  <c:v>0.0153</c:v>
                </c:pt>
                <c:pt idx="580">
                  <c:v>0.0153</c:v>
                </c:pt>
                <c:pt idx="581">
                  <c:v>0.0153</c:v>
                </c:pt>
                <c:pt idx="582">
                  <c:v>0.0153</c:v>
                </c:pt>
                <c:pt idx="583">
                  <c:v>0.0161</c:v>
                </c:pt>
                <c:pt idx="584">
                  <c:v>0.0154</c:v>
                </c:pt>
                <c:pt idx="585">
                  <c:v>0.0154</c:v>
                </c:pt>
                <c:pt idx="586">
                  <c:v>0.0154</c:v>
                </c:pt>
                <c:pt idx="587">
                  <c:v>0.0154</c:v>
                </c:pt>
                <c:pt idx="588">
                  <c:v>0.0161</c:v>
                </c:pt>
                <c:pt idx="589">
                  <c:v>0.0161</c:v>
                </c:pt>
                <c:pt idx="590">
                  <c:v>0.0161</c:v>
                </c:pt>
                <c:pt idx="591">
                  <c:v>0.0161</c:v>
                </c:pt>
                <c:pt idx="592">
                  <c:v>0.0161</c:v>
                </c:pt>
                <c:pt idx="593" formatCode="General">
                  <c:v>0.0161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20C-466C-9084-68C0C21505F8}"/>
            </c:ext>
          </c:extLst>
        </c:ser>
        <c:ser>
          <c:idx val="3"/>
          <c:order val="3"/>
          <c:tx>
            <c:v>EB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79646"/>
                </a:solidFill>
              </a:ln>
              <a:effectLst/>
            </c:spPr>
          </c:marker>
          <c:xVal>
            <c:numRef>
              <c:f>'Al effect 750C'!$L$3:$L$308</c:f>
              <c:numCache>
                <c:formatCode>General</c:formatCode>
                <c:ptCount val="306"/>
                <c:pt idx="0">
                  <c:v>-3.08227459300216E-8</c:v>
                </c:pt>
                <c:pt idx="1">
                  <c:v>-2.98157334802108E-8</c:v>
                </c:pt>
                <c:pt idx="2">
                  <c:v>-2.9461918295142E-8</c:v>
                </c:pt>
                <c:pt idx="3">
                  <c:v>-2.84549058453312E-8</c:v>
                </c:pt>
                <c:pt idx="4">
                  <c:v>-2.81010906602626E-8</c:v>
                </c:pt>
                <c:pt idx="5">
                  <c:v>-2.70940782104516E-8</c:v>
                </c:pt>
                <c:pt idx="6">
                  <c:v>-2.67810878544294E-8</c:v>
                </c:pt>
                <c:pt idx="7">
                  <c:v>-2.6740263025383E-8</c:v>
                </c:pt>
                <c:pt idx="8">
                  <c:v>-2.66858299199878E-8</c:v>
                </c:pt>
                <c:pt idx="9">
                  <c:v>-2.57332505755721E-8</c:v>
                </c:pt>
                <c:pt idx="10">
                  <c:v>-2.54202602195498E-8</c:v>
                </c:pt>
                <c:pt idx="11">
                  <c:v>-2.53794353905034E-8</c:v>
                </c:pt>
                <c:pt idx="12">
                  <c:v>-2.53250022851083E-8</c:v>
                </c:pt>
                <c:pt idx="13">
                  <c:v>-2.51208781398764E-8</c:v>
                </c:pt>
                <c:pt idx="14">
                  <c:v>-2.43724229406926E-8</c:v>
                </c:pt>
                <c:pt idx="15">
                  <c:v>-2.40594325846703E-8</c:v>
                </c:pt>
                <c:pt idx="16">
                  <c:v>-2.40186077556238E-8</c:v>
                </c:pt>
                <c:pt idx="17">
                  <c:v>-2.39641746502287E-8</c:v>
                </c:pt>
                <c:pt idx="18">
                  <c:v>-2.37600505049968E-8</c:v>
                </c:pt>
                <c:pt idx="19">
                  <c:v>-2.3011595305813E-8</c:v>
                </c:pt>
                <c:pt idx="20">
                  <c:v>-2.26986049497907E-8</c:v>
                </c:pt>
                <c:pt idx="21">
                  <c:v>-2.26577801207444E-8</c:v>
                </c:pt>
                <c:pt idx="22">
                  <c:v>-2.26033470153491E-8</c:v>
                </c:pt>
                <c:pt idx="23">
                  <c:v>-2.23992228701172E-8</c:v>
                </c:pt>
                <c:pt idx="24">
                  <c:v>-2.16507676709335E-8</c:v>
                </c:pt>
                <c:pt idx="25">
                  <c:v>-2.13377773149111E-8</c:v>
                </c:pt>
                <c:pt idx="26">
                  <c:v>-2.12969524858648E-8</c:v>
                </c:pt>
                <c:pt idx="27">
                  <c:v>-2.12425193804697E-8</c:v>
                </c:pt>
                <c:pt idx="28">
                  <c:v>-2.11880862750744E-8</c:v>
                </c:pt>
                <c:pt idx="29">
                  <c:v>-2.10383952352376E-8</c:v>
                </c:pt>
                <c:pt idx="30">
                  <c:v>-2.0289940036054E-8</c:v>
                </c:pt>
                <c:pt idx="31">
                  <c:v>-1.99769496800317E-8</c:v>
                </c:pt>
                <c:pt idx="32">
                  <c:v>-1.99361248509852E-8</c:v>
                </c:pt>
                <c:pt idx="33">
                  <c:v>-1.98816917455901E-8</c:v>
                </c:pt>
                <c:pt idx="34">
                  <c:v>-1.98272586401949E-8</c:v>
                </c:pt>
                <c:pt idx="35">
                  <c:v>-1.96775676003582E-8</c:v>
                </c:pt>
                <c:pt idx="36">
                  <c:v>-1.89291124011745E-8</c:v>
                </c:pt>
                <c:pt idx="37">
                  <c:v>-1.86161220451521E-8</c:v>
                </c:pt>
                <c:pt idx="38">
                  <c:v>-1.85752972161057E-8</c:v>
                </c:pt>
                <c:pt idx="39">
                  <c:v>-1.85208641107105E-8</c:v>
                </c:pt>
                <c:pt idx="40">
                  <c:v>-1.84664310053154E-8</c:v>
                </c:pt>
                <c:pt idx="41">
                  <c:v>-1.83167399654786E-8</c:v>
                </c:pt>
                <c:pt idx="42">
                  <c:v>-1.75682847662949E-8</c:v>
                </c:pt>
                <c:pt idx="43">
                  <c:v>-1.72552944102725E-8</c:v>
                </c:pt>
                <c:pt idx="44">
                  <c:v>-1.72144695812262E-8</c:v>
                </c:pt>
                <c:pt idx="45">
                  <c:v>-1.71600364758309E-8</c:v>
                </c:pt>
                <c:pt idx="46">
                  <c:v>-1.71056033704358E-8</c:v>
                </c:pt>
                <c:pt idx="47">
                  <c:v>-1.6955912330599E-8</c:v>
                </c:pt>
                <c:pt idx="48">
                  <c:v>-1.62074571314153E-8</c:v>
                </c:pt>
                <c:pt idx="49">
                  <c:v>-1.5894466775393E-8</c:v>
                </c:pt>
                <c:pt idx="50">
                  <c:v>-1.58536419463467E-8</c:v>
                </c:pt>
                <c:pt idx="51">
                  <c:v>-1.57992088409515E-8</c:v>
                </c:pt>
                <c:pt idx="52">
                  <c:v>-1.57447757355562E-8</c:v>
                </c:pt>
                <c:pt idx="53">
                  <c:v>-1.55950846957195E-8</c:v>
                </c:pt>
                <c:pt idx="54">
                  <c:v>-1.48466294965357E-8</c:v>
                </c:pt>
                <c:pt idx="55">
                  <c:v>-1.45336391405135E-8</c:v>
                </c:pt>
                <c:pt idx="56">
                  <c:v>-1.44928143114671E-8</c:v>
                </c:pt>
                <c:pt idx="57">
                  <c:v>-1.44383812060719E-8</c:v>
                </c:pt>
                <c:pt idx="58">
                  <c:v>-1.43839481006768E-8</c:v>
                </c:pt>
                <c:pt idx="59">
                  <c:v>-1.423425706084E-8</c:v>
                </c:pt>
                <c:pt idx="60">
                  <c:v>-1.34858018616562E-8</c:v>
                </c:pt>
                <c:pt idx="61">
                  <c:v>-1.31728115056339E-8</c:v>
                </c:pt>
                <c:pt idx="62">
                  <c:v>-1.31319866765875E-8</c:v>
                </c:pt>
                <c:pt idx="63">
                  <c:v>-1.30775535711924E-8</c:v>
                </c:pt>
                <c:pt idx="64">
                  <c:v>-1.30231204657972E-8</c:v>
                </c:pt>
                <c:pt idx="65">
                  <c:v>-1.28734294259605E-8</c:v>
                </c:pt>
                <c:pt idx="66">
                  <c:v>-1.21249742267767E-8</c:v>
                </c:pt>
                <c:pt idx="67">
                  <c:v>-1.18119838707544E-8</c:v>
                </c:pt>
                <c:pt idx="68">
                  <c:v>-1.17711590417079E-8</c:v>
                </c:pt>
                <c:pt idx="69">
                  <c:v>-1.17167259363128E-8</c:v>
                </c:pt>
                <c:pt idx="70">
                  <c:v>-1.16622928309176E-8</c:v>
                </c:pt>
                <c:pt idx="71">
                  <c:v>-1.15126017910809E-8</c:v>
                </c:pt>
                <c:pt idx="72">
                  <c:v>-1.07641465918972E-8</c:v>
                </c:pt>
                <c:pt idx="73">
                  <c:v>-1.04511562358748E-8</c:v>
                </c:pt>
                <c:pt idx="74">
                  <c:v>-1.04103314068285E-8</c:v>
                </c:pt>
                <c:pt idx="75">
                  <c:v>-1.03558983014332E-8</c:v>
                </c:pt>
                <c:pt idx="76">
                  <c:v>-1.03014651960381E-8</c:v>
                </c:pt>
                <c:pt idx="77">
                  <c:v>-1.01517741562013E-8</c:v>
                </c:pt>
                <c:pt idx="78">
                  <c:v>-9.40331895701757E-9</c:v>
                </c:pt>
                <c:pt idx="79">
                  <c:v>-9.09032860099522E-9</c:v>
                </c:pt>
                <c:pt idx="80">
                  <c:v>-9.04950377194893E-9</c:v>
                </c:pt>
                <c:pt idx="81">
                  <c:v>-8.99507066655377E-9</c:v>
                </c:pt>
                <c:pt idx="82">
                  <c:v>-8.94063756115847E-9</c:v>
                </c:pt>
                <c:pt idx="83">
                  <c:v>-8.79094652132173E-9</c:v>
                </c:pt>
                <c:pt idx="84">
                  <c:v>-8.042491322138E-9</c:v>
                </c:pt>
                <c:pt idx="85">
                  <c:v>-7.72950096611579E-9</c:v>
                </c:pt>
                <c:pt idx="86">
                  <c:v>-7.68867613706935E-9</c:v>
                </c:pt>
                <c:pt idx="87">
                  <c:v>-7.6342430316742E-9</c:v>
                </c:pt>
                <c:pt idx="88">
                  <c:v>-7.57980992627904E-9</c:v>
                </c:pt>
                <c:pt idx="89">
                  <c:v>-7.4301188864423E-9</c:v>
                </c:pt>
                <c:pt idx="90">
                  <c:v>-6.68166368725857E-9</c:v>
                </c:pt>
                <c:pt idx="91">
                  <c:v>-6.36867333123621E-9</c:v>
                </c:pt>
                <c:pt idx="92">
                  <c:v>-6.32784850218977E-9</c:v>
                </c:pt>
                <c:pt idx="93">
                  <c:v>-6.27341539679462E-9</c:v>
                </c:pt>
                <c:pt idx="94">
                  <c:v>-6.21898229139947E-9</c:v>
                </c:pt>
                <c:pt idx="95">
                  <c:v>-6.06929125156272E-9</c:v>
                </c:pt>
                <c:pt idx="96">
                  <c:v>-5.32083605237899E-9</c:v>
                </c:pt>
                <c:pt idx="97">
                  <c:v>-5.00784569635664E-9</c:v>
                </c:pt>
                <c:pt idx="98">
                  <c:v>-4.96702086731034E-9</c:v>
                </c:pt>
                <c:pt idx="99">
                  <c:v>-4.91258776191504E-9</c:v>
                </c:pt>
                <c:pt idx="100">
                  <c:v>-4.85815465651989E-9</c:v>
                </c:pt>
                <c:pt idx="101">
                  <c:v>-4.70846361668314E-9</c:v>
                </c:pt>
                <c:pt idx="102">
                  <c:v>-3.96000841749941E-9</c:v>
                </c:pt>
                <c:pt idx="103">
                  <c:v>-3.64701806147706E-9</c:v>
                </c:pt>
                <c:pt idx="104">
                  <c:v>-3.60619323243077E-9</c:v>
                </c:pt>
                <c:pt idx="105">
                  <c:v>-3.55176012703561E-9</c:v>
                </c:pt>
                <c:pt idx="106">
                  <c:v>-3.49732702164031E-9</c:v>
                </c:pt>
                <c:pt idx="107">
                  <c:v>-3.34763598180357E-9</c:v>
                </c:pt>
                <c:pt idx="108">
                  <c:v>-2.59918078261984E-9</c:v>
                </c:pt>
                <c:pt idx="109">
                  <c:v>-2.28619042659763E-9</c:v>
                </c:pt>
                <c:pt idx="110">
                  <c:v>-2.24536559755119E-9</c:v>
                </c:pt>
                <c:pt idx="111">
                  <c:v>-2.19093249215604E-9</c:v>
                </c:pt>
                <c:pt idx="112">
                  <c:v>-2.13649938676088E-9</c:v>
                </c:pt>
                <c:pt idx="113">
                  <c:v>-1.98680834692414E-9</c:v>
                </c:pt>
                <c:pt idx="114">
                  <c:v>-1.23835314774026E-9</c:v>
                </c:pt>
                <c:pt idx="115">
                  <c:v>-9.25362791718053E-10</c:v>
                </c:pt>
                <c:pt idx="116">
                  <c:v>-8.84537962671614E-10</c:v>
                </c:pt>
                <c:pt idx="117">
                  <c:v>-8.30104857276461E-10</c:v>
                </c:pt>
                <c:pt idx="118">
                  <c:v>-7.75671751881307E-10</c:v>
                </c:pt>
                <c:pt idx="119">
                  <c:v>-6.25980712044561E-10</c:v>
                </c:pt>
                <c:pt idx="120">
                  <c:v>1.22474487139169E-10</c:v>
                </c:pt>
                <c:pt idx="121">
                  <c:v>4.35464843161524E-10</c:v>
                </c:pt>
                <c:pt idx="122">
                  <c:v>4.76289672207963E-10</c:v>
                </c:pt>
                <c:pt idx="123">
                  <c:v>5.30722777603116E-10</c:v>
                </c:pt>
                <c:pt idx="124">
                  <c:v>5.8515588299827E-10</c:v>
                </c:pt>
                <c:pt idx="125">
                  <c:v>7.34846922835016E-10</c:v>
                </c:pt>
                <c:pt idx="126">
                  <c:v>1.48330212201875E-9</c:v>
                </c:pt>
                <c:pt idx="127">
                  <c:v>1.7962924780411E-9</c:v>
                </c:pt>
                <c:pt idx="128">
                  <c:v>1.83711730708739E-9</c:v>
                </c:pt>
                <c:pt idx="129">
                  <c:v>1.89155041248269E-9</c:v>
                </c:pt>
                <c:pt idx="130">
                  <c:v>1.94598351787785E-9</c:v>
                </c:pt>
                <c:pt idx="131">
                  <c:v>2.09567455771459E-9</c:v>
                </c:pt>
                <c:pt idx="132">
                  <c:v>2.84412975689832E-9</c:v>
                </c:pt>
                <c:pt idx="133">
                  <c:v>3.15712011292053E-9</c:v>
                </c:pt>
                <c:pt idx="134">
                  <c:v>3.19794494196697E-9</c:v>
                </c:pt>
                <c:pt idx="135">
                  <c:v>3.25237804736212E-9</c:v>
                </c:pt>
                <c:pt idx="136">
                  <c:v>3.30681115275742E-9</c:v>
                </c:pt>
                <c:pt idx="137">
                  <c:v>3.45650219259417E-9</c:v>
                </c:pt>
                <c:pt idx="138">
                  <c:v>4.2049573917779E-9</c:v>
                </c:pt>
                <c:pt idx="139">
                  <c:v>4.51794774780011E-9</c:v>
                </c:pt>
                <c:pt idx="140">
                  <c:v>4.55877257684655E-9</c:v>
                </c:pt>
                <c:pt idx="141">
                  <c:v>4.6132056822417E-9</c:v>
                </c:pt>
                <c:pt idx="142">
                  <c:v>4.66763878763685E-9</c:v>
                </c:pt>
                <c:pt idx="143">
                  <c:v>4.8173298274736E-9</c:v>
                </c:pt>
                <c:pt idx="144">
                  <c:v>5.56578502665733E-9</c:v>
                </c:pt>
                <c:pt idx="145">
                  <c:v>5.87877538267968E-9</c:v>
                </c:pt>
                <c:pt idx="146">
                  <c:v>5.91960021172612E-9</c:v>
                </c:pt>
                <c:pt idx="147">
                  <c:v>5.97403331712128E-9</c:v>
                </c:pt>
                <c:pt idx="148">
                  <c:v>6.02846642251643E-9</c:v>
                </c:pt>
                <c:pt idx="149">
                  <c:v>6.17815746235318E-9</c:v>
                </c:pt>
                <c:pt idx="150">
                  <c:v>6.92661266153691E-9</c:v>
                </c:pt>
                <c:pt idx="151">
                  <c:v>7.23960301755926E-9</c:v>
                </c:pt>
                <c:pt idx="152">
                  <c:v>7.28042784660555E-9</c:v>
                </c:pt>
                <c:pt idx="153">
                  <c:v>7.33486095200085E-9</c:v>
                </c:pt>
                <c:pt idx="154">
                  <c:v>7.38929405739601E-9</c:v>
                </c:pt>
                <c:pt idx="155">
                  <c:v>7.53898509723275E-9</c:v>
                </c:pt>
                <c:pt idx="156">
                  <c:v>8.28744029641648E-9</c:v>
                </c:pt>
                <c:pt idx="157">
                  <c:v>8.60043065243884E-9</c:v>
                </c:pt>
                <c:pt idx="158">
                  <c:v>8.64125548148512E-9</c:v>
                </c:pt>
                <c:pt idx="159">
                  <c:v>8.69568858688028E-9</c:v>
                </c:pt>
                <c:pt idx="160">
                  <c:v>8.75012169227558E-9</c:v>
                </c:pt>
                <c:pt idx="161">
                  <c:v>8.89981273211233E-9</c:v>
                </c:pt>
                <c:pt idx="162">
                  <c:v>9.64826793129606E-9</c:v>
                </c:pt>
                <c:pt idx="163">
                  <c:v>9.96125828731827E-9</c:v>
                </c:pt>
                <c:pt idx="164">
                  <c:v>1.00020831163647E-8</c:v>
                </c:pt>
                <c:pt idx="165">
                  <c:v>1.00565162217599E-8</c:v>
                </c:pt>
                <c:pt idx="166">
                  <c:v>1.0110949327155E-8</c:v>
                </c:pt>
                <c:pt idx="167">
                  <c:v>1.02606403669918E-8</c:v>
                </c:pt>
                <c:pt idx="168">
                  <c:v>1.10090955661756E-8</c:v>
                </c:pt>
                <c:pt idx="169">
                  <c:v>1.13220859221978E-8</c:v>
                </c:pt>
                <c:pt idx="170">
                  <c:v>1.13629107512443E-8</c:v>
                </c:pt>
                <c:pt idx="171">
                  <c:v>1.14173438566394E-8</c:v>
                </c:pt>
                <c:pt idx="172">
                  <c:v>1.14717769620346E-8</c:v>
                </c:pt>
                <c:pt idx="173">
                  <c:v>1.16214680018713E-8</c:v>
                </c:pt>
                <c:pt idx="174">
                  <c:v>1.23699232010551E-8</c:v>
                </c:pt>
                <c:pt idx="175">
                  <c:v>1.26829135570774E-8</c:v>
                </c:pt>
                <c:pt idx="176">
                  <c:v>1.27237383861239E-8</c:v>
                </c:pt>
                <c:pt idx="177">
                  <c:v>1.2778171491519E-8</c:v>
                </c:pt>
                <c:pt idx="178">
                  <c:v>1.28326045969142E-8</c:v>
                </c:pt>
                <c:pt idx="179">
                  <c:v>1.29822956367509E-8</c:v>
                </c:pt>
                <c:pt idx="180">
                  <c:v>1.37307508359346E-8</c:v>
                </c:pt>
                <c:pt idx="181">
                  <c:v>1.4043741191957E-8</c:v>
                </c:pt>
                <c:pt idx="182">
                  <c:v>1.40845660210033E-8</c:v>
                </c:pt>
                <c:pt idx="183">
                  <c:v>1.41389991263986E-8</c:v>
                </c:pt>
                <c:pt idx="184">
                  <c:v>1.41934322317937E-8</c:v>
                </c:pt>
                <c:pt idx="185">
                  <c:v>1.43431232716305E-8</c:v>
                </c:pt>
                <c:pt idx="186">
                  <c:v>1.50915784708142E-8</c:v>
                </c:pt>
                <c:pt idx="187">
                  <c:v>1.54045688268364E-8</c:v>
                </c:pt>
                <c:pt idx="188">
                  <c:v>1.54453936558829E-8</c:v>
                </c:pt>
                <c:pt idx="189">
                  <c:v>1.5499826761278E-8</c:v>
                </c:pt>
                <c:pt idx="190">
                  <c:v>1.55542598666732E-8</c:v>
                </c:pt>
                <c:pt idx="191">
                  <c:v>1.57039509065101E-8</c:v>
                </c:pt>
                <c:pt idx="192">
                  <c:v>1.64524061056938E-8</c:v>
                </c:pt>
                <c:pt idx="193">
                  <c:v>1.6765396461716E-8</c:v>
                </c:pt>
                <c:pt idx="194">
                  <c:v>1.68062212907624E-8</c:v>
                </c:pt>
                <c:pt idx="195">
                  <c:v>1.68606543961576E-8</c:v>
                </c:pt>
                <c:pt idx="196">
                  <c:v>1.69150875015527E-8</c:v>
                </c:pt>
                <c:pt idx="197">
                  <c:v>1.70647785413895E-8</c:v>
                </c:pt>
                <c:pt idx="198">
                  <c:v>1.78132337405732E-8</c:v>
                </c:pt>
                <c:pt idx="199">
                  <c:v>1.81262240965956E-8</c:v>
                </c:pt>
                <c:pt idx="200">
                  <c:v>1.8167048925642E-8</c:v>
                </c:pt>
                <c:pt idx="201">
                  <c:v>1.82214820310372E-8</c:v>
                </c:pt>
                <c:pt idx="202">
                  <c:v>1.82759151364323E-8</c:v>
                </c:pt>
                <c:pt idx="203">
                  <c:v>1.84256061762691E-8</c:v>
                </c:pt>
                <c:pt idx="204">
                  <c:v>1.91740613754528E-8</c:v>
                </c:pt>
                <c:pt idx="205">
                  <c:v>1.94870517314752E-8</c:v>
                </c:pt>
                <c:pt idx="206">
                  <c:v>1.95278765605215E-8</c:v>
                </c:pt>
                <c:pt idx="207">
                  <c:v>1.95823096659168E-8</c:v>
                </c:pt>
                <c:pt idx="208">
                  <c:v>1.96367427713119E-8</c:v>
                </c:pt>
                <c:pt idx="209">
                  <c:v>1.97864338111487E-8</c:v>
                </c:pt>
                <c:pt idx="210">
                  <c:v>2.05348890103324E-8</c:v>
                </c:pt>
                <c:pt idx="211">
                  <c:v>2.08478793663547E-8</c:v>
                </c:pt>
                <c:pt idx="212">
                  <c:v>2.0888704195401E-8</c:v>
                </c:pt>
                <c:pt idx="213">
                  <c:v>2.09431373007962E-8</c:v>
                </c:pt>
                <c:pt idx="214">
                  <c:v>2.09975704061915E-8</c:v>
                </c:pt>
                <c:pt idx="215">
                  <c:v>2.11472614460282E-8</c:v>
                </c:pt>
                <c:pt idx="216">
                  <c:v>2.1895716645212E-8</c:v>
                </c:pt>
                <c:pt idx="217">
                  <c:v>2.22087070012342E-8</c:v>
                </c:pt>
                <c:pt idx="218">
                  <c:v>2.22495318302806E-8</c:v>
                </c:pt>
                <c:pt idx="219">
                  <c:v>2.23039649356758E-8</c:v>
                </c:pt>
                <c:pt idx="220">
                  <c:v>2.23583980410709E-8</c:v>
                </c:pt>
                <c:pt idx="221">
                  <c:v>2.25080890809077E-8</c:v>
                </c:pt>
                <c:pt idx="222">
                  <c:v>2.32565442800915E-8</c:v>
                </c:pt>
                <c:pt idx="223">
                  <c:v>2.35695346361137E-8</c:v>
                </c:pt>
                <c:pt idx="224">
                  <c:v>2.36103594651602E-8</c:v>
                </c:pt>
                <c:pt idx="225">
                  <c:v>2.36647925705553E-8</c:v>
                </c:pt>
                <c:pt idx="226">
                  <c:v>2.37192256759505E-8</c:v>
                </c:pt>
                <c:pt idx="227">
                  <c:v>2.38689167157872E-8</c:v>
                </c:pt>
                <c:pt idx="228">
                  <c:v>2.4617371914971E-8</c:v>
                </c:pt>
                <c:pt idx="229">
                  <c:v>2.49303622709933E-8</c:v>
                </c:pt>
                <c:pt idx="230">
                  <c:v>2.49711871000398E-8</c:v>
                </c:pt>
                <c:pt idx="231">
                  <c:v>2.50256202054349E-8</c:v>
                </c:pt>
                <c:pt idx="232">
                  <c:v>2.50800533108301E-8</c:v>
                </c:pt>
                <c:pt idx="233">
                  <c:v>2.52297443506668E-8</c:v>
                </c:pt>
                <c:pt idx="234">
                  <c:v>2.59781995498505E-8</c:v>
                </c:pt>
                <c:pt idx="235">
                  <c:v>2.62911899058729E-8</c:v>
                </c:pt>
                <c:pt idx="236">
                  <c:v>2.63320147349192E-8</c:v>
                </c:pt>
                <c:pt idx="237">
                  <c:v>2.63864478403145E-8</c:v>
                </c:pt>
                <c:pt idx="238">
                  <c:v>2.64408809457096E-8</c:v>
                </c:pt>
                <c:pt idx="239">
                  <c:v>2.65905719855464E-8</c:v>
                </c:pt>
                <c:pt idx="240">
                  <c:v>2.73390271847301E-8</c:v>
                </c:pt>
                <c:pt idx="241">
                  <c:v>2.76520175407523E-8</c:v>
                </c:pt>
                <c:pt idx="242">
                  <c:v>2.76928423697988E-8</c:v>
                </c:pt>
                <c:pt idx="243">
                  <c:v>2.77472754751939E-8</c:v>
                </c:pt>
                <c:pt idx="244">
                  <c:v>2.78017085805891E-8</c:v>
                </c:pt>
                <c:pt idx="245">
                  <c:v>2.7951399620426E-8</c:v>
                </c:pt>
                <c:pt idx="246">
                  <c:v>2.86998548196097E-8</c:v>
                </c:pt>
                <c:pt idx="247">
                  <c:v>2.90128451756319E-8</c:v>
                </c:pt>
                <c:pt idx="248">
                  <c:v>2.90536700046783E-8</c:v>
                </c:pt>
                <c:pt idx="249">
                  <c:v>2.91081031100735E-8</c:v>
                </c:pt>
                <c:pt idx="250">
                  <c:v>2.91625362154686E-8</c:v>
                </c:pt>
                <c:pt idx="251">
                  <c:v>2.93122272553054E-8</c:v>
                </c:pt>
                <c:pt idx="252">
                  <c:v>3.00606824544891E-8</c:v>
                </c:pt>
                <c:pt idx="253">
                  <c:v>3.03736728105115E-8</c:v>
                </c:pt>
                <c:pt idx="254">
                  <c:v>3.04144976395579E-8</c:v>
                </c:pt>
                <c:pt idx="255">
                  <c:v>3.04689307449531E-8</c:v>
                </c:pt>
                <c:pt idx="256">
                  <c:v>3.05233638503482E-8</c:v>
                </c:pt>
                <c:pt idx="257">
                  <c:v>3.0673054890185E-8</c:v>
                </c:pt>
                <c:pt idx="258">
                  <c:v>3.14215100893687E-8</c:v>
                </c:pt>
                <c:pt idx="259">
                  <c:v>3.17345004453911E-8</c:v>
                </c:pt>
                <c:pt idx="260">
                  <c:v>3.17753252744374E-8</c:v>
                </c:pt>
                <c:pt idx="261">
                  <c:v>3.18297583798326E-8</c:v>
                </c:pt>
                <c:pt idx="262">
                  <c:v>3.18841914852278E-8</c:v>
                </c:pt>
                <c:pt idx="263">
                  <c:v>3.20338825250646E-8</c:v>
                </c:pt>
                <c:pt idx="264">
                  <c:v>3.27823377242483E-8</c:v>
                </c:pt>
                <c:pt idx="265">
                  <c:v>3.30953280802706E-8</c:v>
                </c:pt>
                <c:pt idx="266">
                  <c:v>3.31361529093169E-8</c:v>
                </c:pt>
                <c:pt idx="267">
                  <c:v>3.31905860147121E-8</c:v>
                </c:pt>
                <c:pt idx="268">
                  <c:v>3.32450191201074E-8</c:v>
                </c:pt>
                <c:pt idx="269">
                  <c:v>3.33947101599441E-8</c:v>
                </c:pt>
                <c:pt idx="270">
                  <c:v>3.41431653591279E-8</c:v>
                </c:pt>
                <c:pt idx="271">
                  <c:v>3.44561557151501E-8</c:v>
                </c:pt>
                <c:pt idx="272">
                  <c:v>3.44969805441965E-8</c:v>
                </c:pt>
                <c:pt idx="273">
                  <c:v>3.45514136495916E-8</c:v>
                </c:pt>
                <c:pt idx="274">
                  <c:v>3.46058467549868E-8</c:v>
                </c:pt>
                <c:pt idx="275">
                  <c:v>3.47555377948236E-8</c:v>
                </c:pt>
                <c:pt idx="276">
                  <c:v>3.55039929940074E-8</c:v>
                </c:pt>
                <c:pt idx="277">
                  <c:v>3.58169833500296E-8</c:v>
                </c:pt>
                <c:pt idx="278">
                  <c:v>3.58578081790761E-8</c:v>
                </c:pt>
                <c:pt idx="279">
                  <c:v>3.59122412844712E-8</c:v>
                </c:pt>
                <c:pt idx="280">
                  <c:v>3.59666743898664E-8</c:v>
                </c:pt>
                <c:pt idx="281">
                  <c:v>3.61163654297031E-8</c:v>
                </c:pt>
                <c:pt idx="282">
                  <c:v>3.68648206288869E-8</c:v>
                </c:pt>
                <c:pt idx="283">
                  <c:v>3.71778109849092E-8</c:v>
                </c:pt>
                <c:pt idx="284">
                  <c:v>3.72186358139557E-8</c:v>
                </c:pt>
                <c:pt idx="285">
                  <c:v>3.72730689193508E-8</c:v>
                </c:pt>
                <c:pt idx="286">
                  <c:v>3.7327502024746E-8</c:v>
                </c:pt>
                <c:pt idx="287">
                  <c:v>3.74771930645827E-8</c:v>
                </c:pt>
                <c:pt idx="288">
                  <c:v>3.82256482637664E-8</c:v>
                </c:pt>
                <c:pt idx="289">
                  <c:v>3.85386386197888E-8</c:v>
                </c:pt>
                <c:pt idx="290">
                  <c:v>3.86338965542302E-8</c:v>
                </c:pt>
                <c:pt idx="291">
                  <c:v>3.86883296596255E-8</c:v>
                </c:pt>
                <c:pt idx="292">
                  <c:v>3.88380206994623E-8</c:v>
                </c:pt>
                <c:pt idx="293">
                  <c:v>3.98994662546682E-8</c:v>
                </c:pt>
                <c:pt idx="294">
                  <c:v>3.99947241891098E-8</c:v>
                </c:pt>
                <c:pt idx="295">
                  <c:v>4.0049157294505E-8</c:v>
                </c:pt>
                <c:pt idx="296">
                  <c:v>4.01988483343417E-8</c:v>
                </c:pt>
                <c:pt idx="297">
                  <c:v>4.12602938895478E-8</c:v>
                </c:pt>
                <c:pt idx="298">
                  <c:v>4.13555518239894E-8</c:v>
                </c:pt>
                <c:pt idx="299">
                  <c:v>4.14099849293845E-8</c:v>
                </c:pt>
                <c:pt idx="300">
                  <c:v>4.15596759692213E-8</c:v>
                </c:pt>
                <c:pt idx="301">
                  <c:v>4.27708125642641E-8</c:v>
                </c:pt>
                <c:pt idx="302">
                  <c:v>4.29205036041009E-8</c:v>
                </c:pt>
                <c:pt idx="303">
                  <c:v>4.41316401991437E-8</c:v>
                </c:pt>
                <c:pt idx="304">
                  <c:v>4.54924678340233E-8</c:v>
                </c:pt>
                <c:pt idx="305">
                  <c:v>4.68532954689027E-8</c:v>
                </c:pt>
              </c:numCache>
            </c:numRef>
          </c:xVal>
          <c:yVal>
            <c:numRef>
              <c:f>'Al effect 750C'!$M$3:$M$308</c:f>
              <c:numCache>
                <c:formatCode>General</c:formatCode>
                <c:ptCount val="30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9.999E-5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0.00030003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0.00029991</c:v>
                </c:pt>
                <c:pt idx="48">
                  <c:v>0.0</c:v>
                </c:pt>
                <c:pt idx="49">
                  <c:v>0.0</c:v>
                </c:pt>
                <c:pt idx="50">
                  <c:v>9.999E-5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0.0014</c:v>
                </c:pt>
                <c:pt idx="55">
                  <c:v>0.0002</c:v>
                </c:pt>
                <c:pt idx="56">
                  <c:v>0.00089991</c:v>
                </c:pt>
                <c:pt idx="57">
                  <c:v>0.0</c:v>
                </c:pt>
                <c:pt idx="58">
                  <c:v>0.0</c:v>
                </c:pt>
                <c:pt idx="59">
                  <c:v>0.00070007</c:v>
                </c:pt>
                <c:pt idx="60">
                  <c:v>0.00090009</c:v>
                </c:pt>
                <c:pt idx="61">
                  <c:v>0.0013</c:v>
                </c:pt>
                <c:pt idx="62">
                  <c:v>0.0015</c:v>
                </c:pt>
                <c:pt idx="63">
                  <c:v>0.00030003</c:v>
                </c:pt>
                <c:pt idx="64">
                  <c:v>0.00019998</c:v>
                </c:pt>
                <c:pt idx="65">
                  <c:v>0.0014</c:v>
                </c:pt>
                <c:pt idx="66">
                  <c:v>0.0015</c:v>
                </c:pt>
                <c:pt idx="67">
                  <c:v>0.0009</c:v>
                </c:pt>
                <c:pt idx="68">
                  <c:v>0.0012</c:v>
                </c:pt>
                <c:pt idx="69">
                  <c:v>0.0009</c:v>
                </c:pt>
                <c:pt idx="70">
                  <c:v>0.0009</c:v>
                </c:pt>
                <c:pt idx="71">
                  <c:v>0.00119988</c:v>
                </c:pt>
                <c:pt idx="72">
                  <c:v>0.0009</c:v>
                </c:pt>
                <c:pt idx="73">
                  <c:v>0.0018</c:v>
                </c:pt>
                <c:pt idx="74">
                  <c:v>0.0017</c:v>
                </c:pt>
                <c:pt idx="75">
                  <c:v>0.0013</c:v>
                </c:pt>
                <c:pt idx="76">
                  <c:v>0.0024</c:v>
                </c:pt>
                <c:pt idx="77">
                  <c:v>0.00249975</c:v>
                </c:pt>
                <c:pt idx="78">
                  <c:v>0.00180018</c:v>
                </c:pt>
                <c:pt idx="79">
                  <c:v>0.0023</c:v>
                </c:pt>
                <c:pt idx="80">
                  <c:v>0.0022</c:v>
                </c:pt>
                <c:pt idx="81">
                  <c:v>0.0025</c:v>
                </c:pt>
                <c:pt idx="82">
                  <c:v>0.0031</c:v>
                </c:pt>
                <c:pt idx="83">
                  <c:v>0.0028</c:v>
                </c:pt>
                <c:pt idx="84">
                  <c:v>0.0038</c:v>
                </c:pt>
                <c:pt idx="85">
                  <c:v>0.0025</c:v>
                </c:pt>
                <c:pt idx="86">
                  <c:v>0.00260026</c:v>
                </c:pt>
                <c:pt idx="87">
                  <c:v>0.0033</c:v>
                </c:pt>
                <c:pt idx="88">
                  <c:v>0.0038</c:v>
                </c:pt>
                <c:pt idx="89">
                  <c:v>0.00439956</c:v>
                </c:pt>
                <c:pt idx="90">
                  <c:v>0.0047</c:v>
                </c:pt>
                <c:pt idx="91">
                  <c:v>0.006377678</c:v>
                </c:pt>
                <c:pt idx="92">
                  <c:v>0.0040004</c:v>
                </c:pt>
                <c:pt idx="93">
                  <c:v>0.00480048</c:v>
                </c:pt>
                <c:pt idx="94">
                  <c:v>0.00579942</c:v>
                </c:pt>
                <c:pt idx="95">
                  <c:v>0.00410041</c:v>
                </c:pt>
                <c:pt idx="96">
                  <c:v>0.0058</c:v>
                </c:pt>
                <c:pt idx="97">
                  <c:v>0.0064</c:v>
                </c:pt>
                <c:pt idx="98">
                  <c:v>0.0053</c:v>
                </c:pt>
                <c:pt idx="99">
                  <c:v>0.006</c:v>
                </c:pt>
                <c:pt idx="100">
                  <c:v>0.007</c:v>
                </c:pt>
                <c:pt idx="101">
                  <c:v>0.0067</c:v>
                </c:pt>
                <c:pt idx="102">
                  <c:v>0.0074</c:v>
                </c:pt>
                <c:pt idx="103">
                  <c:v>0.0057</c:v>
                </c:pt>
                <c:pt idx="104">
                  <c:v>0.0072</c:v>
                </c:pt>
                <c:pt idx="105">
                  <c:v>0.006</c:v>
                </c:pt>
                <c:pt idx="106">
                  <c:v>0.009</c:v>
                </c:pt>
                <c:pt idx="107">
                  <c:v>0.00729927</c:v>
                </c:pt>
                <c:pt idx="108">
                  <c:v>0.00810081</c:v>
                </c:pt>
                <c:pt idx="109">
                  <c:v>0.0077</c:v>
                </c:pt>
                <c:pt idx="110">
                  <c:v>0.0084</c:v>
                </c:pt>
                <c:pt idx="111">
                  <c:v>0.0089</c:v>
                </c:pt>
                <c:pt idx="112">
                  <c:v>0.0101</c:v>
                </c:pt>
                <c:pt idx="113">
                  <c:v>0.00830083</c:v>
                </c:pt>
                <c:pt idx="114">
                  <c:v>0.0088</c:v>
                </c:pt>
                <c:pt idx="115">
                  <c:v>0.0096</c:v>
                </c:pt>
                <c:pt idx="116">
                  <c:v>0.0102</c:v>
                </c:pt>
                <c:pt idx="117">
                  <c:v>0.0104</c:v>
                </c:pt>
                <c:pt idx="118">
                  <c:v>0.00970097</c:v>
                </c:pt>
                <c:pt idx="119">
                  <c:v>0.00959904</c:v>
                </c:pt>
                <c:pt idx="120">
                  <c:v>0.0105</c:v>
                </c:pt>
                <c:pt idx="121">
                  <c:v>0.01070107</c:v>
                </c:pt>
                <c:pt idx="122">
                  <c:v>0.01080108</c:v>
                </c:pt>
                <c:pt idx="123">
                  <c:v>0.0109</c:v>
                </c:pt>
                <c:pt idx="124">
                  <c:v>0.011</c:v>
                </c:pt>
                <c:pt idx="125">
                  <c:v>0.011</c:v>
                </c:pt>
                <c:pt idx="126">
                  <c:v>0.011</c:v>
                </c:pt>
                <c:pt idx="127">
                  <c:v>0.0121</c:v>
                </c:pt>
                <c:pt idx="128">
                  <c:v>0.0115</c:v>
                </c:pt>
                <c:pt idx="129">
                  <c:v>0.0113</c:v>
                </c:pt>
                <c:pt idx="130">
                  <c:v>0.0108</c:v>
                </c:pt>
                <c:pt idx="131">
                  <c:v>0.0109989</c:v>
                </c:pt>
                <c:pt idx="132">
                  <c:v>0.0113</c:v>
                </c:pt>
                <c:pt idx="133">
                  <c:v>0.0119</c:v>
                </c:pt>
                <c:pt idx="134">
                  <c:v>0.0114</c:v>
                </c:pt>
                <c:pt idx="135">
                  <c:v>0.0114</c:v>
                </c:pt>
                <c:pt idx="136">
                  <c:v>0.0114</c:v>
                </c:pt>
                <c:pt idx="137">
                  <c:v>0.0122</c:v>
                </c:pt>
                <c:pt idx="138">
                  <c:v>0.012</c:v>
                </c:pt>
                <c:pt idx="139">
                  <c:v>0.0119988</c:v>
                </c:pt>
                <c:pt idx="140">
                  <c:v>0.0115</c:v>
                </c:pt>
                <c:pt idx="141">
                  <c:v>0.0115</c:v>
                </c:pt>
                <c:pt idx="142">
                  <c:v>0.0117</c:v>
                </c:pt>
                <c:pt idx="143">
                  <c:v>0.012</c:v>
                </c:pt>
                <c:pt idx="144">
                  <c:v>0.0124</c:v>
                </c:pt>
                <c:pt idx="145">
                  <c:v>0.0119988</c:v>
                </c:pt>
                <c:pt idx="146">
                  <c:v>0.011518429</c:v>
                </c:pt>
                <c:pt idx="147">
                  <c:v>0.0122</c:v>
                </c:pt>
                <c:pt idx="148">
                  <c:v>0.012</c:v>
                </c:pt>
                <c:pt idx="149">
                  <c:v>0.01239876</c:v>
                </c:pt>
                <c:pt idx="150">
                  <c:v>0.0121</c:v>
                </c:pt>
                <c:pt idx="151">
                  <c:v>0.0125</c:v>
                </c:pt>
                <c:pt idx="152">
                  <c:v>0.013</c:v>
                </c:pt>
                <c:pt idx="153">
                  <c:v>0.0125</c:v>
                </c:pt>
                <c:pt idx="154">
                  <c:v>0.012003601</c:v>
                </c:pt>
                <c:pt idx="155">
                  <c:v>0.0124</c:v>
                </c:pt>
                <c:pt idx="156">
                  <c:v>0.0126</c:v>
                </c:pt>
                <c:pt idx="157">
                  <c:v>0.0138</c:v>
                </c:pt>
                <c:pt idx="158">
                  <c:v>0.0128</c:v>
                </c:pt>
                <c:pt idx="159">
                  <c:v>0.0130013</c:v>
                </c:pt>
                <c:pt idx="160">
                  <c:v>0.0131</c:v>
                </c:pt>
                <c:pt idx="161">
                  <c:v>0.0123</c:v>
                </c:pt>
                <c:pt idx="162">
                  <c:v>0.01360136</c:v>
                </c:pt>
                <c:pt idx="163">
                  <c:v>0.01270127</c:v>
                </c:pt>
                <c:pt idx="164">
                  <c:v>0.01380138</c:v>
                </c:pt>
                <c:pt idx="165">
                  <c:v>0.0131</c:v>
                </c:pt>
                <c:pt idx="166">
                  <c:v>0.0132</c:v>
                </c:pt>
                <c:pt idx="167">
                  <c:v>0.0124</c:v>
                </c:pt>
                <c:pt idx="168">
                  <c:v>0.0141</c:v>
                </c:pt>
                <c:pt idx="169">
                  <c:v>0.0137</c:v>
                </c:pt>
                <c:pt idx="170">
                  <c:v>0.0136</c:v>
                </c:pt>
                <c:pt idx="171">
                  <c:v>0.0132</c:v>
                </c:pt>
                <c:pt idx="172">
                  <c:v>0.01339866</c:v>
                </c:pt>
                <c:pt idx="173">
                  <c:v>0.013</c:v>
                </c:pt>
                <c:pt idx="174">
                  <c:v>0.0136</c:v>
                </c:pt>
                <c:pt idx="175">
                  <c:v>0.01409859</c:v>
                </c:pt>
                <c:pt idx="176">
                  <c:v>0.01360136</c:v>
                </c:pt>
                <c:pt idx="177">
                  <c:v>0.0132</c:v>
                </c:pt>
                <c:pt idx="178">
                  <c:v>0.014</c:v>
                </c:pt>
                <c:pt idx="179">
                  <c:v>0.012993503</c:v>
                </c:pt>
                <c:pt idx="180">
                  <c:v>0.01419858</c:v>
                </c:pt>
                <c:pt idx="181">
                  <c:v>0.014</c:v>
                </c:pt>
                <c:pt idx="182">
                  <c:v>0.0133</c:v>
                </c:pt>
                <c:pt idx="183">
                  <c:v>0.01319868</c:v>
                </c:pt>
                <c:pt idx="184">
                  <c:v>0.0137</c:v>
                </c:pt>
                <c:pt idx="185">
                  <c:v>0.01280128</c:v>
                </c:pt>
                <c:pt idx="186">
                  <c:v>0.0146</c:v>
                </c:pt>
                <c:pt idx="187">
                  <c:v>0.0144</c:v>
                </c:pt>
                <c:pt idx="188">
                  <c:v>0.015</c:v>
                </c:pt>
                <c:pt idx="189">
                  <c:v>0.0140014</c:v>
                </c:pt>
                <c:pt idx="190">
                  <c:v>0.01439856</c:v>
                </c:pt>
                <c:pt idx="191">
                  <c:v>0.0128</c:v>
                </c:pt>
                <c:pt idx="192">
                  <c:v>0.0145</c:v>
                </c:pt>
                <c:pt idx="193">
                  <c:v>0.01489851</c:v>
                </c:pt>
                <c:pt idx="194">
                  <c:v>0.0157</c:v>
                </c:pt>
                <c:pt idx="195">
                  <c:v>0.014</c:v>
                </c:pt>
                <c:pt idx="196">
                  <c:v>0.0136</c:v>
                </c:pt>
                <c:pt idx="197">
                  <c:v>0.0139</c:v>
                </c:pt>
                <c:pt idx="198">
                  <c:v>0.01489851</c:v>
                </c:pt>
                <c:pt idx="199">
                  <c:v>0.0143</c:v>
                </c:pt>
                <c:pt idx="200">
                  <c:v>0.01509849</c:v>
                </c:pt>
                <c:pt idx="201">
                  <c:v>0.0134</c:v>
                </c:pt>
                <c:pt idx="202">
                  <c:v>0.0146</c:v>
                </c:pt>
                <c:pt idx="203">
                  <c:v>0.0148</c:v>
                </c:pt>
                <c:pt idx="204">
                  <c:v>0.0143</c:v>
                </c:pt>
                <c:pt idx="205">
                  <c:v>0.01429857</c:v>
                </c:pt>
                <c:pt idx="206">
                  <c:v>0.01519848</c:v>
                </c:pt>
                <c:pt idx="207">
                  <c:v>0.0146</c:v>
                </c:pt>
                <c:pt idx="208">
                  <c:v>0.0148</c:v>
                </c:pt>
                <c:pt idx="209">
                  <c:v>0.0148</c:v>
                </c:pt>
                <c:pt idx="210">
                  <c:v>0.0138</c:v>
                </c:pt>
                <c:pt idx="211">
                  <c:v>0.0152</c:v>
                </c:pt>
                <c:pt idx="212">
                  <c:v>0.0158</c:v>
                </c:pt>
                <c:pt idx="213">
                  <c:v>0.015</c:v>
                </c:pt>
                <c:pt idx="214">
                  <c:v>0.0151</c:v>
                </c:pt>
                <c:pt idx="215">
                  <c:v>0.0143</c:v>
                </c:pt>
                <c:pt idx="216">
                  <c:v>0.0148</c:v>
                </c:pt>
                <c:pt idx="217">
                  <c:v>0.0151</c:v>
                </c:pt>
                <c:pt idx="218">
                  <c:v>0.0155</c:v>
                </c:pt>
                <c:pt idx="219">
                  <c:v>0.0145</c:v>
                </c:pt>
                <c:pt idx="220">
                  <c:v>0.0153</c:v>
                </c:pt>
                <c:pt idx="221">
                  <c:v>0.0145</c:v>
                </c:pt>
                <c:pt idx="222">
                  <c:v>0.01450145</c:v>
                </c:pt>
                <c:pt idx="223">
                  <c:v>0.01440144</c:v>
                </c:pt>
                <c:pt idx="224">
                  <c:v>0.0154</c:v>
                </c:pt>
                <c:pt idx="225">
                  <c:v>0.01469853</c:v>
                </c:pt>
                <c:pt idx="226">
                  <c:v>0.01559844</c:v>
                </c:pt>
                <c:pt idx="227">
                  <c:v>0.0147</c:v>
                </c:pt>
                <c:pt idx="228">
                  <c:v>0.0154</c:v>
                </c:pt>
                <c:pt idx="229">
                  <c:v>0.01459854</c:v>
                </c:pt>
                <c:pt idx="230">
                  <c:v>0.0154</c:v>
                </c:pt>
                <c:pt idx="231">
                  <c:v>0.0156</c:v>
                </c:pt>
                <c:pt idx="232">
                  <c:v>0.0148</c:v>
                </c:pt>
                <c:pt idx="233">
                  <c:v>0.0144</c:v>
                </c:pt>
                <c:pt idx="234">
                  <c:v>0.0154</c:v>
                </c:pt>
                <c:pt idx="235">
                  <c:v>0.015</c:v>
                </c:pt>
                <c:pt idx="236">
                  <c:v>0.0154</c:v>
                </c:pt>
                <c:pt idx="237">
                  <c:v>0.015</c:v>
                </c:pt>
                <c:pt idx="238">
                  <c:v>0.0155</c:v>
                </c:pt>
                <c:pt idx="239">
                  <c:v>0.0154</c:v>
                </c:pt>
                <c:pt idx="240">
                  <c:v>0.0154</c:v>
                </c:pt>
                <c:pt idx="241">
                  <c:v>0.015</c:v>
                </c:pt>
                <c:pt idx="242">
                  <c:v>0.0154</c:v>
                </c:pt>
                <c:pt idx="243">
                  <c:v>0.0149</c:v>
                </c:pt>
                <c:pt idx="244">
                  <c:v>0.0152</c:v>
                </c:pt>
                <c:pt idx="245">
                  <c:v>0.0155</c:v>
                </c:pt>
                <c:pt idx="246">
                  <c:v>0.0154</c:v>
                </c:pt>
                <c:pt idx="247">
                  <c:v>0.015</c:v>
                </c:pt>
                <c:pt idx="248">
                  <c:v>0.0154</c:v>
                </c:pt>
                <c:pt idx="249">
                  <c:v>0.0149</c:v>
                </c:pt>
                <c:pt idx="250">
                  <c:v>0.015203041</c:v>
                </c:pt>
                <c:pt idx="251">
                  <c:v>0.0147</c:v>
                </c:pt>
                <c:pt idx="252">
                  <c:v>0.0154</c:v>
                </c:pt>
                <c:pt idx="253">
                  <c:v>0.015</c:v>
                </c:pt>
                <c:pt idx="254">
                  <c:v>0.0154</c:v>
                </c:pt>
                <c:pt idx="255">
                  <c:v>0.0149</c:v>
                </c:pt>
                <c:pt idx="256">
                  <c:v>0.0157</c:v>
                </c:pt>
                <c:pt idx="257">
                  <c:v>0.0147</c:v>
                </c:pt>
                <c:pt idx="258">
                  <c:v>0.0154</c:v>
                </c:pt>
                <c:pt idx="259">
                  <c:v>0.015</c:v>
                </c:pt>
                <c:pt idx="260">
                  <c:v>0.0154</c:v>
                </c:pt>
                <c:pt idx="261">
                  <c:v>0.0149</c:v>
                </c:pt>
                <c:pt idx="262">
                  <c:v>0.0157</c:v>
                </c:pt>
                <c:pt idx="263">
                  <c:v>0.0147</c:v>
                </c:pt>
                <c:pt idx="264">
                  <c:v>0.0154</c:v>
                </c:pt>
                <c:pt idx="265">
                  <c:v>0.015</c:v>
                </c:pt>
                <c:pt idx="266">
                  <c:v>0.0154</c:v>
                </c:pt>
                <c:pt idx="267">
                  <c:v>0.0149</c:v>
                </c:pt>
                <c:pt idx="268">
                  <c:v>0.0157</c:v>
                </c:pt>
                <c:pt idx="269">
                  <c:v>0.0147</c:v>
                </c:pt>
                <c:pt idx="270">
                  <c:v>0.0154</c:v>
                </c:pt>
                <c:pt idx="271">
                  <c:v>0.015</c:v>
                </c:pt>
                <c:pt idx="272">
                  <c:v>0.0154</c:v>
                </c:pt>
                <c:pt idx="273">
                  <c:v>0.0149</c:v>
                </c:pt>
                <c:pt idx="274">
                  <c:v>0.0157</c:v>
                </c:pt>
                <c:pt idx="275">
                  <c:v>0.0147</c:v>
                </c:pt>
                <c:pt idx="276">
                  <c:v>0.0154</c:v>
                </c:pt>
                <c:pt idx="277">
                  <c:v>0.015</c:v>
                </c:pt>
                <c:pt idx="278">
                  <c:v>0.0154</c:v>
                </c:pt>
                <c:pt idx="279">
                  <c:v>0.0149</c:v>
                </c:pt>
                <c:pt idx="280">
                  <c:v>0.0157</c:v>
                </c:pt>
                <c:pt idx="281">
                  <c:v>0.0147</c:v>
                </c:pt>
                <c:pt idx="282">
                  <c:v>0.0154</c:v>
                </c:pt>
                <c:pt idx="283">
                  <c:v>0.015</c:v>
                </c:pt>
                <c:pt idx="284">
                  <c:v>0.0154</c:v>
                </c:pt>
                <c:pt idx="285">
                  <c:v>0.0149</c:v>
                </c:pt>
                <c:pt idx="286">
                  <c:v>0.0157</c:v>
                </c:pt>
                <c:pt idx="287">
                  <c:v>0.0147</c:v>
                </c:pt>
                <c:pt idx="288">
                  <c:v>0.0154</c:v>
                </c:pt>
                <c:pt idx="289">
                  <c:v>0.015</c:v>
                </c:pt>
                <c:pt idx="290">
                  <c:v>0.0149</c:v>
                </c:pt>
                <c:pt idx="291">
                  <c:v>0.0157</c:v>
                </c:pt>
                <c:pt idx="292">
                  <c:v>0.0147</c:v>
                </c:pt>
                <c:pt idx="293">
                  <c:v>0.015</c:v>
                </c:pt>
                <c:pt idx="294">
                  <c:v>0.0149</c:v>
                </c:pt>
                <c:pt idx="295">
                  <c:v>0.0157</c:v>
                </c:pt>
                <c:pt idx="296">
                  <c:v>0.0147</c:v>
                </c:pt>
                <c:pt idx="297">
                  <c:v>0.015</c:v>
                </c:pt>
                <c:pt idx="298">
                  <c:v>0.0149</c:v>
                </c:pt>
                <c:pt idx="299">
                  <c:v>0.0157</c:v>
                </c:pt>
                <c:pt idx="300">
                  <c:v>0.0147</c:v>
                </c:pt>
                <c:pt idx="301">
                  <c:v>0.0157</c:v>
                </c:pt>
                <c:pt idx="302">
                  <c:v>0.0147</c:v>
                </c:pt>
                <c:pt idx="303">
                  <c:v>0.0157</c:v>
                </c:pt>
                <c:pt idx="304">
                  <c:v>0.0157</c:v>
                </c:pt>
                <c:pt idx="305">
                  <c:v>0.0157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20C-466C-9084-68C0C21505F8}"/>
            </c:ext>
          </c:extLst>
        </c:ser>
        <c:ser>
          <c:idx val="4"/>
          <c:order val="4"/>
          <c:tx>
            <c:v>DB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'Al effect 750C'!$P$3:$P$206</c:f>
              <c:numCache>
                <c:formatCode>General</c:formatCode>
                <c:ptCount val="204"/>
                <c:pt idx="0">
                  <c:v>-3.82474796657719E-8</c:v>
                </c:pt>
                <c:pt idx="1">
                  <c:v>-3.68867184338339E-8</c:v>
                </c:pt>
                <c:pt idx="2">
                  <c:v>-3.55258907989543E-8</c:v>
                </c:pt>
                <c:pt idx="3">
                  <c:v>-3.42646553111474E-8</c:v>
                </c:pt>
                <c:pt idx="4">
                  <c:v>-3.41976719864062E-8</c:v>
                </c:pt>
                <c:pt idx="5">
                  <c:v>-3.41650631640748E-8</c:v>
                </c:pt>
                <c:pt idx="6">
                  <c:v>-3.29038276762679E-8</c:v>
                </c:pt>
                <c:pt idx="7">
                  <c:v>-3.28368443515266E-8</c:v>
                </c:pt>
                <c:pt idx="8">
                  <c:v>-3.28042355291952E-8</c:v>
                </c:pt>
                <c:pt idx="9">
                  <c:v>-3.15430000413884E-8</c:v>
                </c:pt>
                <c:pt idx="10">
                  <c:v>-3.14760167166471E-8</c:v>
                </c:pt>
                <c:pt idx="11">
                  <c:v>-3.14434078943157E-8</c:v>
                </c:pt>
                <c:pt idx="12">
                  <c:v>-3.01821724065088E-8</c:v>
                </c:pt>
                <c:pt idx="13">
                  <c:v>-3.01151890817676E-8</c:v>
                </c:pt>
                <c:pt idx="14">
                  <c:v>-3.00825802594361E-8</c:v>
                </c:pt>
                <c:pt idx="15">
                  <c:v>-2.99382079673499E-8</c:v>
                </c:pt>
                <c:pt idx="16">
                  <c:v>-2.88213447716293E-8</c:v>
                </c:pt>
                <c:pt idx="17">
                  <c:v>-2.8754361446888E-8</c:v>
                </c:pt>
                <c:pt idx="18">
                  <c:v>-2.87217526245566E-8</c:v>
                </c:pt>
                <c:pt idx="19">
                  <c:v>-2.85773803324704E-8</c:v>
                </c:pt>
                <c:pt idx="20">
                  <c:v>-2.74605171367497E-8</c:v>
                </c:pt>
                <c:pt idx="21">
                  <c:v>-2.73935338120085E-8</c:v>
                </c:pt>
                <c:pt idx="22">
                  <c:v>-2.73609249896771E-8</c:v>
                </c:pt>
                <c:pt idx="23">
                  <c:v>-2.72165526975908E-8</c:v>
                </c:pt>
                <c:pt idx="24">
                  <c:v>-2.60996895018702E-8</c:v>
                </c:pt>
                <c:pt idx="25">
                  <c:v>-2.60327061771289E-8</c:v>
                </c:pt>
                <c:pt idx="26">
                  <c:v>-2.60000973547975E-8</c:v>
                </c:pt>
                <c:pt idx="27">
                  <c:v>-2.58557250627113E-8</c:v>
                </c:pt>
                <c:pt idx="28">
                  <c:v>-2.47388618669906E-8</c:v>
                </c:pt>
                <c:pt idx="29">
                  <c:v>-2.46718785422494E-8</c:v>
                </c:pt>
                <c:pt idx="30">
                  <c:v>-2.4639269719918E-8</c:v>
                </c:pt>
                <c:pt idx="31">
                  <c:v>-2.44948974278318E-8</c:v>
                </c:pt>
                <c:pt idx="32">
                  <c:v>-2.33780342321111E-8</c:v>
                </c:pt>
                <c:pt idx="33">
                  <c:v>-2.33110509073698E-8</c:v>
                </c:pt>
                <c:pt idx="34">
                  <c:v>-2.32784420850384E-8</c:v>
                </c:pt>
                <c:pt idx="35">
                  <c:v>-2.31340697929522E-8</c:v>
                </c:pt>
                <c:pt idx="36">
                  <c:v>-2.20172065972316E-8</c:v>
                </c:pt>
                <c:pt idx="37">
                  <c:v>-2.19502232724903E-8</c:v>
                </c:pt>
                <c:pt idx="38">
                  <c:v>-2.19176144501589E-8</c:v>
                </c:pt>
                <c:pt idx="39">
                  <c:v>-2.17732421580727E-8</c:v>
                </c:pt>
                <c:pt idx="40">
                  <c:v>-2.0656378962352E-8</c:v>
                </c:pt>
                <c:pt idx="41">
                  <c:v>-2.05893956376107E-8</c:v>
                </c:pt>
                <c:pt idx="42">
                  <c:v>-2.05567868152793E-8</c:v>
                </c:pt>
                <c:pt idx="43">
                  <c:v>-2.04124145231931E-8</c:v>
                </c:pt>
                <c:pt idx="44">
                  <c:v>-1.92955513274725E-8</c:v>
                </c:pt>
                <c:pt idx="45">
                  <c:v>-1.92285680027312E-8</c:v>
                </c:pt>
                <c:pt idx="46">
                  <c:v>-1.91959591803998E-8</c:v>
                </c:pt>
                <c:pt idx="47">
                  <c:v>-1.90515868883136E-8</c:v>
                </c:pt>
                <c:pt idx="48">
                  <c:v>-1.79347236925929E-8</c:v>
                </c:pt>
                <c:pt idx="49">
                  <c:v>-1.78677403678517E-8</c:v>
                </c:pt>
                <c:pt idx="50">
                  <c:v>-1.78351315455203E-8</c:v>
                </c:pt>
                <c:pt idx="51">
                  <c:v>-1.7690759253434E-8</c:v>
                </c:pt>
                <c:pt idx="52">
                  <c:v>-1.65738960577134E-8</c:v>
                </c:pt>
                <c:pt idx="53">
                  <c:v>-1.65069127329721E-8</c:v>
                </c:pt>
                <c:pt idx="54">
                  <c:v>-1.64743039106407E-8</c:v>
                </c:pt>
                <c:pt idx="55">
                  <c:v>-1.63299316185545E-8</c:v>
                </c:pt>
                <c:pt idx="56">
                  <c:v>-1.52130684228338E-8</c:v>
                </c:pt>
                <c:pt idx="57">
                  <c:v>-1.51460850980926E-8</c:v>
                </c:pt>
                <c:pt idx="58">
                  <c:v>-1.51134762757612E-8</c:v>
                </c:pt>
                <c:pt idx="59">
                  <c:v>-1.49691039836749E-8</c:v>
                </c:pt>
                <c:pt idx="60">
                  <c:v>-1.38522407879543E-8</c:v>
                </c:pt>
                <c:pt idx="61">
                  <c:v>-1.3785257463213E-8</c:v>
                </c:pt>
                <c:pt idx="62">
                  <c:v>-1.37526486408816E-8</c:v>
                </c:pt>
                <c:pt idx="63">
                  <c:v>-1.36082763487954E-8</c:v>
                </c:pt>
                <c:pt idx="64">
                  <c:v>-1.24914131530748E-8</c:v>
                </c:pt>
                <c:pt idx="65">
                  <c:v>-1.24244298283335E-8</c:v>
                </c:pt>
                <c:pt idx="66">
                  <c:v>-1.23918210060021E-8</c:v>
                </c:pt>
                <c:pt idx="67">
                  <c:v>-1.22474487139159E-8</c:v>
                </c:pt>
                <c:pt idx="68">
                  <c:v>-1.11305855181952E-8</c:v>
                </c:pt>
                <c:pt idx="69">
                  <c:v>-1.10636021934539E-8</c:v>
                </c:pt>
                <c:pt idx="70">
                  <c:v>-1.10309933711225E-8</c:v>
                </c:pt>
                <c:pt idx="71">
                  <c:v>-1.08866210790363E-8</c:v>
                </c:pt>
                <c:pt idx="72">
                  <c:v>-9.76975788331567E-9</c:v>
                </c:pt>
                <c:pt idx="73">
                  <c:v>-9.70277455857439E-9</c:v>
                </c:pt>
                <c:pt idx="74">
                  <c:v>-9.67016573624299E-9</c:v>
                </c:pt>
                <c:pt idx="75">
                  <c:v>-9.52579344415677E-9</c:v>
                </c:pt>
                <c:pt idx="76">
                  <c:v>-8.40893024843613E-9</c:v>
                </c:pt>
                <c:pt idx="77">
                  <c:v>-8.34194692369484E-9</c:v>
                </c:pt>
                <c:pt idx="78">
                  <c:v>-8.30933810136344E-9</c:v>
                </c:pt>
                <c:pt idx="79">
                  <c:v>-8.16496580927723E-9</c:v>
                </c:pt>
                <c:pt idx="80">
                  <c:v>-7.04810261355658E-9</c:v>
                </c:pt>
                <c:pt idx="81">
                  <c:v>-6.9811192888153E-9</c:v>
                </c:pt>
                <c:pt idx="82">
                  <c:v>-6.9485104664839E-9</c:v>
                </c:pt>
                <c:pt idx="83">
                  <c:v>-6.80413817439769E-9</c:v>
                </c:pt>
                <c:pt idx="84">
                  <c:v>-5.68727497867704E-9</c:v>
                </c:pt>
                <c:pt idx="85">
                  <c:v>-5.62029165393576E-9</c:v>
                </c:pt>
                <c:pt idx="86">
                  <c:v>-5.58768283160436E-9</c:v>
                </c:pt>
                <c:pt idx="87">
                  <c:v>-5.44331053951814E-9</c:v>
                </c:pt>
                <c:pt idx="88">
                  <c:v>-4.3264473437975E-9</c:v>
                </c:pt>
                <c:pt idx="89">
                  <c:v>-4.25946401905621E-9</c:v>
                </c:pt>
                <c:pt idx="90">
                  <c:v>-4.22685519672481E-9</c:v>
                </c:pt>
                <c:pt idx="91">
                  <c:v>-4.0824829046386E-9</c:v>
                </c:pt>
                <c:pt idx="92">
                  <c:v>-2.96561970891795E-9</c:v>
                </c:pt>
                <c:pt idx="93">
                  <c:v>-2.89863638417667E-9</c:v>
                </c:pt>
                <c:pt idx="94">
                  <c:v>-2.86602756184527E-9</c:v>
                </c:pt>
                <c:pt idx="95">
                  <c:v>-2.72165526975905E-9</c:v>
                </c:pt>
                <c:pt idx="96">
                  <c:v>-1.60479207403841E-9</c:v>
                </c:pt>
                <c:pt idx="97">
                  <c:v>-1.53780874929712E-9</c:v>
                </c:pt>
                <c:pt idx="98">
                  <c:v>-1.50519992696573E-9</c:v>
                </c:pt>
                <c:pt idx="99">
                  <c:v>-1.36082763487951E-9</c:v>
                </c:pt>
                <c:pt idx="100">
                  <c:v>-2.43964439158864E-10</c:v>
                </c:pt>
                <c:pt idx="101">
                  <c:v>-1.76981114417583E-10</c:v>
                </c:pt>
                <c:pt idx="102">
                  <c:v>-1.4437229208618E-10</c:v>
                </c:pt>
                <c:pt idx="103">
                  <c:v>0.0</c:v>
                </c:pt>
                <c:pt idx="104">
                  <c:v>1.11686319572068E-9</c:v>
                </c:pt>
                <c:pt idx="105">
                  <c:v>1.18384652046196E-9</c:v>
                </c:pt>
                <c:pt idx="106">
                  <c:v>1.21645534279336E-9</c:v>
                </c:pt>
                <c:pt idx="107">
                  <c:v>1.36082763487958E-9</c:v>
                </c:pt>
                <c:pt idx="108">
                  <c:v>2.47769083060022E-9</c:v>
                </c:pt>
                <c:pt idx="109">
                  <c:v>2.54467415534151E-9</c:v>
                </c:pt>
                <c:pt idx="110">
                  <c:v>2.5772829776729E-9</c:v>
                </c:pt>
                <c:pt idx="111">
                  <c:v>2.72165526975912E-9</c:v>
                </c:pt>
                <c:pt idx="112">
                  <c:v>3.83851846547976E-9</c:v>
                </c:pt>
                <c:pt idx="113">
                  <c:v>3.90550179022105E-9</c:v>
                </c:pt>
                <c:pt idx="114">
                  <c:v>3.93811061255245E-9</c:v>
                </c:pt>
                <c:pt idx="115">
                  <c:v>4.08248290463867E-9</c:v>
                </c:pt>
                <c:pt idx="116">
                  <c:v>5.19934610035931E-9</c:v>
                </c:pt>
                <c:pt idx="117">
                  <c:v>5.2663294251006E-9</c:v>
                </c:pt>
                <c:pt idx="118">
                  <c:v>5.29893824743199E-9</c:v>
                </c:pt>
                <c:pt idx="119">
                  <c:v>5.44331053951821E-9</c:v>
                </c:pt>
                <c:pt idx="120">
                  <c:v>6.56017373523885E-9</c:v>
                </c:pt>
                <c:pt idx="121">
                  <c:v>6.62715705998013E-9</c:v>
                </c:pt>
                <c:pt idx="122">
                  <c:v>6.65976588231153E-9</c:v>
                </c:pt>
                <c:pt idx="123">
                  <c:v>6.80413817439775E-9</c:v>
                </c:pt>
                <c:pt idx="124">
                  <c:v>7.92100137011839E-9</c:v>
                </c:pt>
                <c:pt idx="125">
                  <c:v>7.98798469485968E-9</c:v>
                </c:pt>
                <c:pt idx="126">
                  <c:v>8.02059351719108E-9</c:v>
                </c:pt>
                <c:pt idx="127">
                  <c:v>8.1649658092773E-9</c:v>
                </c:pt>
                <c:pt idx="128">
                  <c:v>9.28182900499794E-9</c:v>
                </c:pt>
                <c:pt idx="129">
                  <c:v>9.34881232973922E-9</c:v>
                </c:pt>
                <c:pt idx="130">
                  <c:v>9.38142115207062E-9</c:v>
                </c:pt>
                <c:pt idx="131">
                  <c:v>9.52579344415683E-9</c:v>
                </c:pt>
                <c:pt idx="132">
                  <c:v>1.06426566398775E-8</c:v>
                </c:pt>
                <c:pt idx="133">
                  <c:v>1.07096399646188E-8</c:v>
                </c:pt>
                <c:pt idx="134">
                  <c:v>1.07422487869502E-8</c:v>
                </c:pt>
                <c:pt idx="135">
                  <c:v>1.08866210790364E-8</c:v>
                </c:pt>
                <c:pt idx="136">
                  <c:v>1.2003484274757E-8</c:v>
                </c:pt>
                <c:pt idx="137">
                  <c:v>1.20704675994983E-8</c:v>
                </c:pt>
                <c:pt idx="138">
                  <c:v>1.21030764218297E-8</c:v>
                </c:pt>
                <c:pt idx="139">
                  <c:v>1.22474487139159E-8</c:v>
                </c:pt>
                <c:pt idx="140">
                  <c:v>1.33643119096366E-8</c:v>
                </c:pt>
                <c:pt idx="141">
                  <c:v>1.34312952343779E-8</c:v>
                </c:pt>
                <c:pt idx="142">
                  <c:v>1.34639040567093E-8</c:v>
                </c:pt>
                <c:pt idx="143">
                  <c:v>1.36082763487955E-8</c:v>
                </c:pt>
                <c:pt idx="144">
                  <c:v>1.47251395445161E-8</c:v>
                </c:pt>
                <c:pt idx="145">
                  <c:v>1.47921228692574E-8</c:v>
                </c:pt>
                <c:pt idx="146">
                  <c:v>1.48247316915888E-8</c:v>
                </c:pt>
                <c:pt idx="147">
                  <c:v>1.4969103983675E-8</c:v>
                </c:pt>
                <c:pt idx="148">
                  <c:v>1.60859671793957E-8</c:v>
                </c:pt>
                <c:pt idx="149">
                  <c:v>1.61529505041369E-8</c:v>
                </c:pt>
                <c:pt idx="150">
                  <c:v>1.61855593264683E-8</c:v>
                </c:pt>
                <c:pt idx="151">
                  <c:v>1.63299316185546E-8</c:v>
                </c:pt>
                <c:pt idx="152">
                  <c:v>1.74467948142752E-8</c:v>
                </c:pt>
                <c:pt idx="153">
                  <c:v>1.75137781390165E-8</c:v>
                </c:pt>
                <c:pt idx="154">
                  <c:v>1.75463869613479E-8</c:v>
                </c:pt>
                <c:pt idx="155">
                  <c:v>1.76907592534341E-8</c:v>
                </c:pt>
                <c:pt idx="156">
                  <c:v>1.88076224491547E-8</c:v>
                </c:pt>
                <c:pt idx="157">
                  <c:v>1.8874605773896E-8</c:v>
                </c:pt>
                <c:pt idx="158">
                  <c:v>1.89072145962274E-8</c:v>
                </c:pt>
                <c:pt idx="159">
                  <c:v>1.90515868883136E-8</c:v>
                </c:pt>
                <c:pt idx="160">
                  <c:v>2.01684500840343E-8</c:v>
                </c:pt>
                <c:pt idx="161">
                  <c:v>2.02354334087756E-8</c:v>
                </c:pt>
                <c:pt idx="162">
                  <c:v>2.0268042231107E-8</c:v>
                </c:pt>
                <c:pt idx="163">
                  <c:v>2.04124145231932E-8</c:v>
                </c:pt>
                <c:pt idx="164">
                  <c:v>2.15292777189138E-8</c:v>
                </c:pt>
                <c:pt idx="165">
                  <c:v>2.15962610436551E-8</c:v>
                </c:pt>
                <c:pt idx="166">
                  <c:v>2.16288698659865E-8</c:v>
                </c:pt>
                <c:pt idx="167">
                  <c:v>2.17732421580727E-8</c:v>
                </c:pt>
                <c:pt idx="168">
                  <c:v>2.28901053537934E-8</c:v>
                </c:pt>
                <c:pt idx="169">
                  <c:v>2.29570886785347E-8</c:v>
                </c:pt>
                <c:pt idx="170">
                  <c:v>2.29896975008661E-8</c:v>
                </c:pt>
                <c:pt idx="171">
                  <c:v>2.31340697929523E-8</c:v>
                </c:pt>
                <c:pt idx="172">
                  <c:v>2.42509329886729E-8</c:v>
                </c:pt>
                <c:pt idx="173">
                  <c:v>2.43179163134142E-8</c:v>
                </c:pt>
                <c:pt idx="174">
                  <c:v>2.43505251357456E-8</c:v>
                </c:pt>
                <c:pt idx="175">
                  <c:v>2.44948974278318E-8</c:v>
                </c:pt>
                <c:pt idx="176">
                  <c:v>2.56117606235525E-8</c:v>
                </c:pt>
                <c:pt idx="177">
                  <c:v>2.56787439482938E-8</c:v>
                </c:pt>
                <c:pt idx="178">
                  <c:v>2.57113527706252E-8</c:v>
                </c:pt>
                <c:pt idx="179">
                  <c:v>2.58557250627114E-8</c:v>
                </c:pt>
                <c:pt idx="180">
                  <c:v>2.6972588258432E-8</c:v>
                </c:pt>
                <c:pt idx="181">
                  <c:v>2.70395715831733E-8</c:v>
                </c:pt>
                <c:pt idx="182">
                  <c:v>2.70721804055047E-8</c:v>
                </c:pt>
                <c:pt idx="183">
                  <c:v>2.72165526975909E-8</c:v>
                </c:pt>
                <c:pt idx="184">
                  <c:v>2.83334158933116E-8</c:v>
                </c:pt>
                <c:pt idx="185">
                  <c:v>2.84003992180528E-8</c:v>
                </c:pt>
                <c:pt idx="186">
                  <c:v>2.84330080403842E-8</c:v>
                </c:pt>
                <c:pt idx="187">
                  <c:v>2.85773803324704E-8</c:v>
                </c:pt>
                <c:pt idx="188">
                  <c:v>2.96942435281911E-8</c:v>
                </c:pt>
                <c:pt idx="189">
                  <c:v>2.97612268529324E-8</c:v>
                </c:pt>
                <c:pt idx="190">
                  <c:v>2.97938356752638E-8</c:v>
                </c:pt>
                <c:pt idx="191">
                  <c:v>2.993820796735E-8</c:v>
                </c:pt>
                <c:pt idx="192">
                  <c:v>3.10550711630706E-8</c:v>
                </c:pt>
                <c:pt idx="193">
                  <c:v>3.11220544878119E-8</c:v>
                </c:pt>
                <c:pt idx="194">
                  <c:v>3.12990356022296E-8</c:v>
                </c:pt>
                <c:pt idx="195">
                  <c:v>3.24158987979502E-8</c:v>
                </c:pt>
                <c:pt idx="196">
                  <c:v>3.24828821226915E-8</c:v>
                </c:pt>
                <c:pt idx="197">
                  <c:v>3.26598632371091E-8</c:v>
                </c:pt>
                <c:pt idx="198">
                  <c:v>3.37767264328297E-8</c:v>
                </c:pt>
                <c:pt idx="199">
                  <c:v>3.3843709757571E-8</c:v>
                </c:pt>
                <c:pt idx="200">
                  <c:v>3.40206908719886E-8</c:v>
                </c:pt>
                <c:pt idx="201">
                  <c:v>3.53815185068682E-8</c:v>
                </c:pt>
                <c:pt idx="202">
                  <c:v>3.67423461417477E-8</c:v>
                </c:pt>
                <c:pt idx="203">
                  <c:v>3.81031737766273E-8</c:v>
                </c:pt>
              </c:numCache>
            </c:numRef>
          </c:xVal>
          <c:yVal>
            <c:numRef>
              <c:f>'Al effect 750C'!$Q$3:$Q$206</c:f>
              <c:numCache>
                <c:formatCode>General</c:formatCode>
                <c:ptCount val="204"/>
                <c:pt idx="0">
                  <c:v>0.0</c:v>
                </c:pt>
                <c:pt idx="1">
                  <c:v>0.0007</c:v>
                </c:pt>
                <c:pt idx="2">
                  <c:v>0.0005</c:v>
                </c:pt>
                <c:pt idx="3">
                  <c:v>0.0</c:v>
                </c:pt>
                <c:pt idx="4">
                  <c:v>0.0011</c:v>
                </c:pt>
                <c:pt idx="5">
                  <c:v>0.0006</c:v>
                </c:pt>
                <c:pt idx="6">
                  <c:v>0.0009</c:v>
                </c:pt>
                <c:pt idx="7">
                  <c:v>0.0005</c:v>
                </c:pt>
                <c:pt idx="8">
                  <c:v>-0.0001001099890011</c:v>
                </c:pt>
                <c:pt idx="9">
                  <c:v>0.0007</c:v>
                </c:pt>
                <c:pt idx="10">
                  <c:v>0.0001</c:v>
                </c:pt>
                <c:pt idx="11">
                  <c:v>-0.000200099990001</c:v>
                </c:pt>
                <c:pt idx="12">
                  <c:v>0.001</c:v>
                </c:pt>
                <c:pt idx="13">
                  <c:v>-0.0001001099890011</c:v>
                </c:pt>
                <c:pt idx="14">
                  <c:v>0.0002</c:v>
                </c:pt>
                <c:pt idx="15">
                  <c:v>0.0</c:v>
                </c:pt>
                <c:pt idx="16">
                  <c:v>0.0003</c:v>
                </c:pt>
                <c:pt idx="17">
                  <c:v>-0.0001001099890011</c:v>
                </c:pt>
                <c:pt idx="18">
                  <c:v>0.0011</c:v>
                </c:pt>
                <c:pt idx="19">
                  <c:v>-0.0003</c:v>
                </c:pt>
                <c:pt idx="20">
                  <c:v>0.0007</c:v>
                </c:pt>
                <c:pt idx="21">
                  <c:v>-0.000199899989999</c:v>
                </c:pt>
                <c:pt idx="22">
                  <c:v>0.0008</c:v>
                </c:pt>
                <c:pt idx="23">
                  <c:v>-0.0003000899910009</c:v>
                </c:pt>
                <c:pt idx="24">
                  <c:v>0.0005</c:v>
                </c:pt>
                <c:pt idx="25">
                  <c:v>0.0006</c:v>
                </c:pt>
                <c:pt idx="26">
                  <c:v>0.0005</c:v>
                </c:pt>
                <c:pt idx="27">
                  <c:v>0.0005001700170017</c:v>
                </c:pt>
                <c:pt idx="28">
                  <c:v>-0.0003</c:v>
                </c:pt>
                <c:pt idx="29">
                  <c:v>0.0008</c:v>
                </c:pt>
                <c:pt idx="30">
                  <c:v>0.0</c:v>
                </c:pt>
                <c:pt idx="31">
                  <c:v>0.0001</c:v>
                </c:pt>
                <c:pt idx="32">
                  <c:v>9.98700129987002E-5</c:v>
                </c:pt>
                <c:pt idx="33">
                  <c:v>0.0005</c:v>
                </c:pt>
                <c:pt idx="34">
                  <c:v>0.0002</c:v>
                </c:pt>
                <c:pt idx="35">
                  <c:v>0.000999780021997801</c:v>
                </c:pt>
                <c:pt idx="36">
                  <c:v>-0.0002</c:v>
                </c:pt>
                <c:pt idx="37">
                  <c:v>0.0004001600160016</c:v>
                </c:pt>
                <c:pt idx="38">
                  <c:v>0.0001</c:v>
                </c:pt>
                <c:pt idx="39">
                  <c:v>-0.0003</c:v>
                </c:pt>
                <c:pt idx="40">
                  <c:v>0.0007</c:v>
                </c:pt>
                <c:pt idx="41">
                  <c:v>0.0002</c:v>
                </c:pt>
                <c:pt idx="42">
                  <c:v>-0.0006</c:v>
                </c:pt>
                <c:pt idx="43">
                  <c:v>0.0008</c:v>
                </c:pt>
                <c:pt idx="44">
                  <c:v>0.0003001500150015</c:v>
                </c:pt>
                <c:pt idx="45">
                  <c:v>0.0004</c:v>
                </c:pt>
                <c:pt idx="46">
                  <c:v>0.0002001400140014</c:v>
                </c:pt>
                <c:pt idx="47">
                  <c:v>0.0005</c:v>
                </c:pt>
                <c:pt idx="48">
                  <c:v>0.0002</c:v>
                </c:pt>
                <c:pt idx="49">
                  <c:v>-0.0002999099909991</c:v>
                </c:pt>
                <c:pt idx="50">
                  <c:v>0.0004</c:v>
                </c:pt>
                <c:pt idx="51">
                  <c:v>0.0007</c:v>
                </c:pt>
                <c:pt idx="52">
                  <c:v>1.20012001200102E-7</c:v>
                </c:pt>
                <c:pt idx="53">
                  <c:v>0.0005998200179982</c:v>
                </c:pt>
                <c:pt idx="54">
                  <c:v>0.0002</c:v>
                </c:pt>
                <c:pt idx="55">
                  <c:v>0.0006</c:v>
                </c:pt>
                <c:pt idx="56">
                  <c:v>0.0002</c:v>
                </c:pt>
                <c:pt idx="57">
                  <c:v>0.0007</c:v>
                </c:pt>
                <c:pt idx="58">
                  <c:v>0.000800200020002</c:v>
                </c:pt>
                <c:pt idx="59">
                  <c:v>0.0001</c:v>
                </c:pt>
                <c:pt idx="60">
                  <c:v>1.20012001200102E-7</c:v>
                </c:pt>
                <c:pt idx="61">
                  <c:v>0.0006</c:v>
                </c:pt>
                <c:pt idx="62">
                  <c:v>-0.0003</c:v>
                </c:pt>
                <c:pt idx="63">
                  <c:v>1.20012001200102E-7</c:v>
                </c:pt>
                <c:pt idx="64">
                  <c:v>0.0001</c:v>
                </c:pt>
                <c:pt idx="65">
                  <c:v>-0.0003</c:v>
                </c:pt>
                <c:pt idx="66">
                  <c:v>-0.000199899989999</c:v>
                </c:pt>
                <c:pt idx="67">
                  <c:v>0.0004</c:v>
                </c:pt>
                <c:pt idx="68">
                  <c:v>0.0009002100210021</c:v>
                </c:pt>
                <c:pt idx="69">
                  <c:v>0.0</c:v>
                </c:pt>
                <c:pt idx="70">
                  <c:v>0.0009</c:v>
                </c:pt>
                <c:pt idx="71">
                  <c:v>0.0005</c:v>
                </c:pt>
                <c:pt idx="72">
                  <c:v>0.0004998300169983</c:v>
                </c:pt>
                <c:pt idx="73">
                  <c:v>0.0009</c:v>
                </c:pt>
                <c:pt idx="74">
                  <c:v>0.0003</c:v>
                </c:pt>
                <c:pt idx="75">
                  <c:v>0.001</c:v>
                </c:pt>
                <c:pt idx="76">
                  <c:v>-0.0002</c:v>
                </c:pt>
                <c:pt idx="77">
                  <c:v>0.0003</c:v>
                </c:pt>
                <c:pt idx="78">
                  <c:v>0.0012</c:v>
                </c:pt>
                <c:pt idx="79">
                  <c:v>0.0005</c:v>
                </c:pt>
                <c:pt idx="80">
                  <c:v>0.0002</c:v>
                </c:pt>
                <c:pt idx="81">
                  <c:v>0.0009</c:v>
                </c:pt>
                <c:pt idx="82">
                  <c:v>0.0009</c:v>
                </c:pt>
                <c:pt idx="83">
                  <c:v>0.000799800019998</c:v>
                </c:pt>
                <c:pt idx="84">
                  <c:v>0.0005</c:v>
                </c:pt>
                <c:pt idx="85">
                  <c:v>0.0002</c:v>
                </c:pt>
                <c:pt idx="86">
                  <c:v>0.001799700029997</c:v>
                </c:pt>
                <c:pt idx="87">
                  <c:v>0.0014</c:v>
                </c:pt>
                <c:pt idx="88">
                  <c:v>0.0011</c:v>
                </c:pt>
                <c:pt idx="89">
                  <c:v>0.0018</c:v>
                </c:pt>
                <c:pt idx="90">
                  <c:v>0.0063992400759924</c:v>
                </c:pt>
                <c:pt idx="91">
                  <c:v>0.0026</c:v>
                </c:pt>
                <c:pt idx="92">
                  <c:v>0.0024</c:v>
                </c:pt>
                <c:pt idx="93">
                  <c:v>0.0031004300430043</c:v>
                </c:pt>
                <c:pt idx="94">
                  <c:v>0.0074991300869913</c:v>
                </c:pt>
                <c:pt idx="95">
                  <c:v>0.0046994100589941</c:v>
                </c:pt>
                <c:pt idx="96">
                  <c:v>0.0052</c:v>
                </c:pt>
                <c:pt idx="97">
                  <c:v>0.0059</c:v>
                </c:pt>
                <c:pt idx="98">
                  <c:v>0.0106011801180118</c:v>
                </c:pt>
                <c:pt idx="99">
                  <c:v>0.0084</c:v>
                </c:pt>
                <c:pt idx="100">
                  <c:v>0.0099</c:v>
                </c:pt>
                <c:pt idx="101">
                  <c:v>0.0107</c:v>
                </c:pt>
                <c:pt idx="102">
                  <c:v>0.0137</c:v>
                </c:pt>
                <c:pt idx="103">
                  <c:v>0.0127</c:v>
                </c:pt>
                <c:pt idx="104">
                  <c:v>0.0144</c:v>
                </c:pt>
                <c:pt idx="105">
                  <c:v>0.0138</c:v>
                </c:pt>
                <c:pt idx="106">
                  <c:v>0.0138</c:v>
                </c:pt>
                <c:pt idx="107">
                  <c:v>0.0146</c:v>
                </c:pt>
                <c:pt idx="108">
                  <c:v>0.0153</c:v>
                </c:pt>
                <c:pt idx="109">
                  <c:v>0.015</c:v>
                </c:pt>
                <c:pt idx="110">
                  <c:v>0.0145015701570157</c:v>
                </c:pt>
                <c:pt idx="111">
                  <c:v>0.0149</c:v>
                </c:pt>
                <c:pt idx="112">
                  <c:v>0.0152983501649835</c:v>
                </c:pt>
                <c:pt idx="113">
                  <c:v>0.0155</c:v>
                </c:pt>
                <c:pt idx="114">
                  <c:v>0.0135014701470147</c:v>
                </c:pt>
                <c:pt idx="115">
                  <c:v>0.0148</c:v>
                </c:pt>
                <c:pt idx="116">
                  <c:v>0.0148</c:v>
                </c:pt>
                <c:pt idx="117">
                  <c:v>0.015798300169983</c:v>
                </c:pt>
                <c:pt idx="118">
                  <c:v>0.015</c:v>
                </c:pt>
                <c:pt idx="119">
                  <c:v>0.0164</c:v>
                </c:pt>
                <c:pt idx="120">
                  <c:v>0.0143</c:v>
                </c:pt>
                <c:pt idx="121">
                  <c:v>0.0154983301669833</c:v>
                </c:pt>
                <c:pt idx="122">
                  <c:v>0.0154</c:v>
                </c:pt>
                <c:pt idx="123">
                  <c:v>0.0167</c:v>
                </c:pt>
                <c:pt idx="124">
                  <c:v>0.0142</c:v>
                </c:pt>
                <c:pt idx="125">
                  <c:v>0.0159017101710171</c:v>
                </c:pt>
                <c:pt idx="126">
                  <c:v>0.0158</c:v>
                </c:pt>
                <c:pt idx="127">
                  <c:v>0.0153</c:v>
                </c:pt>
                <c:pt idx="128">
                  <c:v>0.015</c:v>
                </c:pt>
                <c:pt idx="129">
                  <c:v>0.0158</c:v>
                </c:pt>
                <c:pt idx="130">
                  <c:v>0.0158</c:v>
                </c:pt>
                <c:pt idx="131">
                  <c:v>0.0159</c:v>
                </c:pt>
                <c:pt idx="132">
                  <c:v>0.015</c:v>
                </c:pt>
                <c:pt idx="133">
                  <c:v>0.0158</c:v>
                </c:pt>
                <c:pt idx="134">
                  <c:v>0.0158</c:v>
                </c:pt>
                <c:pt idx="135">
                  <c:v>0.015798300169983</c:v>
                </c:pt>
                <c:pt idx="136">
                  <c:v>0.0161</c:v>
                </c:pt>
                <c:pt idx="137">
                  <c:v>0.0156016801680168</c:v>
                </c:pt>
                <c:pt idx="138">
                  <c:v>0.0157016901690169</c:v>
                </c:pt>
                <c:pt idx="139">
                  <c:v>0.0152</c:v>
                </c:pt>
                <c:pt idx="140">
                  <c:v>0.016</c:v>
                </c:pt>
                <c:pt idx="141">
                  <c:v>0.0156</c:v>
                </c:pt>
                <c:pt idx="142">
                  <c:v>0.0154</c:v>
                </c:pt>
                <c:pt idx="143">
                  <c:v>0.0158</c:v>
                </c:pt>
                <c:pt idx="144">
                  <c:v>0.0158</c:v>
                </c:pt>
                <c:pt idx="145">
                  <c:v>0.0159</c:v>
                </c:pt>
                <c:pt idx="146">
                  <c:v>0.0161860911270983</c:v>
                </c:pt>
                <c:pt idx="147">
                  <c:v>0.0157</c:v>
                </c:pt>
                <c:pt idx="148">
                  <c:v>0.0161</c:v>
                </c:pt>
                <c:pt idx="149">
                  <c:v>0.0159</c:v>
                </c:pt>
                <c:pt idx="150">
                  <c:v>0.0157</c:v>
                </c:pt>
                <c:pt idx="151">
                  <c:v>0.015798300169983</c:v>
                </c:pt>
                <c:pt idx="152">
                  <c:v>0.0164</c:v>
                </c:pt>
                <c:pt idx="153">
                  <c:v>0.0159</c:v>
                </c:pt>
                <c:pt idx="154">
                  <c:v>0.0163</c:v>
                </c:pt>
                <c:pt idx="155">
                  <c:v>0.016</c:v>
                </c:pt>
                <c:pt idx="156">
                  <c:v>0.0165</c:v>
                </c:pt>
                <c:pt idx="157">
                  <c:v>0.0159</c:v>
                </c:pt>
                <c:pt idx="158">
                  <c:v>0.0153983401659834</c:v>
                </c:pt>
                <c:pt idx="159">
                  <c:v>0.0158</c:v>
                </c:pt>
                <c:pt idx="160">
                  <c:v>0.0161</c:v>
                </c:pt>
                <c:pt idx="161">
                  <c:v>0.017</c:v>
                </c:pt>
                <c:pt idx="162">
                  <c:v>0.0156</c:v>
                </c:pt>
                <c:pt idx="163">
                  <c:v>0.0161</c:v>
                </c:pt>
                <c:pt idx="164">
                  <c:v>0.0160930827668932</c:v>
                </c:pt>
                <c:pt idx="165">
                  <c:v>0.017</c:v>
                </c:pt>
                <c:pt idx="166">
                  <c:v>0.015798300169983</c:v>
                </c:pt>
                <c:pt idx="167">
                  <c:v>0.0157</c:v>
                </c:pt>
                <c:pt idx="168">
                  <c:v>0.0167</c:v>
                </c:pt>
                <c:pt idx="169">
                  <c:v>0.0167</c:v>
                </c:pt>
                <c:pt idx="170">
                  <c:v>0.0166</c:v>
                </c:pt>
                <c:pt idx="171">
                  <c:v>0.0163</c:v>
                </c:pt>
                <c:pt idx="172">
                  <c:v>0.0167071628651461</c:v>
                </c:pt>
                <c:pt idx="173">
                  <c:v>0.0172</c:v>
                </c:pt>
                <c:pt idx="174">
                  <c:v>0.0159</c:v>
                </c:pt>
                <c:pt idx="175">
                  <c:v>0.0158</c:v>
                </c:pt>
                <c:pt idx="176">
                  <c:v>0.0166982101789821</c:v>
                </c:pt>
                <c:pt idx="177">
                  <c:v>0.0169</c:v>
                </c:pt>
                <c:pt idx="178">
                  <c:v>0.0168</c:v>
                </c:pt>
                <c:pt idx="179">
                  <c:v>0.0166</c:v>
                </c:pt>
                <c:pt idx="180">
                  <c:v>0.0165897038362155</c:v>
                </c:pt>
                <c:pt idx="181">
                  <c:v>0.0166</c:v>
                </c:pt>
                <c:pt idx="182">
                  <c:v>0.0172</c:v>
                </c:pt>
                <c:pt idx="183">
                  <c:v>0.017</c:v>
                </c:pt>
                <c:pt idx="184">
                  <c:v>0.0161990853052297</c:v>
                </c:pt>
                <c:pt idx="185">
                  <c:v>0.0168</c:v>
                </c:pt>
                <c:pt idx="186">
                  <c:v>0.0172184184184184</c:v>
                </c:pt>
                <c:pt idx="187">
                  <c:v>0.0159</c:v>
                </c:pt>
                <c:pt idx="188">
                  <c:v>0.0162</c:v>
                </c:pt>
                <c:pt idx="189">
                  <c:v>0.0169</c:v>
                </c:pt>
                <c:pt idx="190">
                  <c:v>0.0172313332665531</c:v>
                </c:pt>
                <c:pt idx="191">
                  <c:v>0.0169</c:v>
                </c:pt>
                <c:pt idx="192">
                  <c:v>0.017</c:v>
                </c:pt>
                <c:pt idx="193">
                  <c:v>0.0172405692523552</c:v>
                </c:pt>
                <c:pt idx="194">
                  <c:v>0.0162</c:v>
                </c:pt>
                <c:pt idx="195">
                  <c:v>0.0167</c:v>
                </c:pt>
                <c:pt idx="196">
                  <c:v>0.0166</c:v>
                </c:pt>
                <c:pt idx="197">
                  <c:v>0.0167</c:v>
                </c:pt>
                <c:pt idx="198">
                  <c:v>0.0162</c:v>
                </c:pt>
                <c:pt idx="199">
                  <c:v>0.0172</c:v>
                </c:pt>
                <c:pt idx="200">
                  <c:v>0.0169</c:v>
                </c:pt>
                <c:pt idx="201">
                  <c:v>0.0168</c:v>
                </c:pt>
                <c:pt idx="202">
                  <c:v>0.0169</c:v>
                </c:pt>
                <c:pt idx="203">
                  <c:v>0.0168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20C-466C-9084-68C0C21505F8}"/>
            </c:ext>
          </c:extLst>
        </c:ser>
        <c:ser>
          <c:idx val="5"/>
          <c:order val="5"/>
          <c:tx>
            <c:v>DB 750C</c:v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 effect 750C'!$T$3:$T$1502</c:f>
              <c:numCache>
                <c:formatCode>0.00E+00</c:formatCode>
                <c:ptCount val="1500"/>
                <c:pt idx="0">
                  <c:v>-7.18666682256236E-7</c:v>
                </c:pt>
                <c:pt idx="1">
                  <c:v>-7.17707929711077E-7</c:v>
                </c:pt>
                <c:pt idx="2">
                  <c:v>-7.16749177165973E-7</c:v>
                </c:pt>
                <c:pt idx="3">
                  <c:v>-7.15790424620773E-7</c:v>
                </c:pt>
                <c:pt idx="4">
                  <c:v>-7.14831672075574E-7</c:v>
                </c:pt>
                <c:pt idx="5">
                  <c:v>-7.13872919530375E-7</c:v>
                </c:pt>
                <c:pt idx="6">
                  <c:v>-7.12914166985311E-7</c:v>
                </c:pt>
                <c:pt idx="7">
                  <c:v>-7.11955414440112E-7</c:v>
                </c:pt>
                <c:pt idx="8">
                  <c:v>-7.10996661894912E-7</c:v>
                </c:pt>
                <c:pt idx="9">
                  <c:v>-7.10037909349849E-7</c:v>
                </c:pt>
                <c:pt idx="10">
                  <c:v>-7.09079156804649E-7</c:v>
                </c:pt>
                <c:pt idx="11">
                  <c:v>-7.0812040425945E-7</c:v>
                </c:pt>
                <c:pt idx="12">
                  <c:v>-7.07161651714251E-7</c:v>
                </c:pt>
                <c:pt idx="13">
                  <c:v>-7.06202899169188E-7</c:v>
                </c:pt>
                <c:pt idx="14">
                  <c:v>-7.05244146623988E-7</c:v>
                </c:pt>
                <c:pt idx="15">
                  <c:v>-7.04285394078244E-7</c:v>
                </c:pt>
                <c:pt idx="16">
                  <c:v>-7.03326641533861E-7</c:v>
                </c:pt>
                <c:pt idx="17">
                  <c:v>-7.02367888988117E-7</c:v>
                </c:pt>
                <c:pt idx="18">
                  <c:v>-7.01409136443734E-7</c:v>
                </c:pt>
                <c:pt idx="19">
                  <c:v>-7.00450383897991E-7</c:v>
                </c:pt>
                <c:pt idx="20">
                  <c:v>-6.99491631353608E-7</c:v>
                </c:pt>
                <c:pt idx="21">
                  <c:v>-6.98532878807864E-7</c:v>
                </c:pt>
                <c:pt idx="22">
                  <c:v>-6.9757412626212E-7</c:v>
                </c:pt>
                <c:pt idx="23">
                  <c:v>-6.96615373717737E-7</c:v>
                </c:pt>
                <c:pt idx="24">
                  <c:v>-6.95656621171993E-7</c:v>
                </c:pt>
                <c:pt idx="25">
                  <c:v>-6.9469786862761E-7</c:v>
                </c:pt>
                <c:pt idx="26">
                  <c:v>-6.93739116081867E-7</c:v>
                </c:pt>
                <c:pt idx="27">
                  <c:v>-6.92780363537484E-7</c:v>
                </c:pt>
                <c:pt idx="28">
                  <c:v>-6.9182161099174E-7</c:v>
                </c:pt>
                <c:pt idx="29">
                  <c:v>-6.90862858445996E-7</c:v>
                </c:pt>
                <c:pt idx="30">
                  <c:v>-6.89904105901613E-7</c:v>
                </c:pt>
                <c:pt idx="31">
                  <c:v>-6.88945353355869E-7</c:v>
                </c:pt>
                <c:pt idx="32">
                  <c:v>-6.87986600811486E-7</c:v>
                </c:pt>
                <c:pt idx="33">
                  <c:v>-6.87027848265743E-7</c:v>
                </c:pt>
                <c:pt idx="34">
                  <c:v>-6.8606909572136E-7</c:v>
                </c:pt>
                <c:pt idx="35">
                  <c:v>-6.85110343175616E-7</c:v>
                </c:pt>
                <c:pt idx="36">
                  <c:v>-6.84151590629872E-7</c:v>
                </c:pt>
                <c:pt idx="37">
                  <c:v>-6.83192838085489E-7</c:v>
                </c:pt>
                <c:pt idx="38">
                  <c:v>-6.82234085539745E-7</c:v>
                </c:pt>
                <c:pt idx="39">
                  <c:v>-6.81275332995362E-7</c:v>
                </c:pt>
                <c:pt idx="40">
                  <c:v>-6.80316580449618E-7</c:v>
                </c:pt>
                <c:pt idx="41">
                  <c:v>-6.79357827905236E-7</c:v>
                </c:pt>
                <c:pt idx="42">
                  <c:v>-6.78399075359492E-7</c:v>
                </c:pt>
                <c:pt idx="43">
                  <c:v>-6.77440322813748E-7</c:v>
                </c:pt>
                <c:pt idx="44">
                  <c:v>-6.76481570269365E-7</c:v>
                </c:pt>
                <c:pt idx="45">
                  <c:v>-6.75522817723621E-7</c:v>
                </c:pt>
                <c:pt idx="46">
                  <c:v>-6.74564065179238E-7</c:v>
                </c:pt>
                <c:pt idx="47">
                  <c:v>-6.73605312633494E-7</c:v>
                </c:pt>
                <c:pt idx="48">
                  <c:v>-6.72646560089112E-7</c:v>
                </c:pt>
                <c:pt idx="49">
                  <c:v>-6.71687807543368E-7</c:v>
                </c:pt>
                <c:pt idx="50">
                  <c:v>-6.70729054997624E-7</c:v>
                </c:pt>
                <c:pt idx="51">
                  <c:v>-6.69770302453241E-7</c:v>
                </c:pt>
                <c:pt idx="52">
                  <c:v>-6.68811549907497E-7</c:v>
                </c:pt>
                <c:pt idx="53">
                  <c:v>-6.67852797363114E-7</c:v>
                </c:pt>
                <c:pt idx="54">
                  <c:v>-6.6689404481737E-7</c:v>
                </c:pt>
                <c:pt idx="55">
                  <c:v>-6.65935292272988E-7</c:v>
                </c:pt>
                <c:pt idx="56">
                  <c:v>-6.64976539727244E-7</c:v>
                </c:pt>
                <c:pt idx="57">
                  <c:v>-6.640177871815E-7</c:v>
                </c:pt>
                <c:pt idx="58">
                  <c:v>-6.63059034637117E-7</c:v>
                </c:pt>
                <c:pt idx="59">
                  <c:v>-6.62100282091373E-7</c:v>
                </c:pt>
                <c:pt idx="60">
                  <c:v>-6.6114152954699E-7</c:v>
                </c:pt>
                <c:pt idx="61">
                  <c:v>-6.60182777001246E-7</c:v>
                </c:pt>
                <c:pt idx="62">
                  <c:v>-6.59224024456863E-7</c:v>
                </c:pt>
                <c:pt idx="63">
                  <c:v>-6.5826527191112E-7</c:v>
                </c:pt>
                <c:pt idx="64">
                  <c:v>-6.57306519365376E-7</c:v>
                </c:pt>
                <c:pt idx="65">
                  <c:v>-6.56347766820993E-7</c:v>
                </c:pt>
                <c:pt idx="66">
                  <c:v>-6.55389014275249E-7</c:v>
                </c:pt>
                <c:pt idx="67">
                  <c:v>-6.54430261730866E-7</c:v>
                </c:pt>
                <c:pt idx="68">
                  <c:v>-6.53471509185122E-7</c:v>
                </c:pt>
                <c:pt idx="69">
                  <c:v>-6.52512756640739E-7</c:v>
                </c:pt>
                <c:pt idx="70">
                  <c:v>-6.51554004094996E-7</c:v>
                </c:pt>
                <c:pt idx="71">
                  <c:v>-6.50595251549252E-7</c:v>
                </c:pt>
                <c:pt idx="72">
                  <c:v>-6.4963649900487E-7</c:v>
                </c:pt>
                <c:pt idx="73">
                  <c:v>-6.48677746459125E-7</c:v>
                </c:pt>
                <c:pt idx="74">
                  <c:v>-6.47718993914742E-7</c:v>
                </c:pt>
                <c:pt idx="75">
                  <c:v>-6.46760241368998E-7</c:v>
                </c:pt>
                <c:pt idx="76">
                  <c:v>-6.45801488824615E-7</c:v>
                </c:pt>
                <c:pt idx="77">
                  <c:v>-6.44842736278872E-7</c:v>
                </c:pt>
                <c:pt idx="78">
                  <c:v>-6.43883983733128E-7</c:v>
                </c:pt>
                <c:pt idx="79">
                  <c:v>-6.42925231188745E-7</c:v>
                </c:pt>
                <c:pt idx="80">
                  <c:v>-6.41966478643001E-7</c:v>
                </c:pt>
                <c:pt idx="81">
                  <c:v>-6.41007726098618E-7</c:v>
                </c:pt>
                <c:pt idx="82">
                  <c:v>-6.40048973552874E-7</c:v>
                </c:pt>
                <c:pt idx="83">
                  <c:v>-6.39090221008491E-7</c:v>
                </c:pt>
                <c:pt idx="84">
                  <c:v>-6.38131468462748E-7</c:v>
                </c:pt>
                <c:pt idx="85">
                  <c:v>-6.37172715917004E-7</c:v>
                </c:pt>
                <c:pt idx="86">
                  <c:v>-6.36213963372621E-7</c:v>
                </c:pt>
                <c:pt idx="87">
                  <c:v>-6.35255210826877E-7</c:v>
                </c:pt>
                <c:pt idx="88">
                  <c:v>-6.34296458282494E-7</c:v>
                </c:pt>
                <c:pt idx="89">
                  <c:v>-6.3333770573675E-7</c:v>
                </c:pt>
                <c:pt idx="90">
                  <c:v>-6.32378953192367E-7</c:v>
                </c:pt>
                <c:pt idx="91">
                  <c:v>-6.31420200646623E-7</c:v>
                </c:pt>
                <c:pt idx="92">
                  <c:v>-6.3046144810088E-7</c:v>
                </c:pt>
                <c:pt idx="93">
                  <c:v>-6.29502695556497E-7</c:v>
                </c:pt>
                <c:pt idx="94">
                  <c:v>-6.28543943010753E-7</c:v>
                </c:pt>
                <c:pt idx="95">
                  <c:v>-6.2758519046637E-7</c:v>
                </c:pt>
                <c:pt idx="96">
                  <c:v>-6.26626437920626E-7</c:v>
                </c:pt>
                <c:pt idx="97">
                  <c:v>-6.25667685376243E-7</c:v>
                </c:pt>
                <c:pt idx="98">
                  <c:v>-6.24708932830499E-7</c:v>
                </c:pt>
                <c:pt idx="99">
                  <c:v>-6.23750180284756E-7</c:v>
                </c:pt>
                <c:pt idx="100">
                  <c:v>-6.22791427740373E-7</c:v>
                </c:pt>
                <c:pt idx="101">
                  <c:v>-6.21832675194629E-7</c:v>
                </c:pt>
                <c:pt idx="102">
                  <c:v>-6.20873922650246E-7</c:v>
                </c:pt>
                <c:pt idx="103">
                  <c:v>-6.19915170104502E-7</c:v>
                </c:pt>
                <c:pt idx="104">
                  <c:v>-6.18956417560119E-7</c:v>
                </c:pt>
                <c:pt idx="105">
                  <c:v>-6.17997665014375E-7</c:v>
                </c:pt>
                <c:pt idx="106">
                  <c:v>-6.17038912468632E-7</c:v>
                </c:pt>
                <c:pt idx="107">
                  <c:v>-6.16080159924249E-7</c:v>
                </c:pt>
                <c:pt idx="108">
                  <c:v>-6.15121407378505E-7</c:v>
                </c:pt>
                <c:pt idx="109">
                  <c:v>-6.14162654834122E-7</c:v>
                </c:pt>
                <c:pt idx="110">
                  <c:v>-6.13203902288378E-7</c:v>
                </c:pt>
                <c:pt idx="111">
                  <c:v>-6.12245149743995E-7</c:v>
                </c:pt>
                <c:pt idx="112">
                  <c:v>-6.11286397198251E-7</c:v>
                </c:pt>
                <c:pt idx="113">
                  <c:v>-6.10327644652508E-7</c:v>
                </c:pt>
                <c:pt idx="114">
                  <c:v>-6.09368892108125E-7</c:v>
                </c:pt>
                <c:pt idx="115">
                  <c:v>-6.08410139562381E-7</c:v>
                </c:pt>
                <c:pt idx="116">
                  <c:v>-6.07451387017998E-7</c:v>
                </c:pt>
                <c:pt idx="117">
                  <c:v>-6.06492634472254E-7</c:v>
                </c:pt>
                <c:pt idx="118">
                  <c:v>-6.05533881927871E-7</c:v>
                </c:pt>
                <c:pt idx="119">
                  <c:v>-6.04575129382127E-7</c:v>
                </c:pt>
                <c:pt idx="120">
                  <c:v>-6.03616376836384E-7</c:v>
                </c:pt>
                <c:pt idx="121">
                  <c:v>-6.02657624292001E-7</c:v>
                </c:pt>
                <c:pt idx="122">
                  <c:v>-6.01698871746257E-7</c:v>
                </c:pt>
                <c:pt idx="123">
                  <c:v>-6.00740119201874E-7</c:v>
                </c:pt>
                <c:pt idx="124">
                  <c:v>-5.9978136665613E-7</c:v>
                </c:pt>
                <c:pt idx="125">
                  <c:v>-5.98822614111747E-7</c:v>
                </c:pt>
                <c:pt idx="126">
                  <c:v>-5.97863861566004E-7</c:v>
                </c:pt>
                <c:pt idx="127">
                  <c:v>-5.9690510902026E-7</c:v>
                </c:pt>
                <c:pt idx="128">
                  <c:v>-5.95946356475877E-7</c:v>
                </c:pt>
                <c:pt idx="129">
                  <c:v>-5.94987603930133E-7</c:v>
                </c:pt>
                <c:pt idx="130">
                  <c:v>-5.9402885138575E-7</c:v>
                </c:pt>
                <c:pt idx="131">
                  <c:v>-5.93070098840006E-7</c:v>
                </c:pt>
                <c:pt idx="132">
                  <c:v>-5.92111346295623E-7</c:v>
                </c:pt>
                <c:pt idx="133">
                  <c:v>-5.91152593749879E-7</c:v>
                </c:pt>
                <c:pt idx="134">
                  <c:v>-5.90193841204136E-7</c:v>
                </c:pt>
                <c:pt idx="135">
                  <c:v>-5.89235088659753E-7</c:v>
                </c:pt>
                <c:pt idx="136">
                  <c:v>-5.88276336114009E-7</c:v>
                </c:pt>
                <c:pt idx="137">
                  <c:v>-5.87317583569626E-7</c:v>
                </c:pt>
                <c:pt idx="138">
                  <c:v>-5.86358831023882E-7</c:v>
                </c:pt>
                <c:pt idx="139">
                  <c:v>-5.85400078479499E-7</c:v>
                </c:pt>
                <c:pt idx="140">
                  <c:v>-5.84441325933755E-7</c:v>
                </c:pt>
                <c:pt idx="141">
                  <c:v>-5.83482573388011E-7</c:v>
                </c:pt>
                <c:pt idx="142">
                  <c:v>-5.82523820836824E-7</c:v>
                </c:pt>
                <c:pt idx="143">
                  <c:v>-5.81565068301967E-7</c:v>
                </c:pt>
                <c:pt idx="144">
                  <c:v>-5.80606315753502E-7</c:v>
                </c:pt>
                <c:pt idx="145">
                  <c:v>-5.79647563205036E-7</c:v>
                </c:pt>
                <c:pt idx="146">
                  <c:v>-5.78688810656571E-7</c:v>
                </c:pt>
                <c:pt idx="147">
                  <c:v>-5.77730058121714E-7</c:v>
                </c:pt>
                <c:pt idx="148">
                  <c:v>-5.76771305573248E-7</c:v>
                </c:pt>
                <c:pt idx="149">
                  <c:v>-5.75812553024783E-7</c:v>
                </c:pt>
                <c:pt idx="150">
                  <c:v>-5.74853800476318E-7</c:v>
                </c:pt>
                <c:pt idx="151">
                  <c:v>-5.7389504794146E-7</c:v>
                </c:pt>
                <c:pt idx="152">
                  <c:v>-5.72936295392995E-7</c:v>
                </c:pt>
                <c:pt idx="153">
                  <c:v>-5.71977542844529E-7</c:v>
                </c:pt>
                <c:pt idx="154">
                  <c:v>-5.71018790296064E-7</c:v>
                </c:pt>
                <c:pt idx="155">
                  <c:v>-5.70060037761207E-7</c:v>
                </c:pt>
                <c:pt idx="156">
                  <c:v>-5.69101285212741E-7</c:v>
                </c:pt>
                <c:pt idx="157">
                  <c:v>-5.68142532664276E-7</c:v>
                </c:pt>
                <c:pt idx="158">
                  <c:v>-5.6718378011581E-7</c:v>
                </c:pt>
                <c:pt idx="159">
                  <c:v>-5.66225027580953E-7</c:v>
                </c:pt>
                <c:pt idx="160">
                  <c:v>-5.65266275032488E-7</c:v>
                </c:pt>
                <c:pt idx="161">
                  <c:v>-5.64307522484022E-7</c:v>
                </c:pt>
                <c:pt idx="162">
                  <c:v>-5.63348769935557E-7</c:v>
                </c:pt>
                <c:pt idx="163">
                  <c:v>-5.623900174007E-7</c:v>
                </c:pt>
                <c:pt idx="164">
                  <c:v>-5.61431264852234E-7</c:v>
                </c:pt>
                <c:pt idx="165">
                  <c:v>-5.60472512303769E-7</c:v>
                </c:pt>
                <c:pt idx="166">
                  <c:v>-5.59513759755303E-7</c:v>
                </c:pt>
                <c:pt idx="167">
                  <c:v>-5.58555007220446E-7</c:v>
                </c:pt>
                <c:pt idx="168">
                  <c:v>-5.57596254671981E-7</c:v>
                </c:pt>
                <c:pt idx="169">
                  <c:v>-5.56637502123515E-7</c:v>
                </c:pt>
                <c:pt idx="170">
                  <c:v>-5.5567874957505E-7</c:v>
                </c:pt>
                <c:pt idx="171">
                  <c:v>-5.54719997040193E-7</c:v>
                </c:pt>
                <c:pt idx="172">
                  <c:v>-5.53761244491727E-7</c:v>
                </c:pt>
                <c:pt idx="173">
                  <c:v>-5.52802491943262E-7</c:v>
                </c:pt>
                <c:pt idx="174">
                  <c:v>-5.51843739394797E-7</c:v>
                </c:pt>
                <c:pt idx="175">
                  <c:v>-5.50884986846331E-7</c:v>
                </c:pt>
                <c:pt idx="176">
                  <c:v>-5.49926234311474E-7</c:v>
                </c:pt>
                <c:pt idx="177">
                  <c:v>-5.48967481763008E-7</c:v>
                </c:pt>
                <c:pt idx="178">
                  <c:v>-5.48008729214543E-7</c:v>
                </c:pt>
                <c:pt idx="179">
                  <c:v>-5.47049976666078E-7</c:v>
                </c:pt>
                <c:pt idx="180">
                  <c:v>-5.4609122413122E-7</c:v>
                </c:pt>
                <c:pt idx="181">
                  <c:v>-5.45132471582755E-7</c:v>
                </c:pt>
                <c:pt idx="182">
                  <c:v>-5.4417371903429E-7</c:v>
                </c:pt>
                <c:pt idx="183">
                  <c:v>-5.43214966485824E-7</c:v>
                </c:pt>
                <c:pt idx="184">
                  <c:v>-5.42256213950967E-7</c:v>
                </c:pt>
                <c:pt idx="185">
                  <c:v>-5.41297461402501E-7</c:v>
                </c:pt>
                <c:pt idx="186">
                  <c:v>-5.40338708854036E-7</c:v>
                </c:pt>
                <c:pt idx="187">
                  <c:v>-5.3937995630557E-7</c:v>
                </c:pt>
                <c:pt idx="188">
                  <c:v>-5.38421203770713E-7</c:v>
                </c:pt>
                <c:pt idx="189">
                  <c:v>-5.37462451222248E-7</c:v>
                </c:pt>
                <c:pt idx="190">
                  <c:v>-5.36503698673783E-7</c:v>
                </c:pt>
                <c:pt idx="191">
                  <c:v>-5.35544946125317E-7</c:v>
                </c:pt>
                <c:pt idx="192">
                  <c:v>-5.3458619359046E-7</c:v>
                </c:pt>
                <c:pt idx="193">
                  <c:v>-5.33627441041994E-7</c:v>
                </c:pt>
                <c:pt idx="194">
                  <c:v>-5.32668688493529E-7</c:v>
                </c:pt>
                <c:pt idx="195">
                  <c:v>-5.31709935945064E-7</c:v>
                </c:pt>
                <c:pt idx="196">
                  <c:v>-5.30751183410206E-7</c:v>
                </c:pt>
                <c:pt idx="197">
                  <c:v>-5.29792430861741E-7</c:v>
                </c:pt>
                <c:pt idx="198">
                  <c:v>-5.28833678313276E-7</c:v>
                </c:pt>
                <c:pt idx="199">
                  <c:v>-5.2787492576481E-7</c:v>
                </c:pt>
                <c:pt idx="200">
                  <c:v>-5.26916173229953E-7</c:v>
                </c:pt>
                <c:pt idx="201">
                  <c:v>-5.25957420681488E-7</c:v>
                </c:pt>
                <c:pt idx="202">
                  <c:v>-5.24998668133022E-7</c:v>
                </c:pt>
                <c:pt idx="203">
                  <c:v>-5.24039915584557E-7</c:v>
                </c:pt>
                <c:pt idx="204">
                  <c:v>-5.23081163049699E-7</c:v>
                </c:pt>
                <c:pt idx="205">
                  <c:v>-5.22122410501234E-7</c:v>
                </c:pt>
                <c:pt idx="206">
                  <c:v>-5.21163657952769E-7</c:v>
                </c:pt>
                <c:pt idx="207">
                  <c:v>-5.20204905404303E-7</c:v>
                </c:pt>
                <c:pt idx="208">
                  <c:v>-5.19246152869446E-7</c:v>
                </c:pt>
                <c:pt idx="209">
                  <c:v>-5.1828740032098E-7</c:v>
                </c:pt>
                <c:pt idx="210">
                  <c:v>-5.17328647772515E-7</c:v>
                </c:pt>
                <c:pt idx="211">
                  <c:v>-5.1636989522405E-7</c:v>
                </c:pt>
                <c:pt idx="212">
                  <c:v>-5.15411142675584E-7</c:v>
                </c:pt>
                <c:pt idx="213">
                  <c:v>-5.14452390140727E-7</c:v>
                </c:pt>
                <c:pt idx="214">
                  <c:v>-5.13493637592261E-7</c:v>
                </c:pt>
                <c:pt idx="215">
                  <c:v>-5.12534885043796E-7</c:v>
                </c:pt>
                <c:pt idx="216">
                  <c:v>-5.11576132495331E-7</c:v>
                </c:pt>
                <c:pt idx="217">
                  <c:v>-5.10617379960474E-7</c:v>
                </c:pt>
                <c:pt idx="218">
                  <c:v>-5.09658627412008E-7</c:v>
                </c:pt>
                <c:pt idx="219">
                  <c:v>-5.08699874863543E-7</c:v>
                </c:pt>
                <c:pt idx="220">
                  <c:v>-5.07741122315077E-7</c:v>
                </c:pt>
                <c:pt idx="221">
                  <c:v>-5.0678236978022E-7</c:v>
                </c:pt>
                <c:pt idx="222">
                  <c:v>-5.05823617231755E-7</c:v>
                </c:pt>
                <c:pt idx="223">
                  <c:v>-5.04864864683289E-7</c:v>
                </c:pt>
                <c:pt idx="224">
                  <c:v>-5.03906112134824E-7</c:v>
                </c:pt>
                <c:pt idx="225">
                  <c:v>-5.02947359599967E-7</c:v>
                </c:pt>
                <c:pt idx="226">
                  <c:v>-5.01988607051501E-7</c:v>
                </c:pt>
                <c:pt idx="227">
                  <c:v>-5.01029854503036E-7</c:v>
                </c:pt>
                <c:pt idx="228">
                  <c:v>-5.0007110195457E-7</c:v>
                </c:pt>
                <c:pt idx="229">
                  <c:v>-4.99112349419713E-7</c:v>
                </c:pt>
                <c:pt idx="230">
                  <c:v>-4.98153596871248E-7</c:v>
                </c:pt>
                <c:pt idx="231">
                  <c:v>-4.97194844322782E-7</c:v>
                </c:pt>
                <c:pt idx="232">
                  <c:v>-4.96236091774317E-7</c:v>
                </c:pt>
                <c:pt idx="233">
                  <c:v>-4.95277339239459E-7</c:v>
                </c:pt>
                <c:pt idx="234">
                  <c:v>-4.94318586690994E-7</c:v>
                </c:pt>
                <c:pt idx="235">
                  <c:v>-4.93359834142529E-7</c:v>
                </c:pt>
                <c:pt idx="236">
                  <c:v>-4.92401081594063E-7</c:v>
                </c:pt>
                <c:pt idx="237">
                  <c:v>-4.91442329059206E-7</c:v>
                </c:pt>
                <c:pt idx="238">
                  <c:v>-4.90483576510741E-7</c:v>
                </c:pt>
                <c:pt idx="239">
                  <c:v>-4.89524823962275E-7</c:v>
                </c:pt>
                <c:pt idx="240">
                  <c:v>-4.8856607141381E-7</c:v>
                </c:pt>
                <c:pt idx="241">
                  <c:v>-4.87607318878953E-7</c:v>
                </c:pt>
                <c:pt idx="242">
                  <c:v>-4.86648566330487E-7</c:v>
                </c:pt>
                <c:pt idx="243">
                  <c:v>-4.85689813782022E-7</c:v>
                </c:pt>
                <c:pt idx="244">
                  <c:v>-4.84731061233556E-7</c:v>
                </c:pt>
                <c:pt idx="245">
                  <c:v>-4.83772308685091E-7</c:v>
                </c:pt>
                <c:pt idx="246">
                  <c:v>-4.82813556150234E-7</c:v>
                </c:pt>
                <c:pt idx="247">
                  <c:v>-4.81854803601768E-7</c:v>
                </c:pt>
                <c:pt idx="248">
                  <c:v>-4.80896051053303E-7</c:v>
                </c:pt>
                <c:pt idx="249">
                  <c:v>-4.79937298504837E-7</c:v>
                </c:pt>
                <c:pt idx="250">
                  <c:v>-4.7897854596998E-7</c:v>
                </c:pt>
                <c:pt idx="251">
                  <c:v>-4.78019793421515E-7</c:v>
                </c:pt>
                <c:pt idx="252">
                  <c:v>-4.77061040873049E-7</c:v>
                </c:pt>
                <c:pt idx="253">
                  <c:v>-4.76102288324584E-7</c:v>
                </c:pt>
                <c:pt idx="254">
                  <c:v>-4.75143535789727E-7</c:v>
                </c:pt>
                <c:pt idx="255">
                  <c:v>-4.74184783241261E-7</c:v>
                </c:pt>
                <c:pt idx="256">
                  <c:v>-4.73226030692796E-7</c:v>
                </c:pt>
                <c:pt idx="257">
                  <c:v>-4.7226727814433E-7</c:v>
                </c:pt>
                <c:pt idx="258">
                  <c:v>-4.71308525609473E-7</c:v>
                </c:pt>
                <c:pt idx="259">
                  <c:v>-4.70349773061008E-7</c:v>
                </c:pt>
                <c:pt idx="260">
                  <c:v>-4.69391020512542E-7</c:v>
                </c:pt>
                <c:pt idx="261">
                  <c:v>-4.68432267964077E-7</c:v>
                </c:pt>
                <c:pt idx="262">
                  <c:v>-4.6747351542922E-7</c:v>
                </c:pt>
                <c:pt idx="263">
                  <c:v>-4.66514762880754E-7</c:v>
                </c:pt>
                <c:pt idx="264">
                  <c:v>-4.65556010332289E-7</c:v>
                </c:pt>
                <c:pt idx="265">
                  <c:v>-4.64597257783823E-7</c:v>
                </c:pt>
                <c:pt idx="266">
                  <c:v>-4.63638505248966E-7</c:v>
                </c:pt>
                <c:pt idx="267">
                  <c:v>-4.62679752700501E-7</c:v>
                </c:pt>
                <c:pt idx="268">
                  <c:v>-4.61721000152035E-7</c:v>
                </c:pt>
                <c:pt idx="269">
                  <c:v>-4.6076224760357E-7</c:v>
                </c:pt>
                <c:pt idx="270">
                  <c:v>-4.59803495068713E-7</c:v>
                </c:pt>
                <c:pt idx="271">
                  <c:v>-4.58844742520247E-7</c:v>
                </c:pt>
                <c:pt idx="272">
                  <c:v>-4.57885989971782E-7</c:v>
                </c:pt>
                <c:pt idx="273">
                  <c:v>-4.56927237423316E-7</c:v>
                </c:pt>
                <c:pt idx="274">
                  <c:v>-4.55968484888459E-7</c:v>
                </c:pt>
                <c:pt idx="275">
                  <c:v>-4.55009732339994E-7</c:v>
                </c:pt>
                <c:pt idx="276">
                  <c:v>-4.54050979791528E-7</c:v>
                </c:pt>
                <c:pt idx="277">
                  <c:v>-4.53092227243063E-7</c:v>
                </c:pt>
                <c:pt idx="278">
                  <c:v>-4.52133474708206E-7</c:v>
                </c:pt>
                <c:pt idx="279">
                  <c:v>-4.5117472215974E-7</c:v>
                </c:pt>
                <c:pt idx="280">
                  <c:v>-4.50215969611275E-7</c:v>
                </c:pt>
                <c:pt idx="281">
                  <c:v>-4.49257217062809E-7</c:v>
                </c:pt>
                <c:pt idx="282">
                  <c:v>-4.48298464514344E-7</c:v>
                </c:pt>
                <c:pt idx="283">
                  <c:v>-4.47339711979487E-7</c:v>
                </c:pt>
                <c:pt idx="284">
                  <c:v>-4.46380959431021E-7</c:v>
                </c:pt>
                <c:pt idx="285">
                  <c:v>-4.45422206882556E-7</c:v>
                </c:pt>
                <c:pt idx="286">
                  <c:v>-4.4446345433409E-7</c:v>
                </c:pt>
                <c:pt idx="287">
                  <c:v>-4.43504701799233E-7</c:v>
                </c:pt>
                <c:pt idx="288">
                  <c:v>-4.42545949250768E-7</c:v>
                </c:pt>
                <c:pt idx="289">
                  <c:v>-4.41587196702302E-7</c:v>
                </c:pt>
                <c:pt idx="290">
                  <c:v>-4.40628444153837E-7</c:v>
                </c:pt>
                <c:pt idx="291">
                  <c:v>-4.3966969161898E-7</c:v>
                </c:pt>
                <c:pt idx="292">
                  <c:v>-4.38710939070514E-7</c:v>
                </c:pt>
                <c:pt idx="293">
                  <c:v>-4.37752186522049E-7</c:v>
                </c:pt>
                <c:pt idx="294">
                  <c:v>-4.36793433973583E-7</c:v>
                </c:pt>
                <c:pt idx="295">
                  <c:v>-4.35834681438726E-7</c:v>
                </c:pt>
                <c:pt idx="296">
                  <c:v>-4.34875928890261E-7</c:v>
                </c:pt>
                <c:pt idx="297">
                  <c:v>-4.33917176341795E-7</c:v>
                </c:pt>
                <c:pt idx="298">
                  <c:v>-4.3295842379333E-7</c:v>
                </c:pt>
                <c:pt idx="299">
                  <c:v>-4.31999671258473E-7</c:v>
                </c:pt>
                <c:pt idx="300">
                  <c:v>-4.31040918710007E-7</c:v>
                </c:pt>
                <c:pt idx="301">
                  <c:v>-4.30082166161542E-7</c:v>
                </c:pt>
                <c:pt idx="302">
                  <c:v>-4.29123413613076E-7</c:v>
                </c:pt>
                <c:pt idx="303">
                  <c:v>-4.28164661078219E-7</c:v>
                </c:pt>
                <c:pt idx="304">
                  <c:v>-4.27205908529754E-7</c:v>
                </c:pt>
                <c:pt idx="305">
                  <c:v>-4.26247155981288E-7</c:v>
                </c:pt>
                <c:pt idx="306">
                  <c:v>-4.25288403432823E-7</c:v>
                </c:pt>
                <c:pt idx="307">
                  <c:v>-4.24329650897966E-7</c:v>
                </c:pt>
                <c:pt idx="308">
                  <c:v>-4.233708983495E-7</c:v>
                </c:pt>
                <c:pt idx="309">
                  <c:v>-4.22412145801035E-7</c:v>
                </c:pt>
                <c:pt idx="310">
                  <c:v>-4.21453393252569E-7</c:v>
                </c:pt>
                <c:pt idx="311">
                  <c:v>-4.20494640717712E-7</c:v>
                </c:pt>
                <c:pt idx="312">
                  <c:v>-4.19535888169247E-7</c:v>
                </c:pt>
                <c:pt idx="313">
                  <c:v>-4.18577135620781E-7</c:v>
                </c:pt>
                <c:pt idx="314">
                  <c:v>-4.17618383072316E-7</c:v>
                </c:pt>
                <c:pt idx="315">
                  <c:v>-4.1665963052385E-7</c:v>
                </c:pt>
                <c:pt idx="316">
                  <c:v>-4.15700877988993E-7</c:v>
                </c:pt>
                <c:pt idx="317">
                  <c:v>-4.14742125440528E-7</c:v>
                </c:pt>
                <c:pt idx="318">
                  <c:v>-4.13783372892062E-7</c:v>
                </c:pt>
                <c:pt idx="319">
                  <c:v>-4.12824620343597E-7</c:v>
                </c:pt>
                <c:pt idx="320">
                  <c:v>-4.1186586780874E-7</c:v>
                </c:pt>
                <c:pt idx="321">
                  <c:v>-4.10907115260274E-7</c:v>
                </c:pt>
                <c:pt idx="322">
                  <c:v>-4.09948362711809E-7</c:v>
                </c:pt>
                <c:pt idx="323">
                  <c:v>-4.08989610163343E-7</c:v>
                </c:pt>
                <c:pt idx="324">
                  <c:v>-4.08030857628486E-7</c:v>
                </c:pt>
                <c:pt idx="325">
                  <c:v>-4.07072105080021E-7</c:v>
                </c:pt>
                <c:pt idx="326">
                  <c:v>-4.06113352531555E-7</c:v>
                </c:pt>
                <c:pt idx="327">
                  <c:v>-4.0515459998309E-7</c:v>
                </c:pt>
                <c:pt idx="328">
                  <c:v>-4.04195847448233E-7</c:v>
                </c:pt>
                <c:pt idx="329">
                  <c:v>-4.03237094899767E-7</c:v>
                </c:pt>
                <c:pt idx="330">
                  <c:v>-4.02278342351302E-7</c:v>
                </c:pt>
                <c:pt idx="331">
                  <c:v>-4.01319589802837E-7</c:v>
                </c:pt>
                <c:pt idx="332">
                  <c:v>-4.00360837267979E-7</c:v>
                </c:pt>
                <c:pt idx="333">
                  <c:v>-3.99402084719514E-7</c:v>
                </c:pt>
                <c:pt idx="334">
                  <c:v>-3.98443332171048E-7</c:v>
                </c:pt>
                <c:pt idx="335">
                  <c:v>-3.97484579622583E-7</c:v>
                </c:pt>
                <c:pt idx="336">
                  <c:v>-3.96525827087726E-7</c:v>
                </c:pt>
                <c:pt idx="337">
                  <c:v>-3.9556707453926E-7</c:v>
                </c:pt>
                <c:pt idx="338">
                  <c:v>-3.94608321990795E-7</c:v>
                </c:pt>
                <c:pt idx="339">
                  <c:v>-3.93649569442329E-7</c:v>
                </c:pt>
                <c:pt idx="340">
                  <c:v>-3.92690816907472E-7</c:v>
                </c:pt>
                <c:pt idx="341">
                  <c:v>-3.91732064359007E-7</c:v>
                </c:pt>
                <c:pt idx="342">
                  <c:v>-3.90773311810542E-7</c:v>
                </c:pt>
                <c:pt idx="343">
                  <c:v>-3.89814559262076E-7</c:v>
                </c:pt>
                <c:pt idx="344">
                  <c:v>-3.88855806727219E-7</c:v>
                </c:pt>
                <c:pt idx="345">
                  <c:v>-3.87897054178754E-7</c:v>
                </c:pt>
                <c:pt idx="346">
                  <c:v>-3.86938301630288E-7</c:v>
                </c:pt>
                <c:pt idx="347">
                  <c:v>-3.85979549081822E-7</c:v>
                </c:pt>
                <c:pt idx="348">
                  <c:v>-3.85020796546965E-7</c:v>
                </c:pt>
                <c:pt idx="349">
                  <c:v>-3.840620439985E-7</c:v>
                </c:pt>
                <c:pt idx="350">
                  <c:v>-3.83103291450034E-7</c:v>
                </c:pt>
                <c:pt idx="351">
                  <c:v>-3.82144538901569E-7</c:v>
                </c:pt>
                <c:pt idx="352">
                  <c:v>-3.81185786353104E-7</c:v>
                </c:pt>
                <c:pt idx="353">
                  <c:v>-3.80227033818246E-7</c:v>
                </c:pt>
                <c:pt idx="354">
                  <c:v>-3.79268281269781E-7</c:v>
                </c:pt>
                <c:pt idx="355">
                  <c:v>-3.78309528721316E-7</c:v>
                </c:pt>
                <c:pt idx="356">
                  <c:v>-3.7735077617285E-7</c:v>
                </c:pt>
                <c:pt idx="357">
                  <c:v>-3.76392023637993E-7</c:v>
                </c:pt>
                <c:pt idx="358">
                  <c:v>-3.75433271089528E-7</c:v>
                </c:pt>
                <c:pt idx="359">
                  <c:v>-3.74474518541062E-7</c:v>
                </c:pt>
                <c:pt idx="360">
                  <c:v>-3.73515765992597E-7</c:v>
                </c:pt>
                <c:pt idx="361">
                  <c:v>-3.72557013457739E-7</c:v>
                </c:pt>
                <c:pt idx="362">
                  <c:v>-3.71598260909274E-7</c:v>
                </c:pt>
                <c:pt idx="363">
                  <c:v>-3.70639508360808E-7</c:v>
                </c:pt>
                <c:pt idx="364">
                  <c:v>-3.69680755812343E-7</c:v>
                </c:pt>
                <c:pt idx="365">
                  <c:v>-3.68722003277486E-7</c:v>
                </c:pt>
                <c:pt idx="366">
                  <c:v>-3.6776325072902E-7</c:v>
                </c:pt>
                <c:pt idx="367">
                  <c:v>-3.66804498180555E-7</c:v>
                </c:pt>
                <c:pt idx="368">
                  <c:v>-3.6584574563209E-7</c:v>
                </c:pt>
                <c:pt idx="369">
                  <c:v>-3.64886993097232E-7</c:v>
                </c:pt>
                <c:pt idx="370">
                  <c:v>-3.63928240548767E-7</c:v>
                </c:pt>
                <c:pt idx="371">
                  <c:v>-3.62969488000302E-7</c:v>
                </c:pt>
                <c:pt idx="372">
                  <c:v>-3.62010735451836E-7</c:v>
                </c:pt>
                <c:pt idx="373">
                  <c:v>-3.61051982916979E-7</c:v>
                </c:pt>
                <c:pt idx="374">
                  <c:v>-3.60093230368513E-7</c:v>
                </c:pt>
                <c:pt idx="375">
                  <c:v>-3.59134477820048E-7</c:v>
                </c:pt>
                <c:pt idx="376">
                  <c:v>-3.58175725271583E-7</c:v>
                </c:pt>
                <c:pt idx="377">
                  <c:v>-3.57216972736726E-7</c:v>
                </c:pt>
                <c:pt idx="378">
                  <c:v>-3.5625822018826E-7</c:v>
                </c:pt>
                <c:pt idx="379">
                  <c:v>-3.55299467639795E-7</c:v>
                </c:pt>
                <c:pt idx="380">
                  <c:v>-3.54340715091329E-7</c:v>
                </c:pt>
                <c:pt idx="381">
                  <c:v>-3.53381962556472E-7</c:v>
                </c:pt>
                <c:pt idx="382">
                  <c:v>-3.52423210008006E-7</c:v>
                </c:pt>
                <c:pt idx="383">
                  <c:v>-3.51464457459541E-7</c:v>
                </c:pt>
                <c:pt idx="384">
                  <c:v>-3.50505704911076E-7</c:v>
                </c:pt>
                <c:pt idx="385">
                  <c:v>-3.4954695236261E-7</c:v>
                </c:pt>
                <c:pt idx="386">
                  <c:v>-3.48588199827753E-7</c:v>
                </c:pt>
                <c:pt idx="387">
                  <c:v>-3.47629447279287E-7</c:v>
                </c:pt>
                <c:pt idx="388">
                  <c:v>-3.46670694730822E-7</c:v>
                </c:pt>
                <c:pt idx="389">
                  <c:v>-3.45711942182357E-7</c:v>
                </c:pt>
                <c:pt idx="390">
                  <c:v>-3.447531896475E-7</c:v>
                </c:pt>
                <c:pt idx="391">
                  <c:v>-3.43794437099034E-7</c:v>
                </c:pt>
                <c:pt idx="392">
                  <c:v>-3.42835684550569E-7</c:v>
                </c:pt>
                <c:pt idx="393">
                  <c:v>-3.41876932002103E-7</c:v>
                </c:pt>
                <c:pt idx="394">
                  <c:v>-3.40918179467246E-7</c:v>
                </c:pt>
                <c:pt idx="395">
                  <c:v>-3.39959426918781E-7</c:v>
                </c:pt>
                <c:pt idx="396">
                  <c:v>-3.39000674370315E-7</c:v>
                </c:pt>
                <c:pt idx="397">
                  <c:v>-3.3804192182185E-7</c:v>
                </c:pt>
                <c:pt idx="398">
                  <c:v>-3.37083169286992E-7</c:v>
                </c:pt>
                <c:pt idx="399">
                  <c:v>-3.36124416738527E-7</c:v>
                </c:pt>
                <c:pt idx="400">
                  <c:v>-3.35165664190062E-7</c:v>
                </c:pt>
                <c:pt idx="401">
                  <c:v>-3.34206911641596E-7</c:v>
                </c:pt>
                <c:pt idx="402">
                  <c:v>-3.3324815910674E-7</c:v>
                </c:pt>
                <c:pt idx="403">
                  <c:v>-3.32289406558274E-7</c:v>
                </c:pt>
                <c:pt idx="404">
                  <c:v>-3.31330654009808E-7</c:v>
                </c:pt>
                <c:pt idx="405">
                  <c:v>-3.30371901461343E-7</c:v>
                </c:pt>
                <c:pt idx="406">
                  <c:v>-3.29413148926486E-7</c:v>
                </c:pt>
                <c:pt idx="407">
                  <c:v>-3.2845439637802E-7</c:v>
                </c:pt>
                <c:pt idx="408">
                  <c:v>-3.27495643829555E-7</c:v>
                </c:pt>
                <c:pt idx="409">
                  <c:v>-3.26536891281089E-7</c:v>
                </c:pt>
                <c:pt idx="410">
                  <c:v>-3.25578138746232E-7</c:v>
                </c:pt>
                <c:pt idx="411">
                  <c:v>-3.24619386197767E-7</c:v>
                </c:pt>
                <c:pt idx="412">
                  <c:v>-3.23660633649301E-7</c:v>
                </c:pt>
                <c:pt idx="413">
                  <c:v>-3.22701881100836E-7</c:v>
                </c:pt>
                <c:pt idx="414">
                  <c:v>-3.21743128565979E-7</c:v>
                </c:pt>
                <c:pt idx="415">
                  <c:v>-3.20784376017513E-7</c:v>
                </c:pt>
                <c:pt idx="416">
                  <c:v>-3.19825623469048E-7</c:v>
                </c:pt>
                <c:pt idx="417">
                  <c:v>-3.18866870920582E-7</c:v>
                </c:pt>
                <c:pt idx="418">
                  <c:v>-3.17908118385725E-7</c:v>
                </c:pt>
                <c:pt idx="419">
                  <c:v>-3.1694936583726E-7</c:v>
                </c:pt>
                <c:pt idx="420">
                  <c:v>-3.15990613288794E-7</c:v>
                </c:pt>
                <c:pt idx="421">
                  <c:v>-3.15031860740329E-7</c:v>
                </c:pt>
                <c:pt idx="422">
                  <c:v>-3.14073108191863E-7</c:v>
                </c:pt>
                <c:pt idx="423">
                  <c:v>-3.13114355657006E-7</c:v>
                </c:pt>
                <c:pt idx="424">
                  <c:v>-3.12155603108541E-7</c:v>
                </c:pt>
                <c:pt idx="425">
                  <c:v>-3.11196850560075E-7</c:v>
                </c:pt>
                <c:pt idx="426">
                  <c:v>-3.1023809801161E-7</c:v>
                </c:pt>
                <c:pt idx="427">
                  <c:v>-3.09279345476753E-7</c:v>
                </c:pt>
                <c:pt idx="428">
                  <c:v>-3.08320592928287E-7</c:v>
                </c:pt>
                <c:pt idx="429">
                  <c:v>-3.07361840379822E-7</c:v>
                </c:pt>
                <c:pt idx="430">
                  <c:v>-3.06403087831356E-7</c:v>
                </c:pt>
                <c:pt idx="431">
                  <c:v>-3.05444335296499E-7</c:v>
                </c:pt>
                <c:pt idx="432">
                  <c:v>-3.04485582748034E-7</c:v>
                </c:pt>
                <c:pt idx="433">
                  <c:v>-3.03526830199568E-7</c:v>
                </c:pt>
                <c:pt idx="434">
                  <c:v>-3.02568077651103E-7</c:v>
                </c:pt>
                <c:pt idx="435">
                  <c:v>-3.01609325116246E-7</c:v>
                </c:pt>
                <c:pt idx="436">
                  <c:v>-3.0065057256778E-7</c:v>
                </c:pt>
                <c:pt idx="437">
                  <c:v>-2.99691820019315E-7</c:v>
                </c:pt>
                <c:pt idx="438">
                  <c:v>-2.98733067470849E-7</c:v>
                </c:pt>
                <c:pt idx="439">
                  <c:v>-2.97774314935992E-7</c:v>
                </c:pt>
                <c:pt idx="440">
                  <c:v>-2.96815562387527E-7</c:v>
                </c:pt>
                <c:pt idx="441">
                  <c:v>-2.95856809839061E-7</c:v>
                </c:pt>
                <c:pt idx="442">
                  <c:v>-2.94898057290596E-7</c:v>
                </c:pt>
                <c:pt idx="443">
                  <c:v>-2.93939304755739E-7</c:v>
                </c:pt>
                <c:pt idx="444">
                  <c:v>-2.92980552207273E-7</c:v>
                </c:pt>
                <c:pt idx="445">
                  <c:v>-2.92021799658808E-7</c:v>
                </c:pt>
                <c:pt idx="446">
                  <c:v>-2.91063047110342E-7</c:v>
                </c:pt>
                <c:pt idx="447">
                  <c:v>-2.90104294575485E-7</c:v>
                </c:pt>
                <c:pt idx="448">
                  <c:v>-2.8914554202702E-7</c:v>
                </c:pt>
                <c:pt idx="449">
                  <c:v>-2.88186789478554E-7</c:v>
                </c:pt>
                <c:pt idx="450">
                  <c:v>-2.87228036930089E-7</c:v>
                </c:pt>
                <c:pt idx="451">
                  <c:v>-2.86269284395232E-7</c:v>
                </c:pt>
                <c:pt idx="452">
                  <c:v>-2.85310531846766E-7</c:v>
                </c:pt>
                <c:pt idx="453">
                  <c:v>-2.84351779298301E-7</c:v>
                </c:pt>
                <c:pt idx="454">
                  <c:v>-2.83393026749835E-7</c:v>
                </c:pt>
                <c:pt idx="455">
                  <c:v>-2.8243427420137E-7</c:v>
                </c:pt>
                <c:pt idx="456">
                  <c:v>-2.81475521666513E-7</c:v>
                </c:pt>
                <c:pt idx="457">
                  <c:v>-2.80516769118047E-7</c:v>
                </c:pt>
                <c:pt idx="458">
                  <c:v>-2.79558016569582E-7</c:v>
                </c:pt>
                <c:pt idx="459">
                  <c:v>-2.78599264021116E-7</c:v>
                </c:pt>
                <c:pt idx="460">
                  <c:v>-2.77640511486259E-7</c:v>
                </c:pt>
                <c:pt idx="461">
                  <c:v>-2.76681758937794E-7</c:v>
                </c:pt>
                <c:pt idx="462">
                  <c:v>-2.75723006389328E-7</c:v>
                </c:pt>
                <c:pt idx="463">
                  <c:v>-2.74764253840863E-7</c:v>
                </c:pt>
                <c:pt idx="464">
                  <c:v>-2.73805501306006E-7</c:v>
                </c:pt>
                <c:pt idx="465">
                  <c:v>-2.7284674875754E-7</c:v>
                </c:pt>
                <c:pt idx="466">
                  <c:v>-2.71887996209075E-7</c:v>
                </c:pt>
                <c:pt idx="467">
                  <c:v>-2.70929243660609E-7</c:v>
                </c:pt>
                <c:pt idx="468">
                  <c:v>-2.69970491125752E-7</c:v>
                </c:pt>
                <c:pt idx="469">
                  <c:v>-2.69011738577287E-7</c:v>
                </c:pt>
                <c:pt idx="470">
                  <c:v>-2.68052986028821E-7</c:v>
                </c:pt>
                <c:pt idx="471">
                  <c:v>-2.67094233480356E-7</c:v>
                </c:pt>
                <c:pt idx="472">
                  <c:v>-2.66135480945499E-7</c:v>
                </c:pt>
                <c:pt idx="473">
                  <c:v>-2.65176728397033E-7</c:v>
                </c:pt>
                <c:pt idx="474">
                  <c:v>-2.64217975848568E-7</c:v>
                </c:pt>
                <c:pt idx="475">
                  <c:v>-2.63259223300102E-7</c:v>
                </c:pt>
                <c:pt idx="476">
                  <c:v>-2.62300470765245E-7</c:v>
                </c:pt>
                <c:pt idx="477">
                  <c:v>-2.6134171821678E-7</c:v>
                </c:pt>
                <c:pt idx="478">
                  <c:v>-2.60382965668314E-7</c:v>
                </c:pt>
                <c:pt idx="479">
                  <c:v>-2.59424213119849E-7</c:v>
                </c:pt>
                <c:pt idx="480">
                  <c:v>-2.58465460584992E-7</c:v>
                </c:pt>
                <c:pt idx="481">
                  <c:v>-2.57506708036526E-7</c:v>
                </c:pt>
                <c:pt idx="482">
                  <c:v>-2.56547955488061E-7</c:v>
                </c:pt>
                <c:pt idx="483">
                  <c:v>-2.55589202939595E-7</c:v>
                </c:pt>
                <c:pt idx="484">
                  <c:v>-2.54630450404738E-7</c:v>
                </c:pt>
                <c:pt idx="485">
                  <c:v>-2.53671697856273E-7</c:v>
                </c:pt>
                <c:pt idx="486">
                  <c:v>-2.52712945307807E-7</c:v>
                </c:pt>
                <c:pt idx="487">
                  <c:v>-2.51754192759342E-7</c:v>
                </c:pt>
                <c:pt idx="488">
                  <c:v>-2.50795440224485E-7</c:v>
                </c:pt>
                <c:pt idx="489">
                  <c:v>-2.49836687676019E-7</c:v>
                </c:pt>
                <c:pt idx="490">
                  <c:v>-2.48877935127554E-7</c:v>
                </c:pt>
                <c:pt idx="491">
                  <c:v>-2.47919182579088E-7</c:v>
                </c:pt>
                <c:pt idx="492">
                  <c:v>-2.46960430030623E-7</c:v>
                </c:pt>
                <c:pt idx="493">
                  <c:v>-2.46001677495766E-7</c:v>
                </c:pt>
                <c:pt idx="494">
                  <c:v>-2.450429249473E-7</c:v>
                </c:pt>
                <c:pt idx="495">
                  <c:v>-2.44084172398835E-7</c:v>
                </c:pt>
                <c:pt idx="496">
                  <c:v>-2.43125419850369E-7</c:v>
                </c:pt>
                <c:pt idx="497">
                  <c:v>-2.42166667315512E-7</c:v>
                </c:pt>
                <c:pt idx="498">
                  <c:v>-2.41207914767047E-7</c:v>
                </c:pt>
                <c:pt idx="499">
                  <c:v>-2.40249162218581E-7</c:v>
                </c:pt>
                <c:pt idx="500">
                  <c:v>-2.39290409670116E-7</c:v>
                </c:pt>
                <c:pt idx="501">
                  <c:v>-2.38331657135259E-7</c:v>
                </c:pt>
                <c:pt idx="502">
                  <c:v>-2.37372904586793E-7</c:v>
                </c:pt>
                <c:pt idx="503">
                  <c:v>-2.36414152038328E-7</c:v>
                </c:pt>
                <c:pt idx="504">
                  <c:v>-2.35455399489862E-7</c:v>
                </c:pt>
                <c:pt idx="505">
                  <c:v>-2.34496646955005E-7</c:v>
                </c:pt>
                <c:pt idx="506">
                  <c:v>-2.3353789440654E-7</c:v>
                </c:pt>
                <c:pt idx="507">
                  <c:v>-2.32579141858074E-7</c:v>
                </c:pt>
                <c:pt idx="508">
                  <c:v>-2.31620389309609E-7</c:v>
                </c:pt>
                <c:pt idx="509">
                  <c:v>-2.30661636774752E-7</c:v>
                </c:pt>
                <c:pt idx="510">
                  <c:v>-2.29702884226286E-7</c:v>
                </c:pt>
                <c:pt idx="511">
                  <c:v>-2.28744131677821E-7</c:v>
                </c:pt>
                <c:pt idx="512">
                  <c:v>-2.27785379129356E-7</c:v>
                </c:pt>
                <c:pt idx="513">
                  <c:v>-2.26826626594498E-7</c:v>
                </c:pt>
                <c:pt idx="514">
                  <c:v>-2.25867874046033E-7</c:v>
                </c:pt>
                <c:pt idx="515">
                  <c:v>-2.24909121497567E-7</c:v>
                </c:pt>
                <c:pt idx="516">
                  <c:v>-2.23950368949102E-7</c:v>
                </c:pt>
                <c:pt idx="517">
                  <c:v>-2.22991616414245E-7</c:v>
                </c:pt>
                <c:pt idx="518">
                  <c:v>-2.22032863865779E-7</c:v>
                </c:pt>
                <c:pt idx="519">
                  <c:v>-2.21074111317314E-7</c:v>
                </c:pt>
                <c:pt idx="520">
                  <c:v>-2.20115358768849E-7</c:v>
                </c:pt>
                <c:pt idx="521">
                  <c:v>-2.19156606233991E-7</c:v>
                </c:pt>
                <c:pt idx="522">
                  <c:v>-2.18197853685526E-7</c:v>
                </c:pt>
                <c:pt idx="523">
                  <c:v>-2.1723910113706E-7</c:v>
                </c:pt>
                <c:pt idx="524">
                  <c:v>-2.16280348588595E-7</c:v>
                </c:pt>
                <c:pt idx="525">
                  <c:v>-2.1532159604013E-7</c:v>
                </c:pt>
                <c:pt idx="526">
                  <c:v>-2.14362843505272E-7</c:v>
                </c:pt>
                <c:pt idx="527">
                  <c:v>-2.13404090956807E-7</c:v>
                </c:pt>
                <c:pt idx="528">
                  <c:v>-2.12445338408341E-7</c:v>
                </c:pt>
                <c:pt idx="529">
                  <c:v>-2.11486585859876E-7</c:v>
                </c:pt>
                <c:pt idx="530">
                  <c:v>-2.10527833325019E-7</c:v>
                </c:pt>
                <c:pt idx="531">
                  <c:v>-2.09569080776553E-7</c:v>
                </c:pt>
                <c:pt idx="532">
                  <c:v>-2.08610328228088E-7</c:v>
                </c:pt>
                <c:pt idx="533">
                  <c:v>-2.07651575679623E-7</c:v>
                </c:pt>
                <c:pt idx="534">
                  <c:v>-2.06692823144765E-7</c:v>
                </c:pt>
                <c:pt idx="535">
                  <c:v>-2.057340705963E-7</c:v>
                </c:pt>
                <c:pt idx="536">
                  <c:v>-2.04775318047834E-7</c:v>
                </c:pt>
                <c:pt idx="537">
                  <c:v>-2.03816565499369E-7</c:v>
                </c:pt>
                <c:pt idx="538">
                  <c:v>-2.02857812964512E-7</c:v>
                </c:pt>
                <c:pt idx="539">
                  <c:v>-2.01899060416046E-7</c:v>
                </c:pt>
                <c:pt idx="540">
                  <c:v>-2.00940307867581E-7</c:v>
                </c:pt>
                <c:pt idx="541">
                  <c:v>-1.99981555319116E-7</c:v>
                </c:pt>
                <c:pt idx="542">
                  <c:v>-1.99022802784258E-7</c:v>
                </c:pt>
                <c:pt idx="543">
                  <c:v>-1.98064050235793E-7</c:v>
                </c:pt>
                <c:pt idx="544">
                  <c:v>-1.97105297687328E-7</c:v>
                </c:pt>
                <c:pt idx="545">
                  <c:v>-1.96146545138862E-7</c:v>
                </c:pt>
                <c:pt idx="546">
                  <c:v>-1.95187792604005E-7</c:v>
                </c:pt>
                <c:pt idx="547">
                  <c:v>-1.94229040055539E-7</c:v>
                </c:pt>
                <c:pt idx="548">
                  <c:v>-1.93270287507074E-7</c:v>
                </c:pt>
                <c:pt idx="549">
                  <c:v>-1.92311534958609E-7</c:v>
                </c:pt>
                <c:pt idx="550">
                  <c:v>-1.91352782423751E-7</c:v>
                </c:pt>
                <c:pt idx="551">
                  <c:v>-1.90394029875286E-7</c:v>
                </c:pt>
                <c:pt idx="552">
                  <c:v>-1.89435277326821E-7</c:v>
                </c:pt>
                <c:pt idx="553">
                  <c:v>-1.88476524778355E-7</c:v>
                </c:pt>
                <c:pt idx="554">
                  <c:v>-1.87517772243498E-7</c:v>
                </c:pt>
                <c:pt idx="555">
                  <c:v>-1.86559019695032E-7</c:v>
                </c:pt>
                <c:pt idx="556">
                  <c:v>-1.85600267146567E-7</c:v>
                </c:pt>
                <c:pt idx="557">
                  <c:v>-1.84641514598102E-7</c:v>
                </c:pt>
                <c:pt idx="558">
                  <c:v>-1.83682762049636E-7</c:v>
                </c:pt>
                <c:pt idx="559">
                  <c:v>-1.82724009514779E-7</c:v>
                </c:pt>
                <c:pt idx="560">
                  <c:v>-1.81765256966314E-7</c:v>
                </c:pt>
                <c:pt idx="561">
                  <c:v>-1.80806504417848E-7</c:v>
                </c:pt>
                <c:pt idx="562">
                  <c:v>-1.79847751869383E-7</c:v>
                </c:pt>
                <c:pt idx="563">
                  <c:v>-1.78888999334525E-7</c:v>
                </c:pt>
                <c:pt idx="564">
                  <c:v>-1.7793024678606E-7</c:v>
                </c:pt>
                <c:pt idx="565">
                  <c:v>-1.76971494237595E-7</c:v>
                </c:pt>
                <c:pt idx="566">
                  <c:v>-1.76012741689129E-7</c:v>
                </c:pt>
                <c:pt idx="567">
                  <c:v>-1.75053989154272E-7</c:v>
                </c:pt>
                <c:pt idx="568">
                  <c:v>-1.74095236605807E-7</c:v>
                </c:pt>
                <c:pt idx="569">
                  <c:v>-1.73136484057341E-7</c:v>
                </c:pt>
                <c:pt idx="570">
                  <c:v>-1.72177731508876E-7</c:v>
                </c:pt>
                <c:pt idx="571">
                  <c:v>-1.71218978974018E-7</c:v>
                </c:pt>
                <c:pt idx="572">
                  <c:v>-1.70260226425553E-7</c:v>
                </c:pt>
                <c:pt idx="573">
                  <c:v>-1.69301473877088E-7</c:v>
                </c:pt>
                <c:pt idx="574">
                  <c:v>-1.68342721328622E-7</c:v>
                </c:pt>
                <c:pt idx="575">
                  <c:v>-1.67383968793765E-7</c:v>
                </c:pt>
                <c:pt idx="576">
                  <c:v>-1.664252162453E-7</c:v>
                </c:pt>
                <c:pt idx="577">
                  <c:v>-1.65466463696834E-7</c:v>
                </c:pt>
                <c:pt idx="578">
                  <c:v>-1.64507711148369E-7</c:v>
                </c:pt>
                <c:pt idx="579">
                  <c:v>-1.63548958613512E-7</c:v>
                </c:pt>
                <c:pt idx="580">
                  <c:v>-1.62590206065046E-7</c:v>
                </c:pt>
                <c:pt idx="581">
                  <c:v>-1.61631453516581E-7</c:v>
                </c:pt>
                <c:pt idx="582">
                  <c:v>-1.60672700968115E-7</c:v>
                </c:pt>
                <c:pt idx="583">
                  <c:v>-1.59713948433258E-7</c:v>
                </c:pt>
                <c:pt idx="584">
                  <c:v>-1.58755195884793E-7</c:v>
                </c:pt>
                <c:pt idx="585">
                  <c:v>-1.57796443336327E-7</c:v>
                </c:pt>
                <c:pt idx="586">
                  <c:v>-1.56837690787862E-7</c:v>
                </c:pt>
                <c:pt idx="587">
                  <c:v>-1.55878938253004E-7</c:v>
                </c:pt>
                <c:pt idx="588">
                  <c:v>-1.54920185704539E-7</c:v>
                </c:pt>
                <c:pt idx="589">
                  <c:v>-1.53961433156074E-7</c:v>
                </c:pt>
                <c:pt idx="590">
                  <c:v>-1.53002680607608E-7</c:v>
                </c:pt>
                <c:pt idx="591">
                  <c:v>-1.52043928072751E-7</c:v>
                </c:pt>
                <c:pt idx="592">
                  <c:v>-1.51085175524286E-7</c:v>
                </c:pt>
                <c:pt idx="593">
                  <c:v>-1.5012642297582E-7</c:v>
                </c:pt>
                <c:pt idx="594">
                  <c:v>-1.49167670427355E-7</c:v>
                </c:pt>
                <c:pt idx="595">
                  <c:v>-1.48208917878889E-7</c:v>
                </c:pt>
                <c:pt idx="596">
                  <c:v>-1.47250165344032E-7</c:v>
                </c:pt>
                <c:pt idx="597">
                  <c:v>-1.46291412795567E-7</c:v>
                </c:pt>
                <c:pt idx="598">
                  <c:v>-1.45332660247101E-7</c:v>
                </c:pt>
                <c:pt idx="599">
                  <c:v>-1.44373907698636E-7</c:v>
                </c:pt>
                <c:pt idx="600">
                  <c:v>-1.43415155163779E-7</c:v>
                </c:pt>
                <c:pt idx="601">
                  <c:v>-1.42456402615313E-7</c:v>
                </c:pt>
                <c:pt idx="602">
                  <c:v>-1.41497650066848E-7</c:v>
                </c:pt>
                <c:pt idx="603">
                  <c:v>-1.40538897518382E-7</c:v>
                </c:pt>
                <c:pt idx="604">
                  <c:v>-1.39580144983525E-7</c:v>
                </c:pt>
                <c:pt idx="605">
                  <c:v>-1.3862139243506E-7</c:v>
                </c:pt>
                <c:pt idx="606">
                  <c:v>-1.37662639886594E-7</c:v>
                </c:pt>
                <c:pt idx="607">
                  <c:v>-1.36703887338129E-7</c:v>
                </c:pt>
                <c:pt idx="608">
                  <c:v>-1.35745134803272E-7</c:v>
                </c:pt>
                <c:pt idx="609">
                  <c:v>-1.34786382254806E-7</c:v>
                </c:pt>
                <c:pt idx="610">
                  <c:v>-1.33827629706341E-7</c:v>
                </c:pt>
                <c:pt idx="611">
                  <c:v>-1.32868877157875E-7</c:v>
                </c:pt>
                <c:pt idx="612">
                  <c:v>-1.31910124623018E-7</c:v>
                </c:pt>
                <c:pt idx="613">
                  <c:v>-1.30951372074553E-7</c:v>
                </c:pt>
                <c:pt idx="614">
                  <c:v>-1.29992619526087E-7</c:v>
                </c:pt>
                <c:pt idx="615">
                  <c:v>-1.29033866977622E-7</c:v>
                </c:pt>
                <c:pt idx="616">
                  <c:v>-1.28075114442765E-7</c:v>
                </c:pt>
                <c:pt idx="617">
                  <c:v>-1.27116361894299E-7</c:v>
                </c:pt>
                <c:pt idx="618">
                  <c:v>-1.26157609345834E-7</c:v>
                </c:pt>
                <c:pt idx="619">
                  <c:v>-1.25198856797368E-7</c:v>
                </c:pt>
                <c:pt idx="620">
                  <c:v>-1.24240104262511E-7</c:v>
                </c:pt>
                <c:pt idx="621">
                  <c:v>-1.23281351714046E-7</c:v>
                </c:pt>
                <c:pt idx="622">
                  <c:v>-1.2232259916558E-7</c:v>
                </c:pt>
                <c:pt idx="623">
                  <c:v>-1.21363846617115E-7</c:v>
                </c:pt>
                <c:pt idx="624">
                  <c:v>-1.20405094082258E-7</c:v>
                </c:pt>
                <c:pt idx="625">
                  <c:v>-1.19446341533792E-7</c:v>
                </c:pt>
                <c:pt idx="626">
                  <c:v>-1.18487588985327E-7</c:v>
                </c:pt>
                <c:pt idx="627">
                  <c:v>-1.17528836436861E-7</c:v>
                </c:pt>
                <c:pt idx="628">
                  <c:v>-1.16570083888396E-7</c:v>
                </c:pt>
                <c:pt idx="629">
                  <c:v>-1.15611331353539E-7</c:v>
                </c:pt>
                <c:pt idx="630">
                  <c:v>-1.14652578805073E-7</c:v>
                </c:pt>
                <c:pt idx="631">
                  <c:v>-1.13693826256608E-7</c:v>
                </c:pt>
                <c:pt idx="632">
                  <c:v>-1.12735073708142E-7</c:v>
                </c:pt>
                <c:pt idx="633">
                  <c:v>-1.11776321173285E-7</c:v>
                </c:pt>
                <c:pt idx="634">
                  <c:v>-1.1081756862482E-7</c:v>
                </c:pt>
                <c:pt idx="635">
                  <c:v>-1.09858816076354E-7</c:v>
                </c:pt>
                <c:pt idx="636">
                  <c:v>-1.08900063527889E-7</c:v>
                </c:pt>
                <c:pt idx="637">
                  <c:v>-1.07941310993032E-7</c:v>
                </c:pt>
                <c:pt idx="638">
                  <c:v>-1.06982558444566E-7</c:v>
                </c:pt>
                <c:pt idx="639">
                  <c:v>-1.06023805896101E-7</c:v>
                </c:pt>
                <c:pt idx="640">
                  <c:v>-1.05065053347635E-7</c:v>
                </c:pt>
                <c:pt idx="641">
                  <c:v>-1.04106300812778E-7</c:v>
                </c:pt>
                <c:pt idx="642">
                  <c:v>-1.03147548264313E-7</c:v>
                </c:pt>
                <c:pt idx="643">
                  <c:v>-1.02188795715847E-7</c:v>
                </c:pt>
                <c:pt idx="644">
                  <c:v>-1.01230043167382E-7</c:v>
                </c:pt>
                <c:pt idx="645">
                  <c:v>-1.00271290632525E-7</c:v>
                </c:pt>
                <c:pt idx="646">
                  <c:v>-9.93125380840592E-8</c:v>
                </c:pt>
                <c:pt idx="647">
                  <c:v>-9.83537855355938E-8</c:v>
                </c:pt>
                <c:pt idx="648">
                  <c:v>-9.73950329871284E-8</c:v>
                </c:pt>
                <c:pt idx="649">
                  <c:v>-9.64362804522712E-8</c:v>
                </c:pt>
                <c:pt idx="650">
                  <c:v>-9.54775279038057E-8</c:v>
                </c:pt>
                <c:pt idx="651">
                  <c:v>-9.45187753553403E-8</c:v>
                </c:pt>
                <c:pt idx="652">
                  <c:v>-9.3560022806875E-8</c:v>
                </c:pt>
                <c:pt idx="653">
                  <c:v>-9.26012702720177E-8</c:v>
                </c:pt>
                <c:pt idx="654">
                  <c:v>-9.16425177235523E-8</c:v>
                </c:pt>
                <c:pt idx="655">
                  <c:v>-9.06837651750868E-8</c:v>
                </c:pt>
                <c:pt idx="656">
                  <c:v>-8.97250126266215E-8</c:v>
                </c:pt>
                <c:pt idx="657">
                  <c:v>-8.87662600917642E-8</c:v>
                </c:pt>
                <c:pt idx="658">
                  <c:v>-8.78075075432988E-8</c:v>
                </c:pt>
                <c:pt idx="659">
                  <c:v>-8.68487549948333E-8</c:v>
                </c:pt>
                <c:pt idx="660">
                  <c:v>-8.58900024463679E-8</c:v>
                </c:pt>
                <c:pt idx="661">
                  <c:v>-8.49312499115107E-8</c:v>
                </c:pt>
                <c:pt idx="662">
                  <c:v>-8.39724973630453E-8</c:v>
                </c:pt>
                <c:pt idx="663">
                  <c:v>-8.30137448145798E-8</c:v>
                </c:pt>
                <c:pt idx="664">
                  <c:v>-8.20549922661144E-8</c:v>
                </c:pt>
                <c:pt idx="665">
                  <c:v>-8.1096239717649E-8</c:v>
                </c:pt>
                <c:pt idx="666">
                  <c:v>-8.01374871827918E-8</c:v>
                </c:pt>
                <c:pt idx="667">
                  <c:v>-7.91787346343264E-8</c:v>
                </c:pt>
                <c:pt idx="668">
                  <c:v>-7.82199820858609E-8</c:v>
                </c:pt>
                <c:pt idx="669">
                  <c:v>-7.72612295373955E-8</c:v>
                </c:pt>
                <c:pt idx="670">
                  <c:v>-7.63024770025383E-8</c:v>
                </c:pt>
                <c:pt idx="671">
                  <c:v>-7.53437244540728E-8</c:v>
                </c:pt>
                <c:pt idx="672">
                  <c:v>-7.43849719056074E-8</c:v>
                </c:pt>
                <c:pt idx="673">
                  <c:v>-7.3426219357142E-8</c:v>
                </c:pt>
                <c:pt idx="674">
                  <c:v>-7.24674668222848E-8</c:v>
                </c:pt>
                <c:pt idx="675">
                  <c:v>-7.15087142738193E-8</c:v>
                </c:pt>
                <c:pt idx="676">
                  <c:v>-7.05499617253539E-8</c:v>
                </c:pt>
                <c:pt idx="677">
                  <c:v>-6.95912091768885E-8</c:v>
                </c:pt>
                <c:pt idx="678">
                  <c:v>-6.86324566420313E-8</c:v>
                </c:pt>
                <c:pt idx="679">
                  <c:v>-6.76737040935658E-8</c:v>
                </c:pt>
                <c:pt idx="680">
                  <c:v>-6.67149515451004E-8</c:v>
                </c:pt>
                <c:pt idx="681">
                  <c:v>-6.57561989966349E-8</c:v>
                </c:pt>
                <c:pt idx="682">
                  <c:v>-6.47974464617778E-8</c:v>
                </c:pt>
                <c:pt idx="683">
                  <c:v>-6.38386939133124E-8</c:v>
                </c:pt>
                <c:pt idx="684">
                  <c:v>-6.28799413648469E-8</c:v>
                </c:pt>
                <c:pt idx="685">
                  <c:v>-6.19211888163814E-8</c:v>
                </c:pt>
                <c:pt idx="686">
                  <c:v>-6.09624362815243E-8</c:v>
                </c:pt>
                <c:pt idx="687">
                  <c:v>-6.00036837330589E-8</c:v>
                </c:pt>
                <c:pt idx="688">
                  <c:v>-5.90449311845934E-8</c:v>
                </c:pt>
                <c:pt idx="689">
                  <c:v>-5.8086178636128E-8</c:v>
                </c:pt>
                <c:pt idx="690">
                  <c:v>-5.71274261012708E-8</c:v>
                </c:pt>
                <c:pt idx="691">
                  <c:v>-5.61686735528054E-8</c:v>
                </c:pt>
                <c:pt idx="692">
                  <c:v>-5.52099210043399E-8</c:v>
                </c:pt>
                <c:pt idx="693">
                  <c:v>-5.42511684558745E-8</c:v>
                </c:pt>
                <c:pt idx="694">
                  <c:v>-5.32924159210174E-8</c:v>
                </c:pt>
                <c:pt idx="695">
                  <c:v>-5.23336633725518E-8</c:v>
                </c:pt>
                <c:pt idx="696">
                  <c:v>-5.13749108240865E-8</c:v>
                </c:pt>
                <c:pt idx="697">
                  <c:v>-5.04161582756209E-8</c:v>
                </c:pt>
                <c:pt idx="698">
                  <c:v>-4.94574057271555E-8</c:v>
                </c:pt>
                <c:pt idx="699">
                  <c:v>-4.84986531922983E-8</c:v>
                </c:pt>
                <c:pt idx="700">
                  <c:v>-4.7539900643833E-8</c:v>
                </c:pt>
                <c:pt idx="701">
                  <c:v>-4.65811480953674E-8</c:v>
                </c:pt>
                <c:pt idx="702">
                  <c:v>-4.56223955469021E-8</c:v>
                </c:pt>
                <c:pt idx="703">
                  <c:v>-4.46636430120449E-8</c:v>
                </c:pt>
                <c:pt idx="704">
                  <c:v>-4.37048904635795E-8</c:v>
                </c:pt>
                <c:pt idx="705">
                  <c:v>-4.2746137915114E-8</c:v>
                </c:pt>
                <c:pt idx="706">
                  <c:v>-4.17873853666486E-8</c:v>
                </c:pt>
                <c:pt idx="707">
                  <c:v>-4.08286328317914E-8</c:v>
                </c:pt>
                <c:pt idx="708">
                  <c:v>-3.9869880283326E-8</c:v>
                </c:pt>
                <c:pt idx="709">
                  <c:v>-3.89111277348605E-8</c:v>
                </c:pt>
                <c:pt idx="710">
                  <c:v>-3.79523751863951E-8</c:v>
                </c:pt>
                <c:pt idx="711">
                  <c:v>-3.69936226515379E-8</c:v>
                </c:pt>
                <c:pt idx="712">
                  <c:v>-3.60348701030725E-8</c:v>
                </c:pt>
                <c:pt idx="713">
                  <c:v>-3.5076117554607E-8</c:v>
                </c:pt>
                <c:pt idx="714">
                  <c:v>-3.41173650061416E-8</c:v>
                </c:pt>
                <c:pt idx="715">
                  <c:v>-3.31586124712844E-8</c:v>
                </c:pt>
                <c:pt idx="716">
                  <c:v>-3.21998599228189E-8</c:v>
                </c:pt>
                <c:pt idx="717">
                  <c:v>-3.12411073743535E-8</c:v>
                </c:pt>
                <c:pt idx="718">
                  <c:v>-3.02823548258881E-8</c:v>
                </c:pt>
                <c:pt idx="719">
                  <c:v>-2.93236022910309E-8</c:v>
                </c:pt>
                <c:pt idx="720">
                  <c:v>-2.83648497425654E-8</c:v>
                </c:pt>
                <c:pt idx="721">
                  <c:v>-2.74060971941E-8</c:v>
                </c:pt>
                <c:pt idx="722">
                  <c:v>-2.64473446456345E-8</c:v>
                </c:pt>
                <c:pt idx="723">
                  <c:v>-2.54885921107774E-8</c:v>
                </c:pt>
                <c:pt idx="724">
                  <c:v>-2.45298395623119E-8</c:v>
                </c:pt>
                <c:pt idx="725">
                  <c:v>-2.35710870138465E-8</c:v>
                </c:pt>
                <c:pt idx="726">
                  <c:v>-2.2612334465381E-8</c:v>
                </c:pt>
                <c:pt idx="727">
                  <c:v>-2.1653581930524E-8</c:v>
                </c:pt>
                <c:pt idx="728">
                  <c:v>-2.06948293820584E-8</c:v>
                </c:pt>
                <c:pt idx="729">
                  <c:v>-1.97360768335931E-8</c:v>
                </c:pt>
                <c:pt idx="730">
                  <c:v>-1.87773242851275E-8</c:v>
                </c:pt>
                <c:pt idx="731">
                  <c:v>-1.78185717502705E-8</c:v>
                </c:pt>
                <c:pt idx="732">
                  <c:v>-1.6859819201805E-8</c:v>
                </c:pt>
                <c:pt idx="733">
                  <c:v>-1.59010666533396E-8</c:v>
                </c:pt>
                <c:pt idx="734">
                  <c:v>-1.4942314104874E-8</c:v>
                </c:pt>
                <c:pt idx="735">
                  <c:v>-1.39835615564087E-8</c:v>
                </c:pt>
                <c:pt idx="736">
                  <c:v>-1.30248090215515E-8</c:v>
                </c:pt>
                <c:pt idx="737">
                  <c:v>-1.20660564730861E-8</c:v>
                </c:pt>
                <c:pt idx="738">
                  <c:v>-1.11073039246206E-8</c:v>
                </c:pt>
                <c:pt idx="739">
                  <c:v>-1.01485513761552E-8</c:v>
                </c:pt>
                <c:pt idx="740">
                  <c:v>-9.18979884129798E-9</c:v>
                </c:pt>
                <c:pt idx="741">
                  <c:v>-8.23104629283261E-9</c:v>
                </c:pt>
                <c:pt idx="742">
                  <c:v>-7.27229374436708E-9</c:v>
                </c:pt>
                <c:pt idx="743">
                  <c:v>-6.31354119590171E-9</c:v>
                </c:pt>
                <c:pt idx="744">
                  <c:v>-5.3547886610445E-9</c:v>
                </c:pt>
                <c:pt idx="745">
                  <c:v>-4.39603611257898E-9</c:v>
                </c:pt>
                <c:pt idx="746">
                  <c:v>-3.4372835641136E-9</c:v>
                </c:pt>
                <c:pt idx="747">
                  <c:v>-2.47853101564822E-9</c:v>
                </c:pt>
                <c:pt idx="748">
                  <c:v>-1.51977848079102E-9</c:v>
                </c:pt>
                <c:pt idx="749">
                  <c:v>-5.61025932325492E-10</c:v>
                </c:pt>
                <c:pt idx="750">
                  <c:v>3.97726616139884E-10</c:v>
                </c:pt>
                <c:pt idx="751">
                  <c:v>1.35647916460541E-9</c:v>
                </c:pt>
                <c:pt idx="752">
                  <c:v>2.31523169946247E-9</c:v>
                </c:pt>
                <c:pt idx="753">
                  <c:v>3.27398424792799E-9</c:v>
                </c:pt>
                <c:pt idx="754">
                  <c:v>4.23273679639337E-9</c:v>
                </c:pt>
                <c:pt idx="755">
                  <c:v>5.19148934485889E-9</c:v>
                </c:pt>
                <c:pt idx="756">
                  <c:v>6.15024187971595E-9</c:v>
                </c:pt>
                <c:pt idx="757">
                  <c:v>7.10899442818147E-9</c:v>
                </c:pt>
                <c:pt idx="758">
                  <c:v>8.06774697664685E-9</c:v>
                </c:pt>
                <c:pt idx="759">
                  <c:v>9.02649952511237E-9</c:v>
                </c:pt>
                <c:pt idx="760">
                  <c:v>9.98525205996945E-9</c:v>
                </c:pt>
                <c:pt idx="761">
                  <c:v>1.0944004608435E-8</c:v>
                </c:pt>
                <c:pt idx="762">
                  <c:v>1.19027571569003E-8</c:v>
                </c:pt>
                <c:pt idx="763">
                  <c:v>1.28615097053659E-8</c:v>
                </c:pt>
                <c:pt idx="764">
                  <c:v>1.38202622402231E-8</c:v>
                </c:pt>
                <c:pt idx="765">
                  <c:v>1.47790147886884E-8</c:v>
                </c:pt>
                <c:pt idx="766">
                  <c:v>1.57377673371538E-8</c:v>
                </c:pt>
                <c:pt idx="767">
                  <c:v>1.66965198856193E-8</c:v>
                </c:pt>
                <c:pt idx="768">
                  <c:v>1.76552724340847E-8</c:v>
                </c:pt>
                <c:pt idx="769">
                  <c:v>1.86140249689419E-8</c:v>
                </c:pt>
                <c:pt idx="770">
                  <c:v>1.95727775174073E-8</c:v>
                </c:pt>
                <c:pt idx="771">
                  <c:v>2.05315300658728E-8</c:v>
                </c:pt>
                <c:pt idx="772">
                  <c:v>2.14902826143382E-8</c:v>
                </c:pt>
                <c:pt idx="773">
                  <c:v>2.24490351491954E-8</c:v>
                </c:pt>
                <c:pt idx="774">
                  <c:v>2.34077876976609E-8</c:v>
                </c:pt>
                <c:pt idx="775">
                  <c:v>2.43665402461263E-8</c:v>
                </c:pt>
                <c:pt idx="776">
                  <c:v>2.53252927945917E-8</c:v>
                </c:pt>
                <c:pt idx="777">
                  <c:v>2.62840453294489E-8</c:v>
                </c:pt>
                <c:pt idx="778">
                  <c:v>2.72427978779144E-8</c:v>
                </c:pt>
                <c:pt idx="779">
                  <c:v>2.82015504263798E-8</c:v>
                </c:pt>
                <c:pt idx="780">
                  <c:v>2.91603029748453E-8</c:v>
                </c:pt>
                <c:pt idx="781">
                  <c:v>3.01190555097024E-8</c:v>
                </c:pt>
                <c:pt idx="782">
                  <c:v>3.1077808058168E-8</c:v>
                </c:pt>
                <c:pt idx="783">
                  <c:v>3.20365606066333E-8</c:v>
                </c:pt>
                <c:pt idx="784">
                  <c:v>3.29953131550988E-8</c:v>
                </c:pt>
                <c:pt idx="785">
                  <c:v>3.39540656899559E-8</c:v>
                </c:pt>
                <c:pt idx="786">
                  <c:v>3.49128182384214E-8</c:v>
                </c:pt>
                <c:pt idx="787">
                  <c:v>3.58715707868868E-8</c:v>
                </c:pt>
                <c:pt idx="788">
                  <c:v>3.68303233353523E-8</c:v>
                </c:pt>
                <c:pt idx="789">
                  <c:v>3.77890758702094E-8</c:v>
                </c:pt>
                <c:pt idx="790">
                  <c:v>3.87478284186749E-8</c:v>
                </c:pt>
                <c:pt idx="791">
                  <c:v>3.97065809671402E-8</c:v>
                </c:pt>
                <c:pt idx="792">
                  <c:v>4.06653335156058E-8</c:v>
                </c:pt>
                <c:pt idx="793">
                  <c:v>4.16240860504628E-8</c:v>
                </c:pt>
                <c:pt idx="794">
                  <c:v>4.25828385989284E-8</c:v>
                </c:pt>
                <c:pt idx="795">
                  <c:v>4.35415911473937E-8</c:v>
                </c:pt>
                <c:pt idx="796">
                  <c:v>4.45003436958592E-8</c:v>
                </c:pt>
                <c:pt idx="797">
                  <c:v>4.54590962307165E-8</c:v>
                </c:pt>
                <c:pt idx="798">
                  <c:v>4.64178487791818E-8</c:v>
                </c:pt>
                <c:pt idx="799">
                  <c:v>4.73766013276472E-8</c:v>
                </c:pt>
                <c:pt idx="800">
                  <c:v>4.83353538761127E-8</c:v>
                </c:pt>
                <c:pt idx="801">
                  <c:v>4.92941064109699E-8</c:v>
                </c:pt>
                <c:pt idx="802">
                  <c:v>5.02528589594353E-8</c:v>
                </c:pt>
                <c:pt idx="803">
                  <c:v>5.12116115079008E-8</c:v>
                </c:pt>
                <c:pt idx="804">
                  <c:v>5.21703640563662E-8</c:v>
                </c:pt>
                <c:pt idx="805">
                  <c:v>5.31291166048316E-8</c:v>
                </c:pt>
                <c:pt idx="806">
                  <c:v>5.40878691396888E-8</c:v>
                </c:pt>
                <c:pt idx="807">
                  <c:v>5.50466216881543E-8</c:v>
                </c:pt>
                <c:pt idx="808">
                  <c:v>5.60053742366197E-8</c:v>
                </c:pt>
                <c:pt idx="809">
                  <c:v>5.69641267850852E-8</c:v>
                </c:pt>
                <c:pt idx="810">
                  <c:v>5.79228793199423E-8</c:v>
                </c:pt>
                <c:pt idx="811">
                  <c:v>5.88816318684078E-8</c:v>
                </c:pt>
                <c:pt idx="812">
                  <c:v>5.98403844168732E-8</c:v>
                </c:pt>
                <c:pt idx="813">
                  <c:v>6.07991369653387E-8</c:v>
                </c:pt>
                <c:pt idx="814">
                  <c:v>6.17578895001958E-8</c:v>
                </c:pt>
                <c:pt idx="815">
                  <c:v>6.27166420486613E-8</c:v>
                </c:pt>
                <c:pt idx="816">
                  <c:v>6.36753945971267E-8</c:v>
                </c:pt>
                <c:pt idx="817">
                  <c:v>6.46341471455922E-8</c:v>
                </c:pt>
                <c:pt idx="818">
                  <c:v>6.55928996804493E-8</c:v>
                </c:pt>
                <c:pt idx="819">
                  <c:v>6.65516522289148E-8</c:v>
                </c:pt>
                <c:pt idx="820">
                  <c:v>6.75104047773802E-8</c:v>
                </c:pt>
                <c:pt idx="821">
                  <c:v>6.84691573258457E-8</c:v>
                </c:pt>
                <c:pt idx="822">
                  <c:v>6.94279098607027E-8</c:v>
                </c:pt>
                <c:pt idx="823">
                  <c:v>7.03866624091683E-8</c:v>
                </c:pt>
                <c:pt idx="824">
                  <c:v>7.13454149576337E-8</c:v>
                </c:pt>
                <c:pt idx="825">
                  <c:v>7.23041675060991E-8</c:v>
                </c:pt>
                <c:pt idx="826">
                  <c:v>7.32629200409564E-8</c:v>
                </c:pt>
                <c:pt idx="827">
                  <c:v>7.42216725894217E-8</c:v>
                </c:pt>
                <c:pt idx="828">
                  <c:v>7.51804251378871E-8</c:v>
                </c:pt>
                <c:pt idx="829">
                  <c:v>7.61391776863526E-8</c:v>
                </c:pt>
                <c:pt idx="830">
                  <c:v>7.70979302212099E-8</c:v>
                </c:pt>
                <c:pt idx="831">
                  <c:v>7.80566827696752E-8</c:v>
                </c:pt>
                <c:pt idx="832">
                  <c:v>7.90154353181408E-8</c:v>
                </c:pt>
                <c:pt idx="833">
                  <c:v>7.99741878666061E-8</c:v>
                </c:pt>
                <c:pt idx="834">
                  <c:v>8.09329404014635E-8</c:v>
                </c:pt>
                <c:pt idx="835">
                  <c:v>8.18916929499287E-8</c:v>
                </c:pt>
                <c:pt idx="836">
                  <c:v>8.28504454983942E-8</c:v>
                </c:pt>
                <c:pt idx="837">
                  <c:v>8.380919804686E-8</c:v>
                </c:pt>
                <c:pt idx="838">
                  <c:v>8.47679505953252E-8</c:v>
                </c:pt>
                <c:pt idx="839">
                  <c:v>8.57267031301824E-8</c:v>
                </c:pt>
                <c:pt idx="840">
                  <c:v>8.66854556786477E-8</c:v>
                </c:pt>
                <c:pt idx="841">
                  <c:v>8.76442082271131E-8</c:v>
                </c:pt>
                <c:pt idx="842">
                  <c:v>8.86029607755787E-8</c:v>
                </c:pt>
                <c:pt idx="843">
                  <c:v>8.95617133104357E-8</c:v>
                </c:pt>
                <c:pt idx="844">
                  <c:v>9.05204658589012E-8</c:v>
                </c:pt>
                <c:pt idx="845">
                  <c:v>9.14792184073666E-8</c:v>
                </c:pt>
                <c:pt idx="846">
                  <c:v>9.24379709558321E-8</c:v>
                </c:pt>
                <c:pt idx="847">
                  <c:v>9.33967234906892E-8</c:v>
                </c:pt>
                <c:pt idx="848">
                  <c:v>9.43554760391547E-8</c:v>
                </c:pt>
                <c:pt idx="849">
                  <c:v>9.53142285876202E-8</c:v>
                </c:pt>
                <c:pt idx="850">
                  <c:v>9.62729811360856E-8</c:v>
                </c:pt>
                <c:pt idx="851">
                  <c:v>9.72317336709426E-8</c:v>
                </c:pt>
                <c:pt idx="852">
                  <c:v>9.81904862194082E-8</c:v>
                </c:pt>
                <c:pt idx="853">
                  <c:v>9.91492387678736E-8</c:v>
                </c:pt>
                <c:pt idx="854">
                  <c:v>1.00107991316339E-7</c:v>
                </c:pt>
                <c:pt idx="855">
                  <c:v>1.01066743851196E-7</c:v>
                </c:pt>
                <c:pt idx="856">
                  <c:v>1.02025496399662E-7</c:v>
                </c:pt>
                <c:pt idx="857">
                  <c:v>1.02984248948127E-7</c:v>
                </c:pt>
                <c:pt idx="858">
                  <c:v>1.03943001496593E-7</c:v>
                </c:pt>
                <c:pt idx="859">
                  <c:v>1.0490175403145E-7</c:v>
                </c:pt>
                <c:pt idx="860">
                  <c:v>1.05860506579915E-7</c:v>
                </c:pt>
                <c:pt idx="861">
                  <c:v>1.06819259128381E-7</c:v>
                </c:pt>
                <c:pt idx="862">
                  <c:v>1.07778011676846E-7</c:v>
                </c:pt>
                <c:pt idx="863">
                  <c:v>1.08736764211703E-7</c:v>
                </c:pt>
                <c:pt idx="864">
                  <c:v>1.09695516760169E-7</c:v>
                </c:pt>
                <c:pt idx="865">
                  <c:v>1.10654269308634E-7</c:v>
                </c:pt>
                <c:pt idx="866">
                  <c:v>1.116130218571E-7</c:v>
                </c:pt>
                <c:pt idx="867">
                  <c:v>1.12571774391957E-7</c:v>
                </c:pt>
                <c:pt idx="868">
                  <c:v>1.13530526940422E-7</c:v>
                </c:pt>
                <c:pt idx="869">
                  <c:v>1.14489279488888E-7</c:v>
                </c:pt>
                <c:pt idx="870">
                  <c:v>1.15448032037353E-7</c:v>
                </c:pt>
                <c:pt idx="871">
                  <c:v>1.1640678457221E-7</c:v>
                </c:pt>
                <c:pt idx="872">
                  <c:v>1.17365537120676E-7</c:v>
                </c:pt>
                <c:pt idx="873">
                  <c:v>1.18324289669141E-7</c:v>
                </c:pt>
                <c:pt idx="874">
                  <c:v>1.19283042217607E-7</c:v>
                </c:pt>
                <c:pt idx="875">
                  <c:v>1.20241794766072E-7</c:v>
                </c:pt>
                <c:pt idx="876">
                  <c:v>1.21200547300929E-7</c:v>
                </c:pt>
                <c:pt idx="877">
                  <c:v>1.22159299849395E-7</c:v>
                </c:pt>
                <c:pt idx="878">
                  <c:v>1.2311805239786E-7</c:v>
                </c:pt>
                <c:pt idx="879">
                  <c:v>1.24076804946325E-7</c:v>
                </c:pt>
                <c:pt idx="880">
                  <c:v>1.25035557481183E-7</c:v>
                </c:pt>
                <c:pt idx="881">
                  <c:v>1.25994310029648E-7</c:v>
                </c:pt>
                <c:pt idx="882">
                  <c:v>1.26953062578113E-7</c:v>
                </c:pt>
                <c:pt idx="883">
                  <c:v>1.27911815126579E-7</c:v>
                </c:pt>
                <c:pt idx="884">
                  <c:v>1.28870567661436E-7</c:v>
                </c:pt>
                <c:pt idx="885">
                  <c:v>1.29829320209902E-7</c:v>
                </c:pt>
                <c:pt idx="886">
                  <c:v>1.30788072758367E-7</c:v>
                </c:pt>
                <c:pt idx="887">
                  <c:v>1.31746825306832E-7</c:v>
                </c:pt>
                <c:pt idx="888">
                  <c:v>1.3270557784169E-7</c:v>
                </c:pt>
                <c:pt idx="889">
                  <c:v>1.33664330390155E-7</c:v>
                </c:pt>
                <c:pt idx="890">
                  <c:v>1.34623082938621E-7</c:v>
                </c:pt>
                <c:pt idx="891">
                  <c:v>1.35581835487086E-7</c:v>
                </c:pt>
                <c:pt idx="892">
                  <c:v>1.36540588021943E-7</c:v>
                </c:pt>
                <c:pt idx="893">
                  <c:v>1.37499340570409E-7</c:v>
                </c:pt>
                <c:pt idx="894">
                  <c:v>1.38458093118874E-7</c:v>
                </c:pt>
                <c:pt idx="895">
                  <c:v>1.39416845667339E-7</c:v>
                </c:pt>
                <c:pt idx="896">
                  <c:v>1.40375598202197E-7</c:v>
                </c:pt>
                <c:pt idx="897">
                  <c:v>1.41334350750662E-7</c:v>
                </c:pt>
                <c:pt idx="898">
                  <c:v>1.42293103299128E-7</c:v>
                </c:pt>
                <c:pt idx="899">
                  <c:v>1.43251855847593E-7</c:v>
                </c:pt>
                <c:pt idx="900">
                  <c:v>1.4421060838245E-7</c:v>
                </c:pt>
                <c:pt idx="901">
                  <c:v>1.45169360930915E-7</c:v>
                </c:pt>
                <c:pt idx="902">
                  <c:v>1.46128113479381E-7</c:v>
                </c:pt>
                <c:pt idx="903">
                  <c:v>1.47086866027846E-7</c:v>
                </c:pt>
                <c:pt idx="904">
                  <c:v>1.48045618562704E-7</c:v>
                </c:pt>
                <c:pt idx="905">
                  <c:v>1.49004371111169E-7</c:v>
                </c:pt>
                <c:pt idx="906">
                  <c:v>1.49963123659634E-7</c:v>
                </c:pt>
                <c:pt idx="907">
                  <c:v>1.509218762081E-7</c:v>
                </c:pt>
                <c:pt idx="908">
                  <c:v>1.51880628756565E-7</c:v>
                </c:pt>
                <c:pt idx="909">
                  <c:v>1.52839381291422E-7</c:v>
                </c:pt>
                <c:pt idx="910">
                  <c:v>1.53798133839888E-7</c:v>
                </c:pt>
                <c:pt idx="911">
                  <c:v>1.54756886388353E-7</c:v>
                </c:pt>
                <c:pt idx="912">
                  <c:v>1.55715638936819E-7</c:v>
                </c:pt>
                <c:pt idx="913">
                  <c:v>1.56674391471676E-7</c:v>
                </c:pt>
                <c:pt idx="914">
                  <c:v>1.57633144020141E-7</c:v>
                </c:pt>
                <c:pt idx="915">
                  <c:v>1.58591896568607E-7</c:v>
                </c:pt>
                <c:pt idx="916">
                  <c:v>1.59550649117072E-7</c:v>
                </c:pt>
                <c:pt idx="917">
                  <c:v>1.6050940165193E-7</c:v>
                </c:pt>
                <c:pt idx="918">
                  <c:v>1.61468154200395E-7</c:v>
                </c:pt>
                <c:pt idx="919">
                  <c:v>1.6242690674886E-7</c:v>
                </c:pt>
                <c:pt idx="920">
                  <c:v>1.63385659297326E-7</c:v>
                </c:pt>
                <c:pt idx="921">
                  <c:v>1.64344411832183E-7</c:v>
                </c:pt>
                <c:pt idx="922">
                  <c:v>1.65303164380648E-7</c:v>
                </c:pt>
                <c:pt idx="923">
                  <c:v>1.66261916929114E-7</c:v>
                </c:pt>
                <c:pt idx="924">
                  <c:v>1.67220669477579E-7</c:v>
                </c:pt>
                <c:pt idx="925">
                  <c:v>1.68179422012436E-7</c:v>
                </c:pt>
                <c:pt idx="926">
                  <c:v>1.69138174560902E-7</c:v>
                </c:pt>
                <c:pt idx="927">
                  <c:v>1.70096927109367E-7</c:v>
                </c:pt>
                <c:pt idx="928">
                  <c:v>1.71055679657833E-7</c:v>
                </c:pt>
                <c:pt idx="929">
                  <c:v>1.7201443219269E-7</c:v>
                </c:pt>
                <c:pt idx="930">
                  <c:v>1.72973184741155E-7</c:v>
                </c:pt>
                <c:pt idx="931">
                  <c:v>1.73931937289621E-7</c:v>
                </c:pt>
                <c:pt idx="932">
                  <c:v>1.74890689838086E-7</c:v>
                </c:pt>
                <c:pt idx="933">
                  <c:v>1.75849442372944E-7</c:v>
                </c:pt>
                <c:pt idx="934">
                  <c:v>1.76808194921409E-7</c:v>
                </c:pt>
                <c:pt idx="935">
                  <c:v>1.77766947469874E-7</c:v>
                </c:pt>
                <c:pt idx="936">
                  <c:v>1.7872570001834E-7</c:v>
                </c:pt>
                <c:pt idx="937">
                  <c:v>1.79684452553197E-7</c:v>
                </c:pt>
                <c:pt idx="938">
                  <c:v>1.80643205101662E-7</c:v>
                </c:pt>
                <c:pt idx="939">
                  <c:v>1.81601957650128E-7</c:v>
                </c:pt>
                <c:pt idx="940">
                  <c:v>1.82560710198593E-7</c:v>
                </c:pt>
                <c:pt idx="941">
                  <c:v>1.8351946273345E-7</c:v>
                </c:pt>
                <c:pt idx="942">
                  <c:v>1.84478215281916E-7</c:v>
                </c:pt>
                <c:pt idx="943">
                  <c:v>1.85436967830381E-7</c:v>
                </c:pt>
                <c:pt idx="944">
                  <c:v>1.86395720378847E-7</c:v>
                </c:pt>
                <c:pt idx="945">
                  <c:v>1.87354472927312E-7</c:v>
                </c:pt>
                <c:pt idx="946">
                  <c:v>1.88313225462169E-7</c:v>
                </c:pt>
                <c:pt idx="947">
                  <c:v>1.89271978010635E-7</c:v>
                </c:pt>
                <c:pt idx="948">
                  <c:v>1.902307305591E-7</c:v>
                </c:pt>
                <c:pt idx="949">
                  <c:v>1.91189483107566E-7</c:v>
                </c:pt>
                <c:pt idx="950">
                  <c:v>1.92148235642423E-7</c:v>
                </c:pt>
                <c:pt idx="951">
                  <c:v>1.93106988190888E-7</c:v>
                </c:pt>
                <c:pt idx="952">
                  <c:v>1.94065740739354E-7</c:v>
                </c:pt>
                <c:pt idx="953">
                  <c:v>1.95024493287819E-7</c:v>
                </c:pt>
                <c:pt idx="954">
                  <c:v>1.95983245822676E-7</c:v>
                </c:pt>
                <c:pt idx="955">
                  <c:v>1.96941998371142E-7</c:v>
                </c:pt>
                <c:pt idx="956">
                  <c:v>1.97900750919607E-7</c:v>
                </c:pt>
                <c:pt idx="957">
                  <c:v>1.98859503468073E-7</c:v>
                </c:pt>
                <c:pt idx="958">
                  <c:v>1.9981825600293E-7</c:v>
                </c:pt>
                <c:pt idx="959">
                  <c:v>2.00777008551395E-7</c:v>
                </c:pt>
                <c:pt idx="960">
                  <c:v>2.01735761099861E-7</c:v>
                </c:pt>
                <c:pt idx="961">
                  <c:v>2.02694513648326E-7</c:v>
                </c:pt>
                <c:pt idx="962">
                  <c:v>2.03653266183183E-7</c:v>
                </c:pt>
                <c:pt idx="963">
                  <c:v>2.04612018731649E-7</c:v>
                </c:pt>
                <c:pt idx="964">
                  <c:v>2.05570771280114E-7</c:v>
                </c:pt>
                <c:pt idx="965">
                  <c:v>2.0652952382858E-7</c:v>
                </c:pt>
                <c:pt idx="966">
                  <c:v>2.07488276363437E-7</c:v>
                </c:pt>
                <c:pt idx="967">
                  <c:v>2.08447028911902E-7</c:v>
                </c:pt>
                <c:pt idx="968">
                  <c:v>2.09405781460368E-7</c:v>
                </c:pt>
                <c:pt idx="969">
                  <c:v>2.10364534008833E-7</c:v>
                </c:pt>
                <c:pt idx="970">
                  <c:v>2.1132328654369E-7</c:v>
                </c:pt>
                <c:pt idx="971">
                  <c:v>2.12282039092156E-7</c:v>
                </c:pt>
                <c:pt idx="972">
                  <c:v>2.13240791640621E-7</c:v>
                </c:pt>
                <c:pt idx="973">
                  <c:v>2.14199544189087E-7</c:v>
                </c:pt>
                <c:pt idx="974">
                  <c:v>2.15158296723944E-7</c:v>
                </c:pt>
                <c:pt idx="975">
                  <c:v>2.16117049272409E-7</c:v>
                </c:pt>
                <c:pt idx="976">
                  <c:v>2.17075801820875E-7</c:v>
                </c:pt>
                <c:pt idx="977">
                  <c:v>2.1803455436934E-7</c:v>
                </c:pt>
                <c:pt idx="978">
                  <c:v>2.18993306917806E-7</c:v>
                </c:pt>
                <c:pt idx="979">
                  <c:v>2.19952059452663E-7</c:v>
                </c:pt>
                <c:pt idx="980">
                  <c:v>2.20910812001128E-7</c:v>
                </c:pt>
                <c:pt idx="981">
                  <c:v>2.21869564549594E-7</c:v>
                </c:pt>
                <c:pt idx="982">
                  <c:v>2.22828317098059E-7</c:v>
                </c:pt>
                <c:pt idx="983">
                  <c:v>2.23787069632916E-7</c:v>
                </c:pt>
                <c:pt idx="984">
                  <c:v>2.24745822181382E-7</c:v>
                </c:pt>
                <c:pt idx="985">
                  <c:v>2.25704574729847E-7</c:v>
                </c:pt>
                <c:pt idx="986">
                  <c:v>2.26663327278313E-7</c:v>
                </c:pt>
                <c:pt idx="987">
                  <c:v>2.2762207981317E-7</c:v>
                </c:pt>
                <c:pt idx="988">
                  <c:v>2.28580832361635E-7</c:v>
                </c:pt>
                <c:pt idx="989">
                  <c:v>2.29539584910101E-7</c:v>
                </c:pt>
                <c:pt idx="990">
                  <c:v>2.30498337458566E-7</c:v>
                </c:pt>
                <c:pt idx="991">
                  <c:v>2.31457089993423E-7</c:v>
                </c:pt>
                <c:pt idx="992">
                  <c:v>2.32415842541889E-7</c:v>
                </c:pt>
                <c:pt idx="993">
                  <c:v>2.33374595090354E-7</c:v>
                </c:pt>
                <c:pt idx="994">
                  <c:v>2.3433334763882E-7</c:v>
                </c:pt>
                <c:pt idx="995">
                  <c:v>2.35292100173677E-7</c:v>
                </c:pt>
                <c:pt idx="996">
                  <c:v>2.36250852722142E-7</c:v>
                </c:pt>
                <c:pt idx="997">
                  <c:v>2.37209605270608E-7</c:v>
                </c:pt>
                <c:pt idx="998">
                  <c:v>2.38168357819073E-7</c:v>
                </c:pt>
                <c:pt idx="999">
                  <c:v>2.3912711035393E-7</c:v>
                </c:pt>
                <c:pt idx="1000">
                  <c:v>2.40085862902396E-7</c:v>
                </c:pt>
                <c:pt idx="1001">
                  <c:v>2.41044615450861E-7</c:v>
                </c:pt>
                <c:pt idx="1002">
                  <c:v>2.42003367999327E-7</c:v>
                </c:pt>
                <c:pt idx="1003">
                  <c:v>2.42962120534184E-7</c:v>
                </c:pt>
                <c:pt idx="1004">
                  <c:v>2.43920873082649E-7</c:v>
                </c:pt>
                <c:pt idx="1005">
                  <c:v>2.44879625631115E-7</c:v>
                </c:pt>
                <c:pt idx="1006">
                  <c:v>2.4583837817958E-7</c:v>
                </c:pt>
                <c:pt idx="1007">
                  <c:v>2.46797130714437E-7</c:v>
                </c:pt>
                <c:pt idx="1008">
                  <c:v>2.47755883262903E-7</c:v>
                </c:pt>
                <c:pt idx="1009">
                  <c:v>2.48714635811368E-7</c:v>
                </c:pt>
                <c:pt idx="1010">
                  <c:v>2.49673388359834E-7</c:v>
                </c:pt>
                <c:pt idx="1011">
                  <c:v>2.506321409083E-7</c:v>
                </c:pt>
                <c:pt idx="1012">
                  <c:v>2.51590893443156E-7</c:v>
                </c:pt>
                <c:pt idx="1013">
                  <c:v>2.52549645991622E-7</c:v>
                </c:pt>
                <c:pt idx="1014">
                  <c:v>2.53508398540087E-7</c:v>
                </c:pt>
                <c:pt idx="1015">
                  <c:v>2.54467151088553E-7</c:v>
                </c:pt>
                <c:pt idx="1016">
                  <c:v>2.5542590362341E-7</c:v>
                </c:pt>
                <c:pt idx="1017">
                  <c:v>2.56384656171875E-7</c:v>
                </c:pt>
                <c:pt idx="1018">
                  <c:v>2.57343408720341E-7</c:v>
                </c:pt>
                <c:pt idx="1019">
                  <c:v>2.58302161268806E-7</c:v>
                </c:pt>
                <c:pt idx="1020">
                  <c:v>2.59260913803663E-7</c:v>
                </c:pt>
                <c:pt idx="1021">
                  <c:v>2.60219666352129E-7</c:v>
                </c:pt>
                <c:pt idx="1022">
                  <c:v>2.61178418900594E-7</c:v>
                </c:pt>
                <c:pt idx="1023">
                  <c:v>2.6213717144906E-7</c:v>
                </c:pt>
                <c:pt idx="1024">
                  <c:v>2.63095923983917E-7</c:v>
                </c:pt>
                <c:pt idx="1025">
                  <c:v>2.64054676532382E-7</c:v>
                </c:pt>
                <c:pt idx="1026">
                  <c:v>2.65013429080848E-7</c:v>
                </c:pt>
                <c:pt idx="1027">
                  <c:v>2.65972181629313E-7</c:v>
                </c:pt>
                <c:pt idx="1028">
                  <c:v>2.6693093416417E-7</c:v>
                </c:pt>
                <c:pt idx="1029">
                  <c:v>2.67889686712636E-7</c:v>
                </c:pt>
                <c:pt idx="1030">
                  <c:v>2.68848439261101E-7</c:v>
                </c:pt>
                <c:pt idx="1031">
                  <c:v>2.69807191809567E-7</c:v>
                </c:pt>
                <c:pt idx="1032">
                  <c:v>2.70765944344424E-7</c:v>
                </c:pt>
                <c:pt idx="1033">
                  <c:v>2.71724696892889E-7</c:v>
                </c:pt>
                <c:pt idx="1034">
                  <c:v>2.72683449441354E-7</c:v>
                </c:pt>
                <c:pt idx="1035">
                  <c:v>2.7364220198982E-7</c:v>
                </c:pt>
                <c:pt idx="1036">
                  <c:v>2.74600954524677E-7</c:v>
                </c:pt>
                <c:pt idx="1037">
                  <c:v>2.75559707073143E-7</c:v>
                </c:pt>
                <c:pt idx="1038">
                  <c:v>2.76518459621608E-7</c:v>
                </c:pt>
                <c:pt idx="1039">
                  <c:v>2.77477212170074E-7</c:v>
                </c:pt>
                <c:pt idx="1040">
                  <c:v>2.78435964704931E-7</c:v>
                </c:pt>
                <c:pt idx="1041">
                  <c:v>2.79394717253396E-7</c:v>
                </c:pt>
                <c:pt idx="1042">
                  <c:v>2.80353469801862E-7</c:v>
                </c:pt>
                <c:pt idx="1043">
                  <c:v>2.81312222350327E-7</c:v>
                </c:pt>
                <c:pt idx="1044">
                  <c:v>2.82270974885184E-7</c:v>
                </c:pt>
                <c:pt idx="1045">
                  <c:v>2.8322972743365E-7</c:v>
                </c:pt>
                <c:pt idx="1046">
                  <c:v>2.84188479982115E-7</c:v>
                </c:pt>
                <c:pt idx="1047">
                  <c:v>2.8514723253058E-7</c:v>
                </c:pt>
                <c:pt idx="1048">
                  <c:v>2.86105985079046E-7</c:v>
                </c:pt>
                <c:pt idx="1049">
                  <c:v>2.87064737613903E-7</c:v>
                </c:pt>
                <c:pt idx="1050">
                  <c:v>2.88023490162368E-7</c:v>
                </c:pt>
                <c:pt idx="1051">
                  <c:v>2.88982242710834E-7</c:v>
                </c:pt>
                <c:pt idx="1052">
                  <c:v>2.89940995259299E-7</c:v>
                </c:pt>
                <c:pt idx="1053">
                  <c:v>2.90899747794157E-7</c:v>
                </c:pt>
                <c:pt idx="1054">
                  <c:v>2.91858500342622E-7</c:v>
                </c:pt>
                <c:pt idx="1055">
                  <c:v>2.92817252891088E-7</c:v>
                </c:pt>
                <c:pt idx="1056">
                  <c:v>2.93776005439553E-7</c:v>
                </c:pt>
                <c:pt idx="1057">
                  <c:v>2.9473475797441E-7</c:v>
                </c:pt>
                <c:pt idx="1058">
                  <c:v>2.95693510522876E-7</c:v>
                </c:pt>
                <c:pt idx="1059">
                  <c:v>2.96652263071341E-7</c:v>
                </c:pt>
                <c:pt idx="1060">
                  <c:v>2.97611015619806E-7</c:v>
                </c:pt>
                <c:pt idx="1061">
                  <c:v>2.98569768154664E-7</c:v>
                </c:pt>
                <c:pt idx="1062">
                  <c:v>2.99528520703129E-7</c:v>
                </c:pt>
                <c:pt idx="1063">
                  <c:v>3.00487273251594E-7</c:v>
                </c:pt>
                <c:pt idx="1064">
                  <c:v>3.0144602580006E-7</c:v>
                </c:pt>
                <c:pt idx="1065">
                  <c:v>3.02404778334917E-7</c:v>
                </c:pt>
                <c:pt idx="1066">
                  <c:v>3.03363530883383E-7</c:v>
                </c:pt>
                <c:pt idx="1067">
                  <c:v>3.04322283431848E-7</c:v>
                </c:pt>
                <c:pt idx="1068">
                  <c:v>3.05281035980313E-7</c:v>
                </c:pt>
                <c:pt idx="1069">
                  <c:v>3.06239788515171E-7</c:v>
                </c:pt>
                <c:pt idx="1070">
                  <c:v>3.07198541063636E-7</c:v>
                </c:pt>
                <c:pt idx="1071">
                  <c:v>3.08157293612101E-7</c:v>
                </c:pt>
                <c:pt idx="1072">
                  <c:v>3.09116046160567E-7</c:v>
                </c:pt>
                <c:pt idx="1073">
                  <c:v>3.10074798695424E-7</c:v>
                </c:pt>
                <c:pt idx="1074">
                  <c:v>3.1103355124389E-7</c:v>
                </c:pt>
                <c:pt idx="1075">
                  <c:v>3.11992303792355E-7</c:v>
                </c:pt>
                <c:pt idx="1076">
                  <c:v>3.1295105634082E-7</c:v>
                </c:pt>
                <c:pt idx="1077">
                  <c:v>3.13909808875678E-7</c:v>
                </c:pt>
                <c:pt idx="1078">
                  <c:v>3.14868561424143E-7</c:v>
                </c:pt>
                <c:pt idx="1079">
                  <c:v>3.15827313972608E-7</c:v>
                </c:pt>
                <c:pt idx="1080">
                  <c:v>3.16786066521074E-7</c:v>
                </c:pt>
                <c:pt idx="1081">
                  <c:v>3.17744819069539E-7</c:v>
                </c:pt>
                <c:pt idx="1082">
                  <c:v>3.18703571604397E-7</c:v>
                </c:pt>
                <c:pt idx="1083">
                  <c:v>3.19662324152862E-7</c:v>
                </c:pt>
                <c:pt idx="1084">
                  <c:v>3.20621076701327E-7</c:v>
                </c:pt>
                <c:pt idx="1085">
                  <c:v>3.21579829249793E-7</c:v>
                </c:pt>
                <c:pt idx="1086">
                  <c:v>3.2253858178465E-7</c:v>
                </c:pt>
                <c:pt idx="1087">
                  <c:v>3.23497334333116E-7</c:v>
                </c:pt>
                <c:pt idx="1088">
                  <c:v>3.24456086881581E-7</c:v>
                </c:pt>
                <c:pt idx="1089">
                  <c:v>3.25414839430046E-7</c:v>
                </c:pt>
                <c:pt idx="1090">
                  <c:v>3.26373591964904E-7</c:v>
                </c:pt>
                <c:pt idx="1091">
                  <c:v>3.27332344513369E-7</c:v>
                </c:pt>
                <c:pt idx="1092">
                  <c:v>3.28291097061834E-7</c:v>
                </c:pt>
                <c:pt idx="1093">
                  <c:v>3.292498496103E-7</c:v>
                </c:pt>
                <c:pt idx="1094">
                  <c:v>3.30208602145157E-7</c:v>
                </c:pt>
                <c:pt idx="1095">
                  <c:v>3.31167354693622E-7</c:v>
                </c:pt>
                <c:pt idx="1096">
                  <c:v>3.32126107242088E-7</c:v>
                </c:pt>
                <c:pt idx="1097">
                  <c:v>3.33084859790553E-7</c:v>
                </c:pt>
                <c:pt idx="1098">
                  <c:v>3.3404361232541E-7</c:v>
                </c:pt>
                <c:pt idx="1099">
                  <c:v>3.35002364873876E-7</c:v>
                </c:pt>
                <c:pt idx="1100">
                  <c:v>3.35961117422341E-7</c:v>
                </c:pt>
                <c:pt idx="1101">
                  <c:v>3.36919869970807E-7</c:v>
                </c:pt>
                <c:pt idx="1102">
                  <c:v>3.37878622505664E-7</c:v>
                </c:pt>
                <c:pt idx="1103">
                  <c:v>3.3883737505413E-7</c:v>
                </c:pt>
                <c:pt idx="1104">
                  <c:v>3.39796127602595E-7</c:v>
                </c:pt>
                <c:pt idx="1105">
                  <c:v>3.4075488015106E-7</c:v>
                </c:pt>
                <c:pt idx="1106">
                  <c:v>3.41713632685917E-7</c:v>
                </c:pt>
                <c:pt idx="1107">
                  <c:v>3.42672385234383E-7</c:v>
                </c:pt>
                <c:pt idx="1108">
                  <c:v>3.43631137782848E-7</c:v>
                </c:pt>
                <c:pt idx="1109">
                  <c:v>3.44589890331314E-7</c:v>
                </c:pt>
                <c:pt idx="1110">
                  <c:v>3.45548642866171E-7</c:v>
                </c:pt>
                <c:pt idx="1111">
                  <c:v>3.46507395414636E-7</c:v>
                </c:pt>
                <c:pt idx="1112">
                  <c:v>3.47466147963102E-7</c:v>
                </c:pt>
                <c:pt idx="1113">
                  <c:v>3.48424900511567E-7</c:v>
                </c:pt>
                <c:pt idx="1114">
                  <c:v>3.49383653046425E-7</c:v>
                </c:pt>
                <c:pt idx="1115">
                  <c:v>3.5034240559489E-7</c:v>
                </c:pt>
                <c:pt idx="1116">
                  <c:v>3.51301158143355E-7</c:v>
                </c:pt>
                <c:pt idx="1117">
                  <c:v>3.52259910691821E-7</c:v>
                </c:pt>
                <c:pt idx="1118">
                  <c:v>3.53218663240286E-7</c:v>
                </c:pt>
                <c:pt idx="1119">
                  <c:v>3.54177415775143E-7</c:v>
                </c:pt>
                <c:pt idx="1120">
                  <c:v>3.55136168323609E-7</c:v>
                </c:pt>
                <c:pt idx="1121">
                  <c:v>3.56094920872074E-7</c:v>
                </c:pt>
                <c:pt idx="1122">
                  <c:v>3.5705367342054E-7</c:v>
                </c:pt>
                <c:pt idx="1123">
                  <c:v>3.58012425955397E-7</c:v>
                </c:pt>
                <c:pt idx="1124">
                  <c:v>3.58971178503862E-7</c:v>
                </c:pt>
                <c:pt idx="1125">
                  <c:v>3.59929931052328E-7</c:v>
                </c:pt>
                <c:pt idx="1126">
                  <c:v>3.60888683600793E-7</c:v>
                </c:pt>
                <c:pt idx="1127">
                  <c:v>3.6184743613565E-7</c:v>
                </c:pt>
                <c:pt idx="1128">
                  <c:v>3.62806188684116E-7</c:v>
                </c:pt>
                <c:pt idx="1129">
                  <c:v>3.63764941232581E-7</c:v>
                </c:pt>
                <c:pt idx="1130">
                  <c:v>3.64723693781047E-7</c:v>
                </c:pt>
                <c:pt idx="1131">
                  <c:v>3.65682446315904E-7</c:v>
                </c:pt>
                <c:pt idx="1132">
                  <c:v>3.66641198864369E-7</c:v>
                </c:pt>
                <c:pt idx="1133">
                  <c:v>3.67599951412835E-7</c:v>
                </c:pt>
                <c:pt idx="1134">
                  <c:v>3.685587039613E-7</c:v>
                </c:pt>
                <c:pt idx="1135">
                  <c:v>3.69517456496157E-7</c:v>
                </c:pt>
                <c:pt idx="1136">
                  <c:v>3.70476209044623E-7</c:v>
                </c:pt>
                <c:pt idx="1137">
                  <c:v>3.71434961593088E-7</c:v>
                </c:pt>
                <c:pt idx="1138">
                  <c:v>3.72393714141554E-7</c:v>
                </c:pt>
                <c:pt idx="1139">
                  <c:v>3.73352466676411E-7</c:v>
                </c:pt>
                <c:pt idx="1140">
                  <c:v>3.74311219224876E-7</c:v>
                </c:pt>
                <c:pt idx="1141">
                  <c:v>3.75269971773342E-7</c:v>
                </c:pt>
                <c:pt idx="1142">
                  <c:v>3.76228724321807E-7</c:v>
                </c:pt>
                <c:pt idx="1143">
                  <c:v>3.77187476856664E-7</c:v>
                </c:pt>
                <c:pt idx="1144">
                  <c:v>3.7814622940513E-7</c:v>
                </c:pt>
                <c:pt idx="1145">
                  <c:v>3.79104981953595E-7</c:v>
                </c:pt>
                <c:pt idx="1146">
                  <c:v>3.80063734502061E-7</c:v>
                </c:pt>
                <c:pt idx="1147">
                  <c:v>3.81022487036918E-7</c:v>
                </c:pt>
                <c:pt idx="1148">
                  <c:v>3.81981239585383E-7</c:v>
                </c:pt>
                <c:pt idx="1149">
                  <c:v>3.82939992133849E-7</c:v>
                </c:pt>
                <c:pt idx="1150">
                  <c:v>3.83898744682314E-7</c:v>
                </c:pt>
                <c:pt idx="1151">
                  <c:v>3.8485749723078E-7</c:v>
                </c:pt>
                <c:pt idx="1152">
                  <c:v>3.85816249765637E-7</c:v>
                </c:pt>
                <c:pt idx="1153">
                  <c:v>3.86775002314102E-7</c:v>
                </c:pt>
                <c:pt idx="1154">
                  <c:v>3.87733754862568E-7</c:v>
                </c:pt>
                <c:pt idx="1155">
                  <c:v>3.88692507411033E-7</c:v>
                </c:pt>
                <c:pt idx="1156">
                  <c:v>3.8965125994589E-7</c:v>
                </c:pt>
                <c:pt idx="1157">
                  <c:v>3.90610012494356E-7</c:v>
                </c:pt>
                <c:pt idx="1158">
                  <c:v>3.91568765042821E-7</c:v>
                </c:pt>
                <c:pt idx="1159">
                  <c:v>3.92527517591287E-7</c:v>
                </c:pt>
                <c:pt idx="1160">
                  <c:v>3.93486270126144E-7</c:v>
                </c:pt>
                <c:pt idx="1161">
                  <c:v>3.94445022674609E-7</c:v>
                </c:pt>
                <c:pt idx="1162">
                  <c:v>3.95403775223075E-7</c:v>
                </c:pt>
                <c:pt idx="1163">
                  <c:v>3.9636252777154E-7</c:v>
                </c:pt>
                <c:pt idx="1164">
                  <c:v>3.97321280306397E-7</c:v>
                </c:pt>
                <c:pt idx="1165">
                  <c:v>3.98280032854863E-7</c:v>
                </c:pt>
                <c:pt idx="1166">
                  <c:v>3.99238785403328E-7</c:v>
                </c:pt>
                <c:pt idx="1167">
                  <c:v>4.00197537951794E-7</c:v>
                </c:pt>
                <c:pt idx="1168">
                  <c:v>4.01156290486651E-7</c:v>
                </c:pt>
                <c:pt idx="1169">
                  <c:v>4.02115043035116E-7</c:v>
                </c:pt>
                <c:pt idx="1170">
                  <c:v>4.03073795583582E-7</c:v>
                </c:pt>
                <c:pt idx="1171">
                  <c:v>4.04032548132047E-7</c:v>
                </c:pt>
                <c:pt idx="1172">
                  <c:v>4.04991300666904E-7</c:v>
                </c:pt>
                <c:pt idx="1173">
                  <c:v>4.0595005321537E-7</c:v>
                </c:pt>
                <c:pt idx="1174">
                  <c:v>4.06908805763835E-7</c:v>
                </c:pt>
                <c:pt idx="1175">
                  <c:v>4.07867558312301E-7</c:v>
                </c:pt>
                <c:pt idx="1176">
                  <c:v>4.08826310847158E-7</c:v>
                </c:pt>
                <c:pt idx="1177">
                  <c:v>4.09785063395623E-7</c:v>
                </c:pt>
                <c:pt idx="1178">
                  <c:v>4.10743815944089E-7</c:v>
                </c:pt>
                <c:pt idx="1179">
                  <c:v>4.11702568492554E-7</c:v>
                </c:pt>
                <c:pt idx="1180">
                  <c:v>4.12661321027411E-7</c:v>
                </c:pt>
                <c:pt idx="1181">
                  <c:v>4.13620073575877E-7</c:v>
                </c:pt>
                <c:pt idx="1182">
                  <c:v>4.14578826124342E-7</c:v>
                </c:pt>
                <c:pt idx="1183">
                  <c:v>4.15537578672808E-7</c:v>
                </c:pt>
                <c:pt idx="1184">
                  <c:v>4.16496331207665E-7</c:v>
                </c:pt>
                <c:pt idx="1185">
                  <c:v>4.1745508375613E-7</c:v>
                </c:pt>
                <c:pt idx="1186">
                  <c:v>4.18413836304595E-7</c:v>
                </c:pt>
                <c:pt idx="1187">
                  <c:v>4.19372588853061E-7</c:v>
                </c:pt>
                <c:pt idx="1188">
                  <c:v>4.20331341401527E-7</c:v>
                </c:pt>
                <c:pt idx="1189">
                  <c:v>4.21290093936384E-7</c:v>
                </c:pt>
                <c:pt idx="1190">
                  <c:v>4.22248846484849E-7</c:v>
                </c:pt>
                <c:pt idx="1191">
                  <c:v>4.23207599033315E-7</c:v>
                </c:pt>
                <c:pt idx="1192">
                  <c:v>4.2416635158178E-7</c:v>
                </c:pt>
                <c:pt idx="1193">
                  <c:v>4.25125104116637E-7</c:v>
                </c:pt>
                <c:pt idx="1194">
                  <c:v>4.26083856665103E-7</c:v>
                </c:pt>
                <c:pt idx="1195">
                  <c:v>4.27042609213568E-7</c:v>
                </c:pt>
                <c:pt idx="1196">
                  <c:v>4.28001361762034E-7</c:v>
                </c:pt>
                <c:pt idx="1197">
                  <c:v>4.28960114296891E-7</c:v>
                </c:pt>
                <c:pt idx="1198">
                  <c:v>4.29918866845356E-7</c:v>
                </c:pt>
                <c:pt idx="1199">
                  <c:v>4.30877619393822E-7</c:v>
                </c:pt>
                <c:pt idx="1200">
                  <c:v>4.31836371942287E-7</c:v>
                </c:pt>
                <c:pt idx="1201">
                  <c:v>4.32795124477144E-7</c:v>
                </c:pt>
                <c:pt idx="1202">
                  <c:v>4.33753877025609E-7</c:v>
                </c:pt>
                <c:pt idx="1203">
                  <c:v>4.34712629574075E-7</c:v>
                </c:pt>
                <c:pt idx="1204">
                  <c:v>4.3567138212254E-7</c:v>
                </c:pt>
                <c:pt idx="1205">
                  <c:v>4.36630134657398E-7</c:v>
                </c:pt>
                <c:pt idx="1206">
                  <c:v>4.37588887205863E-7</c:v>
                </c:pt>
                <c:pt idx="1207">
                  <c:v>4.38547639754329E-7</c:v>
                </c:pt>
                <c:pt idx="1208">
                  <c:v>4.39506392302794E-7</c:v>
                </c:pt>
                <c:pt idx="1209">
                  <c:v>4.40465144837651E-7</c:v>
                </c:pt>
                <c:pt idx="1210">
                  <c:v>4.41423897386117E-7</c:v>
                </c:pt>
                <c:pt idx="1211">
                  <c:v>4.42382649934582E-7</c:v>
                </c:pt>
                <c:pt idx="1212">
                  <c:v>4.43341402483048E-7</c:v>
                </c:pt>
                <c:pt idx="1213">
                  <c:v>4.44300155017905E-7</c:v>
                </c:pt>
                <c:pt idx="1214">
                  <c:v>4.4525890756637E-7</c:v>
                </c:pt>
                <c:pt idx="1215">
                  <c:v>4.46217660114836E-7</c:v>
                </c:pt>
                <c:pt idx="1216">
                  <c:v>4.47176412663301E-7</c:v>
                </c:pt>
                <c:pt idx="1217">
                  <c:v>4.48135165198158E-7</c:v>
                </c:pt>
                <c:pt idx="1218">
                  <c:v>4.49093917746624E-7</c:v>
                </c:pt>
                <c:pt idx="1219">
                  <c:v>4.50052670295089E-7</c:v>
                </c:pt>
                <c:pt idx="1220">
                  <c:v>4.51011422843554E-7</c:v>
                </c:pt>
                <c:pt idx="1221">
                  <c:v>4.5197017539202E-7</c:v>
                </c:pt>
                <c:pt idx="1222">
                  <c:v>4.52928927926877E-7</c:v>
                </c:pt>
                <c:pt idx="1223">
                  <c:v>4.53887680475343E-7</c:v>
                </c:pt>
                <c:pt idx="1224">
                  <c:v>4.54846433023808E-7</c:v>
                </c:pt>
                <c:pt idx="1225">
                  <c:v>4.55805185572273E-7</c:v>
                </c:pt>
                <c:pt idx="1226">
                  <c:v>4.56763938107131E-7</c:v>
                </c:pt>
                <c:pt idx="1227">
                  <c:v>4.57722690655596E-7</c:v>
                </c:pt>
                <c:pt idx="1228">
                  <c:v>4.58681443204061E-7</c:v>
                </c:pt>
                <c:pt idx="1229">
                  <c:v>4.59640195752527E-7</c:v>
                </c:pt>
                <c:pt idx="1230">
                  <c:v>4.60598948287384E-7</c:v>
                </c:pt>
                <c:pt idx="1231">
                  <c:v>4.61557700835849E-7</c:v>
                </c:pt>
                <c:pt idx="1232">
                  <c:v>4.62516453384315E-7</c:v>
                </c:pt>
                <c:pt idx="1233">
                  <c:v>4.6347520593278E-7</c:v>
                </c:pt>
                <c:pt idx="1234">
                  <c:v>4.64433958467638E-7</c:v>
                </c:pt>
                <c:pt idx="1235">
                  <c:v>4.65392711016103E-7</c:v>
                </c:pt>
                <c:pt idx="1236">
                  <c:v>4.66351463564568E-7</c:v>
                </c:pt>
                <c:pt idx="1237">
                  <c:v>4.67310216113034E-7</c:v>
                </c:pt>
                <c:pt idx="1238">
                  <c:v>4.68268968647891E-7</c:v>
                </c:pt>
                <c:pt idx="1239">
                  <c:v>4.69227721196356E-7</c:v>
                </c:pt>
                <c:pt idx="1240">
                  <c:v>4.70186473744822E-7</c:v>
                </c:pt>
                <c:pt idx="1241">
                  <c:v>4.71145226293287E-7</c:v>
                </c:pt>
                <c:pt idx="1242">
                  <c:v>4.72103978828145E-7</c:v>
                </c:pt>
                <c:pt idx="1243">
                  <c:v>4.7306273137661E-7</c:v>
                </c:pt>
                <c:pt idx="1244">
                  <c:v>4.74021483925075E-7</c:v>
                </c:pt>
                <c:pt idx="1245">
                  <c:v>4.74980236473541E-7</c:v>
                </c:pt>
                <c:pt idx="1246">
                  <c:v>4.75938989008398E-7</c:v>
                </c:pt>
                <c:pt idx="1247">
                  <c:v>4.76897741556864E-7</c:v>
                </c:pt>
                <c:pt idx="1248">
                  <c:v>4.77856494105329E-7</c:v>
                </c:pt>
                <c:pt idx="1249">
                  <c:v>4.78815246653794E-7</c:v>
                </c:pt>
                <c:pt idx="1250">
                  <c:v>4.79773999188652E-7</c:v>
                </c:pt>
                <c:pt idx="1251">
                  <c:v>4.80732751737117E-7</c:v>
                </c:pt>
                <c:pt idx="1252">
                  <c:v>4.81691504285583E-7</c:v>
                </c:pt>
                <c:pt idx="1253">
                  <c:v>4.82650256834048E-7</c:v>
                </c:pt>
                <c:pt idx="1254">
                  <c:v>4.83609009368905E-7</c:v>
                </c:pt>
                <c:pt idx="1255">
                  <c:v>4.84567761917371E-7</c:v>
                </c:pt>
                <c:pt idx="1256">
                  <c:v>4.85526514465836E-7</c:v>
                </c:pt>
                <c:pt idx="1257">
                  <c:v>4.86485267014301E-7</c:v>
                </c:pt>
                <c:pt idx="1258">
                  <c:v>4.87444019562767E-7</c:v>
                </c:pt>
                <c:pt idx="1259">
                  <c:v>4.88402772097624E-7</c:v>
                </c:pt>
                <c:pt idx="1260">
                  <c:v>4.89361524646089E-7</c:v>
                </c:pt>
                <c:pt idx="1261">
                  <c:v>4.90320277194555E-7</c:v>
                </c:pt>
                <c:pt idx="1262">
                  <c:v>4.9127902974302E-7</c:v>
                </c:pt>
                <c:pt idx="1263">
                  <c:v>4.92237782277878E-7</c:v>
                </c:pt>
                <c:pt idx="1264">
                  <c:v>4.93196534826343E-7</c:v>
                </c:pt>
                <c:pt idx="1265">
                  <c:v>4.94155287374808E-7</c:v>
                </c:pt>
                <c:pt idx="1266">
                  <c:v>4.95114039923274E-7</c:v>
                </c:pt>
                <c:pt idx="1267">
                  <c:v>4.96072792458131E-7</c:v>
                </c:pt>
                <c:pt idx="1268">
                  <c:v>4.97031545006596E-7</c:v>
                </c:pt>
                <c:pt idx="1269">
                  <c:v>4.97990297555062E-7</c:v>
                </c:pt>
                <c:pt idx="1270">
                  <c:v>4.98949050103527E-7</c:v>
                </c:pt>
                <c:pt idx="1271">
                  <c:v>4.99907802638385E-7</c:v>
                </c:pt>
                <c:pt idx="1272">
                  <c:v>5.0086655518685E-7</c:v>
                </c:pt>
                <c:pt idx="1273">
                  <c:v>5.01825307735316E-7</c:v>
                </c:pt>
                <c:pt idx="1274">
                  <c:v>5.02784060283781E-7</c:v>
                </c:pt>
                <c:pt idx="1275">
                  <c:v>5.03742812818638E-7</c:v>
                </c:pt>
                <c:pt idx="1276">
                  <c:v>5.04701565367103E-7</c:v>
                </c:pt>
                <c:pt idx="1277">
                  <c:v>5.0566031791557E-7</c:v>
                </c:pt>
                <c:pt idx="1278">
                  <c:v>5.06619070464034E-7</c:v>
                </c:pt>
                <c:pt idx="1279">
                  <c:v>5.07577822998891E-7</c:v>
                </c:pt>
                <c:pt idx="1280">
                  <c:v>5.08536575547357E-7</c:v>
                </c:pt>
                <c:pt idx="1281">
                  <c:v>5.09495328095822E-7</c:v>
                </c:pt>
                <c:pt idx="1282">
                  <c:v>5.10454080644288E-7</c:v>
                </c:pt>
                <c:pt idx="1283">
                  <c:v>5.11412833179145E-7</c:v>
                </c:pt>
                <c:pt idx="1284">
                  <c:v>5.1237158572761E-7</c:v>
                </c:pt>
                <c:pt idx="1285">
                  <c:v>5.13330338276076E-7</c:v>
                </c:pt>
                <c:pt idx="1286">
                  <c:v>5.14289090824541E-7</c:v>
                </c:pt>
                <c:pt idx="1287">
                  <c:v>5.15247843359399E-7</c:v>
                </c:pt>
                <c:pt idx="1288">
                  <c:v>5.16206595907864E-7</c:v>
                </c:pt>
                <c:pt idx="1289">
                  <c:v>5.17165348456329E-7</c:v>
                </c:pt>
                <c:pt idx="1290">
                  <c:v>5.18124101004795E-7</c:v>
                </c:pt>
                <c:pt idx="1291">
                  <c:v>5.1908285355326E-7</c:v>
                </c:pt>
                <c:pt idx="1292">
                  <c:v>5.20041606088118E-7</c:v>
                </c:pt>
                <c:pt idx="1293">
                  <c:v>5.21000358636583E-7</c:v>
                </c:pt>
                <c:pt idx="1294">
                  <c:v>5.21959111185048E-7</c:v>
                </c:pt>
                <c:pt idx="1295">
                  <c:v>5.22917863733514E-7</c:v>
                </c:pt>
                <c:pt idx="1296">
                  <c:v>5.23876616268371E-7</c:v>
                </c:pt>
                <c:pt idx="1297">
                  <c:v>5.24835368816836E-7</c:v>
                </c:pt>
                <c:pt idx="1298">
                  <c:v>5.25794121365302E-7</c:v>
                </c:pt>
                <c:pt idx="1299">
                  <c:v>5.26752873913767E-7</c:v>
                </c:pt>
                <c:pt idx="1300">
                  <c:v>5.27711626448624E-7</c:v>
                </c:pt>
                <c:pt idx="1301">
                  <c:v>5.2867037899709E-7</c:v>
                </c:pt>
                <c:pt idx="1302">
                  <c:v>5.29629131545556E-7</c:v>
                </c:pt>
                <c:pt idx="1303">
                  <c:v>5.30587884094021E-7</c:v>
                </c:pt>
                <c:pt idx="1304">
                  <c:v>5.31546636628878E-7</c:v>
                </c:pt>
                <c:pt idx="1305">
                  <c:v>5.32505389177343E-7</c:v>
                </c:pt>
                <c:pt idx="1306">
                  <c:v>5.33464141725809E-7</c:v>
                </c:pt>
                <c:pt idx="1307">
                  <c:v>5.34422894274274E-7</c:v>
                </c:pt>
                <c:pt idx="1308">
                  <c:v>5.35381646809131E-7</c:v>
                </c:pt>
                <c:pt idx="1309">
                  <c:v>5.36340399357597E-7</c:v>
                </c:pt>
                <c:pt idx="1310">
                  <c:v>5.37299151906062E-7</c:v>
                </c:pt>
                <c:pt idx="1311">
                  <c:v>5.38257904454528E-7</c:v>
                </c:pt>
                <c:pt idx="1312">
                  <c:v>5.39216656989385E-7</c:v>
                </c:pt>
                <c:pt idx="1313">
                  <c:v>5.40175409537851E-7</c:v>
                </c:pt>
                <c:pt idx="1314">
                  <c:v>5.41134162086316E-7</c:v>
                </c:pt>
                <c:pt idx="1315">
                  <c:v>5.42092914634781E-7</c:v>
                </c:pt>
                <c:pt idx="1316">
                  <c:v>5.43051667169638E-7</c:v>
                </c:pt>
                <c:pt idx="1317">
                  <c:v>5.44010419718104E-7</c:v>
                </c:pt>
                <c:pt idx="1318">
                  <c:v>5.44969172266569E-7</c:v>
                </c:pt>
                <c:pt idx="1319">
                  <c:v>5.45927924815035E-7</c:v>
                </c:pt>
                <c:pt idx="1320">
                  <c:v>5.46886677349892E-7</c:v>
                </c:pt>
                <c:pt idx="1321">
                  <c:v>5.47845429898357E-7</c:v>
                </c:pt>
                <c:pt idx="1322">
                  <c:v>5.48804182446823E-7</c:v>
                </c:pt>
                <c:pt idx="1323">
                  <c:v>5.49762934995288E-7</c:v>
                </c:pt>
                <c:pt idx="1324">
                  <c:v>5.50721687530145E-7</c:v>
                </c:pt>
                <c:pt idx="1325">
                  <c:v>5.51680440078611E-7</c:v>
                </c:pt>
                <c:pt idx="1326">
                  <c:v>5.52639192627076E-7</c:v>
                </c:pt>
                <c:pt idx="1327">
                  <c:v>5.53597945175542E-7</c:v>
                </c:pt>
                <c:pt idx="1328">
                  <c:v>5.54556697724007E-7</c:v>
                </c:pt>
                <c:pt idx="1329">
                  <c:v>5.55515450258864E-7</c:v>
                </c:pt>
                <c:pt idx="1330">
                  <c:v>5.5647420280733E-7</c:v>
                </c:pt>
                <c:pt idx="1331">
                  <c:v>5.57432955355795E-7</c:v>
                </c:pt>
                <c:pt idx="1332">
                  <c:v>5.58391707904261E-7</c:v>
                </c:pt>
                <c:pt idx="1333">
                  <c:v>5.59350460439118E-7</c:v>
                </c:pt>
                <c:pt idx="1334">
                  <c:v>5.60309212987583E-7</c:v>
                </c:pt>
                <c:pt idx="1335">
                  <c:v>5.61267965536049E-7</c:v>
                </c:pt>
                <c:pt idx="1336">
                  <c:v>5.62226718084514E-7</c:v>
                </c:pt>
                <c:pt idx="1337">
                  <c:v>5.63185470619371E-7</c:v>
                </c:pt>
                <c:pt idx="1338">
                  <c:v>5.64144223167837E-7</c:v>
                </c:pt>
                <c:pt idx="1339">
                  <c:v>5.65102975716302E-7</c:v>
                </c:pt>
                <c:pt idx="1340">
                  <c:v>5.66061728264768E-7</c:v>
                </c:pt>
                <c:pt idx="1341">
                  <c:v>5.67020480799625E-7</c:v>
                </c:pt>
                <c:pt idx="1342">
                  <c:v>5.6797923334809E-7</c:v>
                </c:pt>
                <c:pt idx="1343">
                  <c:v>5.68937985896556E-7</c:v>
                </c:pt>
                <c:pt idx="1344">
                  <c:v>5.69896738445021E-7</c:v>
                </c:pt>
                <c:pt idx="1345">
                  <c:v>5.70855490979878E-7</c:v>
                </c:pt>
                <c:pt idx="1346">
                  <c:v>5.71814243528344E-7</c:v>
                </c:pt>
                <c:pt idx="1347">
                  <c:v>5.72772996076809E-7</c:v>
                </c:pt>
                <c:pt idx="1348">
                  <c:v>5.73731748625275E-7</c:v>
                </c:pt>
                <c:pt idx="1349">
                  <c:v>5.74690501160132E-7</c:v>
                </c:pt>
                <c:pt idx="1350">
                  <c:v>5.75649253708597E-7</c:v>
                </c:pt>
                <c:pt idx="1351">
                  <c:v>5.76608006257063E-7</c:v>
                </c:pt>
                <c:pt idx="1352">
                  <c:v>5.77566758805528E-7</c:v>
                </c:pt>
                <c:pt idx="1353">
                  <c:v>5.78525511340385E-7</c:v>
                </c:pt>
                <c:pt idx="1354">
                  <c:v>5.79484263888851E-7</c:v>
                </c:pt>
                <c:pt idx="1355">
                  <c:v>5.80443016437316E-7</c:v>
                </c:pt>
                <c:pt idx="1356">
                  <c:v>5.81401768985782E-7</c:v>
                </c:pt>
                <c:pt idx="1357">
                  <c:v>5.82360521520639E-7</c:v>
                </c:pt>
                <c:pt idx="1358">
                  <c:v>5.83319274069104E-7</c:v>
                </c:pt>
                <c:pt idx="1359">
                  <c:v>5.84278026617569E-7</c:v>
                </c:pt>
                <c:pt idx="1360">
                  <c:v>5.85236779166035E-7</c:v>
                </c:pt>
                <c:pt idx="1361">
                  <c:v>5.861955317145E-7</c:v>
                </c:pt>
                <c:pt idx="1362">
                  <c:v>5.87154284249358E-7</c:v>
                </c:pt>
                <c:pt idx="1363">
                  <c:v>5.88113036797823E-7</c:v>
                </c:pt>
                <c:pt idx="1364">
                  <c:v>5.89071789346289E-7</c:v>
                </c:pt>
                <c:pt idx="1365">
                  <c:v>5.90030541894754E-7</c:v>
                </c:pt>
                <c:pt idx="1366">
                  <c:v>5.90989294429611E-7</c:v>
                </c:pt>
                <c:pt idx="1367">
                  <c:v>5.91948046978077E-7</c:v>
                </c:pt>
                <c:pt idx="1368">
                  <c:v>5.92906799526542E-7</c:v>
                </c:pt>
                <c:pt idx="1369">
                  <c:v>5.93865552075007E-7</c:v>
                </c:pt>
                <c:pt idx="1370">
                  <c:v>5.94824304609865E-7</c:v>
                </c:pt>
                <c:pt idx="1371">
                  <c:v>5.9578305715833E-7</c:v>
                </c:pt>
                <c:pt idx="1372">
                  <c:v>5.96741809706796E-7</c:v>
                </c:pt>
                <c:pt idx="1373">
                  <c:v>5.97700562255261E-7</c:v>
                </c:pt>
                <c:pt idx="1374">
                  <c:v>5.98659314790118E-7</c:v>
                </c:pt>
                <c:pt idx="1375">
                  <c:v>5.99618067338584E-7</c:v>
                </c:pt>
                <c:pt idx="1376">
                  <c:v>6.00576819887049E-7</c:v>
                </c:pt>
                <c:pt idx="1377">
                  <c:v>6.01535572435514E-7</c:v>
                </c:pt>
                <c:pt idx="1378">
                  <c:v>6.02494324970372E-7</c:v>
                </c:pt>
                <c:pt idx="1379">
                  <c:v>6.03453077518837E-7</c:v>
                </c:pt>
                <c:pt idx="1380">
                  <c:v>6.04411830067303E-7</c:v>
                </c:pt>
                <c:pt idx="1381">
                  <c:v>6.05370582615768E-7</c:v>
                </c:pt>
                <c:pt idx="1382">
                  <c:v>6.06329335150625E-7</c:v>
                </c:pt>
                <c:pt idx="1383">
                  <c:v>6.07288087699091E-7</c:v>
                </c:pt>
                <c:pt idx="1384">
                  <c:v>6.08246840247556E-7</c:v>
                </c:pt>
                <c:pt idx="1385">
                  <c:v>6.09205592796021E-7</c:v>
                </c:pt>
                <c:pt idx="1386">
                  <c:v>6.10164345330879E-7</c:v>
                </c:pt>
                <c:pt idx="1387">
                  <c:v>6.11123097879344E-7</c:v>
                </c:pt>
                <c:pt idx="1388">
                  <c:v>6.12081850427809E-7</c:v>
                </c:pt>
                <c:pt idx="1389">
                  <c:v>6.13040602976275E-7</c:v>
                </c:pt>
                <c:pt idx="1390">
                  <c:v>6.13999355511132E-7</c:v>
                </c:pt>
                <c:pt idx="1391">
                  <c:v>6.14958108059597E-7</c:v>
                </c:pt>
                <c:pt idx="1392">
                  <c:v>6.15916860608063E-7</c:v>
                </c:pt>
                <c:pt idx="1393">
                  <c:v>6.16875613156528E-7</c:v>
                </c:pt>
                <c:pt idx="1394">
                  <c:v>6.17834365691386E-7</c:v>
                </c:pt>
                <c:pt idx="1395">
                  <c:v>6.18793118239851E-7</c:v>
                </c:pt>
                <c:pt idx="1396">
                  <c:v>6.19751870788317E-7</c:v>
                </c:pt>
                <c:pt idx="1397">
                  <c:v>6.20710623336782E-7</c:v>
                </c:pt>
                <c:pt idx="1398">
                  <c:v>6.21669375885248E-7</c:v>
                </c:pt>
                <c:pt idx="1399">
                  <c:v>6.22628128420105E-7</c:v>
                </c:pt>
                <c:pt idx="1400">
                  <c:v>6.2358688096857E-7</c:v>
                </c:pt>
                <c:pt idx="1401">
                  <c:v>6.24545633517036E-7</c:v>
                </c:pt>
                <c:pt idx="1402">
                  <c:v>6.25504386065501E-7</c:v>
                </c:pt>
                <c:pt idx="1403">
                  <c:v>6.26463138600358E-7</c:v>
                </c:pt>
                <c:pt idx="1404">
                  <c:v>6.27421891148823E-7</c:v>
                </c:pt>
                <c:pt idx="1405">
                  <c:v>6.2838064369729E-7</c:v>
                </c:pt>
                <c:pt idx="1406">
                  <c:v>6.29339396245755E-7</c:v>
                </c:pt>
                <c:pt idx="1407">
                  <c:v>6.30298148780612E-7</c:v>
                </c:pt>
                <c:pt idx="1408">
                  <c:v>6.31256901329077E-7</c:v>
                </c:pt>
                <c:pt idx="1409">
                  <c:v>6.32215653877542E-7</c:v>
                </c:pt>
                <c:pt idx="1410">
                  <c:v>6.33174406426008E-7</c:v>
                </c:pt>
                <c:pt idx="1411">
                  <c:v>6.34133158960865E-7</c:v>
                </c:pt>
                <c:pt idx="1412">
                  <c:v>6.3509191150933E-7</c:v>
                </c:pt>
                <c:pt idx="1413">
                  <c:v>6.36050664057796E-7</c:v>
                </c:pt>
                <c:pt idx="1414">
                  <c:v>6.37009416606262E-7</c:v>
                </c:pt>
                <c:pt idx="1415">
                  <c:v>6.37968169141119E-7</c:v>
                </c:pt>
                <c:pt idx="1416">
                  <c:v>6.38926921689584E-7</c:v>
                </c:pt>
                <c:pt idx="1417">
                  <c:v>6.39885674238049E-7</c:v>
                </c:pt>
                <c:pt idx="1418">
                  <c:v>6.40844426786515E-7</c:v>
                </c:pt>
                <c:pt idx="1419">
                  <c:v>6.41803179321372E-7</c:v>
                </c:pt>
                <c:pt idx="1420">
                  <c:v>6.42761931937879E-7</c:v>
                </c:pt>
                <c:pt idx="1421">
                  <c:v>6.43720684404695E-7</c:v>
                </c:pt>
                <c:pt idx="1422">
                  <c:v>6.44679437007593E-7</c:v>
                </c:pt>
                <c:pt idx="1423">
                  <c:v>6.45638189474409E-7</c:v>
                </c:pt>
                <c:pt idx="1424">
                  <c:v>6.46596942077308E-7</c:v>
                </c:pt>
                <c:pt idx="1425">
                  <c:v>6.47555694544123E-7</c:v>
                </c:pt>
                <c:pt idx="1426">
                  <c:v>6.48514447147022E-7</c:v>
                </c:pt>
                <c:pt idx="1427">
                  <c:v>6.4947319974992E-7</c:v>
                </c:pt>
                <c:pt idx="1428">
                  <c:v>6.50431952216736E-7</c:v>
                </c:pt>
                <c:pt idx="1429">
                  <c:v>6.51390704819635E-7</c:v>
                </c:pt>
                <c:pt idx="1430">
                  <c:v>6.5234945728645E-7</c:v>
                </c:pt>
                <c:pt idx="1431">
                  <c:v>6.53308209889349E-7</c:v>
                </c:pt>
                <c:pt idx="1432">
                  <c:v>6.54266962356165E-7</c:v>
                </c:pt>
                <c:pt idx="1433">
                  <c:v>6.55225714959063E-7</c:v>
                </c:pt>
                <c:pt idx="1434">
                  <c:v>6.56184467561962E-7</c:v>
                </c:pt>
                <c:pt idx="1435">
                  <c:v>6.57143220028778E-7</c:v>
                </c:pt>
                <c:pt idx="1436">
                  <c:v>6.58101972631676E-7</c:v>
                </c:pt>
                <c:pt idx="1437">
                  <c:v>6.59060725098492E-7</c:v>
                </c:pt>
                <c:pt idx="1438">
                  <c:v>6.60019477701391E-7</c:v>
                </c:pt>
                <c:pt idx="1439">
                  <c:v>6.60978230168206E-7</c:v>
                </c:pt>
                <c:pt idx="1440">
                  <c:v>6.61936982771105E-7</c:v>
                </c:pt>
                <c:pt idx="1441">
                  <c:v>6.62895735374004E-7</c:v>
                </c:pt>
                <c:pt idx="1442">
                  <c:v>6.63854487840819E-7</c:v>
                </c:pt>
                <c:pt idx="1443">
                  <c:v>6.64813240443718E-7</c:v>
                </c:pt>
                <c:pt idx="1444">
                  <c:v>6.65771992910534E-7</c:v>
                </c:pt>
                <c:pt idx="1445">
                  <c:v>6.66730745513432E-7</c:v>
                </c:pt>
                <c:pt idx="1446">
                  <c:v>6.67689497980248E-7</c:v>
                </c:pt>
                <c:pt idx="1447">
                  <c:v>6.68648250583147E-7</c:v>
                </c:pt>
                <c:pt idx="1448">
                  <c:v>6.69607003186045E-7</c:v>
                </c:pt>
                <c:pt idx="1449">
                  <c:v>6.70565755652861E-7</c:v>
                </c:pt>
                <c:pt idx="1450">
                  <c:v>6.71524508255759E-7</c:v>
                </c:pt>
                <c:pt idx="1451">
                  <c:v>6.72483260722575E-7</c:v>
                </c:pt>
                <c:pt idx="1452">
                  <c:v>6.73442013325474E-7</c:v>
                </c:pt>
                <c:pt idx="1453">
                  <c:v>6.74400765928372E-7</c:v>
                </c:pt>
                <c:pt idx="1454">
                  <c:v>6.75359518395188E-7</c:v>
                </c:pt>
                <c:pt idx="1455">
                  <c:v>6.76318270998087E-7</c:v>
                </c:pt>
                <c:pt idx="1456">
                  <c:v>6.77277023464902E-7</c:v>
                </c:pt>
                <c:pt idx="1457">
                  <c:v>6.78235776067801E-7</c:v>
                </c:pt>
                <c:pt idx="1458">
                  <c:v>6.79194528534617E-7</c:v>
                </c:pt>
                <c:pt idx="1459">
                  <c:v>6.80153281137515E-7</c:v>
                </c:pt>
                <c:pt idx="1460">
                  <c:v>6.81112033740414E-7</c:v>
                </c:pt>
                <c:pt idx="1461">
                  <c:v>6.8207078620723E-7</c:v>
                </c:pt>
                <c:pt idx="1462">
                  <c:v>6.83029538810128E-7</c:v>
                </c:pt>
                <c:pt idx="1463">
                  <c:v>6.83988291276944E-7</c:v>
                </c:pt>
                <c:pt idx="1464">
                  <c:v>6.84947043879843E-7</c:v>
                </c:pt>
                <c:pt idx="1465">
                  <c:v>6.85905796346658E-7</c:v>
                </c:pt>
                <c:pt idx="1466">
                  <c:v>6.86864548949557E-7</c:v>
                </c:pt>
                <c:pt idx="1467">
                  <c:v>6.87823301552456E-7</c:v>
                </c:pt>
                <c:pt idx="1468">
                  <c:v>6.88782054019271E-7</c:v>
                </c:pt>
                <c:pt idx="1469">
                  <c:v>6.8974080662217E-7</c:v>
                </c:pt>
                <c:pt idx="1470">
                  <c:v>6.90699559088986E-7</c:v>
                </c:pt>
                <c:pt idx="1471">
                  <c:v>6.91658311691884E-7</c:v>
                </c:pt>
                <c:pt idx="1472">
                  <c:v>6.926170641587E-7</c:v>
                </c:pt>
                <c:pt idx="1473">
                  <c:v>6.93575816761599E-7</c:v>
                </c:pt>
                <c:pt idx="1474">
                  <c:v>6.94534569364497E-7</c:v>
                </c:pt>
                <c:pt idx="1475">
                  <c:v>6.95493321831313E-7</c:v>
                </c:pt>
                <c:pt idx="1476">
                  <c:v>6.96452074434211E-7</c:v>
                </c:pt>
                <c:pt idx="1477">
                  <c:v>6.97410826901027E-7</c:v>
                </c:pt>
                <c:pt idx="1478">
                  <c:v>6.98369579503926E-7</c:v>
                </c:pt>
                <c:pt idx="1479">
                  <c:v>6.99328331970742E-7</c:v>
                </c:pt>
                <c:pt idx="1480">
                  <c:v>7.0028708457364E-7</c:v>
                </c:pt>
                <c:pt idx="1481">
                  <c:v>7.01245837176538E-7</c:v>
                </c:pt>
                <c:pt idx="1482">
                  <c:v>7.02204589643354E-7</c:v>
                </c:pt>
                <c:pt idx="1483">
                  <c:v>7.03163342246253E-7</c:v>
                </c:pt>
                <c:pt idx="1484">
                  <c:v>7.04122094713069E-7</c:v>
                </c:pt>
                <c:pt idx="1485">
                  <c:v>7.05080847315967E-7</c:v>
                </c:pt>
                <c:pt idx="1486">
                  <c:v>7.06039599918866E-7</c:v>
                </c:pt>
                <c:pt idx="1487">
                  <c:v>7.06998352385681E-7</c:v>
                </c:pt>
                <c:pt idx="1488">
                  <c:v>7.0795710498858E-7</c:v>
                </c:pt>
                <c:pt idx="1489">
                  <c:v>7.08915857455396E-7</c:v>
                </c:pt>
                <c:pt idx="1490">
                  <c:v>7.09874610058294E-7</c:v>
                </c:pt>
                <c:pt idx="1491">
                  <c:v>7.1083336252511E-7</c:v>
                </c:pt>
                <c:pt idx="1492">
                  <c:v>7.11792115128009E-7</c:v>
                </c:pt>
                <c:pt idx="1493">
                  <c:v>7.12750867730907E-7</c:v>
                </c:pt>
                <c:pt idx="1494">
                  <c:v>7.13709620197723E-7</c:v>
                </c:pt>
                <c:pt idx="1495">
                  <c:v>7.14668372800622E-7</c:v>
                </c:pt>
                <c:pt idx="1496">
                  <c:v>7.15627125267437E-7</c:v>
                </c:pt>
                <c:pt idx="1497">
                  <c:v>7.16585877870336E-7</c:v>
                </c:pt>
                <c:pt idx="1498">
                  <c:v>7.17544630337152E-7</c:v>
                </c:pt>
                <c:pt idx="1499">
                  <c:v>7.1850338294005E-7</c:v>
                </c:pt>
              </c:numCache>
            </c:numRef>
          </c:xVal>
          <c:yVal>
            <c:numRef>
              <c:f>'Al effect 750C'!$U$3:$U$1502</c:f>
              <c:numCache>
                <c:formatCode>0.00E+00</c:formatCode>
                <c:ptCount val="1500"/>
                <c:pt idx="0">
                  <c:v>0.0001</c:v>
                </c:pt>
                <c:pt idx="1">
                  <c:v>0.0001</c:v>
                </c:pt>
                <c:pt idx="2">
                  <c:v>0.0001</c:v>
                </c:pt>
                <c:pt idx="3">
                  <c:v>0.0001</c:v>
                </c:pt>
                <c:pt idx="4">
                  <c:v>0.0001</c:v>
                </c:pt>
                <c:pt idx="5">
                  <c:v>0.0001</c:v>
                </c:pt>
                <c:pt idx="6">
                  <c:v>0.0001</c:v>
                </c:pt>
                <c:pt idx="7">
                  <c:v>0.0001</c:v>
                </c:pt>
                <c:pt idx="8">
                  <c:v>0.0001</c:v>
                </c:pt>
                <c:pt idx="9">
                  <c:v>0.0001</c:v>
                </c:pt>
                <c:pt idx="10">
                  <c:v>0.0001</c:v>
                </c:pt>
                <c:pt idx="11">
                  <c:v>0.0001</c:v>
                </c:pt>
                <c:pt idx="12">
                  <c:v>0.0001</c:v>
                </c:pt>
                <c:pt idx="13">
                  <c:v>0.0001</c:v>
                </c:pt>
                <c:pt idx="14">
                  <c:v>0.0001</c:v>
                </c:pt>
                <c:pt idx="15">
                  <c:v>0.0001</c:v>
                </c:pt>
                <c:pt idx="16">
                  <c:v>0.0001</c:v>
                </c:pt>
                <c:pt idx="17">
                  <c:v>0.0001</c:v>
                </c:pt>
                <c:pt idx="18">
                  <c:v>0.0001</c:v>
                </c:pt>
                <c:pt idx="19">
                  <c:v>0.0001</c:v>
                </c:pt>
                <c:pt idx="20">
                  <c:v>0.0001</c:v>
                </c:pt>
                <c:pt idx="21">
                  <c:v>0.0001</c:v>
                </c:pt>
                <c:pt idx="22">
                  <c:v>0.0001</c:v>
                </c:pt>
                <c:pt idx="23">
                  <c:v>0.0001</c:v>
                </c:pt>
                <c:pt idx="24">
                  <c:v>0.0001</c:v>
                </c:pt>
                <c:pt idx="25">
                  <c:v>0.0001</c:v>
                </c:pt>
                <c:pt idx="26">
                  <c:v>0.0001</c:v>
                </c:pt>
                <c:pt idx="27">
                  <c:v>0.0001</c:v>
                </c:pt>
                <c:pt idx="28">
                  <c:v>0.0001</c:v>
                </c:pt>
                <c:pt idx="29">
                  <c:v>0.0001</c:v>
                </c:pt>
                <c:pt idx="30">
                  <c:v>0.0001</c:v>
                </c:pt>
                <c:pt idx="31">
                  <c:v>0.0001</c:v>
                </c:pt>
                <c:pt idx="32">
                  <c:v>0.0001</c:v>
                </c:pt>
                <c:pt idx="33">
                  <c:v>0.0001</c:v>
                </c:pt>
                <c:pt idx="34">
                  <c:v>0.0001</c:v>
                </c:pt>
                <c:pt idx="35">
                  <c:v>0.0001</c:v>
                </c:pt>
                <c:pt idx="36">
                  <c:v>0.0001</c:v>
                </c:pt>
                <c:pt idx="37">
                  <c:v>0.0001</c:v>
                </c:pt>
                <c:pt idx="38">
                  <c:v>0.0001</c:v>
                </c:pt>
                <c:pt idx="39">
                  <c:v>0.0001</c:v>
                </c:pt>
                <c:pt idx="40">
                  <c:v>0.0001</c:v>
                </c:pt>
                <c:pt idx="41">
                  <c:v>0.0001</c:v>
                </c:pt>
                <c:pt idx="42">
                  <c:v>0.0001</c:v>
                </c:pt>
                <c:pt idx="43">
                  <c:v>0.0001</c:v>
                </c:pt>
                <c:pt idx="44">
                  <c:v>0.0001</c:v>
                </c:pt>
                <c:pt idx="45">
                  <c:v>0.0001</c:v>
                </c:pt>
                <c:pt idx="46">
                  <c:v>0.0001</c:v>
                </c:pt>
                <c:pt idx="47">
                  <c:v>0.0001</c:v>
                </c:pt>
                <c:pt idx="48">
                  <c:v>0.0001</c:v>
                </c:pt>
                <c:pt idx="49">
                  <c:v>0.0001</c:v>
                </c:pt>
                <c:pt idx="50">
                  <c:v>0.0001</c:v>
                </c:pt>
                <c:pt idx="51">
                  <c:v>0.0001</c:v>
                </c:pt>
                <c:pt idx="52">
                  <c:v>0.0001</c:v>
                </c:pt>
                <c:pt idx="53">
                  <c:v>0.0001</c:v>
                </c:pt>
                <c:pt idx="54">
                  <c:v>0.0001</c:v>
                </c:pt>
                <c:pt idx="55">
                  <c:v>0.0001</c:v>
                </c:pt>
                <c:pt idx="56">
                  <c:v>0.0001</c:v>
                </c:pt>
                <c:pt idx="57">
                  <c:v>0.0001</c:v>
                </c:pt>
                <c:pt idx="58">
                  <c:v>0.0001</c:v>
                </c:pt>
                <c:pt idx="59">
                  <c:v>0.0001</c:v>
                </c:pt>
                <c:pt idx="60">
                  <c:v>0.0001</c:v>
                </c:pt>
                <c:pt idx="61">
                  <c:v>0.0001</c:v>
                </c:pt>
                <c:pt idx="62">
                  <c:v>0.0001</c:v>
                </c:pt>
                <c:pt idx="63">
                  <c:v>0.0001</c:v>
                </c:pt>
                <c:pt idx="64">
                  <c:v>0.0001</c:v>
                </c:pt>
                <c:pt idx="65">
                  <c:v>0.0001</c:v>
                </c:pt>
                <c:pt idx="66">
                  <c:v>0.0001</c:v>
                </c:pt>
                <c:pt idx="67">
                  <c:v>0.0001</c:v>
                </c:pt>
                <c:pt idx="68">
                  <c:v>0.0001</c:v>
                </c:pt>
                <c:pt idx="69">
                  <c:v>0.0001</c:v>
                </c:pt>
                <c:pt idx="70">
                  <c:v>0.0001</c:v>
                </c:pt>
                <c:pt idx="71">
                  <c:v>0.0001</c:v>
                </c:pt>
                <c:pt idx="72">
                  <c:v>0.0001</c:v>
                </c:pt>
                <c:pt idx="73">
                  <c:v>0.0001</c:v>
                </c:pt>
                <c:pt idx="74">
                  <c:v>0.0001</c:v>
                </c:pt>
                <c:pt idx="75">
                  <c:v>0.0001</c:v>
                </c:pt>
                <c:pt idx="76">
                  <c:v>0.0001</c:v>
                </c:pt>
                <c:pt idx="77">
                  <c:v>0.0001</c:v>
                </c:pt>
                <c:pt idx="78">
                  <c:v>0.0001</c:v>
                </c:pt>
                <c:pt idx="79">
                  <c:v>0.0001</c:v>
                </c:pt>
                <c:pt idx="80">
                  <c:v>0.0001</c:v>
                </c:pt>
                <c:pt idx="81">
                  <c:v>0.0001</c:v>
                </c:pt>
                <c:pt idx="82">
                  <c:v>0.0001</c:v>
                </c:pt>
                <c:pt idx="83">
                  <c:v>0.0001</c:v>
                </c:pt>
                <c:pt idx="84">
                  <c:v>0.0001</c:v>
                </c:pt>
                <c:pt idx="85">
                  <c:v>0.0001</c:v>
                </c:pt>
                <c:pt idx="86">
                  <c:v>0.0001</c:v>
                </c:pt>
                <c:pt idx="87">
                  <c:v>0.0001</c:v>
                </c:pt>
                <c:pt idx="88">
                  <c:v>0.0001</c:v>
                </c:pt>
                <c:pt idx="89">
                  <c:v>0.0001</c:v>
                </c:pt>
                <c:pt idx="90">
                  <c:v>0.0001</c:v>
                </c:pt>
                <c:pt idx="91">
                  <c:v>0.0001</c:v>
                </c:pt>
                <c:pt idx="92">
                  <c:v>0.0001</c:v>
                </c:pt>
                <c:pt idx="93">
                  <c:v>0.0001</c:v>
                </c:pt>
                <c:pt idx="94">
                  <c:v>0.0001</c:v>
                </c:pt>
                <c:pt idx="95">
                  <c:v>0.0001</c:v>
                </c:pt>
                <c:pt idx="96">
                  <c:v>0.0001</c:v>
                </c:pt>
                <c:pt idx="97">
                  <c:v>0.0001</c:v>
                </c:pt>
                <c:pt idx="98">
                  <c:v>0.0001</c:v>
                </c:pt>
                <c:pt idx="99">
                  <c:v>0.0001</c:v>
                </c:pt>
                <c:pt idx="100">
                  <c:v>0.0001</c:v>
                </c:pt>
                <c:pt idx="101">
                  <c:v>0.0001</c:v>
                </c:pt>
                <c:pt idx="102">
                  <c:v>0.0001</c:v>
                </c:pt>
                <c:pt idx="103">
                  <c:v>0.0001</c:v>
                </c:pt>
                <c:pt idx="104">
                  <c:v>0.0001</c:v>
                </c:pt>
                <c:pt idx="105">
                  <c:v>0.0001</c:v>
                </c:pt>
                <c:pt idx="106">
                  <c:v>0.0001</c:v>
                </c:pt>
                <c:pt idx="107">
                  <c:v>0.0001</c:v>
                </c:pt>
                <c:pt idx="108">
                  <c:v>0.0001</c:v>
                </c:pt>
                <c:pt idx="109">
                  <c:v>0.0001</c:v>
                </c:pt>
                <c:pt idx="110">
                  <c:v>0.0001</c:v>
                </c:pt>
                <c:pt idx="111">
                  <c:v>0.0001</c:v>
                </c:pt>
                <c:pt idx="112">
                  <c:v>0.0001</c:v>
                </c:pt>
                <c:pt idx="113">
                  <c:v>0.0001</c:v>
                </c:pt>
                <c:pt idx="114">
                  <c:v>0.0001</c:v>
                </c:pt>
                <c:pt idx="115">
                  <c:v>0.0001</c:v>
                </c:pt>
                <c:pt idx="116">
                  <c:v>0.0001</c:v>
                </c:pt>
                <c:pt idx="117">
                  <c:v>0.0001</c:v>
                </c:pt>
                <c:pt idx="118">
                  <c:v>0.0001</c:v>
                </c:pt>
                <c:pt idx="119">
                  <c:v>0.0001</c:v>
                </c:pt>
                <c:pt idx="120">
                  <c:v>0.0001</c:v>
                </c:pt>
                <c:pt idx="121">
                  <c:v>0.0001</c:v>
                </c:pt>
                <c:pt idx="122">
                  <c:v>0.0001</c:v>
                </c:pt>
                <c:pt idx="123">
                  <c:v>0.0001</c:v>
                </c:pt>
                <c:pt idx="124">
                  <c:v>0.0001</c:v>
                </c:pt>
                <c:pt idx="125">
                  <c:v>0.0001</c:v>
                </c:pt>
                <c:pt idx="126">
                  <c:v>0.0001</c:v>
                </c:pt>
                <c:pt idx="127">
                  <c:v>0.0001</c:v>
                </c:pt>
                <c:pt idx="128">
                  <c:v>0.0001</c:v>
                </c:pt>
                <c:pt idx="129">
                  <c:v>0.0001</c:v>
                </c:pt>
                <c:pt idx="130">
                  <c:v>0.0001</c:v>
                </c:pt>
                <c:pt idx="131">
                  <c:v>0.0001</c:v>
                </c:pt>
                <c:pt idx="132">
                  <c:v>0.0001</c:v>
                </c:pt>
                <c:pt idx="133">
                  <c:v>0.0001</c:v>
                </c:pt>
                <c:pt idx="134">
                  <c:v>0.0001</c:v>
                </c:pt>
                <c:pt idx="135">
                  <c:v>0.0001</c:v>
                </c:pt>
                <c:pt idx="136">
                  <c:v>0.0001</c:v>
                </c:pt>
                <c:pt idx="137">
                  <c:v>0.0001</c:v>
                </c:pt>
                <c:pt idx="138">
                  <c:v>0.0001</c:v>
                </c:pt>
                <c:pt idx="139">
                  <c:v>0.0001</c:v>
                </c:pt>
                <c:pt idx="140">
                  <c:v>0.0001</c:v>
                </c:pt>
                <c:pt idx="141">
                  <c:v>0.0001</c:v>
                </c:pt>
                <c:pt idx="142">
                  <c:v>0.0001</c:v>
                </c:pt>
                <c:pt idx="143">
                  <c:v>0.0001</c:v>
                </c:pt>
                <c:pt idx="144">
                  <c:v>0.0001</c:v>
                </c:pt>
                <c:pt idx="145">
                  <c:v>0.0001</c:v>
                </c:pt>
                <c:pt idx="146">
                  <c:v>0.0001</c:v>
                </c:pt>
                <c:pt idx="147">
                  <c:v>0.0001</c:v>
                </c:pt>
                <c:pt idx="148">
                  <c:v>0.0001</c:v>
                </c:pt>
                <c:pt idx="149">
                  <c:v>0.0001</c:v>
                </c:pt>
                <c:pt idx="150">
                  <c:v>0.0001</c:v>
                </c:pt>
                <c:pt idx="151">
                  <c:v>0.0001</c:v>
                </c:pt>
                <c:pt idx="152">
                  <c:v>0.0001</c:v>
                </c:pt>
                <c:pt idx="153">
                  <c:v>0.0001</c:v>
                </c:pt>
                <c:pt idx="154">
                  <c:v>0.0001</c:v>
                </c:pt>
                <c:pt idx="155">
                  <c:v>0.0001</c:v>
                </c:pt>
                <c:pt idx="156">
                  <c:v>0.0001</c:v>
                </c:pt>
                <c:pt idx="157">
                  <c:v>0.0001</c:v>
                </c:pt>
                <c:pt idx="158">
                  <c:v>0.0001</c:v>
                </c:pt>
                <c:pt idx="159">
                  <c:v>0.0001</c:v>
                </c:pt>
                <c:pt idx="160">
                  <c:v>0.0001</c:v>
                </c:pt>
                <c:pt idx="161">
                  <c:v>0.0001</c:v>
                </c:pt>
                <c:pt idx="162">
                  <c:v>0.0001</c:v>
                </c:pt>
                <c:pt idx="163">
                  <c:v>0.0001</c:v>
                </c:pt>
                <c:pt idx="164">
                  <c:v>0.0001</c:v>
                </c:pt>
                <c:pt idx="165">
                  <c:v>0.0001</c:v>
                </c:pt>
                <c:pt idx="166">
                  <c:v>0.0001</c:v>
                </c:pt>
                <c:pt idx="167">
                  <c:v>0.0001</c:v>
                </c:pt>
                <c:pt idx="168">
                  <c:v>0.0001</c:v>
                </c:pt>
                <c:pt idx="169">
                  <c:v>0.0001</c:v>
                </c:pt>
                <c:pt idx="170">
                  <c:v>0.0001</c:v>
                </c:pt>
                <c:pt idx="171">
                  <c:v>0.0001</c:v>
                </c:pt>
                <c:pt idx="172">
                  <c:v>0.0001</c:v>
                </c:pt>
                <c:pt idx="173">
                  <c:v>0.0001</c:v>
                </c:pt>
                <c:pt idx="174">
                  <c:v>0.0001</c:v>
                </c:pt>
                <c:pt idx="175">
                  <c:v>0.0001</c:v>
                </c:pt>
                <c:pt idx="176">
                  <c:v>0.0001</c:v>
                </c:pt>
                <c:pt idx="177">
                  <c:v>0.0001</c:v>
                </c:pt>
                <c:pt idx="178">
                  <c:v>0.0001</c:v>
                </c:pt>
                <c:pt idx="179">
                  <c:v>0.0001</c:v>
                </c:pt>
                <c:pt idx="180">
                  <c:v>0.0001</c:v>
                </c:pt>
                <c:pt idx="181">
                  <c:v>0.0001</c:v>
                </c:pt>
                <c:pt idx="182">
                  <c:v>0.0001</c:v>
                </c:pt>
                <c:pt idx="183">
                  <c:v>0.0001</c:v>
                </c:pt>
                <c:pt idx="184">
                  <c:v>0.0001</c:v>
                </c:pt>
                <c:pt idx="185">
                  <c:v>0.0001</c:v>
                </c:pt>
                <c:pt idx="186">
                  <c:v>0.0001</c:v>
                </c:pt>
                <c:pt idx="187">
                  <c:v>0.0001</c:v>
                </c:pt>
                <c:pt idx="188">
                  <c:v>0.0001</c:v>
                </c:pt>
                <c:pt idx="189">
                  <c:v>0.0001</c:v>
                </c:pt>
                <c:pt idx="190">
                  <c:v>0.0001</c:v>
                </c:pt>
                <c:pt idx="191">
                  <c:v>0.0001</c:v>
                </c:pt>
                <c:pt idx="192">
                  <c:v>0.0001</c:v>
                </c:pt>
                <c:pt idx="193">
                  <c:v>0.0001</c:v>
                </c:pt>
                <c:pt idx="194">
                  <c:v>0.0001</c:v>
                </c:pt>
                <c:pt idx="195">
                  <c:v>0.0001</c:v>
                </c:pt>
                <c:pt idx="196">
                  <c:v>0.0001</c:v>
                </c:pt>
                <c:pt idx="197">
                  <c:v>0.0001</c:v>
                </c:pt>
                <c:pt idx="198">
                  <c:v>0.0001</c:v>
                </c:pt>
                <c:pt idx="199">
                  <c:v>0.0001</c:v>
                </c:pt>
                <c:pt idx="200">
                  <c:v>0.0001</c:v>
                </c:pt>
                <c:pt idx="201">
                  <c:v>0.0001</c:v>
                </c:pt>
                <c:pt idx="202">
                  <c:v>0.0001</c:v>
                </c:pt>
                <c:pt idx="203">
                  <c:v>0.0001</c:v>
                </c:pt>
                <c:pt idx="204">
                  <c:v>0.0001</c:v>
                </c:pt>
                <c:pt idx="205">
                  <c:v>0.0001</c:v>
                </c:pt>
                <c:pt idx="206">
                  <c:v>0.0001</c:v>
                </c:pt>
                <c:pt idx="207">
                  <c:v>0.0001</c:v>
                </c:pt>
                <c:pt idx="208">
                  <c:v>0.0001</c:v>
                </c:pt>
                <c:pt idx="209">
                  <c:v>0.0001</c:v>
                </c:pt>
                <c:pt idx="210">
                  <c:v>0.0001</c:v>
                </c:pt>
                <c:pt idx="211">
                  <c:v>0.0001</c:v>
                </c:pt>
                <c:pt idx="212">
                  <c:v>0.0001</c:v>
                </c:pt>
                <c:pt idx="213">
                  <c:v>0.0001</c:v>
                </c:pt>
                <c:pt idx="214">
                  <c:v>0.0001</c:v>
                </c:pt>
                <c:pt idx="215">
                  <c:v>0.0001</c:v>
                </c:pt>
                <c:pt idx="216">
                  <c:v>0.0001</c:v>
                </c:pt>
                <c:pt idx="217">
                  <c:v>0.0001</c:v>
                </c:pt>
                <c:pt idx="218">
                  <c:v>0.0001</c:v>
                </c:pt>
                <c:pt idx="219">
                  <c:v>0.0001</c:v>
                </c:pt>
                <c:pt idx="220">
                  <c:v>0.0001</c:v>
                </c:pt>
                <c:pt idx="221">
                  <c:v>0.0001</c:v>
                </c:pt>
                <c:pt idx="222">
                  <c:v>0.0001</c:v>
                </c:pt>
                <c:pt idx="223">
                  <c:v>0.0001</c:v>
                </c:pt>
                <c:pt idx="224">
                  <c:v>0.0001</c:v>
                </c:pt>
                <c:pt idx="225">
                  <c:v>0.0001</c:v>
                </c:pt>
                <c:pt idx="226">
                  <c:v>0.0001</c:v>
                </c:pt>
                <c:pt idx="227">
                  <c:v>0.0001</c:v>
                </c:pt>
                <c:pt idx="228">
                  <c:v>0.0001</c:v>
                </c:pt>
                <c:pt idx="229">
                  <c:v>0.0001</c:v>
                </c:pt>
                <c:pt idx="230">
                  <c:v>0.0001</c:v>
                </c:pt>
                <c:pt idx="231">
                  <c:v>0.0001</c:v>
                </c:pt>
                <c:pt idx="232">
                  <c:v>0.0001</c:v>
                </c:pt>
                <c:pt idx="233">
                  <c:v>0.0001</c:v>
                </c:pt>
                <c:pt idx="234">
                  <c:v>0.0001</c:v>
                </c:pt>
                <c:pt idx="235">
                  <c:v>0.0001</c:v>
                </c:pt>
                <c:pt idx="236">
                  <c:v>0.0001</c:v>
                </c:pt>
                <c:pt idx="237">
                  <c:v>0.0001</c:v>
                </c:pt>
                <c:pt idx="238">
                  <c:v>0.0001</c:v>
                </c:pt>
                <c:pt idx="239">
                  <c:v>0.0001</c:v>
                </c:pt>
                <c:pt idx="240">
                  <c:v>0.0001</c:v>
                </c:pt>
                <c:pt idx="241">
                  <c:v>0.0001</c:v>
                </c:pt>
                <c:pt idx="242">
                  <c:v>0.0001</c:v>
                </c:pt>
                <c:pt idx="243">
                  <c:v>0.0001</c:v>
                </c:pt>
                <c:pt idx="244">
                  <c:v>0.0001</c:v>
                </c:pt>
                <c:pt idx="245">
                  <c:v>0.0001</c:v>
                </c:pt>
                <c:pt idx="246">
                  <c:v>0.0001</c:v>
                </c:pt>
                <c:pt idx="247">
                  <c:v>0.0001</c:v>
                </c:pt>
                <c:pt idx="248">
                  <c:v>0.0001</c:v>
                </c:pt>
                <c:pt idx="249">
                  <c:v>0.0001</c:v>
                </c:pt>
                <c:pt idx="250">
                  <c:v>0.0001</c:v>
                </c:pt>
                <c:pt idx="251">
                  <c:v>0.0001</c:v>
                </c:pt>
                <c:pt idx="252">
                  <c:v>0.0001</c:v>
                </c:pt>
                <c:pt idx="253">
                  <c:v>0.0001</c:v>
                </c:pt>
                <c:pt idx="254">
                  <c:v>0.0001</c:v>
                </c:pt>
                <c:pt idx="255">
                  <c:v>0.0001</c:v>
                </c:pt>
                <c:pt idx="256">
                  <c:v>0.0001</c:v>
                </c:pt>
                <c:pt idx="257">
                  <c:v>0.0001</c:v>
                </c:pt>
                <c:pt idx="258">
                  <c:v>0.0001</c:v>
                </c:pt>
                <c:pt idx="259">
                  <c:v>0.0001</c:v>
                </c:pt>
                <c:pt idx="260">
                  <c:v>0.0001</c:v>
                </c:pt>
                <c:pt idx="261">
                  <c:v>0.0001</c:v>
                </c:pt>
                <c:pt idx="262">
                  <c:v>0.0001</c:v>
                </c:pt>
                <c:pt idx="263">
                  <c:v>0.0001</c:v>
                </c:pt>
                <c:pt idx="264">
                  <c:v>0.0001</c:v>
                </c:pt>
                <c:pt idx="265">
                  <c:v>0.0001</c:v>
                </c:pt>
                <c:pt idx="266">
                  <c:v>0.0001</c:v>
                </c:pt>
                <c:pt idx="267">
                  <c:v>0.0001</c:v>
                </c:pt>
                <c:pt idx="268">
                  <c:v>0.0001</c:v>
                </c:pt>
                <c:pt idx="269">
                  <c:v>0.0001</c:v>
                </c:pt>
                <c:pt idx="270">
                  <c:v>0.0001</c:v>
                </c:pt>
                <c:pt idx="271">
                  <c:v>0.0001</c:v>
                </c:pt>
                <c:pt idx="272">
                  <c:v>0.0001</c:v>
                </c:pt>
                <c:pt idx="273">
                  <c:v>0.0001</c:v>
                </c:pt>
                <c:pt idx="274">
                  <c:v>0.0001</c:v>
                </c:pt>
                <c:pt idx="275">
                  <c:v>0.0001</c:v>
                </c:pt>
                <c:pt idx="276">
                  <c:v>0.0001</c:v>
                </c:pt>
                <c:pt idx="277">
                  <c:v>0.0001</c:v>
                </c:pt>
                <c:pt idx="278">
                  <c:v>0.0001</c:v>
                </c:pt>
                <c:pt idx="279">
                  <c:v>0.0001</c:v>
                </c:pt>
                <c:pt idx="280">
                  <c:v>0.0001</c:v>
                </c:pt>
                <c:pt idx="281">
                  <c:v>0.0001</c:v>
                </c:pt>
                <c:pt idx="282">
                  <c:v>0.0001</c:v>
                </c:pt>
                <c:pt idx="283">
                  <c:v>0.0001</c:v>
                </c:pt>
                <c:pt idx="284">
                  <c:v>0.0001</c:v>
                </c:pt>
                <c:pt idx="285">
                  <c:v>0.0001</c:v>
                </c:pt>
                <c:pt idx="286">
                  <c:v>0.0001</c:v>
                </c:pt>
                <c:pt idx="287">
                  <c:v>0.0001</c:v>
                </c:pt>
                <c:pt idx="288">
                  <c:v>0.0001</c:v>
                </c:pt>
                <c:pt idx="289">
                  <c:v>0.0001</c:v>
                </c:pt>
                <c:pt idx="290">
                  <c:v>0.0001</c:v>
                </c:pt>
                <c:pt idx="291">
                  <c:v>0.0001</c:v>
                </c:pt>
                <c:pt idx="292">
                  <c:v>0.0001</c:v>
                </c:pt>
                <c:pt idx="293">
                  <c:v>0.0001</c:v>
                </c:pt>
                <c:pt idx="294">
                  <c:v>0.0001</c:v>
                </c:pt>
                <c:pt idx="295">
                  <c:v>0.0001</c:v>
                </c:pt>
                <c:pt idx="296">
                  <c:v>0.0001</c:v>
                </c:pt>
                <c:pt idx="297">
                  <c:v>0.0001</c:v>
                </c:pt>
                <c:pt idx="298">
                  <c:v>0.0001</c:v>
                </c:pt>
                <c:pt idx="299">
                  <c:v>0.0001</c:v>
                </c:pt>
                <c:pt idx="300">
                  <c:v>0.0001</c:v>
                </c:pt>
                <c:pt idx="301">
                  <c:v>0.0001</c:v>
                </c:pt>
                <c:pt idx="302">
                  <c:v>0.0001</c:v>
                </c:pt>
                <c:pt idx="303">
                  <c:v>0.0001</c:v>
                </c:pt>
                <c:pt idx="304">
                  <c:v>0.0001</c:v>
                </c:pt>
                <c:pt idx="305">
                  <c:v>0.0001</c:v>
                </c:pt>
                <c:pt idx="306">
                  <c:v>0.0001</c:v>
                </c:pt>
                <c:pt idx="307">
                  <c:v>0.0001</c:v>
                </c:pt>
                <c:pt idx="308">
                  <c:v>0.0001</c:v>
                </c:pt>
                <c:pt idx="309">
                  <c:v>0.0001</c:v>
                </c:pt>
                <c:pt idx="310">
                  <c:v>0.0001</c:v>
                </c:pt>
                <c:pt idx="311">
                  <c:v>0.0001</c:v>
                </c:pt>
                <c:pt idx="312">
                  <c:v>0.0001</c:v>
                </c:pt>
                <c:pt idx="313">
                  <c:v>0.0001</c:v>
                </c:pt>
                <c:pt idx="314">
                  <c:v>0.0001</c:v>
                </c:pt>
                <c:pt idx="315">
                  <c:v>0.0001</c:v>
                </c:pt>
                <c:pt idx="316">
                  <c:v>0.0001</c:v>
                </c:pt>
                <c:pt idx="317">
                  <c:v>0.0001</c:v>
                </c:pt>
                <c:pt idx="318">
                  <c:v>0.0001</c:v>
                </c:pt>
                <c:pt idx="319">
                  <c:v>0.0001</c:v>
                </c:pt>
                <c:pt idx="320">
                  <c:v>0.0001</c:v>
                </c:pt>
                <c:pt idx="321">
                  <c:v>0.0001</c:v>
                </c:pt>
                <c:pt idx="322">
                  <c:v>0.0001</c:v>
                </c:pt>
                <c:pt idx="323">
                  <c:v>0.0001</c:v>
                </c:pt>
                <c:pt idx="324">
                  <c:v>0.0001</c:v>
                </c:pt>
                <c:pt idx="325">
                  <c:v>0.0001</c:v>
                </c:pt>
                <c:pt idx="326">
                  <c:v>0.0001</c:v>
                </c:pt>
                <c:pt idx="327">
                  <c:v>0.0001</c:v>
                </c:pt>
                <c:pt idx="328">
                  <c:v>0.0001</c:v>
                </c:pt>
                <c:pt idx="329">
                  <c:v>0.0001</c:v>
                </c:pt>
                <c:pt idx="330">
                  <c:v>0.0001</c:v>
                </c:pt>
                <c:pt idx="331">
                  <c:v>0.0001</c:v>
                </c:pt>
                <c:pt idx="332">
                  <c:v>0.0001</c:v>
                </c:pt>
                <c:pt idx="333">
                  <c:v>0.0001</c:v>
                </c:pt>
                <c:pt idx="334">
                  <c:v>0.0001</c:v>
                </c:pt>
                <c:pt idx="335">
                  <c:v>0.0001</c:v>
                </c:pt>
                <c:pt idx="336">
                  <c:v>0.0001</c:v>
                </c:pt>
                <c:pt idx="337">
                  <c:v>0.0001</c:v>
                </c:pt>
                <c:pt idx="338">
                  <c:v>0.0001</c:v>
                </c:pt>
                <c:pt idx="339">
                  <c:v>0.0001</c:v>
                </c:pt>
                <c:pt idx="340">
                  <c:v>0.0001</c:v>
                </c:pt>
                <c:pt idx="341">
                  <c:v>0.0001</c:v>
                </c:pt>
                <c:pt idx="342">
                  <c:v>0.0001</c:v>
                </c:pt>
                <c:pt idx="343">
                  <c:v>0.0001</c:v>
                </c:pt>
                <c:pt idx="344">
                  <c:v>0.0001</c:v>
                </c:pt>
                <c:pt idx="345">
                  <c:v>0.0001</c:v>
                </c:pt>
                <c:pt idx="346">
                  <c:v>0.0001</c:v>
                </c:pt>
                <c:pt idx="347">
                  <c:v>0.0001</c:v>
                </c:pt>
                <c:pt idx="348">
                  <c:v>0.0001</c:v>
                </c:pt>
                <c:pt idx="349">
                  <c:v>0.0001</c:v>
                </c:pt>
                <c:pt idx="350">
                  <c:v>0.0001</c:v>
                </c:pt>
                <c:pt idx="351">
                  <c:v>0.0001</c:v>
                </c:pt>
                <c:pt idx="352">
                  <c:v>0.0001</c:v>
                </c:pt>
                <c:pt idx="353">
                  <c:v>0.0001</c:v>
                </c:pt>
                <c:pt idx="354">
                  <c:v>0.0001</c:v>
                </c:pt>
                <c:pt idx="355">
                  <c:v>0.0001</c:v>
                </c:pt>
                <c:pt idx="356">
                  <c:v>0.0001</c:v>
                </c:pt>
                <c:pt idx="357">
                  <c:v>0.0001</c:v>
                </c:pt>
                <c:pt idx="358">
                  <c:v>0.0001</c:v>
                </c:pt>
                <c:pt idx="359">
                  <c:v>0.0001</c:v>
                </c:pt>
                <c:pt idx="360">
                  <c:v>0.0001</c:v>
                </c:pt>
                <c:pt idx="361">
                  <c:v>0.0001</c:v>
                </c:pt>
                <c:pt idx="362">
                  <c:v>0.0001</c:v>
                </c:pt>
                <c:pt idx="363">
                  <c:v>0.0001</c:v>
                </c:pt>
                <c:pt idx="364">
                  <c:v>0.0001</c:v>
                </c:pt>
                <c:pt idx="365">
                  <c:v>0.0001</c:v>
                </c:pt>
                <c:pt idx="366">
                  <c:v>0.0001</c:v>
                </c:pt>
                <c:pt idx="367">
                  <c:v>0.0001</c:v>
                </c:pt>
                <c:pt idx="368">
                  <c:v>0.0001</c:v>
                </c:pt>
                <c:pt idx="369">
                  <c:v>0.0001</c:v>
                </c:pt>
                <c:pt idx="370">
                  <c:v>0.0001</c:v>
                </c:pt>
                <c:pt idx="371">
                  <c:v>0.0001</c:v>
                </c:pt>
                <c:pt idx="372">
                  <c:v>0.0001</c:v>
                </c:pt>
                <c:pt idx="373">
                  <c:v>0.0001</c:v>
                </c:pt>
                <c:pt idx="374">
                  <c:v>0.0001</c:v>
                </c:pt>
                <c:pt idx="375">
                  <c:v>0.0001</c:v>
                </c:pt>
                <c:pt idx="376">
                  <c:v>0.0001</c:v>
                </c:pt>
                <c:pt idx="377">
                  <c:v>0.0001</c:v>
                </c:pt>
                <c:pt idx="378">
                  <c:v>0.0001</c:v>
                </c:pt>
                <c:pt idx="379">
                  <c:v>0.0001</c:v>
                </c:pt>
                <c:pt idx="380">
                  <c:v>0.0001</c:v>
                </c:pt>
                <c:pt idx="381">
                  <c:v>0.0001</c:v>
                </c:pt>
                <c:pt idx="382">
                  <c:v>0.0001</c:v>
                </c:pt>
                <c:pt idx="383">
                  <c:v>0.0001</c:v>
                </c:pt>
                <c:pt idx="384">
                  <c:v>0.0001</c:v>
                </c:pt>
                <c:pt idx="385">
                  <c:v>0.0001</c:v>
                </c:pt>
                <c:pt idx="386">
                  <c:v>0.0001</c:v>
                </c:pt>
                <c:pt idx="387">
                  <c:v>0.0001</c:v>
                </c:pt>
                <c:pt idx="388">
                  <c:v>0.0001</c:v>
                </c:pt>
                <c:pt idx="389">
                  <c:v>0.0001</c:v>
                </c:pt>
                <c:pt idx="390">
                  <c:v>0.0001</c:v>
                </c:pt>
                <c:pt idx="391">
                  <c:v>0.0001</c:v>
                </c:pt>
                <c:pt idx="392">
                  <c:v>0.0001</c:v>
                </c:pt>
                <c:pt idx="393">
                  <c:v>0.0001</c:v>
                </c:pt>
                <c:pt idx="394">
                  <c:v>0.0001</c:v>
                </c:pt>
                <c:pt idx="395">
                  <c:v>0.0001</c:v>
                </c:pt>
                <c:pt idx="396">
                  <c:v>0.0001</c:v>
                </c:pt>
                <c:pt idx="397">
                  <c:v>0.0001</c:v>
                </c:pt>
                <c:pt idx="398">
                  <c:v>0.0001</c:v>
                </c:pt>
                <c:pt idx="399">
                  <c:v>0.0001</c:v>
                </c:pt>
                <c:pt idx="400">
                  <c:v>0.0001</c:v>
                </c:pt>
                <c:pt idx="401">
                  <c:v>0.0001</c:v>
                </c:pt>
                <c:pt idx="402">
                  <c:v>0.0001</c:v>
                </c:pt>
                <c:pt idx="403">
                  <c:v>0.0001</c:v>
                </c:pt>
                <c:pt idx="404">
                  <c:v>0.0001</c:v>
                </c:pt>
                <c:pt idx="405">
                  <c:v>0.0001</c:v>
                </c:pt>
                <c:pt idx="406">
                  <c:v>0.0001</c:v>
                </c:pt>
                <c:pt idx="407">
                  <c:v>0.0001</c:v>
                </c:pt>
                <c:pt idx="408">
                  <c:v>0.0001</c:v>
                </c:pt>
                <c:pt idx="409">
                  <c:v>0.0001</c:v>
                </c:pt>
                <c:pt idx="410">
                  <c:v>0.0001</c:v>
                </c:pt>
                <c:pt idx="411">
                  <c:v>0.0001</c:v>
                </c:pt>
                <c:pt idx="412">
                  <c:v>0.0001</c:v>
                </c:pt>
                <c:pt idx="413">
                  <c:v>0.0001</c:v>
                </c:pt>
                <c:pt idx="414">
                  <c:v>0.0001</c:v>
                </c:pt>
                <c:pt idx="415">
                  <c:v>0.0001</c:v>
                </c:pt>
                <c:pt idx="416">
                  <c:v>0.0001</c:v>
                </c:pt>
                <c:pt idx="417">
                  <c:v>0.0001</c:v>
                </c:pt>
                <c:pt idx="418">
                  <c:v>0.0001</c:v>
                </c:pt>
                <c:pt idx="419">
                  <c:v>0.0001</c:v>
                </c:pt>
                <c:pt idx="420">
                  <c:v>0.0001</c:v>
                </c:pt>
                <c:pt idx="421">
                  <c:v>0.0001</c:v>
                </c:pt>
                <c:pt idx="422">
                  <c:v>0.0001</c:v>
                </c:pt>
                <c:pt idx="423">
                  <c:v>0.0001</c:v>
                </c:pt>
                <c:pt idx="424">
                  <c:v>0.0001</c:v>
                </c:pt>
                <c:pt idx="425">
                  <c:v>0.0001</c:v>
                </c:pt>
                <c:pt idx="426">
                  <c:v>0.0001</c:v>
                </c:pt>
                <c:pt idx="427">
                  <c:v>0.0001</c:v>
                </c:pt>
                <c:pt idx="428">
                  <c:v>0.0001</c:v>
                </c:pt>
                <c:pt idx="429">
                  <c:v>0.0001</c:v>
                </c:pt>
                <c:pt idx="430">
                  <c:v>0.0001</c:v>
                </c:pt>
                <c:pt idx="431">
                  <c:v>0.0001</c:v>
                </c:pt>
                <c:pt idx="432">
                  <c:v>0.0001</c:v>
                </c:pt>
                <c:pt idx="433">
                  <c:v>0.0001</c:v>
                </c:pt>
                <c:pt idx="434">
                  <c:v>0.0001</c:v>
                </c:pt>
                <c:pt idx="435">
                  <c:v>0.0001</c:v>
                </c:pt>
                <c:pt idx="436">
                  <c:v>0.0001</c:v>
                </c:pt>
                <c:pt idx="437">
                  <c:v>0.0001</c:v>
                </c:pt>
                <c:pt idx="438">
                  <c:v>0.0001</c:v>
                </c:pt>
                <c:pt idx="439">
                  <c:v>0.0001</c:v>
                </c:pt>
                <c:pt idx="440">
                  <c:v>0.0001</c:v>
                </c:pt>
                <c:pt idx="441">
                  <c:v>0.0001</c:v>
                </c:pt>
                <c:pt idx="442">
                  <c:v>0.0001</c:v>
                </c:pt>
                <c:pt idx="443">
                  <c:v>0.0001</c:v>
                </c:pt>
                <c:pt idx="444">
                  <c:v>0.0001</c:v>
                </c:pt>
                <c:pt idx="445">
                  <c:v>0.0001</c:v>
                </c:pt>
                <c:pt idx="446">
                  <c:v>0.0001</c:v>
                </c:pt>
                <c:pt idx="447">
                  <c:v>0.0001</c:v>
                </c:pt>
                <c:pt idx="448">
                  <c:v>0.0001</c:v>
                </c:pt>
                <c:pt idx="449">
                  <c:v>0.0001</c:v>
                </c:pt>
                <c:pt idx="450">
                  <c:v>0.0001</c:v>
                </c:pt>
                <c:pt idx="451">
                  <c:v>0.0001</c:v>
                </c:pt>
                <c:pt idx="452">
                  <c:v>0.0001</c:v>
                </c:pt>
                <c:pt idx="453">
                  <c:v>0.0001</c:v>
                </c:pt>
                <c:pt idx="454">
                  <c:v>0.0001</c:v>
                </c:pt>
                <c:pt idx="455">
                  <c:v>0.0001</c:v>
                </c:pt>
                <c:pt idx="456">
                  <c:v>0.0001</c:v>
                </c:pt>
                <c:pt idx="457">
                  <c:v>0.0001</c:v>
                </c:pt>
                <c:pt idx="458">
                  <c:v>0.0001</c:v>
                </c:pt>
                <c:pt idx="459">
                  <c:v>0.0001</c:v>
                </c:pt>
                <c:pt idx="460">
                  <c:v>0.0001</c:v>
                </c:pt>
                <c:pt idx="461">
                  <c:v>0.0001</c:v>
                </c:pt>
                <c:pt idx="462">
                  <c:v>0.0001</c:v>
                </c:pt>
                <c:pt idx="463">
                  <c:v>0.0001</c:v>
                </c:pt>
                <c:pt idx="464">
                  <c:v>0.0001</c:v>
                </c:pt>
                <c:pt idx="465">
                  <c:v>0.0001</c:v>
                </c:pt>
                <c:pt idx="466">
                  <c:v>0.0001</c:v>
                </c:pt>
                <c:pt idx="467">
                  <c:v>0.0001</c:v>
                </c:pt>
                <c:pt idx="468">
                  <c:v>0.0001</c:v>
                </c:pt>
                <c:pt idx="469">
                  <c:v>0.0001</c:v>
                </c:pt>
                <c:pt idx="470">
                  <c:v>0.0001</c:v>
                </c:pt>
                <c:pt idx="471">
                  <c:v>0.0001</c:v>
                </c:pt>
                <c:pt idx="472">
                  <c:v>0.0001</c:v>
                </c:pt>
                <c:pt idx="473">
                  <c:v>0.0001</c:v>
                </c:pt>
                <c:pt idx="474">
                  <c:v>0.0001</c:v>
                </c:pt>
                <c:pt idx="475">
                  <c:v>0.0001</c:v>
                </c:pt>
                <c:pt idx="476">
                  <c:v>0.0001</c:v>
                </c:pt>
                <c:pt idx="477">
                  <c:v>0.0001</c:v>
                </c:pt>
                <c:pt idx="478">
                  <c:v>0.0001</c:v>
                </c:pt>
                <c:pt idx="479">
                  <c:v>0.0001</c:v>
                </c:pt>
                <c:pt idx="480">
                  <c:v>0.0001</c:v>
                </c:pt>
                <c:pt idx="481">
                  <c:v>0.0001</c:v>
                </c:pt>
                <c:pt idx="482">
                  <c:v>0.0001</c:v>
                </c:pt>
                <c:pt idx="483">
                  <c:v>0.0001</c:v>
                </c:pt>
                <c:pt idx="484">
                  <c:v>0.0001</c:v>
                </c:pt>
                <c:pt idx="485">
                  <c:v>0.0001</c:v>
                </c:pt>
                <c:pt idx="486">
                  <c:v>0.0001</c:v>
                </c:pt>
                <c:pt idx="487">
                  <c:v>0.0001</c:v>
                </c:pt>
                <c:pt idx="488">
                  <c:v>0.0001</c:v>
                </c:pt>
                <c:pt idx="489">
                  <c:v>0.0001</c:v>
                </c:pt>
                <c:pt idx="490">
                  <c:v>0.0001</c:v>
                </c:pt>
                <c:pt idx="491">
                  <c:v>0.0001</c:v>
                </c:pt>
                <c:pt idx="492">
                  <c:v>0.0001</c:v>
                </c:pt>
                <c:pt idx="493">
                  <c:v>0.0001</c:v>
                </c:pt>
                <c:pt idx="494">
                  <c:v>0.0001</c:v>
                </c:pt>
                <c:pt idx="495">
                  <c:v>0.0001</c:v>
                </c:pt>
                <c:pt idx="496">
                  <c:v>0.0001</c:v>
                </c:pt>
                <c:pt idx="497">
                  <c:v>0.0001</c:v>
                </c:pt>
                <c:pt idx="498">
                  <c:v>0.0001</c:v>
                </c:pt>
                <c:pt idx="499">
                  <c:v>0.0001</c:v>
                </c:pt>
                <c:pt idx="500">
                  <c:v>0.0001</c:v>
                </c:pt>
                <c:pt idx="501">
                  <c:v>0.0001</c:v>
                </c:pt>
                <c:pt idx="502">
                  <c:v>0.0001</c:v>
                </c:pt>
                <c:pt idx="503">
                  <c:v>0.0001</c:v>
                </c:pt>
                <c:pt idx="504">
                  <c:v>0.0001</c:v>
                </c:pt>
                <c:pt idx="505">
                  <c:v>0.0001</c:v>
                </c:pt>
                <c:pt idx="506">
                  <c:v>0.0001</c:v>
                </c:pt>
                <c:pt idx="507">
                  <c:v>0.0001</c:v>
                </c:pt>
                <c:pt idx="508">
                  <c:v>0.0001</c:v>
                </c:pt>
                <c:pt idx="509">
                  <c:v>0.0001</c:v>
                </c:pt>
                <c:pt idx="510">
                  <c:v>0.0001</c:v>
                </c:pt>
                <c:pt idx="511">
                  <c:v>0.0001</c:v>
                </c:pt>
                <c:pt idx="512">
                  <c:v>0.0001</c:v>
                </c:pt>
                <c:pt idx="513">
                  <c:v>0.0001</c:v>
                </c:pt>
                <c:pt idx="514">
                  <c:v>0.0001</c:v>
                </c:pt>
                <c:pt idx="515">
                  <c:v>0.0001</c:v>
                </c:pt>
                <c:pt idx="516">
                  <c:v>0.0001</c:v>
                </c:pt>
                <c:pt idx="517">
                  <c:v>0.0001</c:v>
                </c:pt>
                <c:pt idx="518">
                  <c:v>0.0001</c:v>
                </c:pt>
                <c:pt idx="519">
                  <c:v>0.0001</c:v>
                </c:pt>
                <c:pt idx="520">
                  <c:v>0.0001</c:v>
                </c:pt>
                <c:pt idx="521">
                  <c:v>0.0001</c:v>
                </c:pt>
                <c:pt idx="522">
                  <c:v>0.0001</c:v>
                </c:pt>
                <c:pt idx="523">
                  <c:v>0.0001</c:v>
                </c:pt>
                <c:pt idx="524">
                  <c:v>0.0001</c:v>
                </c:pt>
                <c:pt idx="525">
                  <c:v>0.0001</c:v>
                </c:pt>
                <c:pt idx="526">
                  <c:v>0.0001</c:v>
                </c:pt>
                <c:pt idx="527">
                  <c:v>0.0001</c:v>
                </c:pt>
                <c:pt idx="528">
                  <c:v>0.0001</c:v>
                </c:pt>
                <c:pt idx="529">
                  <c:v>0.0001</c:v>
                </c:pt>
                <c:pt idx="530">
                  <c:v>0.0001</c:v>
                </c:pt>
                <c:pt idx="531">
                  <c:v>0.0001</c:v>
                </c:pt>
                <c:pt idx="532">
                  <c:v>0.0001</c:v>
                </c:pt>
                <c:pt idx="533">
                  <c:v>0.0001</c:v>
                </c:pt>
                <c:pt idx="534">
                  <c:v>0.0001</c:v>
                </c:pt>
                <c:pt idx="535">
                  <c:v>0.0001</c:v>
                </c:pt>
                <c:pt idx="536">
                  <c:v>0.0001</c:v>
                </c:pt>
                <c:pt idx="537">
                  <c:v>0.0001</c:v>
                </c:pt>
                <c:pt idx="538">
                  <c:v>0.0001</c:v>
                </c:pt>
                <c:pt idx="539">
                  <c:v>0.0001</c:v>
                </c:pt>
                <c:pt idx="540">
                  <c:v>0.0001</c:v>
                </c:pt>
                <c:pt idx="541">
                  <c:v>0.0001</c:v>
                </c:pt>
                <c:pt idx="542">
                  <c:v>0.0001</c:v>
                </c:pt>
                <c:pt idx="543">
                  <c:v>0.0001</c:v>
                </c:pt>
                <c:pt idx="544">
                  <c:v>0.0001</c:v>
                </c:pt>
                <c:pt idx="545">
                  <c:v>0.0001</c:v>
                </c:pt>
                <c:pt idx="546">
                  <c:v>0.0001</c:v>
                </c:pt>
                <c:pt idx="547">
                  <c:v>0.0001</c:v>
                </c:pt>
                <c:pt idx="548">
                  <c:v>0.0001</c:v>
                </c:pt>
                <c:pt idx="549">
                  <c:v>0.0001</c:v>
                </c:pt>
                <c:pt idx="550">
                  <c:v>0.0001</c:v>
                </c:pt>
                <c:pt idx="551">
                  <c:v>0.0001</c:v>
                </c:pt>
                <c:pt idx="552">
                  <c:v>0.0001</c:v>
                </c:pt>
                <c:pt idx="553">
                  <c:v>0.0001</c:v>
                </c:pt>
                <c:pt idx="554">
                  <c:v>0.0001</c:v>
                </c:pt>
                <c:pt idx="555">
                  <c:v>0.0001</c:v>
                </c:pt>
                <c:pt idx="556">
                  <c:v>0.0001</c:v>
                </c:pt>
                <c:pt idx="557">
                  <c:v>0.0001</c:v>
                </c:pt>
                <c:pt idx="558">
                  <c:v>0.0001</c:v>
                </c:pt>
                <c:pt idx="559">
                  <c:v>0.0001</c:v>
                </c:pt>
                <c:pt idx="560">
                  <c:v>0.0001</c:v>
                </c:pt>
                <c:pt idx="561">
                  <c:v>0.0001</c:v>
                </c:pt>
                <c:pt idx="562">
                  <c:v>0.0001</c:v>
                </c:pt>
                <c:pt idx="563">
                  <c:v>0.0001</c:v>
                </c:pt>
                <c:pt idx="564">
                  <c:v>0.0001</c:v>
                </c:pt>
                <c:pt idx="565">
                  <c:v>0.0001</c:v>
                </c:pt>
                <c:pt idx="566">
                  <c:v>0.0001</c:v>
                </c:pt>
                <c:pt idx="567">
                  <c:v>0.0001</c:v>
                </c:pt>
                <c:pt idx="568">
                  <c:v>0.0001</c:v>
                </c:pt>
                <c:pt idx="569">
                  <c:v>0.0001</c:v>
                </c:pt>
                <c:pt idx="570">
                  <c:v>0.0001</c:v>
                </c:pt>
                <c:pt idx="571">
                  <c:v>0.0001</c:v>
                </c:pt>
                <c:pt idx="572">
                  <c:v>0.0001</c:v>
                </c:pt>
                <c:pt idx="573">
                  <c:v>0.0001</c:v>
                </c:pt>
                <c:pt idx="574">
                  <c:v>0.0001</c:v>
                </c:pt>
                <c:pt idx="575">
                  <c:v>0.0001</c:v>
                </c:pt>
                <c:pt idx="576">
                  <c:v>0.0001</c:v>
                </c:pt>
                <c:pt idx="577">
                  <c:v>0.0001</c:v>
                </c:pt>
                <c:pt idx="578">
                  <c:v>0.0001</c:v>
                </c:pt>
                <c:pt idx="579">
                  <c:v>0.0001</c:v>
                </c:pt>
                <c:pt idx="580">
                  <c:v>0.0001</c:v>
                </c:pt>
                <c:pt idx="581">
                  <c:v>0.0001</c:v>
                </c:pt>
                <c:pt idx="582">
                  <c:v>0.0001</c:v>
                </c:pt>
                <c:pt idx="583">
                  <c:v>0.0001</c:v>
                </c:pt>
                <c:pt idx="584">
                  <c:v>0.0001</c:v>
                </c:pt>
                <c:pt idx="585">
                  <c:v>0.0001</c:v>
                </c:pt>
                <c:pt idx="586">
                  <c:v>0.0001</c:v>
                </c:pt>
                <c:pt idx="587">
                  <c:v>0.0001</c:v>
                </c:pt>
                <c:pt idx="588">
                  <c:v>0.0001</c:v>
                </c:pt>
                <c:pt idx="589">
                  <c:v>0.0001</c:v>
                </c:pt>
                <c:pt idx="590">
                  <c:v>0.0001</c:v>
                </c:pt>
                <c:pt idx="591">
                  <c:v>0.0001</c:v>
                </c:pt>
                <c:pt idx="592">
                  <c:v>0.0001</c:v>
                </c:pt>
                <c:pt idx="593">
                  <c:v>0.0001</c:v>
                </c:pt>
                <c:pt idx="594">
                  <c:v>0.0001</c:v>
                </c:pt>
                <c:pt idx="595">
                  <c:v>0.0001</c:v>
                </c:pt>
                <c:pt idx="596">
                  <c:v>0.0001</c:v>
                </c:pt>
                <c:pt idx="597">
                  <c:v>0.0001</c:v>
                </c:pt>
                <c:pt idx="598">
                  <c:v>0.0001</c:v>
                </c:pt>
                <c:pt idx="599">
                  <c:v>0.0001</c:v>
                </c:pt>
                <c:pt idx="600">
                  <c:v>0.0001</c:v>
                </c:pt>
                <c:pt idx="601">
                  <c:v>0.0001</c:v>
                </c:pt>
                <c:pt idx="602">
                  <c:v>0.0001</c:v>
                </c:pt>
                <c:pt idx="603">
                  <c:v>0.0001</c:v>
                </c:pt>
                <c:pt idx="604">
                  <c:v>0.0001</c:v>
                </c:pt>
                <c:pt idx="605">
                  <c:v>0.0001</c:v>
                </c:pt>
                <c:pt idx="606">
                  <c:v>0.0001</c:v>
                </c:pt>
                <c:pt idx="607">
                  <c:v>0.0001</c:v>
                </c:pt>
                <c:pt idx="608">
                  <c:v>0.0001</c:v>
                </c:pt>
                <c:pt idx="609">
                  <c:v>0.0001</c:v>
                </c:pt>
                <c:pt idx="610">
                  <c:v>0.0001</c:v>
                </c:pt>
                <c:pt idx="611">
                  <c:v>0.0001</c:v>
                </c:pt>
                <c:pt idx="612">
                  <c:v>0.0001</c:v>
                </c:pt>
                <c:pt idx="613">
                  <c:v>0.0001</c:v>
                </c:pt>
                <c:pt idx="614">
                  <c:v>0.0001</c:v>
                </c:pt>
                <c:pt idx="615">
                  <c:v>0.0001</c:v>
                </c:pt>
                <c:pt idx="616">
                  <c:v>0.0001</c:v>
                </c:pt>
                <c:pt idx="617">
                  <c:v>0.0001</c:v>
                </c:pt>
                <c:pt idx="618">
                  <c:v>0.0001</c:v>
                </c:pt>
                <c:pt idx="619">
                  <c:v>0.0001</c:v>
                </c:pt>
                <c:pt idx="620">
                  <c:v>0.0001</c:v>
                </c:pt>
                <c:pt idx="621">
                  <c:v>0.0001</c:v>
                </c:pt>
                <c:pt idx="622">
                  <c:v>0.0001</c:v>
                </c:pt>
                <c:pt idx="623">
                  <c:v>0.0001</c:v>
                </c:pt>
                <c:pt idx="624">
                  <c:v>0.0001</c:v>
                </c:pt>
                <c:pt idx="625">
                  <c:v>0.0001</c:v>
                </c:pt>
                <c:pt idx="626">
                  <c:v>0.0001</c:v>
                </c:pt>
                <c:pt idx="627">
                  <c:v>0.0001</c:v>
                </c:pt>
                <c:pt idx="628">
                  <c:v>0.0001</c:v>
                </c:pt>
                <c:pt idx="629">
                  <c:v>0.0001</c:v>
                </c:pt>
                <c:pt idx="630">
                  <c:v>0.0001</c:v>
                </c:pt>
                <c:pt idx="631">
                  <c:v>0.0001</c:v>
                </c:pt>
                <c:pt idx="632">
                  <c:v>0.0001</c:v>
                </c:pt>
                <c:pt idx="633">
                  <c:v>0.0001</c:v>
                </c:pt>
                <c:pt idx="634">
                  <c:v>0.0001</c:v>
                </c:pt>
                <c:pt idx="635">
                  <c:v>0.0001</c:v>
                </c:pt>
                <c:pt idx="636">
                  <c:v>0.0001</c:v>
                </c:pt>
                <c:pt idx="637">
                  <c:v>0.0001</c:v>
                </c:pt>
                <c:pt idx="638">
                  <c:v>0.0001</c:v>
                </c:pt>
                <c:pt idx="639">
                  <c:v>0.0001</c:v>
                </c:pt>
                <c:pt idx="640">
                  <c:v>0.0001</c:v>
                </c:pt>
                <c:pt idx="641">
                  <c:v>0.0001</c:v>
                </c:pt>
                <c:pt idx="642">
                  <c:v>0.0001</c:v>
                </c:pt>
                <c:pt idx="643">
                  <c:v>0.0001</c:v>
                </c:pt>
                <c:pt idx="644">
                  <c:v>0.0001</c:v>
                </c:pt>
                <c:pt idx="645">
                  <c:v>0.0001</c:v>
                </c:pt>
                <c:pt idx="646">
                  <c:v>0.0001</c:v>
                </c:pt>
                <c:pt idx="647">
                  <c:v>0.0001</c:v>
                </c:pt>
                <c:pt idx="648">
                  <c:v>0.0001</c:v>
                </c:pt>
                <c:pt idx="649">
                  <c:v>0.0001</c:v>
                </c:pt>
                <c:pt idx="650">
                  <c:v>0.0001</c:v>
                </c:pt>
                <c:pt idx="651">
                  <c:v>0.0001</c:v>
                </c:pt>
                <c:pt idx="652">
                  <c:v>0.0001</c:v>
                </c:pt>
                <c:pt idx="653">
                  <c:v>0.0001</c:v>
                </c:pt>
                <c:pt idx="654">
                  <c:v>0.0001</c:v>
                </c:pt>
                <c:pt idx="655">
                  <c:v>0.0001</c:v>
                </c:pt>
                <c:pt idx="656">
                  <c:v>0.0001</c:v>
                </c:pt>
                <c:pt idx="657">
                  <c:v>0.0001</c:v>
                </c:pt>
                <c:pt idx="658">
                  <c:v>0.0001</c:v>
                </c:pt>
                <c:pt idx="659">
                  <c:v>0.0001</c:v>
                </c:pt>
                <c:pt idx="660">
                  <c:v>0.0001</c:v>
                </c:pt>
                <c:pt idx="661">
                  <c:v>0.0001</c:v>
                </c:pt>
                <c:pt idx="662">
                  <c:v>0.0001</c:v>
                </c:pt>
                <c:pt idx="663">
                  <c:v>0.0001</c:v>
                </c:pt>
                <c:pt idx="664">
                  <c:v>0.0001</c:v>
                </c:pt>
                <c:pt idx="665">
                  <c:v>0.0001</c:v>
                </c:pt>
                <c:pt idx="666">
                  <c:v>0.0001</c:v>
                </c:pt>
                <c:pt idx="667">
                  <c:v>0.0001</c:v>
                </c:pt>
                <c:pt idx="668">
                  <c:v>0.0001</c:v>
                </c:pt>
                <c:pt idx="669">
                  <c:v>0.0001</c:v>
                </c:pt>
                <c:pt idx="670">
                  <c:v>0.0001</c:v>
                </c:pt>
                <c:pt idx="671">
                  <c:v>0.0001</c:v>
                </c:pt>
                <c:pt idx="672">
                  <c:v>0.0001</c:v>
                </c:pt>
                <c:pt idx="673">
                  <c:v>0.0001</c:v>
                </c:pt>
                <c:pt idx="674">
                  <c:v>0.0001</c:v>
                </c:pt>
                <c:pt idx="675">
                  <c:v>0.0001</c:v>
                </c:pt>
                <c:pt idx="676">
                  <c:v>0.0001</c:v>
                </c:pt>
                <c:pt idx="677">
                  <c:v>0.0001</c:v>
                </c:pt>
                <c:pt idx="678">
                  <c:v>0.0001</c:v>
                </c:pt>
                <c:pt idx="679">
                  <c:v>0.0001</c:v>
                </c:pt>
                <c:pt idx="680">
                  <c:v>0.0001</c:v>
                </c:pt>
                <c:pt idx="681">
                  <c:v>0.0001</c:v>
                </c:pt>
                <c:pt idx="682">
                  <c:v>0.0001</c:v>
                </c:pt>
                <c:pt idx="683">
                  <c:v>0.0001</c:v>
                </c:pt>
                <c:pt idx="684">
                  <c:v>0.0001</c:v>
                </c:pt>
                <c:pt idx="685">
                  <c:v>0.0001</c:v>
                </c:pt>
                <c:pt idx="686">
                  <c:v>0.0001</c:v>
                </c:pt>
                <c:pt idx="687">
                  <c:v>0.0001</c:v>
                </c:pt>
                <c:pt idx="688">
                  <c:v>0.0001</c:v>
                </c:pt>
                <c:pt idx="689">
                  <c:v>0.0001</c:v>
                </c:pt>
                <c:pt idx="690">
                  <c:v>0.0001</c:v>
                </c:pt>
                <c:pt idx="691">
                  <c:v>0.0001</c:v>
                </c:pt>
                <c:pt idx="692">
                  <c:v>0.0001</c:v>
                </c:pt>
                <c:pt idx="693">
                  <c:v>0.0001</c:v>
                </c:pt>
                <c:pt idx="694">
                  <c:v>0.0001</c:v>
                </c:pt>
                <c:pt idx="695">
                  <c:v>0.0001</c:v>
                </c:pt>
                <c:pt idx="696">
                  <c:v>0.0001</c:v>
                </c:pt>
                <c:pt idx="697">
                  <c:v>0.0001</c:v>
                </c:pt>
                <c:pt idx="698">
                  <c:v>0.0001</c:v>
                </c:pt>
                <c:pt idx="699">
                  <c:v>0.0001</c:v>
                </c:pt>
                <c:pt idx="700">
                  <c:v>0.0001</c:v>
                </c:pt>
                <c:pt idx="701">
                  <c:v>0.0001</c:v>
                </c:pt>
                <c:pt idx="702">
                  <c:v>0.0001</c:v>
                </c:pt>
                <c:pt idx="703">
                  <c:v>0.0001</c:v>
                </c:pt>
                <c:pt idx="704">
                  <c:v>0.0001</c:v>
                </c:pt>
                <c:pt idx="705">
                  <c:v>0.0001</c:v>
                </c:pt>
                <c:pt idx="706">
                  <c:v>0.0001</c:v>
                </c:pt>
                <c:pt idx="707">
                  <c:v>0.0001</c:v>
                </c:pt>
                <c:pt idx="708">
                  <c:v>0.0001</c:v>
                </c:pt>
                <c:pt idx="709">
                  <c:v>0.0001</c:v>
                </c:pt>
                <c:pt idx="710">
                  <c:v>0.0001</c:v>
                </c:pt>
                <c:pt idx="711">
                  <c:v>0.0001</c:v>
                </c:pt>
                <c:pt idx="712">
                  <c:v>0.0001</c:v>
                </c:pt>
                <c:pt idx="713">
                  <c:v>0.0001</c:v>
                </c:pt>
                <c:pt idx="714">
                  <c:v>0.0001</c:v>
                </c:pt>
                <c:pt idx="715">
                  <c:v>0.0001</c:v>
                </c:pt>
                <c:pt idx="716">
                  <c:v>0.0001</c:v>
                </c:pt>
                <c:pt idx="717">
                  <c:v>0.0001</c:v>
                </c:pt>
                <c:pt idx="718">
                  <c:v>0.0001</c:v>
                </c:pt>
                <c:pt idx="719">
                  <c:v>0.0001</c:v>
                </c:pt>
                <c:pt idx="720">
                  <c:v>0.0001</c:v>
                </c:pt>
                <c:pt idx="721">
                  <c:v>0.0001</c:v>
                </c:pt>
                <c:pt idx="722">
                  <c:v>0.0001</c:v>
                </c:pt>
                <c:pt idx="723">
                  <c:v>0.0001</c:v>
                </c:pt>
                <c:pt idx="724">
                  <c:v>0.0001</c:v>
                </c:pt>
                <c:pt idx="725">
                  <c:v>9.99999999990002E-5</c:v>
                </c:pt>
                <c:pt idx="726">
                  <c:v>0.00010000000001</c:v>
                </c:pt>
                <c:pt idx="727">
                  <c:v>0.00010000000003</c:v>
                </c:pt>
                <c:pt idx="728">
                  <c:v>9.9999999896E-5</c:v>
                </c:pt>
                <c:pt idx="729">
                  <c:v>9.999999924E-5</c:v>
                </c:pt>
                <c:pt idx="730">
                  <c:v>0.00010000000148</c:v>
                </c:pt>
                <c:pt idx="731">
                  <c:v>0.00010000002281</c:v>
                </c:pt>
                <c:pt idx="732">
                  <c:v>0.00010000002361</c:v>
                </c:pt>
                <c:pt idx="733">
                  <c:v>9.99994400980002E-5</c:v>
                </c:pt>
                <c:pt idx="734">
                  <c:v>9.9996793538E-5</c:v>
                </c:pt>
                <c:pt idx="735">
                  <c:v>9.9999737159E-5</c:v>
                </c:pt>
                <c:pt idx="736">
                  <c:v>0.0001001033427</c:v>
                </c:pt>
                <c:pt idx="737">
                  <c:v>0.00010084447251</c:v>
                </c:pt>
                <c:pt idx="738">
                  <c:v>0.00010438062193</c:v>
                </c:pt>
                <c:pt idx="739">
                  <c:v>0.00011757837354</c:v>
                </c:pt>
                <c:pt idx="740">
                  <c:v>0.0001585272976</c:v>
                </c:pt>
                <c:pt idx="741">
                  <c:v>0.00026749385431</c:v>
                </c:pt>
                <c:pt idx="742">
                  <c:v>0.0005207094508</c:v>
                </c:pt>
                <c:pt idx="743">
                  <c:v>0.0010402275363</c:v>
                </c:pt>
                <c:pt idx="744">
                  <c:v>0.0019868264173</c:v>
                </c:pt>
                <c:pt idx="745">
                  <c:v>0.0035278076573</c:v>
                </c:pt>
                <c:pt idx="746">
                  <c:v>0.0057577961691</c:v>
                </c:pt>
                <c:pt idx="747">
                  <c:v>0.0086967919779</c:v>
                </c:pt>
                <c:pt idx="748">
                  <c:v>0.01230928646</c:v>
                </c:pt>
                <c:pt idx="749">
                  <c:v>0.013148066545</c:v>
                </c:pt>
                <c:pt idx="750">
                  <c:v>0.013492597368</c:v>
                </c:pt>
                <c:pt idx="751">
                  <c:v>0.013819598802</c:v>
                </c:pt>
                <c:pt idx="752">
                  <c:v>0.01405757152</c:v>
                </c:pt>
                <c:pt idx="753">
                  <c:v>0.014221814293</c:v>
                </c:pt>
                <c:pt idx="754">
                  <c:v>0.014349118539</c:v>
                </c:pt>
                <c:pt idx="755">
                  <c:v>0.014465020831</c:v>
                </c:pt>
                <c:pt idx="756">
                  <c:v>0.014578400279</c:v>
                </c:pt>
                <c:pt idx="757">
                  <c:v>0.014690182432</c:v>
                </c:pt>
                <c:pt idx="758">
                  <c:v>0.014799874377</c:v>
                </c:pt>
                <c:pt idx="759">
                  <c:v>0.014907154866</c:v>
                </c:pt>
                <c:pt idx="760">
                  <c:v>0.015011793365</c:v>
                </c:pt>
                <c:pt idx="761">
                  <c:v>0.015113570075</c:v>
                </c:pt>
                <c:pt idx="762">
                  <c:v>0.015212284848</c:v>
                </c:pt>
                <c:pt idx="763">
                  <c:v>0.015307762115</c:v>
                </c:pt>
                <c:pt idx="764">
                  <c:v>0.0153998505</c:v>
                </c:pt>
                <c:pt idx="765">
                  <c:v>0.01548842303</c:v>
                </c:pt>
                <c:pt idx="766">
                  <c:v>0.015573377244</c:v>
                </c:pt>
                <c:pt idx="767">
                  <c:v>0.015654634953</c:v>
                </c:pt>
                <c:pt idx="768">
                  <c:v>0.015732141755</c:v>
                </c:pt>
                <c:pt idx="769">
                  <c:v>0.015805866333</c:v>
                </c:pt>
                <c:pt idx="770">
                  <c:v>0.015875799538</c:v>
                </c:pt>
                <c:pt idx="771">
                  <c:v>0.015941953288</c:v>
                </c:pt>
                <c:pt idx="772">
                  <c:v>0.016004359305</c:v>
                </c:pt>
                <c:pt idx="773">
                  <c:v>0.016063067715</c:v>
                </c:pt>
                <c:pt idx="774">
                  <c:v>0.016118145539</c:v>
                </c:pt>
                <c:pt idx="775">
                  <c:v>0.016169675097</c:v>
                </c:pt>
                <c:pt idx="776">
                  <c:v>0.016217752359</c:v>
                </c:pt>
                <c:pt idx="777">
                  <c:v>0.016262485257</c:v>
                </c:pt>
                <c:pt idx="778">
                  <c:v>0.016303991992</c:v>
                </c:pt>
                <c:pt idx="779">
                  <c:v>0.016342399351</c:v>
                </c:pt>
                <c:pt idx="780">
                  <c:v>0.016377841063</c:v>
                </c:pt>
                <c:pt idx="781">
                  <c:v>0.016410456203</c:v>
                </c:pt>
                <c:pt idx="782">
                  <c:v>0.016440387664</c:v>
                </c:pt>
                <c:pt idx="783">
                  <c:v>0.016467780723</c:v>
                </c:pt>
                <c:pt idx="784">
                  <c:v>0.016492781686</c:v>
                </c:pt>
                <c:pt idx="785">
                  <c:v>0.016515536652</c:v>
                </c:pt>
                <c:pt idx="786">
                  <c:v>0.01653619038</c:v>
                </c:pt>
                <c:pt idx="787">
                  <c:v>0.016554885278</c:v>
                </c:pt>
                <c:pt idx="788">
                  <c:v>0.016571760501</c:v>
                </c:pt>
                <c:pt idx="789">
                  <c:v>0.01658695116</c:v>
                </c:pt>
                <c:pt idx="790">
                  <c:v>0.016600587725</c:v>
                </c:pt>
                <c:pt idx="791">
                  <c:v>0.016612795416</c:v>
                </c:pt>
                <c:pt idx="792">
                  <c:v>0.016623693779</c:v>
                </c:pt>
                <c:pt idx="793">
                  <c:v>0.016633396367</c:v>
                </c:pt>
                <c:pt idx="794">
                  <c:v>0.016642010502</c:v>
                </c:pt>
                <c:pt idx="795">
                  <c:v>0.016649637136</c:v>
                </c:pt>
                <c:pt idx="796">
                  <c:v>0.016656370773</c:v>
                </c:pt>
                <c:pt idx="797">
                  <c:v>0.01666229952</c:v>
                </c:pt>
                <c:pt idx="798">
                  <c:v>0.016667505121</c:v>
                </c:pt>
                <c:pt idx="799">
                  <c:v>0.016672063094</c:v>
                </c:pt>
                <c:pt idx="800">
                  <c:v>0.016676042934</c:v>
                </c:pt>
                <c:pt idx="801">
                  <c:v>0.016679508325</c:v>
                </c:pt>
                <c:pt idx="802">
                  <c:v>0.016682517381</c:v>
                </c:pt>
                <c:pt idx="803">
                  <c:v>0.01668512292</c:v>
                </c:pt>
                <c:pt idx="804">
                  <c:v>0.016687372775</c:v>
                </c:pt>
                <c:pt idx="805">
                  <c:v>0.016689310087</c:v>
                </c:pt>
                <c:pt idx="806">
                  <c:v>0.016690973625</c:v>
                </c:pt>
                <c:pt idx="807">
                  <c:v>0.016692398091</c:v>
                </c:pt>
                <c:pt idx="808">
                  <c:v>0.016693614437</c:v>
                </c:pt>
                <c:pt idx="809">
                  <c:v>0.016694650169</c:v>
                </c:pt>
                <c:pt idx="810">
                  <c:v>0.01669552964</c:v>
                </c:pt>
                <c:pt idx="811">
                  <c:v>0.016696274334</c:v>
                </c:pt>
                <c:pt idx="812">
                  <c:v>0.016696903141</c:v>
                </c:pt>
                <c:pt idx="813">
                  <c:v>0.016697432605</c:v>
                </c:pt>
                <c:pt idx="814">
                  <c:v>0.016697877171</c:v>
                </c:pt>
                <c:pt idx="815">
                  <c:v>0.016698249404</c:v>
                </c:pt>
                <c:pt idx="816">
                  <c:v>0.016698560197</c:v>
                </c:pt>
                <c:pt idx="817">
                  <c:v>0.016698818962</c:v>
                </c:pt>
                <c:pt idx="818">
                  <c:v>0.016699033802</c:v>
                </c:pt>
                <c:pt idx="819">
                  <c:v>0.016699211671</c:v>
                </c:pt>
                <c:pt idx="820">
                  <c:v>0.016699358516</c:v>
                </c:pt>
                <c:pt idx="821">
                  <c:v>0.016699479407</c:v>
                </c:pt>
                <c:pt idx="822">
                  <c:v>0.01669957865</c:v>
                </c:pt>
                <c:pt idx="823">
                  <c:v>0.016699659891</c:v>
                </c:pt>
                <c:pt idx="824">
                  <c:v>0.016699726207</c:v>
                </c:pt>
                <c:pt idx="825">
                  <c:v>0.016699780188</c:v>
                </c:pt>
                <c:pt idx="826">
                  <c:v>0.016699824004</c:v>
                </c:pt>
                <c:pt idx="827">
                  <c:v>0.016699859467</c:v>
                </c:pt>
                <c:pt idx="828">
                  <c:v>0.016699888089</c:v>
                </c:pt>
                <c:pt idx="829">
                  <c:v>0.016699911124</c:v>
                </c:pt>
                <c:pt idx="830">
                  <c:v>0.01669992961</c:v>
                </c:pt>
                <c:pt idx="831">
                  <c:v>0.016699944403</c:v>
                </c:pt>
                <c:pt idx="832">
                  <c:v>0.016699956207</c:v>
                </c:pt>
                <c:pt idx="833">
                  <c:v>0.016699965599</c:v>
                </c:pt>
                <c:pt idx="834">
                  <c:v>0.016699973051</c:v>
                </c:pt>
                <c:pt idx="835">
                  <c:v>0.016699978947</c:v>
                </c:pt>
                <c:pt idx="836">
                  <c:v>0.016699983598</c:v>
                </c:pt>
                <c:pt idx="837">
                  <c:v>0.016699987256</c:v>
                </c:pt>
                <c:pt idx="838">
                  <c:v>0.016699990126</c:v>
                </c:pt>
                <c:pt idx="839">
                  <c:v>0.016699992371</c:v>
                </c:pt>
                <c:pt idx="840">
                  <c:v>0.016699994122</c:v>
                </c:pt>
                <c:pt idx="841">
                  <c:v>0.016699995483</c:v>
                </c:pt>
                <c:pt idx="842">
                  <c:v>0.016699996539</c:v>
                </c:pt>
                <c:pt idx="843">
                  <c:v>0.016699997355</c:v>
                </c:pt>
                <c:pt idx="844">
                  <c:v>0.016699997985</c:v>
                </c:pt>
                <c:pt idx="845">
                  <c:v>0.016699998469</c:v>
                </c:pt>
                <c:pt idx="846">
                  <c:v>0.01669999884</c:v>
                </c:pt>
                <c:pt idx="847">
                  <c:v>0.016699999123</c:v>
                </c:pt>
                <c:pt idx="848">
                  <c:v>0.016699999339</c:v>
                </c:pt>
                <c:pt idx="849">
                  <c:v>0.016699999503</c:v>
                </c:pt>
                <c:pt idx="850">
                  <c:v>0.016699999628</c:v>
                </c:pt>
                <c:pt idx="851">
                  <c:v>0.016699999722</c:v>
                </c:pt>
                <c:pt idx="852">
                  <c:v>0.016699999793</c:v>
                </c:pt>
                <c:pt idx="853">
                  <c:v>0.016699999846</c:v>
                </c:pt>
                <c:pt idx="854">
                  <c:v>0.016699999886</c:v>
                </c:pt>
                <c:pt idx="855">
                  <c:v>0.016699999916</c:v>
                </c:pt>
                <c:pt idx="856">
                  <c:v>0.016699999938</c:v>
                </c:pt>
                <c:pt idx="857">
                  <c:v>0.016699999954</c:v>
                </c:pt>
                <c:pt idx="858">
                  <c:v>0.016699999967</c:v>
                </c:pt>
                <c:pt idx="859">
                  <c:v>0.016699999976</c:v>
                </c:pt>
                <c:pt idx="860">
                  <c:v>0.016699999982</c:v>
                </c:pt>
                <c:pt idx="861">
                  <c:v>0.016699999987</c:v>
                </c:pt>
                <c:pt idx="862">
                  <c:v>0.016699999991</c:v>
                </c:pt>
                <c:pt idx="863">
                  <c:v>0.016699999993</c:v>
                </c:pt>
                <c:pt idx="864">
                  <c:v>0.016699999995</c:v>
                </c:pt>
                <c:pt idx="865">
                  <c:v>0.016699999997</c:v>
                </c:pt>
                <c:pt idx="866">
                  <c:v>0.016699999997</c:v>
                </c:pt>
                <c:pt idx="867">
                  <c:v>0.016699999998</c:v>
                </c:pt>
                <c:pt idx="868">
                  <c:v>0.016699999999</c:v>
                </c:pt>
                <c:pt idx="869">
                  <c:v>0.016699999999</c:v>
                </c:pt>
                <c:pt idx="870">
                  <c:v>0.016699999999</c:v>
                </c:pt>
                <c:pt idx="871">
                  <c:v>0.0167</c:v>
                </c:pt>
                <c:pt idx="872">
                  <c:v>0.0167</c:v>
                </c:pt>
                <c:pt idx="873">
                  <c:v>0.0167</c:v>
                </c:pt>
                <c:pt idx="874">
                  <c:v>0.0167</c:v>
                </c:pt>
                <c:pt idx="875">
                  <c:v>0.0167</c:v>
                </c:pt>
                <c:pt idx="876">
                  <c:v>0.0167</c:v>
                </c:pt>
                <c:pt idx="877">
                  <c:v>0.0167</c:v>
                </c:pt>
                <c:pt idx="878">
                  <c:v>0.0167</c:v>
                </c:pt>
                <c:pt idx="879">
                  <c:v>0.0167</c:v>
                </c:pt>
                <c:pt idx="880">
                  <c:v>0.0167</c:v>
                </c:pt>
                <c:pt idx="881">
                  <c:v>0.0167</c:v>
                </c:pt>
                <c:pt idx="882">
                  <c:v>0.0167</c:v>
                </c:pt>
                <c:pt idx="883">
                  <c:v>0.0167</c:v>
                </c:pt>
                <c:pt idx="884">
                  <c:v>0.0167</c:v>
                </c:pt>
                <c:pt idx="885">
                  <c:v>0.0167</c:v>
                </c:pt>
                <c:pt idx="886">
                  <c:v>0.0167</c:v>
                </c:pt>
                <c:pt idx="887">
                  <c:v>0.0167</c:v>
                </c:pt>
                <c:pt idx="888">
                  <c:v>0.0167</c:v>
                </c:pt>
                <c:pt idx="889">
                  <c:v>0.0167</c:v>
                </c:pt>
                <c:pt idx="890">
                  <c:v>0.0167</c:v>
                </c:pt>
                <c:pt idx="891">
                  <c:v>0.0167</c:v>
                </c:pt>
                <c:pt idx="892">
                  <c:v>0.0167</c:v>
                </c:pt>
                <c:pt idx="893">
                  <c:v>0.0167</c:v>
                </c:pt>
                <c:pt idx="894">
                  <c:v>0.0167</c:v>
                </c:pt>
                <c:pt idx="895">
                  <c:v>0.0167</c:v>
                </c:pt>
                <c:pt idx="896">
                  <c:v>0.0167</c:v>
                </c:pt>
                <c:pt idx="897">
                  <c:v>0.0167</c:v>
                </c:pt>
                <c:pt idx="898">
                  <c:v>0.0167</c:v>
                </c:pt>
                <c:pt idx="899">
                  <c:v>0.0167</c:v>
                </c:pt>
                <c:pt idx="900">
                  <c:v>0.0167</c:v>
                </c:pt>
                <c:pt idx="901">
                  <c:v>0.0167</c:v>
                </c:pt>
                <c:pt idx="902">
                  <c:v>0.0167</c:v>
                </c:pt>
                <c:pt idx="903">
                  <c:v>0.0167</c:v>
                </c:pt>
                <c:pt idx="904">
                  <c:v>0.0167</c:v>
                </c:pt>
                <c:pt idx="905">
                  <c:v>0.0167</c:v>
                </c:pt>
                <c:pt idx="906">
                  <c:v>0.0167</c:v>
                </c:pt>
                <c:pt idx="907">
                  <c:v>0.0167</c:v>
                </c:pt>
                <c:pt idx="908">
                  <c:v>0.0167</c:v>
                </c:pt>
                <c:pt idx="909">
                  <c:v>0.0167</c:v>
                </c:pt>
                <c:pt idx="910">
                  <c:v>0.0167</c:v>
                </c:pt>
                <c:pt idx="911">
                  <c:v>0.0167</c:v>
                </c:pt>
                <c:pt idx="912">
                  <c:v>0.0167</c:v>
                </c:pt>
                <c:pt idx="913">
                  <c:v>0.0167</c:v>
                </c:pt>
                <c:pt idx="914">
                  <c:v>0.0167</c:v>
                </c:pt>
                <c:pt idx="915">
                  <c:v>0.0167</c:v>
                </c:pt>
                <c:pt idx="916">
                  <c:v>0.0167</c:v>
                </c:pt>
                <c:pt idx="917">
                  <c:v>0.0167</c:v>
                </c:pt>
                <c:pt idx="918">
                  <c:v>0.0167</c:v>
                </c:pt>
                <c:pt idx="919">
                  <c:v>0.0167</c:v>
                </c:pt>
                <c:pt idx="920">
                  <c:v>0.0167</c:v>
                </c:pt>
                <c:pt idx="921">
                  <c:v>0.0167</c:v>
                </c:pt>
                <c:pt idx="922">
                  <c:v>0.0167</c:v>
                </c:pt>
                <c:pt idx="923">
                  <c:v>0.0167</c:v>
                </c:pt>
                <c:pt idx="924">
                  <c:v>0.0167</c:v>
                </c:pt>
                <c:pt idx="925">
                  <c:v>0.0167</c:v>
                </c:pt>
                <c:pt idx="926">
                  <c:v>0.0167</c:v>
                </c:pt>
                <c:pt idx="927">
                  <c:v>0.0167</c:v>
                </c:pt>
                <c:pt idx="928">
                  <c:v>0.0167</c:v>
                </c:pt>
                <c:pt idx="929">
                  <c:v>0.0167</c:v>
                </c:pt>
                <c:pt idx="930">
                  <c:v>0.0167</c:v>
                </c:pt>
                <c:pt idx="931">
                  <c:v>0.0167</c:v>
                </c:pt>
                <c:pt idx="932">
                  <c:v>0.0167</c:v>
                </c:pt>
                <c:pt idx="933">
                  <c:v>0.0167</c:v>
                </c:pt>
                <c:pt idx="934">
                  <c:v>0.0167</c:v>
                </c:pt>
                <c:pt idx="935">
                  <c:v>0.0167</c:v>
                </c:pt>
                <c:pt idx="936">
                  <c:v>0.0167</c:v>
                </c:pt>
                <c:pt idx="937">
                  <c:v>0.0167</c:v>
                </c:pt>
                <c:pt idx="938">
                  <c:v>0.0167</c:v>
                </c:pt>
                <c:pt idx="939">
                  <c:v>0.0167</c:v>
                </c:pt>
                <c:pt idx="940">
                  <c:v>0.0167</c:v>
                </c:pt>
                <c:pt idx="941">
                  <c:v>0.0167</c:v>
                </c:pt>
                <c:pt idx="942">
                  <c:v>0.0167</c:v>
                </c:pt>
                <c:pt idx="943">
                  <c:v>0.0167</c:v>
                </c:pt>
                <c:pt idx="944">
                  <c:v>0.0167</c:v>
                </c:pt>
                <c:pt idx="945">
                  <c:v>0.0167</c:v>
                </c:pt>
                <c:pt idx="946">
                  <c:v>0.0167</c:v>
                </c:pt>
                <c:pt idx="947">
                  <c:v>0.0167</c:v>
                </c:pt>
                <c:pt idx="948">
                  <c:v>0.0167</c:v>
                </c:pt>
                <c:pt idx="949">
                  <c:v>0.0167</c:v>
                </c:pt>
                <c:pt idx="950">
                  <c:v>0.0167</c:v>
                </c:pt>
                <c:pt idx="951">
                  <c:v>0.0167</c:v>
                </c:pt>
                <c:pt idx="952">
                  <c:v>0.0167</c:v>
                </c:pt>
                <c:pt idx="953">
                  <c:v>0.0167</c:v>
                </c:pt>
                <c:pt idx="954">
                  <c:v>0.0167</c:v>
                </c:pt>
                <c:pt idx="955">
                  <c:v>0.0167</c:v>
                </c:pt>
                <c:pt idx="956">
                  <c:v>0.0167</c:v>
                </c:pt>
                <c:pt idx="957">
                  <c:v>0.0167</c:v>
                </c:pt>
                <c:pt idx="958">
                  <c:v>0.0167</c:v>
                </c:pt>
                <c:pt idx="959">
                  <c:v>0.0167</c:v>
                </c:pt>
                <c:pt idx="960">
                  <c:v>0.0167</c:v>
                </c:pt>
                <c:pt idx="961">
                  <c:v>0.0167</c:v>
                </c:pt>
                <c:pt idx="962">
                  <c:v>0.0167</c:v>
                </c:pt>
                <c:pt idx="963">
                  <c:v>0.0167</c:v>
                </c:pt>
                <c:pt idx="964">
                  <c:v>0.0167</c:v>
                </c:pt>
                <c:pt idx="965">
                  <c:v>0.0167</c:v>
                </c:pt>
                <c:pt idx="966">
                  <c:v>0.0167</c:v>
                </c:pt>
                <c:pt idx="967">
                  <c:v>0.0167</c:v>
                </c:pt>
                <c:pt idx="968">
                  <c:v>0.0167</c:v>
                </c:pt>
                <c:pt idx="969">
                  <c:v>0.0167</c:v>
                </c:pt>
                <c:pt idx="970">
                  <c:v>0.0167</c:v>
                </c:pt>
                <c:pt idx="971">
                  <c:v>0.0167</c:v>
                </c:pt>
                <c:pt idx="972">
                  <c:v>0.0167</c:v>
                </c:pt>
                <c:pt idx="973">
                  <c:v>0.0167</c:v>
                </c:pt>
                <c:pt idx="974">
                  <c:v>0.0167</c:v>
                </c:pt>
                <c:pt idx="975">
                  <c:v>0.0167</c:v>
                </c:pt>
                <c:pt idx="976">
                  <c:v>0.0167</c:v>
                </c:pt>
                <c:pt idx="977">
                  <c:v>0.0167</c:v>
                </c:pt>
                <c:pt idx="978">
                  <c:v>0.0167</c:v>
                </c:pt>
                <c:pt idx="979">
                  <c:v>0.0167</c:v>
                </c:pt>
                <c:pt idx="980">
                  <c:v>0.0167</c:v>
                </c:pt>
                <c:pt idx="981">
                  <c:v>0.0167</c:v>
                </c:pt>
                <c:pt idx="982">
                  <c:v>0.0167</c:v>
                </c:pt>
                <c:pt idx="983">
                  <c:v>0.0167</c:v>
                </c:pt>
                <c:pt idx="984">
                  <c:v>0.0167</c:v>
                </c:pt>
                <c:pt idx="985">
                  <c:v>0.0167</c:v>
                </c:pt>
                <c:pt idx="986">
                  <c:v>0.0167</c:v>
                </c:pt>
                <c:pt idx="987">
                  <c:v>0.0167</c:v>
                </c:pt>
                <c:pt idx="988">
                  <c:v>0.0167</c:v>
                </c:pt>
                <c:pt idx="989">
                  <c:v>0.0167</c:v>
                </c:pt>
                <c:pt idx="990">
                  <c:v>0.0167</c:v>
                </c:pt>
                <c:pt idx="991">
                  <c:v>0.0167</c:v>
                </c:pt>
                <c:pt idx="992">
                  <c:v>0.0167</c:v>
                </c:pt>
                <c:pt idx="993">
                  <c:v>0.0167</c:v>
                </c:pt>
                <c:pt idx="994">
                  <c:v>0.0167</c:v>
                </c:pt>
                <c:pt idx="995">
                  <c:v>0.0167</c:v>
                </c:pt>
                <c:pt idx="996">
                  <c:v>0.0167</c:v>
                </c:pt>
                <c:pt idx="997">
                  <c:v>0.0167</c:v>
                </c:pt>
                <c:pt idx="998">
                  <c:v>0.0167</c:v>
                </c:pt>
                <c:pt idx="999">
                  <c:v>0.0167</c:v>
                </c:pt>
                <c:pt idx="1000">
                  <c:v>0.0167</c:v>
                </c:pt>
                <c:pt idx="1001">
                  <c:v>0.0167</c:v>
                </c:pt>
                <c:pt idx="1002">
                  <c:v>0.0167</c:v>
                </c:pt>
                <c:pt idx="1003">
                  <c:v>0.0167</c:v>
                </c:pt>
                <c:pt idx="1004">
                  <c:v>0.0167</c:v>
                </c:pt>
                <c:pt idx="1005">
                  <c:v>0.0167</c:v>
                </c:pt>
                <c:pt idx="1006">
                  <c:v>0.0167</c:v>
                </c:pt>
                <c:pt idx="1007">
                  <c:v>0.0167</c:v>
                </c:pt>
                <c:pt idx="1008">
                  <c:v>0.0167</c:v>
                </c:pt>
                <c:pt idx="1009">
                  <c:v>0.0167</c:v>
                </c:pt>
                <c:pt idx="1010">
                  <c:v>0.0167</c:v>
                </c:pt>
                <c:pt idx="1011">
                  <c:v>0.0167</c:v>
                </c:pt>
                <c:pt idx="1012">
                  <c:v>0.0167</c:v>
                </c:pt>
                <c:pt idx="1013">
                  <c:v>0.0167</c:v>
                </c:pt>
                <c:pt idx="1014">
                  <c:v>0.0167</c:v>
                </c:pt>
                <c:pt idx="1015">
                  <c:v>0.0167</c:v>
                </c:pt>
                <c:pt idx="1016">
                  <c:v>0.0167</c:v>
                </c:pt>
                <c:pt idx="1017">
                  <c:v>0.0167</c:v>
                </c:pt>
                <c:pt idx="1018">
                  <c:v>0.0167</c:v>
                </c:pt>
                <c:pt idx="1019">
                  <c:v>0.0167</c:v>
                </c:pt>
                <c:pt idx="1020">
                  <c:v>0.0167</c:v>
                </c:pt>
                <c:pt idx="1021">
                  <c:v>0.0167</c:v>
                </c:pt>
                <c:pt idx="1022">
                  <c:v>0.0167</c:v>
                </c:pt>
                <c:pt idx="1023">
                  <c:v>0.0167</c:v>
                </c:pt>
                <c:pt idx="1024">
                  <c:v>0.0167</c:v>
                </c:pt>
                <c:pt idx="1025">
                  <c:v>0.0167</c:v>
                </c:pt>
                <c:pt idx="1026">
                  <c:v>0.0167</c:v>
                </c:pt>
                <c:pt idx="1027">
                  <c:v>0.0167</c:v>
                </c:pt>
                <c:pt idx="1028">
                  <c:v>0.0167</c:v>
                </c:pt>
                <c:pt idx="1029">
                  <c:v>0.0167</c:v>
                </c:pt>
                <c:pt idx="1030">
                  <c:v>0.0167</c:v>
                </c:pt>
                <c:pt idx="1031">
                  <c:v>0.0167</c:v>
                </c:pt>
                <c:pt idx="1032">
                  <c:v>0.0167</c:v>
                </c:pt>
                <c:pt idx="1033">
                  <c:v>0.0167</c:v>
                </c:pt>
                <c:pt idx="1034">
                  <c:v>0.0167</c:v>
                </c:pt>
                <c:pt idx="1035">
                  <c:v>0.0167</c:v>
                </c:pt>
                <c:pt idx="1036">
                  <c:v>0.0167</c:v>
                </c:pt>
                <c:pt idx="1037">
                  <c:v>0.0167</c:v>
                </c:pt>
                <c:pt idx="1038">
                  <c:v>0.0167</c:v>
                </c:pt>
                <c:pt idx="1039">
                  <c:v>0.0167</c:v>
                </c:pt>
                <c:pt idx="1040">
                  <c:v>0.0167</c:v>
                </c:pt>
                <c:pt idx="1041">
                  <c:v>0.0167</c:v>
                </c:pt>
                <c:pt idx="1042">
                  <c:v>0.0167</c:v>
                </c:pt>
                <c:pt idx="1043">
                  <c:v>0.0167</c:v>
                </c:pt>
                <c:pt idx="1044">
                  <c:v>0.0167</c:v>
                </c:pt>
                <c:pt idx="1045">
                  <c:v>0.0167</c:v>
                </c:pt>
                <c:pt idx="1046">
                  <c:v>0.0167</c:v>
                </c:pt>
                <c:pt idx="1047">
                  <c:v>0.0167</c:v>
                </c:pt>
                <c:pt idx="1048">
                  <c:v>0.0167</c:v>
                </c:pt>
                <c:pt idx="1049">
                  <c:v>0.0167</c:v>
                </c:pt>
                <c:pt idx="1050">
                  <c:v>0.0167</c:v>
                </c:pt>
                <c:pt idx="1051">
                  <c:v>0.0167</c:v>
                </c:pt>
                <c:pt idx="1052">
                  <c:v>0.0167</c:v>
                </c:pt>
                <c:pt idx="1053">
                  <c:v>0.0167</c:v>
                </c:pt>
                <c:pt idx="1054">
                  <c:v>0.0167</c:v>
                </c:pt>
                <c:pt idx="1055">
                  <c:v>0.0167</c:v>
                </c:pt>
                <c:pt idx="1056">
                  <c:v>0.0167</c:v>
                </c:pt>
                <c:pt idx="1057">
                  <c:v>0.0167</c:v>
                </c:pt>
                <c:pt idx="1058">
                  <c:v>0.0167</c:v>
                </c:pt>
                <c:pt idx="1059">
                  <c:v>0.0167</c:v>
                </c:pt>
                <c:pt idx="1060">
                  <c:v>0.0167</c:v>
                </c:pt>
                <c:pt idx="1061">
                  <c:v>0.0167</c:v>
                </c:pt>
                <c:pt idx="1062">
                  <c:v>0.0167</c:v>
                </c:pt>
                <c:pt idx="1063">
                  <c:v>0.0167</c:v>
                </c:pt>
                <c:pt idx="1064">
                  <c:v>0.0167</c:v>
                </c:pt>
                <c:pt idx="1065">
                  <c:v>0.0167</c:v>
                </c:pt>
                <c:pt idx="1066">
                  <c:v>0.0167</c:v>
                </c:pt>
                <c:pt idx="1067">
                  <c:v>0.0167</c:v>
                </c:pt>
                <c:pt idx="1068">
                  <c:v>0.0167</c:v>
                </c:pt>
                <c:pt idx="1069">
                  <c:v>0.0167</c:v>
                </c:pt>
                <c:pt idx="1070">
                  <c:v>0.0167</c:v>
                </c:pt>
                <c:pt idx="1071">
                  <c:v>0.0167</c:v>
                </c:pt>
                <c:pt idx="1072">
                  <c:v>0.0167</c:v>
                </c:pt>
                <c:pt idx="1073">
                  <c:v>0.0167</c:v>
                </c:pt>
                <c:pt idx="1074">
                  <c:v>0.0167</c:v>
                </c:pt>
                <c:pt idx="1075">
                  <c:v>0.0167</c:v>
                </c:pt>
                <c:pt idx="1076">
                  <c:v>0.0167</c:v>
                </c:pt>
                <c:pt idx="1077">
                  <c:v>0.0167</c:v>
                </c:pt>
                <c:pt idx="1078">
                  <c:v>0.0167</c:v>
                </c:pt>
                <c:pt idx="1079">
                  <c:v>0.0167</c:v>
                </c:pt>
                <c:pt idx="1080">
                  <c:v>0.0167</c:v>
                </c:pt>
                <c:pt idx="1081">
                  <c:v>0.0167</c:v>
                </c:pt>
                <c:pt idx="1082">
                  <c:v>0.0167</c:v>
                </c:pt>
                <c:pt idx="1083">
                  <c:v>0.0167</c:v>
                </c:pt>
                <c:pt idx="1084">
                  <c:v>0.0167</c:v>
                </c:pt>
                <c:pt idx="1085">
                  <c:v>0.0167</c:v>
                </c:pt>
                <c:pt idx="1086">
                  <c:v>0.0167</c:v>
                </c:pt>
                <c:pt idx="1087">
                  <c:v>0.0167</c:v>
                </c:pt>
                <c:pt idx="1088">
                  <c:v>0.0167</c:v>
                </c:pt>
                <c:pt idx="1089">
                  <c:v>0.0167</c:v>
                </c:pt>
                <c:pt idx="1090">
                  <c:v>0.0167</c:v>
                </c:pt>
                <c:pt idx="1091">
                  <c:v>0.0167</c:v>
                </c:pt>
                <c:pt idx="1092">
                  <c:v>0.0167</c:v>
                </c:pt>
                <c:pt idx="1093">
                  <c:v>0.0167</c:v>
                </c:pt>
                <c:pt idx="1094">
                  <c:v>0.0167</c:v>
                </c:pt>
                <c:pt idx="1095">
                  <c:v>0.0167</c:v>
                </c:pt>
                <c:pt idx="1096">
                  <c:v>0.0167</c:v>
                </c:pt>
                <c:pt idx="1097">
                  <c:v>0.0167</c:v>
                </c:pt>
                <c:pt idx="1098">
                  <c:v>0.0167</c:v>
                </c:pt>
                <c:pt idx="1099">
                  <c:v>0.0167</c:v>
                </c:pt>
                <c:pt idx="1100">
                  <c:v>0.0167</c:v>
                </c:pt>
                <c:pt idx="1101">
                  <c:v>0.0167</c:v>
                </c:pt>
                <c:pt idx="1102">
                  <c:v>0.0167</c:v>
                </c:pt>
                <c:pt idx="1103">
                  <c:v>0.0167</c:v>
                </c:pt>
                <c:pt idx="1104">
                  <c:v>0.0167</c:v>
                </c:pt>
                <c:pt idx="1105">
                  <c:v>0.0167</c:v>
                </c:pt>
                <c:pt idx="1106">
                  <c:v>0.0167</c:v>
                </c:pt>
                <c:pt idx="1107">
                  <c:v>0.0167</c:v>
                </c:pt>
                <c:pt idx="1108">
                  <c:v>0.0167</c:v>
                </c:pt>
                <c:pt idx="1109">
                  <c:v>0.0167</c:v>
                </c:pt>
                <c:pt idx="1110">
                  <c:v>0.0167</c:v>
                </c:pt>
                <c:pt idx="1111">
                  <c:v>0.0167</c:v>
                </c:pt>
                <c:pt idx="1112">
                  <c:v>0.0167</c:v>
                </c:pt>
                <c:pt idx="1113">
                  <c:v>0.0167</c:v>
                </c:pt>
                <c:pt idx="1114">
                  <c:v>0.0167</c:v>
                </c:pt>
                <c:pt idx="1115">
                  <c:v>0.0167</c:v>
                </c:pt>
                <c:pt idx="1116">
                  <c:v>0.0167</c:v>
                </c:pt>
                <c:pt idx="1117">
                  <c:v>0.0167</c:v>
                </c:pt>
                <c:pt idx="1118">
                  <c:v>0.0167</c:v>
                </c:pt>
                <c:pt idx="1119">
                  <c:v>0.0167</c:v>
                </c:pt>
                <c:pt idx="1120">
                  <c:v>0.0167</c:v>
                </c:pt>
                <c:pt idx="1121">
                  <c:v>0.0167</c:v>
                </c:pt>
                <c:pt idx="1122">
                  <c:v>0.0167</c:v>
                </c:pt>
                <c:pt idx="1123">
                  <c:v>0.0167</c:v>
                </c:pt>
                <c:pt idx="1124">
                  <c:v>0.0167</c:v>
                </c:pt>
                <c:pt idx="1125">
                  <c:v>0.0167</c:v>
                </c:pt>
                <c:pt idx="1126">
                  <c:v>0.0167</c:v>
                </c:pt>
                <c:pt idx="1127">
                  <c:v>0.0167</c:v>
                </c:pt>
                <c:pt idx="1128">
                  <c:v>0.0167</c:v>
                </c:pt>
                <c:pt idx="1129">
                  <c:v>0.0167</c:v>
                </c:pt>
                <c:pt idx="1130">
                  <c:v>0.0167</c:v>
                </c:pt>
                <c:pt idx="1131">
                  <c:v>0.0167</c:v>
                </c:pt>
                <c:pt idx="1132">
                  <c:v>0.0167</c:v>
                </c:pt>
                <c:pt idx="1133">
                  <c:v>0.0167</c:v>
                </c:pt>
                <c:pt idx="1134">
                  <c:v>0.0167</c:v>
                </c:pt>
                <c:pt idx="1135">
                  <c:v>0.0167</c:v>
                </c:pt>
                <c:pt idx="1136">
                  <c:v>0.0167</c:v>
                </c:pt>
                <c:pt idx="1137">
                  <c:v>0.0167</c:v>
                </c:pt>
                <c:pt idx="1138">
                  <c:v>0.0167</c:v>
                </c:pt>
                <c:pt idx="1139">
                  <c:v>0.0167</c:v>
                </c:pt>
                <c:pt idx="1140">
                  <c:v>0.0167</c:v>
                </c:pt>
                <c:pt idx="1141">
                  <c:v>0.0167</c:v>
                </c:pt>
                <c:pt idx="1142">
                  <c:v>0.0167</c:v>
                </c:pt>
                <c:pt idx="1143">
                  <c:v>0.0167</c:v>
                </c:pt>
                <c:pt idx="1144">
                  <c:v>0.0167</c:v>
                </c:pt>
                <c:pt idx="1145">
                  <c:v>0.0167</c:v>
                </c:pt>
                <c:pt idx="1146">
                  <c:v>0.0167</c:v>
                </c:pt>
                <c:pt idx="1147">
                  <c:v>0.0167</c:v>
                </c:pt>
                <c:pt idx="1148">
                  <c:v>0.0167</c:v>
                </c:pt>
                <c:pt idx="1149">
                  <c:v>0.0167</c:v>
                </c:pt>
                <c:pt idx="1150">
                  <c:v>0.0167</c:v>
                </c:pt>
                <c:pt idx="1151">
                  <c:v>0.0167</c:v>
                </c:pt>
                <c:pt idx="1152">
                  <c:v>0.0167</c:v>
                </c:pt>
                <c:pt idx="1153">
                  <c:v>0.0167</c:v>
                </c:pt>
                <c:pt idx="1154">
                  <c:v>0.0167</c:v>
                </c:pt>
                <c:pt idx="1155">
                  <c:v>0.0167</c:v>
                </c:pt>
                <c:pt idx="1156">
                  <c:v>0.0167</c:v>
                </c:pt>
                <c:pt idx="1157">
                  <c:v>0.0167</c:v>
                </c:pt>
                <c:pt idx="1158">
                  <c:v>0.0167</c:v>
                </c:pt>
                <c:pt idx="1159">
                  <c:v>0.0167</c:v>
                </c:pt>
                <c:pt idx="1160">
                  <c:v>0.0167</c:v>
                </c:pt>
                <c:pt idx="1161">
                  <c:v>0.0167</c:v>
                </c:pt>
                <c:pt idx="1162">
                  <c:v>0.0167</c:v>
                </c:pt>
                <c:pt idx="1163">
                  <c:v>0.0167</c:v>
                </c:pt>
                <c:pt idx="1164">
                  <c:v>0.0167</c:v>
                </c:pt>
                <c:pt idx="1165">
                  <c:v>0.0167</c:v>
                </c:pt>
                <c:pt idx="1166">
                  <c:v>0.0167</c:v>
                </c:pt>
                <c:pt idx="1167">
                  <c:v>0.0167</c:v>
                </c:pt>
                <c:pt idx="1168">
                  <c:v>0.0167</c:v>
                </c:pt>
                <c:pt idx="1169">
                  <c:v>0.0167</c:v>
                </c:pt>
                <c:pt idx="1170">
                  <c:v>0.0167</c:v>
                </c:pt>
                <c:pt idx="1171">
                  <c:v>0.0167</c:v>
                </c:pt>
                <c:pt idx="1172">
                  <c:v>0.0167</c:v>
                </c:pt>
                <c:pt idx="1173">
                  <c:v>0.0167</c:v>
                </c:pt>
                <c:pt idx="1174">
                  <c:v>0.0167</c:v>
                </c:pt>
                <c:pt idx="1175">
                  <c:v>0.0167</c:v>
                </c:pt>
                <c:pt idx="1176">
                  <c:v>0.0167</c:v>
                </c:pt>
                <c:pt idx="1177">
                  <c:v>0.0167</c:v>
                </c:pt>
                <c:pt idx="1178">
                  <c:v>0.0167</c:v>
                </c:pt>
                <c:pt idx="1179">
                  <c:v>0.0167</c:v>
                </c:pt>
                <c:pt idx="1180">
                  <c:v>0.0167</c:v>
                </c:pt>
                <c:pt idx="1181">
                  <c:v>0.0167</c:v>
                </c:pt>
                <c:pt idx="1182">
                  <c:v>0.0167</c:v>
                </c:pt>
                <c:pt idx="1183">
                  <c:v>0.0167</c:v>
                </c:pt>
                <c:pt idx="1184">
                  <c:v>0.0167</c:v>
                </c:pt>
                <c:pt idx="1185">
                  <c:v>0.0167</c:v>
                </c:pt>
                <c:pt idx="1186">
                  <c:v>0.0167</c:v>
                </c:pt>
                <c:pt idx="1187">
                  <c:v>0.0167</c:v>
                </c:pt>
                <c:pt idx="1188">
                  <c:v>0.0167</c:v>
                </c:pt>
                <c:pt idx="1189">
                  <c:v>0.0167</c:v>
                </c:pt>
                <c:pt idx="1190">
                  <c:v>0.0167</c:v>
                </c:pt>
                <c:pt idx="1191">
                  <c:v>0.0167</c:v>
                </c:pt>
                <c:pt idx="1192">
                  <c:v>0.0167</c:v>
                </c:pt>
                <c:pt idx="1193">
                  <c:v>0.0167</c:v>
                </c:pt>
                <c:pt idx="1194">
                  <c:v>0.0167</c:v>
                </c:pt>
                <c:pt idx="1195">
                  <c:v>0.0167</c:v>
                </c:pt>
                <c:pt idx="1196">
                  <c:v>0.0167</c:v>
                </c:pt>
                <c:pt idx="1197">
                  <c:v>0.0167</c:v>
                </c:pt>
                <c:pt idx="1198">
                  <c:v>0.0167</c:v>
                </c:pt>
                <c:pt idx="1199">
                  <c:v>0.0167</c:v>
                </c:pt>
                <c:pt idx="1200">
                  <c:v>0.0167</c:v>
                </c:pt>
                <c:pt idx="1201">
                  <c:v>0.0167</c:v>
                </c:pt>
                <c:pt idx="1202">
                  <c:v>0.0167</c:v>
                </c:pt>
                <c:pt idx="1203">
                  <c:v>0.0167</c:v>
                </c:pt>
                <c:pt idx="1204">
                  <c:v>0.0167</c:v>
                </c:pt>
                <c:pt idx="1205">
                  <c:v>0.0167</c:v>
                </c:pt>
                <c:pt idx="1206">
                  <c:v>0.0167</c:v>
                </c:pt>
                <c:pt idx="1207">
                  <c:v>0.0167</c:v>
                </c:pt>
                <c:pt idx="1208">
                  <c:v>0.0167</c:v>
                </c:pt>
                <c:pt idx="1209">
                  <c:v>0.0167</c:v>
                </c:pt>
                <c:pt idx="1210">
                  <c:v>0.0167</c:v>
                </c:pt>
                <c:pt idx="1211">
                  <c:v>0.0167</c:v>
                </c:pt>
                <c:pt idx="1212">
                  <c:v>0.0167</c:v>
                </c:pt>
                <c:pt idx="1213">
                  <c:v>0.0167</c:v>
                </c:pt>
                <c:pt idx="1214">
                  <c:v>0.0167</c:v>
                </c:pt>
                <c:pt idx="1215">
                  <c:v>0.0167</c:v>
                </c:pt>
                <c:pt idx="1216">
                  <c:v>0.0167</c:v>
                </c:pt>
                <c:pt idx="1217">
                  <c:v>0.0167</c:v>
                </c:pt>
                <c:pt idx="1218">
                  <c:v>0.0167</c:v>
                </c:pt>
                <c:pt idx="1219">
                  <c:v>0.0167</c:v>
                </c:pt>
                <c:pt idx="1220">
                  <c:v>0.0167</c:v>
                </c:pt>
                <c:pt idx="1221">
                  <c:v>0.0167</c:v>
                </c:pt>
                <c:pt idx="1222">
                  <c:v>0.0167</c:v>
                </c:pt>
                <c:pt idx="1223">
                  <c:v>0.0167</c:v>
                </c:pt>
                <c:pt idx="1224">
                  <c:v>0.0167</c:v>
                </c:pt>
                <c:pt idx="1225">
                  <c:v>0.0167</c:v>
                </c:pt>
                <c:pt idx="1226">
                  <c:v>0.0167</c:v>
                </c:pt>
                <c:pt idx="1227">
                  <c:v>0.0167</c:v>
                </c:pt>
                <c:pt idx="1228">
                  <c:v>0.0167</c:v>
                </c:pt>
                <c:pt idx="1229">
                  <c:v>0.0167</c:v>
                </c:pt>
                <c:pt idx="1230">
                  <c:v>0.0167</c:v>
                </c:pt>
                <c:pt idx="1231">
                  <c:v>0.0167</c:v>
                </c:pt>
                <c:pt idx="1232">
                  <c:v>0.0167</c:v>
                </c:pt>
                <c:pt idx="1233">
                  <c:v>0.0167</c:v>
                </c:pt>
                <c:pt idx="1234">
                  <c:v>0.0167</c:v>
                </c:pt>
                <c:pt idx="1235">
                  <c:v>0.0167</c:v>
                </c:pt>
                <c:pt idx="1236">
                  <c:v>0.0167</c:v>
                </c:pt>
                <c:pt idx="1237">
                  <c:v>0.0167</c:v>
                </c:pt>
                <c:pt idx="1238">
                  <c:v>0.0167</c:v>
                </c:pt>
                <c:pt idx="1239">
                  <c:v>0.0167</c:v>
                </c:pt>
                <c:pt idx="1240">
                  <c:v>0.0167</c:v>
                </c:pt>
                <c:pt idx="1241">
                  <c:v>0.0167</c:v>
                </c:pt>
                <c:pt idx="1242">
                  <c:v>0.0167</c:v>
                </c:pt>
                <c:pt idx="1243">
                  <c:v>0.0167</c:v>
                </c:pt>
                <c:pt idx="1244">
                  <c:v>0.0167</c:v>
                </c:pt>
                <c:pt idx="1245">
                  <c:v>0.0167</c:v>
                </c:pt>
                <c:pt idx="1246">
                  <c:v>0.0167</c:v>
                </c:pt>
                <c:pt idx="1247">
                  <c:v>0.0167</c:v>
                </c:pt>
                <c:pt idx="1248">
                  <c:v>0.0167</c:v>
                </c:pt>
                <c:pt idx="1249">
                  <c:v>0.0167</c:v>
                </c:pt>
                <c:pt idx="1250">
                  <c:v>0.0167</c:v>
                </c:pt>
                <c:pt idx="1251">
                  <c:v>0.0167</c:v>
                </c:pt>
                <c:pt idx="1252">
                  <c:v>0.0167</c:v>
                </c:pt>
                <c:pt idx="1253">
                  <c:v>0.0167</c:v>
                </c:pt>
                <c:pt idx="1254">
                  <c:v>0.0167</c:v>
                </c:pt>
                <c:pt idx="1255">
                  <c:v>0.0167</c:v>
                </c:pt>
                <c:pt idx="1256">
                  <c:v>0.0167</c:v>
                </c:pt>
                <c:pt idx="1257">
                  <c:v>0.0167</c:v>
                </c:pt>
                <c:pt idx="1258">
                  <c:v>0.0167</c:v>
                </c:pt>
                <c:pt idx="1259">
                  <c:v>0.0167</c:v>
                </c:pt>
                <c:pt idx="1260">
                  <c:v>0.0167</c:v>
                </c:pt>
                <c:pt idx="1261">
                  <c:v>0.0167</c:v>
                </c:pt>
                <c:pt idx="1262">
                  <c:v>0.0167</c:v>
                </c:pt>
                <c:pt idx="1263">
                  <c:v>0.0167</c:v>
                </c:pt>
                <c:pt idx="1264">
                  <c:v>0.0167</c:v>
                </c:pt>
                <c:pt idx="1265">
                  <c:v>0.0167</c:v>
                </c:pt>
                <c:pt idx="1266">
                  <c:v>0.0167</c:v>
                </c:pt>
                <c:pt idx="1267">
                  <c:v>0.0167</c:v>
                </c:pt>
                <c:pt idx="1268">
                  <c:v>0.0167</c:v>
                </c:pt>
                <c:pt idx="1269">
                  <c:v>0.0167</c:v>
                </c:pt>
                <c:pt idx="1270">
                  <c:v>0.0167</c:v>
                </c:pt>
                <c:pt idx="1271">
                  <c:v>0.0167</c:v>
                </c:pt>
                <c:pt idx="1272">
                  <c:v>0.0167</c:v>
                </c:pt>
                <c:pt idx="1273">
                  <c:v>0.0167</c:v>
                </c:pt>
                <c:pt idx="1274">
                  <c:v>0.0167</c:v>
                </c:pt>
                <c:pt idx="1275">
                  <c:v>0.0167</c:v>
                </c:pt>
                <c:pt idx="1276">
                  <c:v>0.0167</c:v>
                </c:pt>
                <c:pt idx="1277">
                  <c:v>0.0167</c:v>
                </c:pt>
                <c:pt idx="1278">
                  <c:v>0.0167</c:v>
                </c:pt>
                <c:pt idx="1279">
                  <c:v>0.0167</c:v>
                </c:pt>
                <c:pt idx="1280">
                  <c:v>0.0167</c:v>
                </c:pt>
                <c:pt idx="1281">
                  <c:v>0.0167</c:v>
                </c:pt>
                <c:pt idx="1282">
                  <c:v>0.0167</c:v>
                </c:pt>
                <c:pt idx="1283">
                  <c:v>0.0167</c:v>
                </c:pt>
                <c:pt idx="1284">
                  <c:v>0.0167</c:v>
                </c:pt>
                <c:pt idx="1285">
                  <c:v>0.0167</c:v>
                </c:pt>
                <c:pt idx="1286">
                  <c:v>0.0167</c:v>
                </c:pt>
                <c:pt idx="1287">
                  <c:v>0.0167</c:v>
                </c:pt>
                <c:pt idx="1288">
                  <c:v>0.0167</c:v>
                </c:pt>
                <c:pt idx="1289">
                  <c:v>0.0167</c:v>
                </c:pt>
                <c:pt idx="1290">
                  <c:v>0.0167</c:v>
                </c:pt>
                <c:pt idx="1291">
                  <c:v>0.0167</c:v>
                </c:pt>
                <c:pt idx="1292">
                  <c:v>0.0167</c:v>
                </c:pt>
                <c:pt idx="1293">
                  <c:v>0.0167</c:v>
                </c:pt>
                <c:pt idx="1294">
                  <c:v>0.0167</c:v>
                </c:pt>
                <c:pt idx="1295">
                  <c:v>0.0167</c:v>
                </c:pt>
                <c:pt idx="1296">
                  <c:v>0.0167</c:v>
                </c:pt>
                <c:pt idx="1297">
                  <c:v>0.0167</c:v>
                </c:pt>
                <c:pt idx="1298">
                  <c:v>0.0167</c:v>
                </c:pt>
                <c:pt idx="1299">
                  <c:v>0.0167</c:v>
                </c:pt>
                <c:pt idx="1300">
                  <c:v>0.0167</c:v>
                </c:pt>
                <c:pt idx="1301">
                  <c:v>0.0167</c:v>
                </c:pt>
                <c:pt idx="1302">
                  <c:v>0.0167</c:v>
                </c:pt>
                <c:pt idx="1303">
                  <c:v>0.0167</c:v>
                </c:pt>
                <c:pt idx="1304">
                  <c:v>0.0167</c:v>
                </c:pt>
                <c:pt idx="1305">
                  <c:v>0.0167</c:v>
                </c:pt>
                <c:pt idx="1306">
                  <c:v>0.0167</c:v>
                </c:pt>
                <c:pt idx="1307">
                  <c:v>0.0167</c:v>
                </c:pt>
                <c:pt idx="1308">
                  <c:v>0.0167</c:v>
                </c:pt>
                <c:pt idx="1309">
                  <c:v>0.0167</c:v>
                </c:pt>
                <c:pt idx="1310">
                  <c:v>0.0167</c:v>
                </c:pt>
                <c:pt idx="1311">
                  <c:v>0.0167</c:v>
                </c:pt>
                <c:pt idx="1312">
                  <c:v>0.0167</c:v>
                </c:pt>
                <c:pt idx="1313">
                  <c:v>0.0167</c:v>
                </c:pt>
                <c:pt idx="1314">
                  <c:v>0.0167</c:v>
                </c:pt>
                <c:pt idx="1315">
                  <c:v>0.0167</c:v>
                </c:pt>
                <c:pt idx="1316">
                  <c:v>0.0167</c:v>
                </c:pt>
                <c:pt idx="1317">
                  <c:v>0.0167</c:v>
                </c:pt>
                <c:pt idx="1318">
                  <c:v>0.0167</c:v>
                </c:pt>
                <c:pt idx="1319">
                  <c:v>0.0167</c:v>
                </c:pt>
                <c:pt idx="1320">
                  <c:v>0.0167</c:v>
                </c:pt>
                <c:pt idx="1321">
                  <c:v>0.0167</c:v>
                </c:pt>
                <c:pt idx="1322">
                  <c:v>0.0167</c:v>
                </c:pt>
                <c:pt idx="1323">
                  <c:v>0.0167</c:v>
                </c:pt>
                <c:pt idx="1324">
                  <c:v>0.0167</c:v>
                </c:pt>
                <c:pt idx="1325">
                  <c:v>0.0167</c:v>
                </c:pt>
                <c:pt idx="1326">
                  <c:v>0.0167</c:v>
                </c:pt>
                <c:pt idx="1327">
                  <c:v>0.0167</c:v>
                </c:pt>
                <c:pt idx="1328">
                  <c:v>0.0167</c:v>
                </c:pt>
                <c:pt idx="1329">
                  <c:v>0.0167</c:v>
                </c:pt>
                <c:pt idx="1330">
                  <c:v>0.0167</c:v>
                </c:pt>
                <c:pt idx="1331">
                  <c:v>0.0167</c:v>
                </c:pt>
                <c:pt idx="1332">
                  <c:v>0.0167</c:v>
                </c:pt>
                <c:pt idx="1333">
                  <c:v>0.0167</c:v>
                </c:pt>
                <c:pt idx="1334">
                  <c:v>0.0167</c:v>
                </c:pt>
                <c:pt idx="1335">
                  <c:v>0.0167</c:v>
                </c:pt>
                <c:pt idx="1336">
                  <c:v>0.0167</c:v>
                </c:pt>
                <c:pt idx="1337">
                  <c:v>0.0167</c:v>
                </c:pt>
                <c:pt idx="1338">
                  <c:v>0.0167</c:v>
                </c:pt>
                <c:pt idx="1339">
                  <c:v>0.0167</c:v>
                </c:pt>
                <c:pt idx="1340">
                  <c:v>0.0167</c:v>
                </c:pt>
                <c:pt idx="1341">
                  <c:v>0.0167</c:v>
                </c:pt>
                <c:pt idx="1342">
                  <c:v>0.0167</c:v>
                </c:pt>
                <c:pt idx="1343">
                  <c:v>0.0167</c:v>
                </c:pt>
                <c:pt idx="1344">
                  <c:v>0.0167</c:v>
                </c:pt>
                <c:pt idx="1345">
                  <c:v>0.0167</c:v>
                </c:pt>
                <c:pt idx="1346">
                  <c:v>0.0167</c:v>
                </c:pt>
                <c:pt idx="1347">
                  <c:v>0.0167</c:v>
                </c:pt>
                <c:pt idx="1348">
                  <c:v>0.0167</c:v>
                </c:pt>
                <c:pt idx="1349">
                  <c:v>0.0167</c:v>
                </c:pt>
                <c:pt idx="1350">
                  <c:v>0.0167</c:v>
                </c:pt>
                <c:pt idx="1351">
                  <c:v>0.0167</c:v>
                </c:pt>
                <c:pt idx="1352">
                  <c:v>0.0167</c:v>
                </c:pt>
                <c:pt idx="1353">
                  <c:v>0.0167</c:v>
                </c:pt>
                <c:pt idx="1354">
                  <c:v>0.0167</c:v>
                </c:pt>
                <c:pt idx="1355">
                  <c:v>0.0167</c:v>
                </c:pt>
                <c:pt idx="1356">
                  <c:v>0.0167</c:v>
                </c:pt>
                <c:pt idx="1357">
                  <c:v>0.0167</c:v>
                </c:pt>
                <c:pt idx="1358">
                  <c:v>0.0167</c:v>
                </c:pt>
                <c:pt idx="1359">
                  <c:v>0.0167</c:v>
                </c:pt>
                <c:pt idx="1360">
                  <c:v>0.0167</c:v>
                </c:pt>
                <c:pt idx="1361">
                  <c:v>0.0167</c:v>
                </c:pt>
                <c:pt idx="1362">
                  <c:v>0.0167</c:v>
                </c:pt>
                <c:pt idx="1363">
                  <c:v>0.0167</c:v>
                </c:pt>
                <c:pt idx="1364">
                  <c:v>0.0167</c:v>
                </c:pt>
                <c:pt idx="1365">
                  <c:v>0.0167</c:v>
                </c:pt>
                <c:pt idx="1366">
                  <c:v>0.0167</c:v>
                </c:pt>
                <c:pt idx="1367">
                  <c:v>0.0167</c:v>
                </c:pt>
                <c:pt idx="1368">
                  <c:v>0.0167</c:v>
                </c:pt>
                <c:pt idx="1369">
                  <c:v>0.0167</c:v>
                </c:pt>
                <c:pt idx="1370">
                  <c:v>0.0167</c:v>
                </c:pt>
                <c:pt idx="1371">
                  <c:v>0.0167</c:v>
                </c:pt>
                <c:pt idx="1372">
                  <c:v>0.0167</c:v>
                </c:pt>
                <c:pt idx="1373">
                  <c:v>0.0167</c:v>
                </c:pt>
                <c:pt idx="1374">
                  <c:v>0.0167</c:v>
                </c:pt>
                <c:pt idx="1375">
                  <c:v>0.0167</c:v>
                </c:pt>
                <c:pt idx="1376">
                  <c:v>0.0167</c:v>
                </c:pt>
                <c:pt idx="1377">
                  <c:v>0.0167</c:v>
                </c:pt>
                <c:pt idx="1378">
                  <c:v>0.0167</c:v>
                </c:pt>
                <c:pt idx="1379">
                  <c:v>0.0167</c:v>
                </c:pt>
                <c:pt idx="1380">
                  <c:v>0.0167</c:v>
                </c:pt>
                <c:pt idx="1381">
                  <c:v>0.0167</c:v>
                </c:pt>
                <c:pt idx="1382">
                  <c:v>0.0167</c:v>
                </c:pt>
                <c:pt idx="1383">
                  <c:v>0.0167</c:v>
                </c:pt>
                <c:pt idx="1384">
                  <c:v>0.0167</c:v>
                </c:pt>
                <c:pt idx="1385">
                  <c:v>0.0167</c:v>
                </c:pt>
                <c:pt idx="1386">
                  <c:v>0.0167</c:v>
                </c:pt>
                <c:pt idx="1387">
                  <c:v>0.0167</c:v>
                </c:pt>
                <c:pt idx="1388">
                  <c:v>0.0167</c:v>
                </c:pt>
                <c:pt idx="1389">
                  <c:v>0.0167</c:v>
                </c:pt>
                <c:pt idx="1390">
                  <c:v>0.0167</c:v>
                </c:pt>
                <c:pt idx="1391">
                  <c:v>0.0167</c:v>
                </c:pt>
                <c:pt idx="1392">
                  <c:v>0.0167</c:v>
                </c:pt>
                <c:pt idx="1393">
                  <c:v>0.0167</c:v>
                </c:pt>
                <c:pt idx="1394">
                  <c:v>0.0167</c:v>
                </c:pt>
                <c:pt idx="1395">
                  <c:v>0.0167</c:v>
                </c:pt>
                <c:pt idx="1396">
                  <c:v>0.0167</c:v>
                </c:pt>
                <c:pt idx="1397">
                  <c:v>0.0167</c:v>
                </c:pt>
                <c:pt idx="1398">
                  <c:v>0.0167</c:v>
                </c:pt>
                <c:pt idx="1399">
                  <c:v>0.0167</c:v>
                </c:pt>
                <c:pt idx="1400">
                  <c:v>0.0167</c:v>
                </c:pt>
                <c:pt idx="1401">
                  <c:v>0.0167</c:v>
                </c:pt>
                <c:pt idx="1402">
                  <c:v>0.0167</c:v>
                </c:pt>
                <c:pt idx="1403">
                  <c:v>0.0167</c:v>
                </c:pt>
                <c:pt idx="1404">
                  <c:v>0.0167</c:v>
                </c:pt>
                <c:pt idx="1405">
                  <c:v>0.0167</c:v>
                </c:pt>
                <c:pt idx="1406">
                  <c:v>0.0167</c:v>
                </c:pt>
                <c:pt idx="1407">
                  <c:v>0.0167</c:v>
                </c:pt>
                <c:pt idx="1408">
                  <c:v>0.0167</c:v>
                </c:pt>
                <c:pt idx="1409">
                  <c:v>0.0167</c:v>
                </c:pt>
                <c:pt idx="1410">
                  <c:v>0.0167</c:v>
                </c:pt>
                <c:pt idx="1411">
                  <c:v>0.0167</c:v>
                </c:pt>
                <c:pt idx="1412">
                  <c:v>0.0167</c:v>
                </c:pt>
                <c:pt idx="1413">
                  <c:v>0.0167</c:v>
                </c:pt>
                <c:pt idx="1414">
                  <c:v>0.0167</c:v>
                </c:pt>
                <c:pt idx="1415">
                  <c:v>0.0167</c:v>
                </c:pt>
                <c:pt idx="1416">
                  <c:v>0.0167</c:v>
                </c:pt>
                <c:pt idx="1417">
                  <c:v>0.0167</c:v>
                </c:pt>
                <c:pt idx="1418">
                  <c:v>0.0167</c:v>
                </c:pt>
                <c:pt idx="1419">
                  <c:v>0.0167</c:v>
                </c:pt>
                <c:pt idx="1420">
                  <c:v>0.0167</c:v>
                </c:pt>
                <c:pt idx="1421">
                  <c:v>0.0167</c:v>
                </c:pt>
                <c:pt idx="1422">
                  <c:v>0.0167</c:v>
                </c:pt>
                <c:pt idx="1423">
                  <c:v>0.0167</c:v>
                </c:pt>
                <c:pt idx="1424">
                  <c:v>0.0167</c:v>
                </c:pt>
                <c:pt idx="1425">
                  <c:v>0.0167</c:v>
                </c:pt>
                <c:pt idx="1426">
                  <c:v>0.0167</c:v>
                </c:pt>
                <c:pt idx="1427">
                  <c:v>0.0167</c:v>
                </c:pt>
                <c:pt idx="1428">
                  <c:v>0.0167</c:v>
                </c:pt>
                <c:pt idx="1429">
                  <c:v>0.0167</c:v>
                </c:pt>
                <c:pt idx="1430">
                  <c:v>0.0167</c:v>
                </c:pt>
                <c:pt idx="1431">
                  <c:v>0.0167</c:v>
                </c:pt>
                <c:pt idx="1432">
                  <c:v>0.0167</c:v>
                </c:pt>
                <c:pt idx="1433">
                  <c:v>0.0167</c:v>
                </c:pt>
                <c:pt idx="1434">
                  <c:v>0.0167</c:v>
                </c:pt>
                <c:pt idx="1435">
                  <c:v>0.0167</c:v>
                </c:pt>
                <c:pt idx="1436">
                  <c:v>0.0167</c:v>
                </c:pt>
                <c:pt idx="1437">
                  <c:v>0.0167</c:v>
                </c:pt>
                <c:pt idx="1438">
                  <c:v>0.0167</c:v>
                </c:pt>
                <c:pt idx="1439">
                  <c:v>0.0167</c:v>
                </c:pt>
                <c:pt idx="1440">
                  <c:v>0.0167</c:v>
                </c:pt>
                <c:pt idx="1441">
                  <c:v>0.0167</c:v>
                </c:pt>
                <c:pt idx="1442">
                  <c:v>0.0167</c:v>
                </c:pt>
                <c:pt idx="1443">
                  <c:v>0.0167</c:v>
                </c:pt>
                <c:pt idx="1444">
                  <c:v>0.0167</c:v>
                </c:pt>
                <c:pt idx="1445">
                  <c:v>0.0167</c:v>
                </c:pt>
                <c:pt idx="1446">
                  <c:v>0.0167</c:v>
                </c:pt>
                <c:pt idx="1447">
                  <c:v>0.0167</c:v>
                </c:pt>
                <c:pt idx="1448">
                  <c:v>0.0167</c:v>
                </c:pt>
                <c:pt idx="1449">
                  <c:v>0.0167</c:v>
                </c:pt>
                <c:pt idx="1450">
                  <c:v>0.0167</c:v>
                </c:pt>
                <c:pt idx="1451">
                  <c:v>0.0167</c:v>
                </c:pt>
                <c:pt idx="1452">
                  <c:v>0.0167</c:v>
                </c:pt>
                <c:pt idx="1453">
                  <c:v>0.0167</c:v>
                </c:pt>
                <c:pt idx="1454">
                  <c:v>0.0167</c:v>
                </c:pt>
                <c:pt idx="1455">
                  <c:v>0.0167</c:v>
                </c:pt>
                <c:pt idx="1456">
                  <c:v>0.0167</c:v>
                </c:pt>
                <c:pt idx="1457">
                  <c:v>0.0167</c:v>
                </c:pt>
                <c:pt idx="1458">
                  <c:v>0.0167</c:v>
                </c:pt>
                <c:pt idx="1459">
                  <c:v>0.0167</c:v>
                </c:pt>
                <c:pt idx="1460">
                  <c:v>0.0167</c:v>
                </c:pt>
                <c:pt idx="1461">
                  <c:v>0.0167</c:v>
                </c:pt>
                <c:pt idx="1462">
                  <c:v>0.0167</c:v>
                </c:pt>
                <c:pt idx="1463">
                  <c:v>0.0167</c:v>
                </c:pt>
                <c:pt idx="1464">
                  <c:v>0.0167</c:v>
                </c:pt>
                <c:pt idx="1465">
                  <c:v>0.0167</c:v>
                </c:pt>
                <c:pt idx="1466">
                  <c:v>0.0167</c:v>
                </c:pt>
                <c:pt idx="1467">
                  <c:v>0.0167</c:v>
                </c:pt>
                <c:pt idx="1468">
                  <c:v>0.0167</c:v>
                </c:pt>
                <c:pt idx="1469">
                  <c:v>0.0167</c:v>
                </c:pt>
                <c:pt idx="1470">
                  <c:v>0.0167</c:v>
                </c:pt>
                <c:pt idx="1471">
                  <c:v>0.0167</c:v>
                </c:pt>
                <c:pt idx="1472">
                  <c:v>0.0167</c:v>
                </c:pt>
                <c:pt idx="1473">
                  <c:v>0.0167</c:v>
                </c:pt>
                <c:pt idx="1474">
                  <c:v>0.0167</c:v>
                </c:pt>
                <c:pt idx="1475">
                  <c:v>0.0167</c:v>
                </c:pt>
                <c:pt idx="1476">
                  <c:v>0.0167</c:v>
                </c:pt>
                <c:pt idx="1477">
                  <c:v>0.0167</c:v>
                </c:pt>
                <c:pt idx="1478">
                  <c:v>0.0167</c:v>
                </c:pt>
                <c:pt idx="1479">
                  <c:v>0.0167</c:v>
                </c:pt>
                <c:pt idx="1480">
                  <c:v>0.0167</c:v>
                </c:pt>
                <c:pt idx="1481">
                  <c:v>0.0167</c:v>
                </c:pt>
                <c:pt idx="1482">
                  <c:v>0.0167</c:v>
                </c:pt>
                <c:pt idx="1483">
                  <c:v>0.0167</c:v>
                </c:pt>
                <c:pt idx="1484">
                  <c:v>0.0167</c:v>
                </c:pt>
                <c:pt idx="1485">
                  <c:v>0.0167</c:v>
                </c:pt>
                <c:pt idx="1486">
                  <c:v>0.0167</c:v>
                </c:pt>
                <c:pt idx="1487">
                  <c:v>0.0167</c:v>
                </c:pt>
                <c:pt idx="1488">
                  <c:v>0.0167</c:v>
                </c:pt>
                <c:pt idx="1489">
                  <c:v>0.0167</c:v>
                </c:pt>
                <c:pt idx="1490">
                  <c:v>0.0167</c:v>
                </c:pt>
                <c:pt idx="1491">
                  <c:v>0.0167</c:v>
                </c:pt>
                <c:pt idx="1492">
                  <c:v>0.0167</c:v>
                </c:pt>
                <c:pt idx="1493">
                  <c:v>0.0167</c:v>
                </c:pt>
                <c:pt idx="1494">
                  <c:v>0.0167</c:v>
                </c:pt>
                <c:pt idx="1495">
                  <c:v>0.0167</c:v>
                </c:pt>
                <c:pt idx="1496">
                  <c:v>0.0167</c:v>
                </c:pt>
                <c:pt idx="1497">
                  <c:v>0.0167</c:v>
                </c:pt>
                <c:pt idx="1498">
                  <c:v>0.0167</c:v>
                </c:pt>
                <c:pt idx="1499">
                  <c:v>0.0167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20C-466C-9084-68C0C2150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954552"/>
        <c:axId val="2141960232"/>
      </c:scatterChart>
      <c:valAx>
        <c:axId val="2141954552"/>
        <c:scaling>
          <c:orientation val="minMax"/>
          <c:max val="4.0E-8"/>
          <c:min val="-4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960232"/>
        <c:crosses val="autoZero"/>
        <c:crossBetween val="midCat"/>
      </c:valAx>
      <c:valAx>
        <c:axId val="2141960232"/>
        <c:scaling>
          <c:orientation val="minMax"/>
          <c:max val="0.018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954552"/>
        <c:crossesAt val="-5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864540122389"/>
          <c:y val="0.0589880916226906"/>
          <c:w val="0.78600742917968"/>
          <c:h val="0.708191162862155"/>
        </c:manualLayout>
      </c:layout>
      <c:scatterChart>
        <c:scatterStyle val="lineMarker"/>
        <c:varyColors val="0"/>
        <c:ser>
          <c:idx val="0"/>
          <c:order val="0"/>
          <c:tx>
            <c:v>V 650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Sheet1!$B$3:$B$257</c:f>
              <c:numCache>
                <c:formatCode>General</c:formatCode>
                <c:ptCount val="255"/>
                <c:pt idx="0">
                  <c:v>-51.19430411811411</c:v>
                </c:pt>
                <c:pt idx="1">
                  <c:v>-50.6305723701017</c:v>
                </c:pt>
                <c:pt idx="2">
                  <c:v>-49.5866767218163</c:v>
                </c:pt>
                <c:pt idx="3">
                  <c:v>-49.19430411811411</c:v>
                </c:pt>
                <c:pt idx="4">
                  <c:v>-48.6305723701017</c:v>
                </c:pt>
                <c:pt idx="5">
                  <c:v>-47.98861684033398</c:v>
                </c:pt>
                <c:pt idx="6">
                  <c:v>-47.5866767218163</c:v>
                </c:pt>
                <c:pt idx="7">
                  <c:v>-47.19430411811411</c:v>
                </c:pt>
                <c:pt idx="8">
                  <c:v>-47.08917290997798</c:v>
                </c:pt>
                <c:pt idx="9">
                  <c:v>-46.6305723701017</c:v>
                </c:pt>
                <c:pt idx="10">
                  <c:v>-45.98861684033398</c:v>
                </c:pt>
                <c:pt idx="11">
                  <c:v>-45.5866767218163</c:v>
                </c:pt>
                <c:pt idx="12">
                  <c:v>-45.19430411811411</c:v>
                </c:pt>
                <c:pt idx="13">
                  <c:v>-45.08917290997798</c:v>
                </c:pt>
                <c:pt idx="14">
                  <c:v>-44.6305723701017</c:v>
                </c:pt>
                <c:pt idx="15">
                  <c:v>-43.98861684033398</c:v>
                </c:pt>
                <c:pt idx="16">
                  <c:v>-43.5866767218163</c:v>
                </c:pt>
                <c:pt idx="17">
                  <c:v>-43.19430411811411</c:v>
                </c:pt>
                <c:pt idx="18">
                  <c:v>-43.08917290997798</c:v>
                </c:pt>
                <c:pt idx="19">
                  <c:v>-42.6305723701017</c:v>
                </c:pt>
                <c:pt idx="20">
                  <c:v>-41.98861684033398</c:v>
                </c:pt>
                <c:pt idx="21">
                  <c:v>-41.5866767218163</c:v>
                </c:pt>
                <c:pt idx="22">
                  <c:v>-41.19430411811411</c:v>
                </c:pt>
                <c:pt idx="23">
                  <c:v>-41.08917290997798</c:v>
                </c:pt>
                <c:pt idx="24">
                  <c:v>-40.6305723701017</c:v>
                </c:pt>
                <c:pt idx="25">
                  <c:v>-39.98861684033398</c:v>
                </c:pt>
                <c:pt idx="26">
                  <c:v>-39.5866767218163</c:v>
                </c:pt>
                <c:pt idx="27">
                  <c:v>-39.19430411811411</c:v>
                </c:pt>
                <c:pt idx="28">
                  <c:v>-39.08917290997798</c:v>
                </c:pt>
                <c:pt idx="29">
                  <c:v>-38.6305723701017</c:v>
                </c:pt>
                <c:pt idx="30">
                  <c:v>-37.98861684033398</c:v>
                </c:pt>
                <c:pt idx="31">
                  <c:v>-37.5866767218163</c:v>
                </c:pt>
                <c:pt idx="32">
                  <c:v>-37.19430411811411</c:v>
                </c:pt>
                <c:pt idx="33">
                  <c:v>-37.08917290997798</c:v>
                </c:pt>
                <c:pt idx="34">
                  <c:v>-36.6305723701017</c:v>
                </c:pt>
                <c:pt idx="35">
                  <c:v>-35.98861684033398</c:v>
                </c:pt>
                <c:pt idx="36">
                  <c:v>-35.5866767218163</c:v>
                </c:pt>
                <c:pt idx="37">
                  <c:v>-35.19430411811411</c:v>
                </c:pt>
                <c:pt idx="38">
                  <c:v>-35.08917290997798</c:v>
                </c:pt>
                <c:pt idx="39">
                  <c:v>-34.6305723701017</c:v>
                </c:pt>
                <c:pt idx="40">
                  <c:v>-33.98861684033398</c:v>
                </c:pt>
                <c:pt idx="41">
                  <c:v>-33.5866767218163</c:v>
                </c:pt>
                <c:pt idx="42">
                  <c:v>-33.19430411811411</c:v>
                </c:pt>
                <c:pt idx="43">
                  <c:v>-33.08917290997798</c:v>
                </c:pt>
                <c:pt idx="44">
                  <c:v>-32.6305723701017</c:v>
                </c:pt>
                <c:pt idx="45">
                  <c:v>-31.98861684033389</c:v>
                </c:pt>
                <c:pt idx="46">
                  <c:v>-31.58667672181637</c:v>
                </c:pt>
                <c:pt idx="47">
                  <c:v>-31.1943041181141</c:v>
                </c:pt>
                <c:pt idx="48">
                  <c:v>-31.0891729099779</c:v>
                </c:pt>
                <c:pt idx="49">
                  <c:v>-30.6305723701017</c:v>
                </c:pt>
                <c:pt idx="50">
                  <c:v>-29.98861684033389</c:v>
                </c:pt>
                <c:pt idx="51">
                  <c:v>-29.58667672181637</c:v>
                </c:pt>
                <c:pt idx="52">
                  <c:v>-29.1943041181141</c:v>
                </c:pt>
                <c:pt idx="53">
                  <c:v>-29.0891729099779</c:v>
                </c:pt>
                <c:pt idx="54">
                  <c:v>-28.6305723701017</c:v>
                </c:pt>
                <c:pt idx="55">
                  <c:v>-27.98861684033389</c:v>
                </c:pt>
                <c:pt idx="56">
                  <c:v>-27.58667672181637</c:v>
                </c:pt>
                <c:pt idx="57">
                  <c:v>-27.1943041181141</c:v>
                </c:pt>
                <c:pt idx="58">
                  <c:v>-27.0891729099779</c:v>
                </c:pt>
                <c:pt idx="59">
                  <c:v>-26.6305723701017</c:v>
                </c:pt>
                <c:pt idx="60">
                  <c:v>-25.98861684033389</c:v>
                </c:pt>
                <c:pt idx="61">
                  <c:v>-25.58667672181637</c:v>
                </c:pt>
                <c:pt idx="62">
                  <c:v>-25.1943041181141</c:v>
                </c:pt>
                <c:pt idx="63">
                  <c:v>-25.0891729099779</c:v>
                </c:pt>
                <c:pt idx="64">
                  <c:v>-24.6305723701017</c:v>
                </c:pt>
                <c:pt idx="65">
                  <c:v>-23.98861684033389</c:v>
                </c:pt>
                <c:pt idx="66">
                  <c:v>-23.58667672181637</c:v>
                </c:pt>
                <c:pt idx="67">
                  <c:v>-23.1943041181141</c:v>
                </c:pt>
                <c:pt idx="68">
                  <c:v>-23.0891729099779</c:v>
                </c:pt>
                <c:pt idx="69">
                  <c:v>-22.6305723701017</c:v>
                </c:pt>
                <c:pt idx="70">
                  <c:v>-21.98861684033389</c:v>
                </c:pt>
                <c:pt idx="71">
                  <c:v>-21.58667672181637</c:v>
                </c:pt>
                <c:pt idx="72">
                  <c:v>-21.1943041181141</c:v>
                </c:pt>
                <c:pt idx="73">
                  <c:v>-21.0891729099779</c:v>
                </c:pt>
                <c:pt idx="74">
                  <c:v>-20.6305723701017</c:v>
                </c:pt>
                <c:pt idx="75">
                  <c:v>-19.98861684033389</c:v>
                </c:pt>
                <c:pt idx="76">
                  <c:v>-19.58667672181637</c:v>
                </c:pt>
                <c:pt idx="77">
                  <c:v>-19.1943041181141</c:v>
                </c:pt>
                <c:pt idx="78">
                  <c:v>-19.0891729099779</c:v>
                </c:pt>
                <c:pt idx="79">
                  <c:v>-18.6305723701017</c:v>
                </c:pt>
                <c:pt idx="80">
                  <c:v>-17.98861684033389</c:v>
                </c:pt>
                <c:pt idx="81">
                  <c:v>-17.58667672181637</c:v>
                </c:pt>
                <c:pt idx="82">
                  <c:v>-17.1943041181141</c:v>
                </c:pt>
                <c:pt idx="83">
                  <c:v>-17.0891729099779</c:v>
                </c:pt>
                <c:pt idx="84">
                  <c:v>-16.6305723701017</c:v>
                </c:pt>
                <c:pt idx="85">
                  <c:v>-15.98861684033398</c:v>
                </c:pt>
                <c:pt idx="86">
                  <c:v>-15.58667672181637</c:v>
                </c:pt>
                <c:pt idx="87">
                  <c:v>-15.1943041181141</c:v>
                </c:pt>
                <c:pt idx="88">
                  <c:v>-15.08917290997798</c:v>
                </c:pt>
                <c:pt idx="89">
                  <c:v>-14.6305723701017</c:v>
                </c:pt>
                <c:pt idx="90">
                  <c:v>-13.98861684033398</c:v>
                </c:pt>
                <c:pt idx="91">
                  <c:v>-13.58667672181637</c:v>
                </c:pt>
                <c:pt idx="92">
                  <c:v>-13.1943041181141</c:v>
                </c:pt>
                <c:pt idx="93">
                  <c:v>-13.08917290997798</c:v>
                </c:pt>
                <c:pt idx="94">
                  <c:v>-12.6305723701017</c:v>
                </c:pt>
                <c:pt idx="95">
                  <c:v>-11.98861684033398</c:v>
                </c:pt>
                <c:pt idx="96">
                  <c:v>-11.58667672181637</c:v>
                </c:pt>
                <c:pt idx="97">
                  <c:v>-11.1943041181141</c:v>
                </c:pt>
                <c:pt idx="98">
                  <c:v>-11.08917290997798</c:v>
                </c:pt>
                <c:pt idx="99">
                  <c:v>-10.6305723701017</c:v>
                </c:pt>
                <c:pt idx="100">
                  <c:v>-9.98861684033398</c:v>
                </c:pt>
                <c:pt idx="101">
                  <c:v>-9.586676721816371</c:v>
                </c:pt>
                <c:pt idx="102">
                  <c:v>-9.194304118114098</c:v>
                </c:pt>
                <c:pt idx="103">
                  <c:v>-9.089172909977977</c:v>
                </c:pt>
                <c:pt idx="104">
                  <c:v>-8.6305723701017</c:v>
                </c:pt>
                <c:pt idx="105">
                  <c:v>-7.988616840333981</c:v>
                </c:pt>
                <c:pt idx="106">
                  <c:v>-7.586676721816372</c:v>
                </c:pt>
                <c:pt idx="107">
                  <c:v>-7.194304118114101</c:v>
                </c:pt>
                <c:pt idx="108">
                  <c:v>-7.089172909977977</c:v>
                </c:pt>
                <c:pt idx="109">
                  <c:v>-6.630572370101698</c:v>
                </c:pt>
                <c:pt idx="110">
                  <c:v>-5.988616840333981</c:v>
                </c:pt>
                <c:pt idx="111">
                  <c:v>-5.586676721816372</c:v>
                </c:pt>
                <c:pt idx="112">
                  <c:v>-5.194304118114101</c:v>
                </c:pt>
                <c:pt idx="113">
                  <c:v>-5.089172909977977</c:v>
                </c:pt>
                <c:pt idx="114">
                  <c:v>-4.630572370101698</c:v>
                </c:pt>
                <c:pt idx="115">
                  <c:v>-3.988616840333981</c:v>
                </c:pt>
                <c:pt idx="116">
                  <c:v>-3.586676721816372</c:v>
                </c:pt>
                <c:pt idx="117">
                  <c:v>-3.1943041181141</c:v>
                </c:pt>
                <c:pt idx="118">
                  <c:v>-3.089172909977977</c:v>
                </c:pt>
                <c:pt idx="119">
                  <c:v>-2.6305723701017</c:v>
                </c:pt>
                <c:pt idx="120">
                  <c:v>-1.988616840333981</c:v>
                </c:pt>
                <c:pt idx="121">
                  <c:v>-1.586676721816372</c:v>
                </c:pt>
                <c:pt idx="122">
                  <c:v>-1.1943041181141</c:v>
                </c:pt>
                <c:pt idx="123">
                  <c:v>-1.089172909977977</c:v>
                </c:pt>
                <c:pt idx="124">
                  <c:v>-0.6305723701017</c:v>
                </c:pt>
                <c:pt idx="125">
                  <c:v>0.0113831596660192</c:v>
                </c:pt>
                <c:pt idx="126">
                  <c:v>0.413323278183628</c:v>
                </c:pt>
                <c:pt idx="127">
                  <c:v>0.8056958818859</c:v>
                </c:pt>
                <c:pt idx="128">
                  <c:v>0.910827090022023</c:v>
                </c:pt>
                <c:pt idx="129">
                  <c:v>1.3694276298983</c:v>
                </c:pt>
                <c:pt idx="130">
                  <c:v>2.011383159666019</c:v>
                </c:pt>
                <c:pt idx="131">
                  <c:v>2.413323278183628</c:v>
                </c:pt>
                <c:pt idx="132">
                  <c:v>2.805695881885899</c:v>
                </c:pt>
                <c:pt idx="133">
                  <c:v>2.910827090022023</c:v>
                </c:pt>
                <c:pt idx="134">
                  <c:v>3.3694276298983</c:v>
                </c:pt>
                <c:pt idx="135">
                  <c:v>4.011383159666019</c:v>
                </c:pt>
                <c:pt idx="136">
                  <c:v>4.41332327818363</c:v>
                </c:pt>
                <c:pt idx="137">
                  <c:v>4.805695881885899</c:v>
                </c:pt>
                <c:pt idx="138">
                  <c:v>4.910827090022023</c:v>
                </c:pt>
                <c:pt idx="139">
                  <c:v>5.369427629898292</c:v>
                </c:pt>
                <c:pt idx="140">
                  <c:v>6.011383159666019</c:v>
                </c:pt>
                <c:pt idx="141">
                  <c:v>6.41332327818363</c:v>
                </c:pt>
                <c:pt idx="142">
                  <c:v>6.805695881885899</c:v>
                </c:pt>
                <c:pt idx="143">
                  <c:v>6.910827090022023</c:v>
                </c:pt>
                <c:pt idx="144">
                  <c:v>7.369427629898292</c:v>
                </c:pt>
                <c:pt idx="145">
                  <c:v>8.01138315966602</c:v>
                </c:pt>
                <c:pt idx="146">
                  <c:v>8.413323278183627</c:v>
                </c:pt>
                <c:pt idx="147">
                  <c:v>8.8056958818859</c:v>
                </c:pt>
                <c:pt idx="148">
                  <c:v>8.910827090022023</c:v>
                </c:pt>
                <c:pt idx="149">
                  <c:v>9.3694276298983</c:v>
                </c:pt>
                <c:pt idx="150">
                  <c:v>10.01138315966602</c:v>
                </c:pt>
                <c:pt idx="151">
                  <c:v>10.41332327818363</c:v>
                </c:pt>
                <c:pt idx="152">
                  <c:v>10.8056958818859</c:v>
                </c:pt>
                <c:pt idx="153">
                  <c:v>10.91082709002202</c:v>
                </c:pt>
                <c:pt idx="154">
                  <c:v>11.3694276298983</c:v>
                </c:pt>
                <c:pt idx="155">
                  <c:v>12.01138315966602</c:v>
                </c:pt>
                <c:pt idx="156">
                  <c:v>12.41332327818363</c:v>
                </c:pt>
                <c:pt idx="157">
                  <c:v>12.8056958818859</c:v>
                </c:pt>
                <c:pt idx="158">
                  <c:v>12.91082709002202</c:v>
                </c:pt>
                <c:pt idx="159">
                  <c:v>13.3694276298983</c:v>
                </c:pt>
                <c:pt idx="160">
                  <c:v>14.01138315966602</c:v>
                </c:pt>
                <c:pt idx="161">
                  <c:v>14.41332327818363</c:v>
                </c:pt>
                <c:pt idx="162">
                  <c:v>14.8056958818859</c:v>
                </c:pt>
                <c:pt idx="163">
                  <c:v>14.91082709002202</c:v>
                </c:pt>
                <c:pt idx="164">
                  <c:v>15.3694276298983</c:v>
                </c:pt>
                <c:pt idx="165">
                  <c:v>16.01138315966602</c:v>
                </c:pt>
                <c:pt idx="166">
                  <c:v>16.41332327818358</c:v>
                </c:pt>
                <c:pt idx="167">
                  <c:v>16.8056958818859</c:v>
                </c:pt>
                <c:pt idx="168">
                  <c:v>16.91082709002202</c:v>
                </c:pt>
                <c:pt idx="169">
                  <c:v>17.3694276298983</c:v>
                </c:pt>
                <c:pt idx="170">
                  <c:v>18.01138315966602</c:v>
                </c:pt>
                <c:pt idx="171">
                  <c:v>18.41332327818358</c:v>
                </c:pt>
                <c:pt idx="172">
                  <c:v>18.8056958818859</c:v>
                </c:pt>
                <c:pt idx="173">
                  <c:v>18.91082709002202</c:v>
                </c:pt>
                <c:pt idx="174">
                  <c:v>19.3694276298983</c:v>
                </c:pt>
                <c:pt idx="175">
                  <c:v>20.01138315966602</c:v>
                </c:pt>
                <c:pt idx="176">
                  <c:v>20.41332327818358</c:v>
                </c:pt>
                <c:pt idx="177">
                  <c:v>20.8056958818859</c:v>
                </c:pt>
                <c:pt idx="178">
                  <c:v>20.91082709002202</c:v>
                </c:pt>
                <c:pt idx="179">
                  <c:v>21.3694276298983</c:v>
                </c:pt>
                <c:pt idx="180">
                  <c:v>22.01138315966602</c:v>
                </c:pt>
                <c:pt idx="181">
                  <c:v>22.41332327818358</c:v>
                </c:pt>
                <c:pt idx="182">
                  <c:v>22.8056958818859</c:v>
                </c:pt>
                <c:pt idx="183">
                  <c:v>22.91082709002202</c:v>
                </c:pt>
                <c:pt idx="184">
                  <c:v>23.3694276298983</c:v>
                </c:pt>
                <c:pt idx="185">
                  <c:v>24.01138315966602</c:v>
                </c:pt>
                <c:pt idx="186">
                  <c:v>24.41332327818358</c:v>
                </c:pt>
                <c:pt idx="187">
                  <c:v>24.8056958818859</c:v>
                </c:pt>
                <c:pt idx="188">
                  <c:v>24.91082709002202</c:v>
                </c:pt>
                <c:pt idx="189">
                  <c:v>25.3694276298983</c:v>
                </c:pt>
                <c:pt idx="190">
                  <c:v>26.01138315966602</c:v>
                </c:pt>
                <c:pt idx="191">
                  <c:v>26.41332327818358</c:v>
                </c:pt>
                <c:pt idx="192">
                  <c:v>26.8056958818859</c:v>
                </c:pt>
                <c:pt idx="193">
                  <c:v>26.91082709002202</c:v>
                </c:pt>
                <c:pt idx="194">
                  <c:v>27.3694276298983</c:v>
                </c:pt>
                <c:pt idx="195">
                  <c:v>28.01138315966602</c:v>
                </c:pt>
                <c:pt idx="196">
                  <c:v>28.41332327818358</c:v>
                </c:pt>
                <c:pt idx="197">
                  <c:v>28.8056958818859</c:v>
                </c:pt>
                <c:pt idx="198">
                  <c:v>28.91082709002202</c:v>
                </c:pt>
                <c:pt idx="199">
                  <c:v>29.3694276298983</c:v>
                </c:pt>
                <c:pt idx="200">
                  <c:v>30.01138315966602</c:v>
                </c:pt>
                <c:pt idx="201">
                  <c:v>30.41332327818358</c:v>
                </c:pt>
                <c:pt idx="202">
                  <c:v>30.8056958818859</c:v>
                </c:pt>
                <c:pt idx="203">
                  <c:v>30.91082709002202</c:v>
                </c:pt>
                <c:pt idx="204">
                  <c:v>31.3694276298983</c:v>
                </c:pt>
                <c:pt idx="205">
                  <c:v>32.01138315966592</c:v>
                </c:pt>
                <c:pt idx="206">
                  <c:v>32.41332327818363</c:v>
                </c:pt>
                <c:pt idx="207">
                  <c:v>32.8056958818859</c:v>
                </c:pt>
                <c:pt idx="208">
                  <c:v>32.91082709002199</c:v>
                </c:pt>
                <c:pt idx="209">
                  <c:v>33.36942762989822</c:v>
                </c:pt>
                <c:pt idx="210">
                  <c:v>34.01138315966592</c:v>
                </c:pt>
                <c:pt idx="211">
                  <c:v>34.41332327818363</c:v>
                </c:pt>
                <c:pt idx="212">
                  <c:v>34.8056958818859</c:v>
                </c:pt>
                <c:pt idx="213">
                  <c:v>34.91082709002199</c:v>
                </c:pt>
                <c:pt idx="214">
                  <c:v>35.36942762989822</c:v>
                </c:pt>
                <c:pt idx="215">
                  <c:v>36.01138315966592</c:v>
                </c:pt>
                <c:pt idx="216">
                  <c:v>36.41332327818363</c:v>
                </c:pt>
                <c:pt idx="217">
                  <c:v>36.8056958818859</c:v>
                </c:pt>
                <c:pt idx="218">
                  <c:v>36.91082709002199</c:v>
                </c:pt>
                <c:pt idx="219">
                  <c:v>37.36942762989822</c:v>
                </c:pt>
                <c:pt idx="220">
                  <c:v>38.01138315966592</c:v>
                </c:pt>
                <c:pt idx="221">
                  <c:v>38.41332327818363</c:v>
                </c:pt>
                <c:pt idx="222">
                  <c:v>38.8056958818859</c:v>
                </c:pt>
                <c:pt idx="223">
                  <c:v>38.91082709002199</c:v>
                </c:pt>
                <c:pt idx="224">
                  <c:v>39.36942762989822</c:v>
                </c:pt>
                <c:pt idx="225">
                  <c:v>40.01138315966592</c:v>
                </c:pt>
                <c:pt idx="226">
                  <c:v>40.41332327818363</c:v>
                </c:pt>
                <c:pt idx="227">
                  <c:v>40.8056958818859</c:v>
                </c:pt>
                <c:pt idx="228">
                  <c:v>40.91082709002199</c:v>
                </c:pt>
                <c:pt idx="229">
                  <c:v>41.36942762989822</c:v>
                </c:pt>
                <c:pt idx="230">
                  <c:v>42.01138315966592</c:v>
                </c:pt>
                <c:pt idx="231">
                  <c:v>42.41332327818363</c:v>
                </c:pt>
                <c:pt idx="232">
                  <c:v>42.8056958818859</c:v>
                </c:pt>
                <c:pt idx="233">
                  <c:v>42.91082709002199</c:v>
                </c:pt>
                <c:pt idx="234">
                  <c:v>43.36942762989822</c:v>
                </c:pt>
                <c:pt idx="235">
                  <c:v>44.01138315966592</c:v>
                </c:pt>
                <c:pt idx="236">
                  <c:v>44.41332327818363</c:v>
                </c:pt>
                <c:pt idx="237">
                  <c:v>44.8056958818859</c:v>
                </c:pt>
                <c:pt idx="238">
                  <c:v>44.91082709002199</c:v>
                </c:pt>
                <c:pt idx="239">
                  <c:v>45.36942762989822</c:v>
                </c:pt>
                <c:pt idx="240">
                  <c:v>46.01138315966592</c:v>
                </c:pt>
                <c:pt idx="241">
                  <c:v>46.41332327818363</c:v>
                </c:pt>
                <c:pt idx="242">
                  <c:v>46.8056958818859</c:v>
                </c:pt>
                <c:pt idx="243">
                  <c:v>46.91082709002199</c:v>
                </c:pt>
                <c:pt idx="244">
                  <c:v>47.36942762989822</c:v>
                </c:pt>
                <c:pt idx="245">
                  <c:v>48.01138315966592</c:v>
                </c:pt>
                <c:pt idx="246">
                  <c:v>48.41332327818363</c:v>
                </c:pt>
                <c:pt idx="247">
                  <c:v>48.8056958818859</c:v>
                </c:pt>
                <c:pt idx="248">
                  <c:v>48.91082709002199</c:v>
                </c:pt>
                <c:pt idx="249">
                  <c:v>49.36942762989822</c:v>
                </c:pt>
                <c:pt idx="250">
                  <c:v>50.01138315966592</c:v>
                </c:pt>
                <c:pt idx="251">
                  <c:v>50.41332327818363</c:v>
                </c:pt>
                <c:pt idx="252">
                  <c:v>50.91082709002199</c:v>
                </c:pt>
                <c:pt idx="253">
                  <c:v>52.01138315966592</c:v>
                </c:pt>
                <c:pt idx="254">
                  <c:v>52.91082709002199</c:v>
                </c:pt>
              </c:numCache>
            </c:numRef>
          </c:xVal>
          <c:yVal>
            <c:numRef>
              <c:f>Sheet1!$C$3:$C$257</c:f>
              <c:numCache>
                <c:formatCode>General</c:formatCode>
                <c:ptCount val="255"/>
                <c:pt idx="0">
                  <c:v>0.0004</c:v>
                </c:pt>
                <c:pt idx="1">
                  <c:v>0.0</c:v>
                </c:pt>
                <c:pt idx="2">
                  <c:v>0.0</c:v>
                </c:pt>
                <c:pt idx="3">
                  <c:v>0.0003</c:v>
                </c:pt>
                <c:pt idx="4">
                  <c:v>0.0007</c:v>
                </c:pt>
                <c:pt idx="5">
                  <c:v>0.0005</c:v>
                </c:pt>
                <c:pt idx="6">
                  <c:v>0.0008</c:v>
                </c:pt>
                <c:pt idx="7">
                  <c:v>0.001</c:v>
                </c:pt>
                <c:pt idx="8">
                  <c:v>0.0</c:v>
                </c:pt>
                <c:pt idx="9">
                  <c:v>0.0008</c:v>
                </c:pt>
                <c:pt idx="10">
                  <c:v>0.0002</c:v>
                </c:pt>
                <c:pt idx="11">
                  <c:v>0.0007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0.0003</c:v>
                </c:pt>
                <c:pt idx="17">
                  <c:v>0.0</c:v>
                </c:pt>
                <c:pt idx="18">
                  <c:v>0.0</c:v>
                </c:pt>
                <c:pt idx="19">
                  <c:v>0.0005</c:v>
                </c:pt>
                <c:pt idx="20">
                  <c:v>0.0</c:v>
                </c:pt>
                <c:pt idx="21">
                  <c:v>0.0</c:v>
                </c:pt>
                <c:pt idx="22">
                  <c:v>0.0004</c:v>
                </c:pt>
                <c:pt idx="23">
                  <c:v>0.0</c:v>
                </c:pt>
                <c:pt idx="24">
                  <c:v>0.0</c:v>
                </c:pt>
                <c:pt idx="25">
                  <c:v>0.0001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0.0001</c:v>
                </c:pt>
                <c:pt idx="31">
                  <c:v>0.0</c:v>
                </c:pt>
                <c:pt idx="32">
                  <c:v>0.0008</c:v>
                </c:pt>
                <c:pt idx="33">
                  <c:v>0.0</c:v>
                </c:pt>
                <c:pt idx="34">
                  <c:v>0.0003</c:v>
                </c:pt>
                <c:pt idx="35">
                  <c:v>0.0011</c:v>
                </c:pt>
                <c:pt idx="36">
                  <c:v>0.0003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0.0006</c:v>
                </c:pt>
                <c:pt idx="41">
                  <c:v>0.0012</c:v>
                </c:pt>
                <c:pt idx="42">
                  <c:v>0.0</c:v>
                </c:pt>
                <c:pt idx="43">
                  <c:v>0.0003</c:v>
                </c:pt>
                <c:pt idx="44">
                  <c:v>0.0003</c:v>
                </c:pt>
                <c:pt idx="45">
                  <c:v>0.0008</c:v>
                </c:pt>
                <c:pt idx="46">
                  <c:v>0.0003</c:v>
                </c:pt>
                <c:pt idx="47">
                  <c:v>0.0005</c:v>
                </c:pt>
                <c:pt idx="48">
                  <c:v>0.0005</c:v>
                </c:pt>
                <c:pt idx="49">
                  <c:v>0.0</c:v>
                </c:pt>
                <c:pt idx="50">
                  <c:v>0.0</c:v>
                </c:pt>
                <c:pt idx="51">
                  <c:v>0.0001</c:v>
                </c:pt>
                <c:pt idx="52">
                  <c:v>0.0001</c:v>
                </c:pt>
                <c:pt idx="53">
                  <c:v>0.0005</c:v>
                </c:pt>
                <c:pt idx="54">
                  <c:v>0.0001</c:v>
                </c:pt>
                <c:pt idx="55">
                  <c:v>0.0001</c:v>
                </c:pt>
                <c:pt idx="56">
                  <c:v>0.0</c:v>
                </c:pt>
                <c:pt idx="57">
                  <c:v>0.0006</c:v>
                </c:pt>
                <c:pt idx="58">
                  <c:v>0.0</c:v>
                </c:pt>
                <c:pt idx="59">
                  <c:v>0.0</c:v>
                </c:pt>
                <c:pt idx="60">
                  <c:v>0.0006</c:v>
                </c:pt>
                <c:pt idx="61">
                  <c:v>0.0008</c:v>
                </c:pt>
                <c:pt idx="62">
                  <c:v>0.0001</c:v>
                </c:pt>
                <c:pt idx="63">
                  <c:v>0.0013</c:v>
                </c:pt>
                <c:pt idx="64">
                  <c:v>0.0002</c:v>
                </c:pt>
                <c:pt idx="65">
                  <c:v>0.0005</c:v>
                </c:pt>
                <c:pt idx="66">
                  <c:v>0.0</c:v>
                </c:pt>
                <c:pt idx="67">
                  <c:v>0.0006</c:v>
                </c:pt>
                <c:pt idx="68">
                  <c:v>0.0008</c:v>
                </c:pt>
                <c:pt idx="69">
                  <c:v>0.0005</c:v>
                </c:pt>
                <c:pt idx="70">
                  <c:v>0.0</c:v>
                </c:pt>
                <c:pt idx="71">
                  <c:v>0.0001</c:v>
                </c:pt>
                <c:pt idx="72">
                  <c:v>0.0004</c:v>
                </c:pt>
                <c:pt idx="73">
                  <c:v>0.0</c:v>
                </c:pt>
                <c:pt idx="74">
                  <c:v>0.0</c:v>
                </c:pt>
                <c:pt idx="75">
                  <c:v>0.0019</c:v>
                </c:pt>
                <c:pt idx="76">
                  <c:v>0.0009</c:v>
                </c:pt>
                <c:pt idx="77">
                  <c:v>0.0005</c:v>
                </c:pt>
                <c:pt idx="78">
                  <c:v>0.0006</c:v>
                </c:pt>
                <c:pt idx="79">
                  <c:v>0.0004</c:v>
                </c:pt>
                <c:pt idx="80">
                  <c:v>0.0011</c:v>
                </c:pt>
                <c:pt idx="81">
                  <c:v>0.0015</c:v>
                </c:pt>
                <c:pt idx="82">
                  <c:v>0.0009</c:v>
                </c:pt>
                <c:pt idx="83">
                  <c:v>0.0003</c:v>
                </c:pt>
                <c:pt idx="84">
                  <c:v>0.0017</c:v>
                </c:pt>
                <c:pt idx="85">
                  <c:v>0.0012</c:v>
                </c:pt>
                <c:pt idx="86">
                  <c:v>0.0018</c:v>
                </c:pt>
                <c:pt idx="87">
                  <c:v>0.0011</c:v>
                </c:pt>
                <c:pt idx="88">
                  <c:v>0.0018</c:v>
                </c:pt>
                <c:pt idx="89">
                  <c:v>0.0023</c:v>
                </c:pt>
                <c:pt idx="90">
                  <c:v>0.0027</c:v>
                </c:pt>
                <c:pt idx="91">
                  <c:v>0.0019</c:v>
                </c:pt>
                <c:pt idx="92">
                  <c:v>0.0021</c:v>
                </c:pt>
                <c:pt idx="93">
                  <c:v>0.0022</c:v>
                </c:pt>
                <c:pt idx="94">
                  <c:v>0.0031</c:v>
                </c:pt>
                <c:pt idx="95">
                  <c:v>0.0032</c:v>
                </c:pt>
                <c:pt idx="96">
                  <c:v>0.0035</c:v>
                </c:pt>
                <c:pt idx="97">
                  <c:v>0.0031</c:v>
                </c:pt>
                <c:pt idx="98">
                  <c:v>0.0026</c:v>
                </c:pt>
                <c:pt idx="99">
                  <c:v>0.0048</c:v>
                </c:pt>
                <c:pt idx="100">
                  <c:v>0.0051</c:v>
                </c:pt>
                <c:pt idx="101">
                  <c:v>0.0039</c:v>
                </c:pt>
                <c:pt idx="102">
                  <c:v>0.0037</c:v>
                </c:pt>
                <c:pt idx="103">
                  <c:v>0.0037</c:v>
                </c:pt>
                <c:pt idx="104">
                  <c:v>0.0046</c:v>
                </c:pt>
                <c:pt idx="105">
                  <c:v>0.0054</c:v>
                </c:pt>
                <c:pt idx="106">
                  <c:v>0.0047</c:v>
                </c:pt>
                <c:pt idx="107">
                  <c:v>0.0055</c:v>
                </c:pt>
                <c:pt idx="108">
                  <c:v>0.0051</c:v>
                </c:pt>
                <c:pt idx="109">
                  <c:v>0.0052</c:v>
                </c:pt>
                <c:pt idx="110">
                  <c:v>0.0065</c:v>
                </c:pt>
                <c:pt idx="111">
                  <c:v>0.007</c:v>
                </c:pt>
                <c:pt idx="112">
                  <c:v>0.0067</c:v>
                </c:pt>
                <c:pt idx="113">
                  <c:v>0.0057</c:v>
                </c:pt>
                <c:pt idx="114">
                  <c:v>0.0076</c:v>
                </c:pt>
                <c:pt idx="115">
                  <c:v>0.0075</c:v>
                </c:pt>
                <c:pt idx="116">
                  <c:v>0.0074</c:v>
                </c:pt>
                <c:pt idx="117">
                  <c:v>0.0084</c:v>
                </c:pt>
                <c:pt idx="118">
                  <c:v>0.0078</c:v>
                </c:pt>
                <c:pt idx="119">
                  <c:v>0.0082</c:v>
                </c:pt>
                <c:pt idx="120">
                  <c:v>0.0093</c:v>
                </c:pt>
                <c:pt idx="121">
                  <c:v>0.0092</c:v>
                </c:pt>
                <c:pt idx="122">
                  <c:v>0.0084</c:v>
                </c:pt>
                <c:pt idx="123">
                  <c:v>0.0085</c:v>
                </c:pt>
                <c:pt idx="124">
                  <c:v>0.0073</c:v>
                </c:pt>
                <c:pt idx="125">
                  <c:v>0.0097</c:v>
                </c:pt>
                <c:pt idx="126">
                  <c:v>0.0107</c:v>
                </c:pt>
                <c:pt idx="127">
                  <c:v>0.011</c:v>
                </c:pt>
                <c:pt idx="128">
                  <c:v>0.011</c:v>
                </c:pt>
                <c:pt idx="129">
                  <c:v>0.0112</c:v>
                </c:pt>
                <c:pt idx="130">
                  <c:v>0.0104</c:v>
                </c:pt>
                <c:pt idx="131">
                  <c:v>0.0114</c:v>
                </c:pt>
                <c:pt idx="132">
                  <c:v>0.0103</c:v>
                </c:pt>
                <c:pt idx="133">
                  <c:v>0.0119</c:v>
                </c:pt>
                <c:pt idx="134">
                  <c:v>0.0125</c:v>
                </c:pt>
                <c:pt idx="135">
                  <c:v>0.0121</c:v>
                </c:pt>
                <c:pt idx="136">
                  <c:v>0.012</c:v>
                </c:pt>
                <c:pt idx="137">
                  <c:v>0.0132</c:v>
                </c:pt>
                <c:pt idx="138">
                  <c:v>0.0119</c:v>
                </c:pt>
                <c:pt idx="139">
                  <c:v>0.0127</c:v>
                </c:pt>
                <c:pt idx="140">
                  <c:v>0.0143</c:v>
                </c:pt>
                <c:pt idx="141">
                  <c:v>0.0131</c:v>
                </c:pt>
                <c:pt idx="142">
                  <c:v>0.0144</c:v>
                </c:pt>
                <c:pt idx="143">
                  <c:v>0.0132</c:v>
                </c:pt>
                <c:pt idx="144">
                  <c:v>0.0141</c:v>
                </c:pt>
                <c:pt idx="145">
                  <c:v>0.0134</c:v>
                </c:pt>
                <c:pt idx="146">
                  <c:v>0.0144</c:v>
                </c:pt>
                <c:pt idx="147">
                  <c:v>0.0152</c:v>
                </c:pt>
                <c:pt idx="148">
                  <c:v>0.014</c:v>
                </c:pt>
                <c:pt idx="149">
                  <c:v>0.0149</c:v>
                </c:pt>
                <c:pt idx="150">
                  <c:v>0.0148</c:v>
                </c:pt>
                <c:pt idx="151">
                  <c:v>0.0148</c:v>
                </c:pt>
                <c:pt idx="152">
                  <c:v>0.0157</c:v>
                </c:pt>
                <c:pt idx="153">
                  <c:v>0.0149</c:v>
                </c:pt>
                <c:pt idx="154">
                  <c:v>0.0157</c:v>
                </c:pt>
                <c:pt idx="155">
                  <c:v>0.015</c:v>
                </c:pt>
                <c:pt idx="156">
                  <c:v>0.0158</c:v>
                </c:pt>
                <c:pt idx="157">
                  <c:v>0.0161</c:v>
                </c:pt>
                <c:pt idx="158">
                  <c:v>0.0151</c:v>
                </c:pt>
                <c:pt idx="159">
                  <c:v>0.0157</c:v>
                </c:pt>
                <c:pt idx="160">
                  <c:v>0.016</c:v>
                </c:pt>
                <c:pt idx="161">
                  <c:v>0.0157</c:v>
                </c:pt>
                <c:pt idx="162">
                  <c:v>0.0166</c:v>
                </c:pt>
                <c:pt idx="163">
                  <c:v>0.0159</c:v>
                </c:pt>
                <c:pt idx="164">
                  <c:v>0.0158</c:v>
                </c:pt>
                <c:pt idx="165">
                  <c:v>0.0163</c:v>
                </c:pt>
                <c:pt idx="166">
                  <c:v>0.0157</c:v>
                </c:pt>
                <c:pt idx="167">
                  <c:v>0.016</c:v>
                </c:pt>
                <c:pt idx="168">
                  <c:v>0.0164</c:v>
                </c:pt>
                <c:pt idx="169">
                  <c:v>0.0173</c:v>
                </c:pt>
                <c:pt idx="170">
                  <c:v>0.016</c:v>
                </c:pt>
                <c:pt idx="171">
                  <c:v>0.0171</c:v>
                </c:pt>
                <c:pt idx="172">
                  <c:v>0.0174</c:v>
                </c:pt>
                <c:pt idx="173">
                  <c:v>0.017</c:v>
                </c:pt>
                <c:pt idx="174">
                  <c:v>0.0174</c:v>
                </c:pt>
                <c:pt idx="175">
                  <c:v>0.0162</c:v>
                </c:pt>
                <c:pt idx="176">
                  <c:v>0.0165</c:v>
                </c:pt>
                <c:pt idx="177">
                  <c:v>0.0174</c:v>
                </c:pt>
                <c:pt idx="178">
                  <c:v>0.0166</c:v>
                </c:pt>
                <c:pt idx="179">
                  <c:v>0.0177</c:v>
                </c:pt>
                <c:pt idx="180">
                  <c:v>0.0176</c:v>
                </c:pt>
                <c:pt idx="181">
                  <c:v>0.0176</c:v>
                </c:pt>
                <c:pt idx="182">
                  <c:v>0.0178</c:v>
                </c:pt>
                <c:pt idx="183">
                  <c:v>0.0162</c:v>
                </c:pt>
                <c:pt idx="184">
                  <c:v>0.0173</c:v>
                </c:pt>
                <c:pt idx="185">
                  <c:v>0.0165</c:v>
                </c:pt>
                <c:pt idx="186">
                  <c:v>0.0172</c:v>
                </c:pt>
                <c:pt idx="187">
                  <c:v>0.018</c:v>
                </c:pt>
                <c:pt idx="188">
                  <c:v>0.0175</c:v>
                </c:pt>
                <c:pt idx="189">
                  <c:v>0.0172</c:v>
                </c:pt>
                <c:pt idx="190">
                  <c:v>0.0182</c:v>
                </c:pt>
                <c:pt idx="191">
                  <c:v>0.0174</c:v>
                </c:pt>
                <c:pt idx="192">
                  <c:v>0.0185</c:v>
                </c:pt>
                <c:pt idx="193">
                  <c:v>0.0174</c:v>
                </c:pt>
                <c:pt idx="194">
                  <c:v>0.0184</c:v>
                </c:pt>
                <c:pt idx="195">
                  <c:v>0.0174</c:v>
                </c:pt>
                <c:pt idx="196">
                  <c:v>0.0181</c:v>
                </c:pt>
                <c:pt idx="197">
                  <c:v>0.0183</c:v>
                </c:pt>
                <c:pt idx="198">
                  <c:v>0.0187</c:v>
                </c:pt>
                <c:pt idx="199">
                  <c:v>0.018</c:v>
                </c:pt>
                <c:pt idx="200">
                  <c:v>0.0176</c:v>
                </c:pt>
                <c:pt idx="201">
                  <c:v>0.018</c:v>
                </c:pt>
                <c:pt idx="202">
                  <c:v>0.0177</c:v>
                </c:pt>
                <c:pt idx="203">
                  <c:v>0.017</c:v>
                </c:pt>
                <c:pt idx="204">
                  <c:v>0.0177</c:v>
                </c:pt>
                <c:pt idx="205">
                  <c:v>0.0183</c:v>
                </c:pt>
                <c:pt idx="206">
                  <c:v>0.0182</c:v>
                </c:pt>
                <c:pt idx="207">
                  <c:v>0.0186</c:v>
                </c:pt>
                <c:pt idx="208">
                  <c:v>0.0187</c:v>
                </c:pt>
                <c:pt idx="209">
                  <c:v>0.0181</c:v>
                </c:pt>
                <c:pt idx="210">
                  <c:v>0.0174</c:v>
                </c:pt>
                <c:pt idx="211">
                  <c:v>0.0176</c:v>
                </c:pt>
                <c:pt idx="212">
                  <c:v>0.0176</c:v>
                </c:pt>
                <c:pt idx="213">
                  <c:v>0.0192</c:v>
                </c:pt>
                <c:pt idx="214">
                  <c:v>0.0187</c:v>
                </c:pt>
                <c:pt idx="215">
                  <c:v>0.0174</c:v>
                </c:pt>
                <c:pt idx="216">
                  <c:v>0.0187</c:v>
                </c:pt>
                <c:pt idx="217">
                  <c:v>0.018</c:v>
                </c:pt>
                <c:pt idx="218">
                  <c:v>0.0177</c:v>
                </c:pt>
                <c:pt idx="219">
                  <c:v>0.0179</c:v>
                </c:pt>
                <c:pt idx="220">
                  <c:v>0.0186</c:v>
                </c:pt>
                <c:pt idx="221">
                  <c:v>0.0188</c:v>
                </c:pt>
                <c:pt idx="222">
                  <c:v>0.0173</c:v>
                </c:pt>
                <c:pt idx="223">
                  <c:v>0.0184</c:v>
                </c:pt>
                <c:pt idx="224">
                  <c:v>0.0174</c:v>
                </c:pt>
                <c:pt idx="225">
                  <c:v>0.0176</c:v>
                </c:pt>
                <c:pt idx="226">
                  <c:v>0.0178</c:v>
                </c:pt>
                <c:pt idx="227">
                  <c:v>0.0184</c:v>
                </c:pt>
                <c:pt idx="228">
                  <c:v>0.0175</c:v>
                </c:pt>
                <c:pt idx="229">
                  <c:v>0.0176</c:v>
                </c:pt>
                <c:pt idx="230">
                  <c:v>0.018</c:v>
                </c:pt>
                <c:pt idx="231">
                  <c:v>0.0177</c:v>
                </c:pt>
                <c:pt idx="232">
                  <c:v>0.0179</c:v>
                </c:pt>
                <c:pt idx="233">
                  <c:v>0.0174</c:v>
                </c:pt>
                <c:pt idx="234">
                  <c:v>0.0191</c:v>
                </c:pt>
                <c:pt idx="235">
                  <c:v>0.018</c:v>
                </c:pt>
                <c:pt idx="236">
                  <c:v>0.0184</c:v>
                </c:pt>
                <c:pt idx="237">
                  <c:v>0.0177</c:v>
                </c:pt>
                <c:pt idx="238">
                  <c:v>0.0176</c:v>
                </c:pt>
                <c:pt idx="239">
                  <c:v>0.0183</c:v>
                </c:pt>
                <c:pt idx="240">
                  <c:v>0.0178</c:v>
                </c:pt>
                <c:pt idx="241">
                  <c:v>0.0174</c:v>
                </c:pt>
                <c:pt idx="242">
                  <c:v>0.019</c:v>
                </c:pt>
                <c:pt idx="243">
                  <c:v>0.018</c:v>
                </c:pt>
                <c:pt idx="244">
                  <c:v>0.0183</c:v>
                </c:pt>
                <c:pt idx="245">
                  <c:v>0.0179</c:v>
                </c:pt>
                <c:pt idx="246">
                  <c:v>0.018</c:v>
                </c:pt>
                <c:pt idx="247">
                  <c:v>0.0187</c:v>
                </c:pt>
                <c:pt idx="248">
                  <c:v>0.0181</c:v>
                </c:pt>
                <c:pt idx="249">
                  <c:v>0.0186</c:v>
                </c:pt>
                <c:pt idx="250">
                  <c:v>0.0183</c:v>
                </c:pt>
                <c:pt idx="251">
                  <c:v>0.0182</c:v>
                </c:pt>
                <c:pt idx="252">
                  <c:v>0.0171</c:v>
                </c:pt>
                <c:pt idx="253">
                  <c:v>0.0181</c:v>
                </c:pt>
                <c:pt idx="254">
                  <c:v>0.0186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968-494F-B661-1A0274CC6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9936536"/>
        <c:axId val="2109928072"/>
      </c:scatterChart>
      <c:valAx>
        <c:axId val="2109936536"/>
        <c:scaling>
          <c:orientation val="minMax"/>
          <c:max val="40.0"/>
          <c:min val="-4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rgbClr val="000000"/>
                    </a:solidFill>
                  </a:rPr>
                  <a:t>Distance, µm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9928072"/>
        <c:crosses val="autoZero"/>
        <c:crossBetween val="midCat"/>
      </c:valAx>
      <c:valAx>
        <c:axId val="2109928072"/>
        <c:scaling>
          <c:orientation val="minMax"/>
          <c:max val="0.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9936536"/>
        <c:crossesAt val="-40.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07755905511811"/>
          <c:y val="0.0601851851851852"/>
          <c:w val="0.864002187226597"/>
          <c:h val="0.792244823563721"/>
        </c:manualLayout>
      </c:layout>
      <c:scatterChart>
        <c:scatterStyle val="smoothMarker"/>
        <c:varyColors val="0"/>
        <c:ser>
          <c:idx val="1"/>
          <c:order val="0"/>
          <c:tx>
            <c:v>SF 650C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'[Ti-V 650C 2400h-data.xls]Sheet1'!$D$3:$D$905</c:f>
              <c:numCache>
                <c:formatCode>General</c:formatCode>
                <c:ptCount val="903"/>
                <c:pt idx="0">
                  <c:v>0.0</c:v>
                </c:pt>
                <c:pt idx="1">
                  <c:v>0.00137895356056503</c:v>
                </c:pt>
                <c:pt idx="2">
                  <c:v>0.00275790712113013</c:v>
                </c:pt>
                <c:pt idx="3">
                  <c:v>0.00413686068169516</c:v>
                </c:pt>
                <c:pt idx="4">
                  <c:v>0.00551581424226025</c:v>
                </c:pt>
                <c:pt idx="5">
                  <c:v>0.00678972662702142</c:v>
                </c:pt>
                <c:pt idx="6">
                  <c:v>0.00749672808139754</c:v>
                </c:pt>
                <c:pt idx="7">
                  <c:v>0.00820372953577364</c:v>
                </c:pt>
                <c:pt idx="8">
                  <c:v>0.00891073099014977</c:v>
                </c:pt>
                <c:pt idx="9">
                  <c:v>0.00961773244452586</c:v>
                </c:pt>
                <c:pt idx="10">
                  <c:v>0.0102660269086753</c:v>
                </c:pt>
                <c:pt idx="11">
                  <c:v>0.0108253200776102</c:v>
                </c:pt>
                <c:pt idx="12">
                  <c:v>0.0113297868355568</c:v>
                </c:pt>
                <c:pt idx="13">
                  <c:v>0.0118342535935034</c:v>
                </c:pt>
                <c:pt idx="14">
                  <c:v>0.01233872035145</c:v>
                </c:pt>
                <c:pt idx="15">
                  <c:v>0.0128431871093966</c:v>
                </c:pt>
                <c:pt idx="16">
                  <c:v>0.0133476538673432</c:v>
                </c:pt>
                <c:pt idx="17">
                  <c:v>0.0137919664874974</c:v>
                </c:pt>
                <c:pt idx="18">
                  <c:v>0.0142016356426482</c:v>
                </c:pt>
                <c:pt idx="19">
                  <c:v>0.014611304797799</c:v>
                </c:pt>
                <c:pt idx="20">
                  <c:v>0.0150209739529499</c:v>
                </c:pt>
                <c:pt idx="21">
                  <c:v>0.0154306431081007</c:v>
                </c:pt>
                <c:pt idx="22">
                  <c:v>0.0158403122632515</c:v>
                </c:pt>
                <c:pt idx="23">
                  <c:v>0.0162499814184023</c:v>
                </c:pt>
                <c:pt idx="24">
                  <c:v>0.0166596505735531</c:v>
                </c:pt>
                <c:pt idx="25">
                  <c:v>0.0170097969177619</c:v>
                </c:pt>
                <c:pt idx="26">
                  <c:v>0.0173532200479012</c:v>
                </c:pt>
                <c:pt idx="27">
                  <c:v>0.0176966431780406</c:v>
                </c:pt>
                <c:pt idx="28">
                  <c:v>0.0180400663081799</c:v>
                </c:pt>
                <c:pt idx="29">
                  <c:v>0.0183817165944258</c:v>
                </c:pt>
                <c:pt idx="30">
                  <c:v>0.0186928085289732</c:v>
                </c:pt>
                <c:pt idx="31">
                  <c:v>0.0190039004635205</c:v>
                </c:pt>
                <c:pt idx="32">
                  <c:v>0.0193149923980678</c:v>
                </c:pt>
                <c:pt idx="33">
                  <c:v>0.0196260843326152</c:v>
                </c:pt>
                <c:pt idx="34">
                  <c:v>0.0199318287435317</c:v>
                </c:pt>
                <c:pt idx="35">
                  <c:v>0.0202311142403897</c:v>
                </c:pt>
                <c:pt idx="36">
                  <c:v>0.020602649386488</c:v>
                </c:pt>
                <c:pt idx="37">
                  <c:v>0.0209741845325863</c:v>
                </c:pt>
                <c:pt idx="38">
                  <c:v>0.0213457196786846</c:v>
                </c:pt>
                <c:pt idx="39">
                  <c:v>0.0217172548247829</c:v>
                </c:pt>
                <c:pt idx="40">
                  <c:v>0.0220887899708812</c:v>
                </c:pt>
                <c:pt idx="41">
                  <c:v>0.0224360372746585</c:v>
                </c:pt>
                <c:pt idx="42">
                  <c:v>0.0227620097754932</c:v>
                </c:pt>
                <c:pt idx="43">
                  <c:v>0.0230879822763279</c:v>
                </c:pt>
                <c:pt idx="44">
                  <c:v>0.0234139547771626</c:v>
                </c:pt>
                <c:pt idx="45">
                  <c:v>0.0237399272779974</c:v>
                </c:pt>
                <c:pt idx="46">
                  <c:v>0.024065899778832</c:v>
                </c:pt>
                <c:pt idx="47">
                  <c:v>0.0243918722796668</c:v>
                </c:pt>
                <c:pt idx="48">
                  <c:v>0.0247178447805015</c:v>
                </c:pt>
                <c:pt idx="49">
                  <c:v>0.0250304503917101</c:v>
                </c:pt>
                <c:pt idx="50">
                  <c:v>0.0253396518685799</c:v>
                </c:pt>
                <c:pt idx="51">
                  <c:v>0.0256488533454496</c:v>
                </c:pt>
                <c:pt idx="52">
                  <c:v>0.0259580548223193</c:v>
                </c:pt>
                <c:pt idx="53">
                  <c:v>0.0262672562991891</c:v>
                </c:pt>
                <c:pt idx="54">
                  <c:v>0.0265736934147289</c:v>
                </c:pt>
                <c:pt idx="55">
                  <c:v>0.0268799952482282</c:v>
                </c:pt>
                <c:pt idx="56">
                  <c:v>0.0271862970817274</c:v>
                </c:pt>
                <c:pt idx="57">
                  <c:v>0.0274925989152266</c:v>
                </c:pt>
                <c:pt idx="58">
                  <c:v>0.0277983611893009</c:v>
                </c:pt>
                <c:pt idx="59">
                  <c:v>0.0281022645904708</c:v>
                </c:pt>
                <c:pt idx="60">
                  <c:v>0.0284061679916406</c:v>
                </c:pt>
                <c:pt idx="61">
                  <c:v>0.0287100713928104</c:v>
                </c:pt>
                <c:pt idx="62">
                  <c:v>0.0290139747939803</c:v>
                </c:pt>
                <c:pt idx="63">
                  <c:v>0.0293178781951501</c:v>
                </c:pt>
                <c:pt idx="64">
                  <c:v>0.0296217815963199</c:v>
                </c:pt>
                <c:pt idx="65">
                  <c:v>0.0299255414089561</c:v>
                </c:pt>
                <c:pt idx="66">
                  <c:v>0.0302291121028943</c:v>
                </c:pt>
                <c:pt idx="67">
                  <c:v>0.0305326827968325</c:v>
                </c:pt>
                <c:pt idx="68">
                  <c:v>0.0308362534907707</c:v>
                </c:pt>
                <c:pt idx="69">
                  <c:v>0.0311398241847089</c:v>
                </c:pt>
                <c:pt idx="70">
                  <c:v>0.0314433948786471</c:v>
                </c:pt>
                <c:pt idx="71">
                  <c:v>0.0317469655725853</c:v>
                </c:pt>
                <c:pt idx="72">
                  <c:v>0.0320505362665235</c:v>
                </c:pt>
                <c:pt idx="73">
                  <c:v>0.0323692764754178</c:v>
                </c:pt>
                <c:pt idx="74">
                  <c:v>0.0326946570425722</c:v>
                </c:pt>
                <c:pt idx="75">
                  <c:v>0.0330200376097266</c:v>
                </c:pt>
                <c:pt idx="76">
                  <c:v>0.0333454181768809</c:v>
                </c:pt>
                <c:pt idx="77">
                  <c:v>0.0336707987440353</c:v>
                </c:pt>
                <c:pt idx="78">
                  <c:v>0.0340313637247244</c:v>
                </c:pt>
                <c:pt idx="79">
                  <c:v>0.0343980474979487</c:v>
                </c:pt>
                <c:pt idx="80">
                  <c:v>0.034764731271173</c:v>
                </c:pt>
                <c:pt idx="81">
                  <c:v>0.0351314150443973</c:v>
                </c:pt>
                <c:pt idx="82">
                  <c:v>0.0355022255587457</c:v>
                </c:pt>
                <c:pt idx="83">
                  <c:v>0.0359023310577765</c:v>
                </c:pt>
                <c:pt idx="84">
                  <c:v>0.0363353928698629</c:v>
                </c:pt>
                <c:pt idx="85">
                  <c:v>0.0367739733168298</c:v>
                </c:pt>
                <c:pt idx="86">
                  <c:v>0.0372125537637968</c:v>
                </c:pt>
                <c:pt idx="87">
                  <c:v>0.0376511342107637</c:v>
                </c:pt>
                <c:pt idx="88">
                  <c:v>0.0380897146577306</c:v>
                </c:pt>
                <c:pt idx="89">
                  <c:v>0.0385489180175698</c:v>
                </c:pt>
                <c:pt idx="90">
                  <c:v>0.0390499755424047</c:v>
                </c:pt>
                <c:pt idx="91">
                  <c:v>0.0395510330672395</c:v>
                </c:pt>
                <c:pt idx="92">
                  <c:v>0.0400520905920744</c:v>
                </c:pt>
                <c:pt idx="93">
                  <c:v>0.0405531481169093</c:v>
                </c:pt>
                <c:pt idx="94">
                  <c:v>0.0410542056417441</c:v>
                </c:pt>
                <c:pt idx="95">
                  <c:v>0.041555263166579</c:v>
                </c:pt>
                <c:pt idx="96">
                  <c:v>0.0420563206914139</c:v>
                </c:pt>
                <c:pt idx="97">
                  <c:v>0.0425045811736942</c:v>
                </c:pt>
                <c:pt idx="98">
                  <c:v>0.0429167616318494</c:v>
                </c:pt>
                <c:pt idx="99">
                  <c:v>0.0433289420900045</c:v>
                </c:pt>
                <c:pt idx="100">
                  <c:v>0.0437411225481597</c:v>
                </c:pt>
                <c:pt idx="101">
                  <c:v>0.0441533030063149</c:v>
                </c:pt>
                <c:pt idx="102">
                  <c:v>0.044614657590351</c:v>
                </c:pt>
                <c:pt idx="103">
                  <c:v>0.0450923713814264</c:v>
                </c:pt>
                <c:pt idx="104">
                  <c:v>0.0455700851725019</c:v>
                </c:pt>
                <c:pt idx="105">
                  <c:v>0.0460477989635772</c:v>
                </c:pt>
                <c:pt idx="106">
                  <c:v>0.0465264197740771</c:v>
                </c:pt>
                <c:pt idx="107">
                  <c:v>0.0470453875221544</c:v>
                </c:pt>
                <c:pt idx="108">
                  <c:v>0.0475995423523022</c:v>
                </c:pt>
                <c:pt idx="109">
                  <c:v>0.0481651107584451</c:v>
                </c:pt>
                <c:pt idx="110">
                  <c:v>0.048730679164588</c:v>
                </c:pt>
                <c:pt idx="111">
                  <c:v>0.049296247570731</c:v>
                </c:pt>
                <c:pt idx="112">
                  <c:v>0.0498618159768739</c:v>
                </c:pt>
                <c:pt idx="113">
                  <c:v>0.0505033169593504</c:v>
                </c:pt>
                <c:pt idx="114">
                  <c:v>0.0514010501725821</c:v>
                </c:pt>
                <c:pt idx="115">
                  <c:v>0.0522987833858139</c:v>
                </c:pt>
                <c:pt idx="116">
                  <c:v>0.0531965165990457</c:v>
                </c:pt>
                <c:pt idx="117">
                  <c:v>0.0540942498122774</c:v>
                </c:pt>
                <c:pt idx="118">
                  <c:v>0.0549919830255091</c:v>
                </c:pt>
                <c:pt idx="119">
                  <c:v>0.0558897162387409</c:v>
                </c:pt>
                <c:pt idx="120">
                  <c:v>0.0567874494519726</c:v>
                </c:pt>
                <c:pt idx="121">
                  <c:v>0.0576851826652044</c:v>
                </c:pt>
                <c:pt idx="122">
                  <c:v>0.0585829158784362</c:v>
                </c:pt>
                <c:pt idx="123">
                  <c:v>0.0594806490916679</c:v>
                </c:pt>
                <c:pt idx="124">
                  <c:v>0.0603783823048996</c:v>
                </c:pt>
                <c:pt idx="125">
                  <c:v>0.0612761155181314</c:v>
                </c:pt>
                <c:pt idx="126">
                  <c:v>0.0624499959531597</c:v>
                </c:pt>
                <c:pt idx="127">
                  <c:v>0.0637733046166226</c:v>
                </c:pt>
                <c:pt idx="128">
                  <c:v>0.0650966132800856</c:v>
                </c:pt>
                <c:pt idx="129">
                  <c:v>0.0664199219435486</c:v>
                </c:pt>
                <c:pt idx="130">
                  <c:v>0.0677432306070115</c:v>
                </c:pt>
                <c:pt idx="131">
                  <c:v>0.0692612598809598</c:v>
                </c:pt>
                <c:pt idx="132">
                  <c:v>0.0710485053475681</c:v>
                </c:pt>
                <c:pt idx="133">
                  <c:v>0.0729695257473804</c:v>
                </c:pt>
                <c:pt idx="134">
                  <c:v>0.0748905461471927</c:v>
                </c:pt>
                <c:pt idx="135">
                  <c:v>0.0768115665470051</c:v>
                </c:pt>
                <c:pt idx="136">
                  <c:v>0.0787325869468174</c:v>
                </c:pt>
                <c:pt idx="137">
                  <c:v>0.0806447039948421</c:v>
                </c:pt>
                <c:pt idx="138">
                  <c:v>0.0824956802258975</c:v>
                </c:pt>
                <c:pt idx="139">
                  <c:v>0.0843466564569529</c:v>
                </c:pt>
                <c:pt idx="140">
                  <c:v>0.0861976326880083</c:v>
                </c:pt>
                <c:pt idx="141">
                  <c:v>0.0880486089190637</c:v>
                </c:pt>
                <c:pt idx="142">
                  <c:v>0.0898995851501191</c:v>
                </c:pt>
                <c:pt idx="143">
                  <c:v>0.0917505613811745</c:v>
                </c:pt>
                <c:pt idx="144">
                  <c:v>0.0936015376122299</c:v>
                </c:pt>
                <c:pt idx="145">
                  <c:v>0.0958746556792073</c:v>
                </c:pt>
                <c:pt idx="146">
                  <c:v>0.0988050891472134</c:v>
                </c:pt>
                <c:pt idx="147">
                  <c:v>0.101735522615219</c:v>
                </c:pt>
                <c:pt idx="148">
                  <c:v>0.104665956083226</c:v>
                </c:pt>
                <c:pt idx="149">
                  <c:v>0.107596389551231</c:v>
                </c:pt>
                <c:pt idx="150">
                  <c:v>0.110655642274779</c:v>
                </c:pt>
                <c:pt idx="151">
                  <c:v>0.113821408897479</c:v>
                </c:pt>
                <c:pt idx="152">
                  <c:v>0.116987175520178</c:v>
                </c:pt>
                <c:pt idx="153">
                  <c:v>0.120152942142877</c:v>
                </c:pt>
                <c:pt idx="154">
                  <c:v>0.123318708765577</c:v>
                </c:pt>
                <c:pt idx="155">
                  <c:v>0.125930441956668</c:v>
                </c:pt>
                <c:pt idx="156">
                  <c:v>0.128419740606619</c:v>
                </c:pt>
                <c:pt idx="157">
                  <c:v>0.130909039256569</c:v>
                </c:pt>
                <c:pt idx="158">
                  <c:v>0.13339833790652</c:v>
                </c:pt>
                <c:pt idx="159">
                  <c:v>0.13588763655647</c:v>
                </c:pt>
                <c:pt idx="160">
                  <c:v>0.138376935206421</c:v>
                </c:pt>
                <c:pt idx="161">
                  <c:v>0.140851835858817</c:v>
                </c:pt>
                <c:pt idx="162">
                  <c:v>0.142779194976949</c:v>
                </c:pt>
                <c:pt idx="163">
                  <c:v>0.144706554095081</c:v>
                </c:pt>
                <c:pt idx="164">
                  <c:v>0.146633913213213</c:v>
                </c:pt>
                <c:pt idx="165">
                  <c:v>0.148561272331344</c:v>
                </c:pt>
                <c:pt idx="166">
                  <c:v>0.150488631449476</c:v>
                </c:pt>
                <c:pt idx="167">
                  <c:v>0.152415990567608</c:v>
                </c:pt>
                <c:pt idx="168">
                  <c:v>0.15434334968574</c:v>
                </c:pt>
                <c:pt idx="169">
                  <c:v>0.156641969208777</c:v>
                </c:pt>
                <c:pt idx="170">
                  <c:v>0.159851393229658</c:v>
                </c:pt>
                <c:pt idx="171">
                  <c:v>0.163060817250539</c:v>
                </c:pt>
                <c:pt idx="172">
                  <c:v>0.166270241271419</c:v>
                </c:pt>
                <c:pt idx="173">
                  <c:v>0.1694796652923</c:v>
                </c:pt>
                <c:pt idx="174">
                  <c:v>0.172802934428512</c:v>
                </c:pt>
                <c:pt idx="175">
                  <c:v>0.176267672396002</c:v>
                </c:pt>
                <c:pt idx="176">
                  <c:v>0.179732410363492</c:v>
                </c:pt>
                <c:pt idx="177">
                  <c:v>0.183197148330981</c:v>
                </c:pt>
                <c:pt idx="178">
                  <c:v>0.186661886298471</c:v>
                </c:pt>
                <c:pt idx="179">
                  <c:v>0.189858873079059</c:v>
                </c:pt>
                <c:pt idx="180">
                  <c:v>0.1928682315293</c:v>
                </c:pt>
                <c:pt idx="181">
                  <c:v>0.195777349372733</c:v>
                </c:pt>
                <c:pt idx="182">
                  <c:v>0.198686467216165</c:v>
                </c:pt>
                <c:pt idx="183">
                  <c:v>0.201595585059597</c:v>
                </c:pt>
                <c:pt idx="184">
                  <c:v>0.20450470290303</c:v>
                </c:pt>
                <c:pt idx="185">
                  <c:v>0.207413820746462</c:v>
                </c:pt>
                <c:pt idx="186">
                  <c:v>0.210129937178774</c:v>
                </c:pt>
                <c:pt idx="187">
                  <c:v>0.212830209188533</c:v>
                </c:pt>
                <c:pt idx="188">
                  <c:v>0.215530481198291</c:v>
                </c:pt>
                <c:pt idx="189">
                  <c:v>0.21823075320805</c:v>
                </c:pt>
                <c:pt idx="190">
                  <c:v>0.220931025217809</c:v>
                </c:pt>
                <c:pt idx="191">
                  <c:v>0.223631297227568</c:v>
                </c:pt>
                <c:pt idx="192">
                  <c:v>0.226331569237327</c:v>
                </c:pt>
                <c:pt idx="193">
                  <c:v>0.229268514605021</c:v>
                </c:pt>
                <c:pt idx="194">
                  <c:v>0.233227075220684</c:v>
                </c:pt>
                <c:pt idx="195">
                  <c:v>0.237185635836348</c:v>
                </c:pt>
                <c:pt idx="196">
                  <c:v>0.241144196452011</c:v>
                </c:pt>
                <c:pt idx="197">
                  <c:v>0.245102757067674</c:v>
                </c:pt>
                <c:pt idx="198">
                  <c:v>0.249224307529544</c:v>
                </c:pt>
                <c:pt idx="199">
                  <c:v>0.253656106454703</c:v>
                </c:pt>
                <c:pt idx="200">
                  <c:v>0.258087905379862</c:v>
                </c:pt>
                <c:pt idx="201">
                  <c:v>0.262519704305021</c:v>
                </c:pt>
                <c:pt idx="202">
                  <c:v>0.26695150323018</c:v>
                </c:pt>
                <c:pt idx="203">
                  <c:v>0.271102548635198</c:v>
                </c:pt>
                <c:pt idx="204">
                  <c:v>0.275036247271341</c:v>
                </c:pt>
                <c:pt idx="205">
                  <c:v>0.278890982060604</c:v>
                </c:pt>
                <c:pt idx="206">
                  <c:v>0.282745716849867</c:v>
                </c:pt>
                <c:pt idx="207">
                  <c:v>0.28660045163913</c:v>
                </c:pt>
                <c:pt idx="208">
                  <c:v>0.290455186428393</c:v>
                </c:pt>
                <c:pt idx="209">
                  <c:v>0.294309921217657</c:v>
                </c:pt>
                <c:pt idx="210">
                  <c:v>0.297985825396722</c:v>
                </c:pt>
                <c:pt idx="211">
                  <c:v>0.301623175232039</c:v>
                </c:pt>
                <c:pt idx="212">
                  <c:v>0.305260525067356</c:v>
                </c:pt>
                <c:pt idx="213">
                  <c:v>0.308897874902672</c:v>
                </c:pt>
                <c:pt idx="214">
                  <c:v>0.312535224737989</c:v>
                </c:pt>
                <c:pt idx="215">
                  <c:v>0.316172574573306</c:v>
                </c:pt>
                <c:pt idx="216">
                  <c:v>0.319809924408622</c:v>
                </c:pt>
                <c:pt idx="217">
                  <c:v>0.323425055574111</c:v>
                </c:pt>
                <c:pt idx="218">
                  <c:v>0.32680584739735</c:v>
                </c:pt>
                <c:pt idx="219">
                  <c:v>0.330186639220588</c:v>
                </c:pt>
                <c:pt idx="220">
                  <c:v>0.333567431043826</c:v>
                </c:pt>
                <c:pt idx="221">
                  <c:v>0.336948222867065</c:v>
                </c:pt>
                <c:pt idx="222">
                  <c:v>0.340345079639682</c:v>
                </c:pt>
                <c:pt idx="223">
                  <c:v>0.343792002688857</c:v>
                </c:pt>
                <c:pt idx="224">
                  <c:v>0.347238925738032</c:v>
                </c:pt>
                <c:pt idx="225">
                  <c:v>0.350685848787207</c:v>
                </c:pt>
                <c:pt idx="226">
                  <c:v>0.354132771836382</c:v>
                </c:pt>
                <c:pt idx="227">
                  <c:v>0.357650216996852</c:v>
                </c:pt>
                <c:pt idx="228">
                  <c:v>0.361257645165639</c:v>
                </c:pt>
                <c:pt idx="229">
                  <c:v>0.364936311807977</c:v>
                </c:pt>
                <c:pt idx="230">
                  <c:v>0.368614978450315</c:v>
                </c:pt>
                <c:pt idx="231">
                  <c:v>0.372293645092653</c:v>
                </c:pt>
                <c:pt idx="232">
                  <c:v>0.375972311734991</c:v>
                </c:pt>
                <c:pt idx="233">
                  <c:v>0.379650978377329</c:v>
                </c:pt>
                <c:pt idx="234">
                  <c:v>0.38338302633955</c:v>
                </c:pt>
                <c:pt idx="235">
                  <c:v>0.387135714829788</c:v>
                </c:pt>
                <c:pt idx="236">
                  <c:v>0.390888403320026</c:v>
                </c:pt>
                <c:pt idx="237">
                  <c:v>0.394641091810264</c:v>
                </c:pt>
                <c:pt idx="238">
                  <c:v>0.398393780300502</c:v>
                </c:pt>
                <c:pt idx="239">
                  <c:v>0.40214646879074</c:v>
                </c:pt>
                <c:pt idx="240">
                  <c:v>0.405899157280978</c:v>
                </c:pt>
                <c:pt idx="241">
                  <c:v>0.409651845771215</c:v>
                </c:pt>
                <c:pt idx="242">
                  <c:v>0.413590522264366</c:v>
                </c:pt>
                <c:pt idx="243">
                  <c:v>0.41753200914583</c:v>
                </c:pt>
                <c:pt idx="244">
                  <c:v>0.421473496027294</c:v>
                </c:pt>
                <c:pt idx="245">
                  <c:v>0.425414982908759</c:v>
                </c:pt>
                <c:pt idx="246">
                  <c:v>0.429375302653805</c:v>
                </c:pt>
                <c:pt idx="247">
                  <c:v>0.433449943490738</c:v>
                </c:pt>
                <c:pt idx="248">
                  <c:v>0.437524584327672</c:v>
                </c:pt>
                <c:pt idx="249">
                  <c:v>0.441599225164606</c:v>
                </c:pt>
                <c:pt idx="250">
                  <c:v>0.44567386600154</c:v>
                </c:pt>
                <c:pt idx="251">
                  <c:v>0.449769458866418</c:v>
                </c:pt>
                <c:pt idx="252">
                  <c:v>0.453908081247167</c:v>
                </c:pt>
                <c:pt idx="253">
                  <c:v>0.458124157440539</c:v>
                </c:pt>
                <c:pt idx="254">
                  <c:v>0.462340233633911</c:v>
                </c:pt>
                <c:pt idx="255">
                  <c:v>0.466556309827283</c:v>
                </c:pt>
                <c:pt idx="256">
                  <c:v>0.470772386020655</c:v>
                </c:pt>
                <c:pt idx="257">
                  <c:v>0.474988462214027</c:v>
                </c:pt>
                <c:pt idx="258">
                  <c:v>0.479276871733056</c:v>
                </c:pt>
                <c:pt idx="259">
                  <c:v>0.483609677142631</c:v>
                </c:pt>
                <c:pt idx="260">
                  <c:v>0.487942482552207</c:v>
                </c:pt>
                <c:pt idx="261">
                  <c:v>0.492275287961782</c:v>
                </c:pt>
                <c:pt idx="262">
                  <c:v>0.496608093371358</c:v>
                </c:pt>
                <c:pt idx="263">
                  <c:v>0.500940898780933</c:v>
                </c:pt>
                <c:pt idx="264">
                  <c:v>0.505273704190508</c:v>
                </c:pt>
                <c:pt idx="265">
                  <c:v>0.509606509600084</c:v>
                </c:pt>
                <c:pt idx="266">
                  <c:v>0.513800837468346</c:v>
                </c:pt>
                <c:pt idx="267">
                  <c:v>0.517976927733263</c:v>
                </c:pt>
                <c:pt idx="268">
                  <c:v>0.52215301799818</c:v>
                </c:pt>
                <c:pt idx="269">
                  <c:v>0.526329108263097</c:v>
                </c:pt>
                <c:pt idx="270">
                  <c:v>0.530507242805854</c:v>
                </c:pt>
                <c:pt idx="271">
                  <c:v>0.53473450629798</c:v>
                </c:pt>
                <c:pt idx="272">
                  <c:v>0.538961769790106</c:v>
                </c:pt>
                <c:pt idx="273">
                  <c:v>0.543189033282233</c:v>
                </c:pt>
                <c:pt idx="274">
                  <c:v>0.547416296774359</c:v>
                </c:pt>
                <c:pt idx="275">
                  <c:v>0.551681932863455</c:v>
                </c:pt>
                <c:pt idx="276">
                  <c:v>0.556038466118702</c:v>
                </c:pt>
                <c:pt idx="277">
                  <c:v>0.560525698589729</c:v>
                </c:pt>
                <c:pt idx="278">
                  <c:v>0.565012931060757</c:v>
                </c:pt>
                <c:pt idx="279">
                  <c:v>0.569500163531785</c:v>
                </c:pt>
                <c:pt idx="280">
                  <c:v>0.573987396002813</c:v>
                </c:pt>
                <c:pt idx="281">
                  <c:v>0.578474628473841</c:v>
                </c:pt>
                <c:pt idx="282">
                  <c:v>0.583142868125607</c:v>
                </c:pt>
                <c:pt idx="283">
                  <c:v>0.587979414504922</c:v>
                </c:pt>
                <c:pt idx="284">
                  <c:v>0.592815960884236</c:v>
                </c:pt>
                <c:pt idx="285">
                  <c:v>0.597652507263551</c:v>
                </c:pt>
                <c:pt idx="286">
                  <c:v>0.602489053642866</c:v>
                </c:pt>
                <c:pt idx="287">
                  <c:v>0.607325600022181</c:v>
                </c:pt>
                <c:pt idx="288">
                  <c:v>0.612162146401495</c:v>
                </c:pt>
                <c:pt idx="289">
                  <c:v>0.61699869278081</c:v>
                </c:pt>
                <c:pt idx="290">
                  <c:v>0.622195152789153</c:v>
                </c:pt>
                <c:pt idx="291">
                  <c:v>0.627491866034756</c:v>
                </c:pt>
                <c:pt idx="292">
                  <c:v>0.632788579280359</c:v>
                </c:pt>
                <c:pt idx="293">
                  <c:v>0.638085292525963</c:v>
                </c:pt>
                <c:pt idx="294">
                  <c:v>0.643382005771565</c:v>
                </c:pt>
                <c:pt idx="295">
                  <c:v>0.648746867347477</c:v>
                </c:pt>
                <c:pt idx="296">
                  <c:v>0.654116197814427</c:v>
                </c:pt>
                <c:pt idx="297">
                  <c:v>0.659485528281378</c:v>
                </c:pt>
                <c:pt idx="298">
                  <c:v>0.664854858748329</c:v>
                </c:pt>
                <c:pt idx="299">
                  <c:v>0.670206598903667</c:v>
                </c:pt>
                <c:pt idx="300">
                  <c:v>0.675492196968587</c:v>
                </c:pt>
                <c:pt idx="301">
                  <c:v>0.680716603879281</c:v>
                </c:pt>
                <c:pt idx="302">
                  <c:v>0.685937323653469</c:v>
                </c:pt>
                <c:pt idx="303">
                  <c:v>0.691158043427657</c:v>
                </c:pt>
                <c:pt idx="304">
                  <c:v>0.696378763201846</c:v>
                </c:pt>
                <c:pt idx="305">
                  <c:v>0.701599482976034</c:v>
                </c:pt>
                <c:pt idx="306">
                  <c:v>0.706792628984677</c:v>
                </c:pt>
                <c:pt idx="307">
                  <c:v>0.711947175518519</c:v>
                </c:pt>
                <c:pt idx="308">
                  <c:v>0.71710172205236</c:v>
                </c:pt>
                <c:pt idx="309">
                  <c:v>0.722256268586202</c:v>
                </c:pt>
                <c:pt idx="310">
                  <c:v>0.727410815120044</c:v>
                </c:pt>
                <c:pt idx="311">
                  <c:v>0.732565361653885</c:v>
                </c:pt>
                <c:pt idx="312">
                  <c:v>0.737719908187727</c:v>
                </c:pt>
                <c:pt idx="313">
                  <c:v>0.742874454721569</c:v>
                </c:pt>
                <c:pt idx="314">
                  <c:v>0.747925317806219</c:v>
                </c:pt>
                <c:pt idx="315">
                  <c:v>0.752927533985706</c:v>
                </c:pt>
                <c:pt idx="316">
                  <c:v>0.757929750165192</c:v>
                </c:pt>
                <c:pt idx="317">
                  <c:v>0.762931966344679</c:v>
                </c:pt>
                <c:pt idx="318">
                  <c:v>0.767934182524165</c:v>
                </c:pt>
                <c:pt idx="319">
                  <c:v>0.772973634363764</c:v>
                </c:pt>
                <c:pt idx="320">
                  <c:v>0.778020339130648</c:v>
                </c:pt>
                <c:pt idx="321">
                  <c:v>0.783067043897533</c:v>
                </c:pt>
                <c:pt idx="322">
                  <c:v>0.788113748664417</c:v>
                </c:pt>
                <c:pt idx="323">
                  <c:v>0.793172413364917</c:v>
                </c:pt>
                <c:pt idx="324">
                  <c:v>0.798329257439516</c:v>
                </c:pt>
                <c:pt idx="325">
                  <c:v>0.803587557125978</c:v>
                </c:pt>
                <c:pt idx="326">
                  <c:v>0.808864940634573</c:v>
                </c:pt>
                <c:pt idx="327">
                  <c:v>0.814142324143168</c:v>
                </c:pt>
                <c:pt idx="328">
                  <c:v>0.819419707651762</c:v>
                </c:pt>
                <c:pt idx="329">
                  <c:v>0.824697091160358</c:v>
                </c:pt>
                <c:pt idx="330">
                  <c:v>0.82998522666598</c:v>
                </c:pt>
                <c:pt idx="331">
                  <c:v>0.835296721622878</c:v>
                </c:pt>
                <c:pt idx="332">
                  <c:v>0.840608216579776</c:v>
                </c:pt>
                <c:pt idx="333">
                  <c:v>0.845919711536672</c:v>
                </c:pt>
                <c:pt idx="334">
                  <c:v>0.85123120649357</c:v>
                </c:pt>
                <c:pt idx="335">
                  <c:v>0.856542701450467</c:v>
                </c:pt>
                <c:pt idx="336">
                  <c:v>0.861854196407364</c:v>
                </c:pt>
                <c:pt idx="337">
                  <c:v>0.867165691364262</c:v>
                </c:pt>
                <c:pt idx="338">
                  <c:v>0.87242092421335</c:v>
                </c:pt>
                <c:pt idx="339">
                  <c:v>0.87763527485749</c:v>
                </c:pt>
                <c:pt idx="340">
                  <c:v>0.88284962550163</c:v>
                </c:pt>
                <c:pt idx="341">
                  <c:v>0.88806397614577</c:v>
                </c:pt>
                <c:pt idx="342">
                  <c:v>0.89327832678991</c:v>
                </c:pt>
                <c:pt idx="343">
                  <c:v>0.898366861599787</c:v>
                </c:pt>
                <c:pt idx="344">
                  <c:v>0.903410146534799</c:v>
                </c:pt>
                <c:pt idx="345">
                  <c:v>0.908453431469812</c:v>
                </c:pt>
                <c:pt idx="346">
                  <c:v>0.913496716404824</c:v>
                </c:pt>
                <c:pt idx="347">
                  <c:v>0.918538837583798</c:v>
                </c:pt>
                <c:pt idx="348">
                  <c:v>0.923418226662609</c:v>
                </c:pt>
                <c:pt idx="349">
                  <c:v>0.928253623057758</c:v>
                </c:pt>
                <c:pt idx="350">
                  <c:v>0.933073577926755</c:v>
                </c:pt>
                <c:pt idx="351">
                  <c:v>0.937893532795754</c:v>
                </c:pt>
                <c:pt idx="352">
                  <c:v>0.942713487664751</c:v>
                </c:pt>
                <c:pt idx="353">
                  <c:v>0.947533442533748</c:v>
                </c:pt>
                <c:pt idx="354">
                  <c:v>0.952353397402746</c:v>
                </c:pt>
                <c:pt idx="355">
                  <c:v>0.957173352271743</c:v>
                </c:pt>
                <c:pt idx="356">
                  <c:v>0.96199330714074</c:v>
                </c:pt>
                <c:pt idx="357">
                  <c:v>0.966813262009738</c:v>
                </c:pt>
                <c:pt idx="358">
                  <c:v>0.971633216878735</c:v>
                </c:pt>
                <c:pt idx="359">
                  <c:v>0.976453171747732</c:v>
                </c:pt>
                <c:pt idx="360">
                  <c:v>0.98127312661673</c:v>
                </c:pt>
                <c:pt idx="361">
                  <c:v>0.986093081485727</c:v>
                </c:pt>
                <c:pt idx="362">
                  <c:v>0.99090502127378</c:v>
                </c:pt>
                <c:pt idx="363">
                  <c:v>0.995708196659951</c:v>
                </c:pt>
                <c:pt idx="364">
                  <c:v>1.000511372046122</c:v>
                </c:pt>
                <c:pt idx="365">
                  <c:v>1.005314547432294</c:v>
                </c:pt>
                <c:pt idx="366">
                  <c:v>1.010117722818466</c:v>
                </c:pt>
                <c:pt idx="367">
                  <c:v>1.014932942290949</c:v>
                </c:pt>
                <c:pt idx="368">
                  <c:v>1.019755114840643</c:v>
                </c:pt>
                <c:pt idx="369">
                  <c:v>1.024577287390336</c:v>
                </c:pt>
                <c:pt idx="370">
                  <c:v>1.02939945994003</c:v>
                </c:pt>
                <c:pt idx="371">
                  <c:v>1.034221632489724</c:v>
                </c:pt>
                <c:pt idx="372">
                  <c:v>1.039105017427724</c:v>
                </c:pt>
                <c:pt idx="373">
                  <c:v>1.043987825821981</c:v>
                </c:pt>
                <c:pt idx="374">
                  <c:v>1.048866699139504</c:v>
                </c:pt>
                <c:pt idx="375">
                  <c:v>1.053745572457027</c:v>
                </c:pt>
                <c:pt idx="376">
                  <c:v>1.05862444577455</c:v>
                </c:pt>
                <c:pt idx="377">
                  <c:v>1.063503319092073</c:v>
                </c:pt>
                <c:pt idx="378">
                  <c:v>1.06838070157151</c:v>
                </c:pt>
                <c:pt idx="379">
                  <c:v>1.073246290507488</c:v>
                </c:pt>
                <c:pt idx="380">
                  <c:v>1.078111879443467</c:v>
                </c:pt>
                <c:pt idx="381">
                  <c:v>1.082977468379446</c:v>
                </c:pt>
                <c:pt idx="382">
                  <c:v>1.087843057315424</c:v>
                </c:pt>
                <c:pt idx="383">
                  <c:v>1.092708646251403</c:v>
                </c:pt>
                <c:pt idx="384">
                  <c:v>1.097574235187382</c:v>
                </c:pt>
                <c:pt idx="385">
                  <c:v>1.102439824123361</c:v>
                </c:pt>
                <c:pt idx="386">
                  <c:v>1.107416588783676</c:v>
                </c:pt>
                <c:pt idx="387">
                  <c:v>1.112577714041122</c:v>
                </c:pt>
                <c:pt idx="388">
                  <c:v>1.117738839298568</c:v>
                </c:pt>
                <c:pt idx="389">
                  <c:v>1.122899964556014</c:v>
                </c:pt>
                <c:pt idx="390">
                  <c:v>1.12806108981346</c:v>
                </c:pt>
                <c:pt idx="391">
                  <c:v>1.133201268650967</c:v>
                </c:pt>
                <c:pt idx="392">
                  <c:v>1.138323058304594</c:v>
                </c:pt>
                <c:pt idx="393">
                  <c:v>1.14344484795822</c:v>
                </c:pt>
                <c:pt idx="394">
                  <c:v>1.148566637611847</c:v>
                </c:pt>
                <c:pt idx="395">
                  <c:v>1.153688427265474</c:v>
                </c:pt>
                <c:pt idx="396">
                  <c:v>1.158687253920705</c:v>
                </c:pt>
                <c:pt idx="397">
                  <c:v>1.16356034162196</c:v>
                </c:pt>
                <c:pt idx="398">
                  <c:v>1.168350913660275</c:v>
                </c:pt>
                <c:pt idx="399">
                  <c:v>1.17314148569859</c:v>
                </c:pt>
                <c:pt idx="400">
                  <c:v>1.177932057736906</c:v>
                </c:pt>
                <c:pt idx="401">
                  <c:v>1.182722629775222</c:v>
                </c:pt>
                <c:pt idx="402">
                  <c:v>1.187508708210699</c:v>
                </c:pt>
                <c:pt idx="403">
                  <c:v>1.191880737726412</c:v>
                </c:pt>
                <c:pt idx="404">
                  <c:v>1.196252767242124</c:v>
                </c:pt>
                <c:pt idx="405">
                  <c:v>1.200624796757837</c:v>
                </c:pt>
                <c:pt idx="406">
                  <c:v>1.20499682627355</c:v>
                </c:pt>
                <c:pt idx="407">
                  <c:v>1.209368855789262</c:v>
                </c:pt>
                <c:pt idx="408">
                  <c:v>1.213740885304974</c:v>
                </c:pt>
                <c:pt idx="409">
                  <c:v>1.218112914820687</c:v>
                </c:pt>
                <c:pt idx="410">
                  <c:v>1.22238643111831</c:v>
                </c:pt>
                <c:pt idx="411">
                  <c:v>1.226399832191429</c:v>
                </c:pt>
                <c:pt idx="412">
                  <c:v>1.23041323326455</c:v>
                </c:pt>
                <c:pt idx="413">
                  <c:v>1.234426634337671</c:v>
                </c:pt>
                <c:pt idx="414">
                  <c:v>1.238440035410792</c:v>
                </c:pt>
                <c:pt idx="415">
                  <c:v>1.242470865935153</c:v>
                </c:pt>
                <c:pt idx="416">
                  <c:v>1.246524704994469</c:v>
                </c:pt>
                <c:pt idx="417">
                  <c:v>1.250578544053785</c:v>
                </c:pt>
                <c:pt idx="418">
                  <c:v>1.254632383113101</c:v>
                </c:pt>
                <c:pt idx="419">
                  <c:v>1.258686222172417</c:v>
                </c:pt>
                <c:pt idx="420">
                  <c:v>1.262830725863112</c:v>
                </c:pt>
                <c:pt idx="421">
                  <c:v>1.267030558719532</c:v>
                </c:pt>
                <c:pt idx="422">
                  <c:v>1.271252353343246</c:v>
                </c:pt>
                <c:pt idx="423">
                  <c:v>1.27547414796696</c:v>
                </c:pt>
                <c:pt idx="424">
                  <c:v>1.279695942590674</c:v>
                </c:pt>
                <c:pt idx="425">
                  <c:v>1.283917737214387</c:v>
                </c:pt>
                <c:pt idx="426">
                  <c:v>1.288139531838101</c:v>
                </c:pt>
                <c:pt idx="427">
                  <c:v>1.292249689169193</c:v>
                </c:pt>
                <c:pt idx="428">
                  <c:v>1.296348703953013</c:v>
                </c:pt>
                <c:pt idx="429">
                  <c:v>1.300447718736832</c:v>
                </c:pt>
                <c:pt idx="430">
                  <c:v>1.304546733520651</c:v>
                </c:pt>
                <c:pt idx="431">
                  <c:v>1.30864574830447</c:v>
                </c:pt>
                <c:pt idx="432">
                  <c:v>1.31274476308829</c:v>
                </c:pt>
                <c:pt idx="433">
                  <c:v>1.316843777872108</c:v>
                </c:pt>
                <c:pt idx="434">
                  <c:v>1.32092010532188</c:v>
                </c:pt>
                <c:pt idx="435">
                  <c:v>1.324888135276995</c:v>
                </c:pt>
                <c:pt idx="436">
                  <c:v>1.32885616523211</c:v>
                </c:pt>
                <c:pt idx="437">
                  <c:v>1.332824195187225</c:v>
                </c:pt>
                <c:pt idx="438">
                  <c:v>1.33679222514234</c:v>
                </c:pt>
                <c:pt idx="439">
                  <c:v>1.340704484572232</c:v>
                </c:pt>
                <c:pt idx="440">
                  <c:v>1.344503270984171</c:v>
                </c:pt>
                <c:pt idx="441">
                  <c:v>1.34830205739611</c:v>
                </c:pt>
                <c:pt idx="442">
                  <c:v>1.35210084380805</c:v>
                </c:pt>
                <c:pt idx="443">
                  <c:v>1.355899630219987</c:v>
                </c:pt>
                <c:pt idx="444">
                  <c:v>1.359617086629113</c:v>
                </c:pt>
                <c:pt idx="445">
                  <c:v>1.363275457468194</c:v>
                </c:pt>
                <c:pt idx="446">
                  <c:v>1.366923621775206</c:v>
                </c:pt>
                <c:pt idx="447">
                  <c:v>1.370571786082217</c:v>
                </c:pt>
                <c:pt idx="448">
                  <c:v>1.374219950389228</c:v>
                </c:pt>
                <c:pt idx="449">
                  <c:v>1.37786811469624</c:v>
                </c:pt>
                <c:pt idx="450">
                  <c:v>1.381516279003251</c:v>
                </c:pt>
                <c:pt idx="451">
                  <c:v>1.385188592831952</c:v>
                </c:pt>
                <c:pt idx="452">
                  <c:v>1.388866654071486</c:v>
                </c:pt>
                <c:pt idx="453">
                  <c:v>1.39254471531102</c:v>
                </c:pt>
                <c:pt idx="454">
                  <c:v>1.396222776550552</c:v>
                </c:pt>
                <c:pt idx="455">
                  <c:v>1.399900837790085</c:v>
                </c:pt>
                <c:pt idx="456">
                  <c:v>1.403578899029618</c:v>
                </c:pt>
                <c:pt idx="457">
                  <c:v>1.407256960269152</c:v>
                </c:pt>
                <c:pt idx="458">
                  <c:v>1.410909248649508</c:v>
                </c:pt>
                <c:pt idx="459">
                  <c:v>1.414227942242361</c:v>
                </c:pt>
                <c:pt idx="460">
                  <c:v>1.417546635835214</c:v>
                </c:pt>
                <c:pt idx="461">
                  <c:v>1.420865329428067</c:v>
                </c:pt>
                <c:pt idx="462">
                  <c:v>1.42418402302092</c:v>
                </c:pt>
                <c:pt idx="463">
                  <c:v>1.427448043415166</c:v>
                </c:pt>
                <c:pt idx="464">
                  <c:v>1.430526983986107</c:v>
                </c:pt>
                <c:pt idx="465">
                  <c:v>1.433605924557047</c:v>
                </c:pt>
                <c:pt idx="466">
                  <c:v>1.436684865127987</c:v>
                </c:pt>
                <c:pt idx="467">
                  <c:v>1.439763805698927</c:v>
                </c:pt>
                <c:pt idx="468">
                  <c:v>1.44278795984028</c:v>
                </c:pt>
                <c:pt idx="469">
                  <c:v>1.44571402160084</c:v>
                </c:pt>
                <c:pt idx="470">
                  <c:v>1.44849757339481</c:v>
                </c:pt>
                <c:pt idx="471">
                  <c:v>1.45128112518878</c:v>
                </c:pt>
                <c:pt idx="472">
                  <c:v>1.454064676982749</c:v>
                </c:pt>
                <c:pt idx="473">
                  <c:v>1.45684822877672</c:v>
                </c:pt>
                <c:pt idx="474">
                  <c:v>1.459631780570688</c:v>
                </c:pt>
                <c:pt idx="475">
                  <c:v>1.462234743771456</c:v>
                </c:pt>
                <c:pt idx="476">
                  <c:v>1.464762602365615</c:v>
                </c:pt>
                <c:pt idx="477">
                  <c:v>1.467290460959774</c:v>
                </c:pt>
                <c:pt idx="478">
                  <c:v>1.469818319553932</c:v>
                </c:pt>
                <c:pt idx="479">
                  <c:v>1.47234617814809</c:v>
                </c:pt>
                <c:pt idx="480">
                  <c:v>1.47487403674225</c:v>
                </c:pt>
                <c:pt idx="481">
                  <c:v>1.477401895336407</c:v>
                </c:pt>
                <c:pt idx="482">
                  <c:v>1.479929753930566</c:v>
                </c:pt>
                <c:pt idx="483">
                  <c:v>1.482627160035471</c:v>
                </c:pt>
                <c:pt idx="484">
                  <c:v>1.485329768679384</c:v>
                </c:pt>
                <c:pt idx="485">
                  <c:v>1.488032377323298</c:v>
                </c:pt>
                <c:pt idx="486">
                  <c:v>1.490734985967212</c:v>
                </c:pt>
                <c:pt idx="487">
                  <c:v>1.493435090045795</c:v>
                </c:pt>
                <c:pt idx="488">
                  <c:v>1.496117907748636</c:v>
                </c:pt>
                <c:pt idx="489">
                  <c:v>1.498800725451477</c:v>
                </c:pt>
                <c:pt idx="490">
                  <c:v>1.501483543154317</c:v>
                </c:pt>
                <c:pt idx="491">
                  <c:v>1.504166360857158</c:v>
                </c:pt>
                <c:pt idx="492">
                  <c:v>1.506807383170208</c:v>
                </c:pt>
                <c:pt idx="493">
                  <c:v>1.509370916123911</c:v>
                </c:pt>
                <c:pt idx="494">
                  <c:v>1.511839700137898</c:v>
                </c:pt>
                <c:pt idx="495">
                  <c:v>1.514308484151886</c:v>
                </c:pt>
                <c:pt idx="496">
                  <c:v>1.516777268165873</c:v>
                </c:pt>
                <c:pt idx="497">
                  <c:v>1.519246052179861</c:v>
                </c:pt>
                <c:pt idx="498">
                  <c:v>1.521714836193848</c:v>
                </c:pt>
                <c:pt idx="499">
                  <c:v>1.52403337532808</c:v>
                </c:pt>
                <c:pt idx="500">
                  <c:v>1.526253731201331</c:v>
                </c:pt>
                <c:pt idx="501">
                  <c:v>1.528474087074582</c:v>
                </c:pt>
                <c:pt idx="502">
                  <c:v>1.530694442947834</c:v>
                </c:pt>
                <c:pt idx="503">
                  <c:v>1.532914798821086</c:v>
                </c:pt>
                <c:pt idx="504">
                  <c:v>1.535135154694338</c:v>
                </c:pt>
                <c:pt idx="505">
                  <c:v>1.53735551056759</c:v>
                </c:pt>
                <c:pt idx="506">
                  <c:v>1.539575866440843</c:v>
                </c:pt>
                <c:pt idx="507">
                  <c:v>1.541523314255244</c:v>
                </c:pt>
                <c:pt idx="508">
                  <c:v>1.543429527782312</c:v>
                </c:pt>
                <c:pt idx="509">
                  <c:v>1.545335741309378</c:v>
                </c:pt>
                <c:pt idx="510">
                  <c:v>1.547241954836445</c:v>
                </c:pt>
                <c:pt idx="511">
                  <c:v>1.54914309829176</c:v>
                </c:pt>
                <c:pt idx="512">
                  <c:v>1.550847014954357</c:v>
                </c:pt>
                <c:pt idx="513">
                  <c:v>1.552550931616955</c:v>
                </c:pt>
                <c:pt idx="514">
                  <c:v>1.554254848279553</c:v>
                </c:pt>
                <c:pt idx="515">
                  <c:v>1.555958764942151</c:v>
                </c:pt>
                <c:pt idx="516">
                  <c:v>1.557632222322804</c:v>
                </c:pt>
                <c:pt idx="517">
                  <c:v>1.559232790277925</c:v>
                </c:pt>
                <c:pt idx="518">
                  <c:v>1.560811138795475</c:v>
                </c:pt>
                <c:pt idx="519">
                  <c:v>1.562389487313024</c:v>
                </c:pt>
                <c:pt idx="520">
                  <c:v>1.563967835830574</c:v>
                </c:pt>
                <c:pt idx="521">
                  <c:v>1.565546184348124</c:v>
                </c:pt>
                <c:pt idx="522">
                  <c:v>1.567124532865673</c:v>
                </c:pt>
                <c:pt idx="523">
                  <c:v>1.568739095735364</c:v>
                </c:pt>
                <c:pt idx="524">
                  <c:v>1.57038939899387</c:v>
                </c:pt>
                <c:pt idx="525">
                  <c:v>1.572039702252373</c:v>
                </c:pt>
                <c:pt idx="526">
                  <c:v>1.573690005510878</c:v>
                </c:pt>
                <c:pt idx="527">
                  <c:v>1.575340308769382</c:v>
                </c:pt>
                <c:pt idx="528">
                  <c:v>1.576990612027886</c:v>
                </c:pt>
                <c:pt idx="529">
                  <c:v>1.578640915286391</c:v>
                </c:pt>
                <c:pt idx="530">
                  <c:v>1.580291218544895</c:v>
                </c:pt>
                <c:pt idx="531">
                  <c:v>1.581933845201989</c:v>
                </c:pt>
                <c:pt idx="532">
                  <c:v>1.583574143135134</c:v>
                </c:pt>
                <c:pt idx="533">
                  <c:v>1.58521444106828</c:v>
                </c:pt>
                <c:pt idx="534">
                  <c:v>1.586854739001426</c:v>
                </c:pt>
                <c:pt idx="535">
                  <c:v>1.588495036934572</c:v>
                </c:pt>
                <c:pt idx="536">
                  <c:v>1.590213153532542</c:v>
                </c:pt>
                <c:pt idx="537">
                  <c:v>1.591937709649252</c:v>
                </c:pt>
                <c:pt idx="538">
                  <c:v>1.593662265765961</c:v>
                </c:pt>
                <c:pt idx="539">
                  <c:v>1.59538682188267</c:v>
                </c:pt>
                <c:pt idx="540">
                  <c:v>1.59712948716437</c:v>
                </c:pt>
                <c:pt idx="541">
                  <c:v>1.598946819418435</c:v>
                </c:pt>
                <c:pt idx="542">
                  <c:v>1.600833380703061</c:v>
                </c:pt>
                <c:pt idx="543">
                  <c:v>1.602725290482694</c:v>
                </c:pt>
                <c:pt idx="544">
                  <c:v>1.604617200262328</c:v>
                </c:pt>
                <c:pt idx="545">
                  <c:v>1.606509110041962</c:v>
                </c:pt>
                <c:pt idx="546">
                  <c:v>1.608401019821595</c:v>
                </c:pt>
                <c:pt idx="547">
                  <c:v>1.61028573275091</c:v>
                </c:pt>
                <c:pt idx="548">
                  <c:v>1.612159731225768</c:v>
                </c:pt>
                <c:pt idx="549">
                  <c:v>1.614033729700625</c:v>
                </c:pt>
                <c:pt idx="550">
                  <c:v>1.615907728175482</c:v>
                </c:pt>
                <c:pt idx="551">
                  <c:v>1.61778172665034</c:v>
                </c:pt>
                <c:pt idx="552">
                  <c:v>1.619655725125198</c:v>
                </c:pt>
                <c:pt idx="553">
                  <c:v>1.621529723600056</c:v>
                </c:pt>
                <c:pt idx="554">
                  <c:v>1.623403722074913</c:v>
                </c:pt>
                <c:pt idx="555">
                  <c:v>1.625141174130452</c:v>
                </c:pt>
                <c:pt idx="556">
                  <c:v>1.626810074962238</c:v>
                </c:pt>
                <c:pt idx="557">
                  <c:v>1.628478975794023</c:v>
                </c:pt>
                <c:pt idx="558">
                  <c:v>1.63014787662581</c:v>
                </c:pt>
                <c:pt idx="559">
                  <c:v>1.631816777457596</c:v>
                </c:pt>
                <c:pt idx="560">
                  <c:v>1.633340421136702</c:v>
                </c:pt>
                <c:pt idx="561">
                  <c:v>1.634832628461324</c:v>
                </c:pt>
                <c:pt idx="562">
                  <c:v>1.636324835785945</c:v>
                </c:pt>
                <c:pt idx="563">
                  <c:v>1.637817043110566</c:v>
                </c:pt>
                <c:pt idx="564">
                  <c:v>1.639299772925356</c:v>
                </c:pt>
                <c:pt idx="565">
                  <c:v>1.640690836633853</c:v>
                </c:pt>
                <c:pt idx="566">
                  <c:v>1.64201718732088</c:v>
                </c:pt>
                <c:pt idx="567">
                  <c:v>1.643329981222126</c:v>
                </c:pt>
                <c:pt idx="568">
                  <c:v>1.644642775123373</c:v>
                </c:pt>
                <c:pt idx="569">
                  <c:v>1.64595556902462</c:v>
                </c:pt>
                <c:pt idx="570">
                  <c:v>1.647268362925866</c:v>
                </c:pt>
                <c:pt idx="571">
                  <c:v>1.648600290272249</c:v>
                </c:pt>
                <c:pt idx="572">
                  <c:v>1.649976795140598</c:v>
                </c:pt>
                <c:pt idx="573">
                  <c:v>1.651353300008947</c:v>
                </c:pt>
                <c:pt idx="574">
                  <c:v>1.652729804877296</c:v>
                </c:pt>
                <c:pt idx="575">
                  <c:v>1.654106309745646</c:v>
                </c:pt>
                <c:pt idx="576">
                  <c:v>1.655482814613995</c:v>
                </c:pt>
                <c:pt idx="577">
                  <c:v>1.656859319482344</c:v>
                </c:pt>
                <c:pt idx="578">
                  <c:v>1.658235824350693</c:v>
                </c:pt>
                <c:pt idx="579">
                  <c:v>1.659790521354435</c:v>
                </c:pt>
                <c:pt idx="580">
                  <c:v>1.661482816074226</c:v>
                </c:pt>
                <c:pt idx="581">
                  <c:v>1.663175110794017</c:v>
                </c:pt>
                <c:pt idx="582">
                  <c:v>1.664867405513807</c:v>
                </c:pt>
                <c:pt idx="583">
                  <c:v>1.666559700233598</c:v>
                </c:pt>
                <c:pt idx="584">
                  <c:v>1.668396933659207</c:v>
                </c:pt>
                <c:pt idx="585">
                  <c:v>1.670290365407022</c:v>
                </c:pt>
                <c:pt idx="586">
                  <c:v>1.672183797154838</c:v>
                </c:pt>
                <c:pt idx="587">
                  <c:v>1.674077228902653</c:v>
                </c:pt>
                <c:pt idx="588">
                  <c:v>1.675970660650468</c:v>
                </c:pt>
                <c:pt idx="589">
                  <c:v>1.677781782142835</c:v>
                </c:pt>
                <c:pt idx="590">
                  <c:v>1.679292127418234</c:v>
                </c:pt>
                <c:pt idx="591">
                  <c:v>1.680688804562997</c:v>
                </c:pt>
                <c:pt idx="592">
                  <c:v>1.68208548170776</c:v>
                </c:pt>
                <c:pt idx="593">
                  <c:v>1.683482158852523</c:v>
                </c:pt>
                <c:pt idx="594">
                  <c:v>1.684878835997287</c:v>
                </c:pt>
                <c:pt idx="595">
                  <c:v>1.686202222930855</c:v>
                </c:pt>
                <c:pt idx="596">
                  <c:v>1.687230288559577</c:v>
                </c:pt>
                <c:pt idx="597">
                  <c:v>1.6882583541883</c:v>
                </c:pt>
                <c:pt idx="598">
                  <c:v>1.689286419817023</c:v>
                </c:pt>
                <c:pt idx="599">
                  <c:v>1.690314485445746</c:v>
                </c:pt>
                <c:pt idx="600">
                  <c:v>1.691342551074469</c:v>
                </c:pt>
                <c:pt idx="601">
                  <c:v>1.692370616703192</c:v>
                </c:pt>
                <c:pt idx="602">
                  <c:v>1.693398682331914</c:v>
                </c:pt>
                <c:pt idx="603">
                  <c:v>1.69439766104429</c:v>
                </c:pt>
                <c:pt idx="604">
                  <c:v>1.695362874889495</c:v>
                </c:pt>
                <c:pt idx="605">
                  <c:v>1.696328088734701</c:v>
                </c:pt>
                <c:pt idx="606">
                  <c:v>1.697293302579907</c:v>
                </c:pt>
                <c:pt idx="607">
                  <c:v>1.698258516425113</c:v>
                </c:pt>
                <c:pt idx="608">
                  <c:v>1.699211355384622</c:v>
                </c:pt>
                <c:pt idx="609">
                  <c:v>1.700156580988176</c:v>
                </c:pt>
                <c:pt idx="610">
                  <c:v>1.70110180659173</c:v>
                </c:pt>
                <c:pt idx="611">
                  <c:v>1.702047032195283</c:v>
                </c:pt>
                <c:pt idx="612">
                  <c:v>1.702992257798836</c:v>
                </c:pt>
                <c:pt idx="613">
                  <c:v>1.703922691696713</c:v>
                </c:pt>
                <c:pt idx="614">
                  <c:v>1.704837528936585</c:v>
                </c:pt>
                <c:pt idx="615">
                  <c:v>1.705744055147012</c:v>
                </c:pt>
                <c:pt idx="616">
                  <c:v>1.706650581357441</c:v>
                </c:pt>
                <c:pt idx="617">
                  <c:v>1.70755710756787</c:v>
                </c:pt>
                <c:pt idx="618">
                  <c:v>1.708463633778297</c:v>
                </c:pt>
                <c:pt idx="619">
                  <c:v>1.709367050177405</c:v>
                </c:pt>
                <c:pt idx="620">
                  <c:v>1.710241628203418</c:v>
                </c:pt>
                <c:pt idx="621">
                  <c:v>1.71111620622943</c:v>
                </c:pt>
                <c:pt idx="622">
                  <c:v>1.711990784255443</c:v>
                </c:pt>
                <c:pt idx="623">
                  <c:v>1.712865362281456</c:v>
                </c:pt>
                <c:pt idx="624">
                  <c:v>1.713739940307468</c:v>
                </c:pt>
                <c:pt idx="625">
                  <c:v>1.714614518333481</c:v>
                </c:pt>
                <c:pt idx="626">
                  <c:v>1.715489096359493</c:v>
                </c:pt>
                <c:pt idx="627">
                  <c:v>1.716352761020073</c:v>
                </c:pt>
                <c:pt idx="628">
                  <c:v>1.717197132992036</c:v>
                </c:pt>
                <c:pt idx="629">
                  <c:v>1.718041504963998</c:v>
                </c:pt>
                <c:pt idx="630">
                  <c:v>1.71888587693596</c:v>
                </c:pt>
                <c:pt idx="631">
                  <c:v>1.719730248907922</c:v>
                </c:pt>
                <c:pt idx="632">
                  <c:v>1.7205628857416</c:v>
                </c:pt>
                <c:pt idx="633">
                  <c:v>1.721384586361976</c:v>
                </c:pt>
                <c:pt idx="634">
                  <c:v>1.722206286982352</c:v>
                </c:pt>
                <c:pt idx="635">
                  <c:v>1.723027987602728</c:v>
                </c:pt>
                <c:pt idx="636">
                  <c:v>1.723849688223104</c:v>
                </c:pt>
                <c:pt idx="637">
                  <c:v>1.724658766608671</c:v>
                </c:pt>
                <c:pt idx="638">
                  <c:v>1.72545413930818</c:v>
                </c:pt>
                <c:pt idx="639">
                  <c:v>1.726240060628394</c:v>
                </c:pt>
                <c:pt idx="640">
                  <c:v>1.72702598194861</c:v>
                </c:pt>
                <c:pt idx="641">
                  <c:v>1.727811903268826</c:v>
                </c:pt>
                <c:pt idx="642">
                  <c:v>1.728597824589042</c:v>
                </c:pt>
                <c:pt idx="643">
                  <c:v>1.729383745909258</c:v>
                </c:pt>
                <c:pt idx="644">
                  <c:v>1.730161118316101</c:v>
                </c:pt>
                <c:pt idx="645">
                  <c:v>1.730938455102737</c:v>
                </c:pt>
                <c:pt idx="646">
                  <c:v>1.731715791889374</c:v>
                </c:pt>
                <c:pt idx="647">
                  <c:v>1.73249312867601</c:v>
                </c:pt>
                <c:pt idx="648">
                  <c:v>1.733270465462646</c:v>
                </c:pt>
                <c:pt idx="649">
                  <c:v>1.734047802249283</c:v>
                </c:pt>
                <c:pt idx="650">
                  <c:v>1.73482513903592</c:v>
                </c:pt>
                <c:pt idx="651">
                  <c:v>1.735608186137098</c:v>
                </c:pt>
                <c:pt idx="652">
                  <c:v>1.73640750184145</c:v>
                </c:pt>
                <c:pt idx="653">
                  <c:v>1.737206817545798</c:v>
                </c:pt>
                <c:pt idx="654">
                  <c:v>1.738006133250148</c:v>
                </c:pt>
                <c:pt idx="655">
                  <c:v>1.738805448954498</c:v>
                </c:pt>
                <c:pt idx="656">
                  <c:v>1.739590996835322</c:v>
                </c:pt>
                <c:pt idx="657">
                  <c:v>1.74035722723968</c:v>
                </c:pt>
                <c:pt idx="658">
                  <c:v>1.741123457644038</c:v>
                </c:pt>
                <c:pt idx="659">
                  <c:v>1.741889688048396</c:v>
                </c:pt>
                <c:pt idx="660">
                  <c:v>1.742655918452754</c:v>
                </c:pt>
                <c:pt idx="661">
                  <c:v>1.743412433920372</c:v>
                </c:pt>
                <c:pt idx="662">
                  <c:v>1.74415783281334</c:v>
                </c:pt>
                <c:pt idx="663">
                  <c:v>1.744894003160791</c:v>
                </c:pt>
                <c:pt idx="664">
                  <c:v>1.745630173508243</c:v>
                </c:pt>
                <c:pt idx="665">
                  <c:v>1.746366343855696</c:v>
                </c:pt>
                <c:pt idx="666">
                  <c:v>1.747102514203148</c:v>
                </c:pt>
                <c:pt idx="667">
                  <c:v>1.7478386845506</c:v>
                </c:pt>
                <c:pt idx="668">
                  <c:v>1.748547754443175</c:v>
                </c:pt>
                <c:pt idx="669">
                  <c:v>1.749253623355381</c:v>
                </c:pt>
                <c:pt idx="670">
                  <c:v>1.749959492267588</c:v>
                </c:pt>
                <c:pt idx="671">
                  <c:v>1.750665361179794</c:v>
                </c:pt>
                <c:pt idx="672">
                  <c:v>1.751371230092</c:v>
                </c:pt>
                <c:pt idx="673">
                  <c:v>1.752077099004206</c:v>
                </c:pt>
                <c:pt idx="674">
                  <c:v>1.752782967916413</c:v>
                </c:pt>
                <c:pt idx="675">
                  <c:v>1.753483783556212</c:v>
                </c:pt>
                <c:pt idx="676">
                  <c:v>1.754157734407585</c:v>
                </c:pt>
                <c:pt idx="677">
                  <c:v>1.754831685258956</c:v>
                </c:pt>
                <c:pt idx="678">
                  <c:v>1.755505636110328</c:v>
                </c:pt>
                <c:pt idx="679">
                  <c:v>1.756179586961702</c:v>
                </c:pt>
                <c:pt idx="680">
                  <c:v>1.756845234820336</c:v>
                </c:pt>
                <c:pt idx="681">
                  <c:v>1.757492797021596</c:v>
                </c:pt>
                <c:pt idx="682">
                  <c:v>1.758140359222857</c:v>
                </c:pt>
                <c:pt idx="683">
                  <c:v>1.758787921424118</c:v>
                </c:pt>
                <c:pt idx="684">
                  <c:v>1.75943548362538</c:v>
                </c:pt>
                <c:pt idx="685">
                  <c:v>1.76007321980098</c:v>
                </c:pt>
                <c:pt idx="686">
                  <c:v>1.760697791862481</c:v>
                </c:pt>
                <c:pt idx="687">
                  <c:v>1.761309086412206</c:v>
                </c:pt>
                <c:pt idx="688">
                  <c:v>1.761920380961931</c:v>
                </c:pt>
                <c:pt idx="689">
                  <c:v>1.762531675511656</c:v>
                </c:pt>
                <c:pt idx="690">
                  <c:v>1.763142970061381</c:v>
                </c:pt>
                <c:pt idx="691">
                  <c:v>1.763754264611106</c:v>
                </c:pt>
                <c:pt idx="692">
                  <c:v>1.76433513350053</c:v>
                </c:pt>
                <c:pt idx="693">
                  <c:v>1.764908054136288</c:v>
                </c:pt>
                <c:pt idx="694">
                  <c:v>1.765480974772047</c:v>
                </c:pt>
                <c:pt idx="695">
                  <c:v>1.766053895407806</c:v>
                </c:pt>
                <c:pt idx="696">
                  <c:v>1.766626816043564</c:v>
                </c:pt>
                <c:pt idx="697">
                  <c:v>1.767199736679324</c:v>
                </c:pt>
                <c:pt idx="698">
                  <c:v>1.767772657315082</c:v>
                </c:pt>
                <c:pt idx="699">
                  <c:v>1.768343521546811</c:v>
                </c:pt>
                <c:pt idx="700">
                  <c:v>1.768880258011358</c:v>
                </c:pt>
                <c:pt idx="701">
                  <c:v>1.769416994475904</c:v>
                </c:pt>
                <c:pt idx="702">
                  <c:v>1.769953730940451</c:v>
                </c:pt>
                <c:pt idx="703">
                  <c:v>1.770490467404997</c:v>
                </c:pt>
                <c:pt idx="704">
                  <c:v>1.771021275586272</c:v>
                </c:pt>
                <c:pt idx="705">
                  <c:v>1.77153019984413</c:v>
                </c:pt>
                <c:pt idx="706">
                  <c:v>1.77203912410199</c:v>
                </c:pt>
                <c:pt idx="707">
                  <c:v>1.772548048359847</c:v>
                </c:pt>
                <c:pt idx="708">
                  <c:v>1.773056972617706</c:v>
                </c:pt>
                <c:pt idx="709">
                  <c:v>1.773557429443282</c:v>
                </c:pt>
                <c:pt idx="710">
                  <c:v>1.774044415175466</c:v>
                </c:pt>
                <c:pt idx="711">
                  <c:v>1.774515347322887</c:v>
                </c:pt>
                <c:pt idx="712">
                  <c:v>1.774986279470308</c:v>
                </c:pt>
                <c:pt idx="713">
                  <c:v>1.77545721161773</c:v>
                </c:pt>
                <c:pt idx="714">
                  <c:v>1.775928143765151</c:v>
                </c:pt>
                <c:pt idx="715">
                  <c:v>1.776399075912572</c:v>
                </c:pt>
                <c:pt idx="716">
                  <c:v>1.77684155924526</c:v>
                </c:pt>
                <c:pt idx="717">
                  <c:v>1.777271343817082</c:v>
                </c:pt>
                <c:pt idx="718">
                  <c:v>1.777701128388906</c:v>
                </c:pt>
                <c:pt idx="719">
                  <c:v>1.778130912960728</c:v>
                </c:pt>
                <c:pt idx="720">
                  <c:v>1.778560697532551</c:v>
                </c:pt>
                <c:pt idx="721">
                  <c:v>1.778990482104374</c:v>
                </c:pt>
                <c:pt idx="722">
                  <c:v>1.779420266676197</c:v>
                </c:pt>
                <c:pt idx="723">
                  <c:v>1.77985005124802</c:v>
                </c:pt>
                <c:pt idx="724">
                  <c:v>1.780243031853164</c:v>
                </c:pt>
                <c:pt idx="725">
                  <c:v>1.780634292077505</c:v>
                </c:pt>
                <c:pt idx="726">
                  <c:v>1.781025552301847</c:v>
                </c:pt>
                <c:pt idx="727">
                  <c:v>1.781416812526188</c:v>
                </c:pt>
                <c:pt idx="728">
                  <c:v>1.781804771527805</c:v>
                </c:pt>
                <c:pt idx="729">
                  <c:v>1.782166468238867</c:v>
                </c:pt>
                <c:pt idx="730">
                  <c:v>1.782528164949928</c:v>
                </c:pt>
                <c:pt idx="731">
                  <c:v>1.78288986166099</c:v>
                </c:pt>
                <c:pt idx="732">
                  <c:v>1.783251558372051</c:v>
                </c:pt>
                <c:pt idx="733">
                  <c:v>1.783599559256152</c:v>
                </c:pt>
                <c:pt idx="734">
                  <c:v>1.783925523080434</c:v>
                </c:pt>
                <c:pt idx="735">
                  <c:v>1.784251486904716</c:v>
                </c:pt>
                <c:pt idx="736">
                  <c:v>1.784577450728997</c:v>
                </c:pt>
                <c:pt idx="737">
                  <c:v>1.78490341455328</c:v>
                </c:pt>
                <c:pt idx="738">
                  <c:v>1.78522937837756</c:v>
                </c:pt>
                <c:pt idx="739">
                  <c:v>1.785555342201842</c:v>
                </c:pt>
                <c:pt idx="740">
                  <c:v>1.785855058551484</c:v>
                </c:pt>
                <c:pt idx="741">
                  <c:v>1.786136527316826</c:v>
                </c:pt>
                <c:pt idx="742">
                  <c:v>1.786417996082167</c:v>
                </c:pt>
                <c:pt idx="743">
                  <c:v>1.786699464847508</c:v>
                </c:pt>
                <c:pt idx="744">
                  <c:v>1.78698093361285</c:v>
                </c:pt>
                <c:pt idx="745">
                  <c:v>1.78726240237819</c:v>
                </c:pt>
                <c:pt idx="746">
                  <c:v>1.787543871143531</c:v>
                </c:pt>
                <c:pt idx="747">
                  <c:v>1.787825339908873</c:v>
                </c:pt>
                <c:pt idx="748">
                  <c:v>1.788075330066661</c:v>
                </c:pt>
                <c:pt idx="749">
                  <c:v>1.78831993235295</c:v>
                </c:pt>
                <c:pt idx="750">
                  <c:v>1.788564534639237</c:v>
                </c:pt>
                <c:pt idx="751">
                  <c:v>1.788809136925525</c:v>
                </c:pt>
                <c:pt idx="752">
                  <c:v>1.789053468081844</c:v>
                </c:pt>
                <c:pt idx="753">
                  <c:v>1.789271428595933</c:v>
                </c:pt>
                <c:pt idx="754">
                  <c:v>1.789489389110021</c:v>
                </c:pt>
                <c:pt idx="755">
                  <c:v>1.78970734962411</c:v>
                </c:pt>
                <c:pt idx="756">
                  <c:v>1.789925310138198</c:v>
                </c:pt>
                <c:pt idx="757">
                  <c:v>1.790138716961638</c:v>
                </c:pt>
                <c:pt idx="758">
                  <c:v>1.790340252914095</c:v>
                </c:pt>
                <c:pt idx="759">
                  <c:v>1.790524253273733</c:v>
                </c:pt>
                <c:pt idx="760">
                  <c:v>1.790708253633371</c:v>
                </c:pt>
                <c:pt idx="761">
                  <c:v>1.79089225399301</c:v>
                </c:pt>
                <c:pt idx="762">
                  <c:v>1.791076254352648</c:v>
                </c:pt>
                <c:pt idx="763">
                  <c:v>1.791260254712286</c:v>
                </c:pt>
                <c:pt idx="764">
                  <c:v>1.79142850305262</c:v>
                </c:pt>
                <c:pt idx="765">
                  <c:v>1.791580251637148</c:v>
                </c:pt>
                <c:pt idx="766">
                  <c:v>1.791732000221676</c:v>
                </c:pt>
                <c:pt idx="767">
                  <c:v>1.791883748806205</c:v>
                </c:pt>
                <c:pt idx="768">
                  <c:v>1.792035497390733</c:v>
                </c:pt>
                <c:pt idx="769">
                  <c:v>1.792187245975262</c:v>
                </c:pt>
                <c:pt idx="770">
                  <c:v>1.79233899455979</c:v>
                </c:pt>
                <c:pt idx="771">
                  <c:v>1.792490743144318</c:v>
                </c:pt>
                <c:pt idx="772">
                  <c:v>1.79262161678514</c:v>
                </c:pt>
                <c:pt idx="773">
                  <c:v>1.79274561963601</c:v>
                </c:pt>
                <c:pt idx="774">
                  <c:v>1.792869622486878</c:v>
                </c:pt>
                <c:pt idx="775">
                  <c:v>1.792993625337746</c:v>
                </c:pt>
                <c:pt idx="776">
                  <c:v>1.793117628188615</c:v>
                </c:pt>
                <c:pt idx="777">
                  <c:v>1.793224439128605</c:v>
                </c:pt>
                <c:pt idx="778">
                  <c:v>1.793329522498816</c:v>
                </c:pt>
                <c:pt idx="779">
                  <c:v>1.793434605869026</c:v>
                </c:pt>
                <c:pt idx="780">
                  <c:v>1.793539689239236</c:v>
                </c:pt>
                <c:pt idx="781">
                  <c:v>1.793641031681107</c:v>
                </c:pt>
                <c:pt idx="782">
                  <c:v>1.793725367432893</c:v>
                </c:pt>
                <c:pt idx="783">
                  <c:v>1.79380970318468</c:v>
                </c:pt>
                <c:pt idx="784">
                  <c:v>1.793894038936466</c:v>
                </c:pt>
                <c:pt idx="785">
                  <c:v>1.793978374688253</c:v>
                </c:pt>
                <c:pt idx="786">
                  <c:v>1.79406271044004</c:v>
                </c:pt>
                <c:pt idx="787">
                  <c:v>1.794147046191826</c:v>
                </c:pt>
                <c:pt idx="788">
                  <c:v>1.794222904538416</c:v>
                </c:pt>
                <c:pt idx="789">
                  <c:v>1.794285330279226</c:v>
                </c:pt>
                <c:pt idx="790">
                  <c:v>1.794347756020035</c:v>
                </c:pt>
                <c:pt idx="791">
                  <c:v>1.794410181760844</c:v>
                </c:pt>
                <c:pt idx="792">
                  <c:v>1.794472607501653</c:v>
                </c:pt>
                <c:pt idx="793">
                  <c:v>1.794535033242463</c:v>
                </c:pt>
                <c:pt idx="794">
                  <c:v>1.794597458983273</c:v>
                </c:pt>
                <c:pt idx="795">
                  <c:v>1.794659884724082</c:v>
                </c:pt>
                <c:pt idx="796">
                  <c:v>1.79471252592177</c:v>
                </c:pt>
                <c:pt idx="797">
                  <c:v>1.794759918809692</c:v>
                </c:pt>
                <c:pt idx="798">
                  <c:v>1.794807311697613</c:v>
                </c:pt>
                <c:pt idx="799">
                  <c:v>1.794854704585534</c:v>
                </c:pt>
                <c:pt idx="800">
                  <c:v>1.794902097473456</c:v>
                </c:pt>
                <c:pt idx="801">
                  <c:v>1.794942245725507</c:v>
                </c:pt>
                <c:pt idx="802">
                  <c:v>1.794980663590907</c:v>
                </c:pt>
                <c:pt idx="803">
                  <c:v>1.795019081456307</c:v>
                </c:pt>
                <c:pt idx="804">
                  <c:v>1.795057499321707</c:v>
                </c:pt>
                <c:pt idx="805">
                  <c:v>1.795095538193717</c:v>
                </c:pt>
                <c:pt idx="806">
                  <c:v>1.795129147586462</c:v>
                </c:pt>
                <c:pt idx="807">
                  <c:v>1.795158992246418</c:v>
                </c:pt>
                <c:pt idx="808">
                  <c:v>1.795187964746377</c:v>
                </c:pt>
                <c:pt idx="809">
                  <c:v>1.795216937246336</c:v>
                </c:pt>
                <c:pt idx="810">
                  <c:v>1.795245909746296</c:v>
                </c:pt>
                <c:pt idx="811">
                  <c:v>1.795274882246254</c:v>
                </c:pt>
                <c:pt idx="812">
                  <c:v>1.795302095983041</c:v>
                </c:pt>
                <c:pt idx="813">
                  <c:v>1.795324906695853</c:v>
                </c:pt>
                <c:pt idx="814">
                  <c:v>1.795347717408664</c:v>
                </c:pt>
                <c:pt idx="815">
                  <c:v>1.795370528121477</c:v>
                </c:pt>
                <c:pt idx="816">
                  <c:v>1.795393338834288</c:v>
                </c:pt>
                <c:pt idx="817">
                  <c:v>1.795416149547101</c:v>
                </c:pt>
                <c:pt idx="818">
                  <c:v>1.795438960259912</c:v>
                </c:pt>
                <c:pt idx="819">
                  <c:v>1.795461770972724</c:v>
                </c:pt>
                <c:pt idx="820">
                  <c:v>1.795483229092132</c:v>
                </c:pt>
                <c:pt idx="821">
                  <c:v>1.795503577808091</c:v>
                </c:pt>
                <c:pt idx="822">
                  <c:v>1.795523926524051</c:v>
                </c:pt>
                <c:pt idx="823">
                  <c:v>1.79554427524001</c:v>
                </c:pt>
                <c:pt idx="824">
                  <c:v>1.795564623955969</c:v>
                </c:pt>
                <c:pt idx="825">
                  <c:v>1.79558490633377</c:v>
                </c:pt>
                <c:pt idx="826">
                  <c:v>1.795605161047874</c:v>
                </c:pt>
                <c:pt idx="827">
                  <c:v>1.795625415761977</c:v>
                </c:pt>
                <c:pt idx="828">
                  <c:v>1.795645670476082</c:v>
                </c:pt>
                <c:pt idx="829">
                  <c:v>1.795665925190186</c:v>
                </c:pt>
                <c:pt idx="830">
                  <c:v>1.795686540449316</c:v>
                </c:pt>
                <c:pt idx="831">
                  <c:v>1.79570816265332</c:v>
                </c:pt>
                <c:pt idx="832">
                  <c:v>1.795730191897201</c:v>
                </c:pt>
                <c:pt idx="833">
                  <c:v>1.795752221141083</c:v>
                </c:pt>
                <c:pt idx="834">
                  <c:v>1.795774250384964</c:v>
                </c:pt>
                <c:pt idx="835">
                  <c:v>1.795796279628847</c:v>
                </c:pt>
                <c:pt idx="836">
                  <c:v>1.795819304495515</c:v>
                </c:pt>
                <c:pt idx="837">
                  <c:v>1.795846746435251</c:v>
                </c:pt>
                <c:pt idx="838">
                  <c:v>1.795874188374986</c:v>
                </c:pt>
                <c:pt idx="839">
                  <c:v>1.795901630314721</c:v>
                </c:pt>
                <c:pt idx="840">
                  <c:v>1.795929072254456</c:v>
                </c:pt>
                <c:pt idx="841">
                  <c:v>1.795956514194192</c:v>
                </c:pt>
                <c:pt idx="842">
                  <c:v>1.795983956133928</c:v>
                </c:pt>
                <c:pt idx="843">
                  <c:v>1.796011398073664</c:v>
                </c:pt>
                <c:pt idx="844">
                  <c:v>1.796042126266585</c:v>
                </c:pt>
                <c:pt idx="845">
                  <c:v>1.796076905227408</c:v>
                </c:pt>
                <c:pt idx="846">
                  <c:v>1.796111684188232</c:v>
                </c:pt>
                <c:pt idx="847">
                  <c:v>1.796146463149054</c:v>
                </c:pt>
                <c:pt idx="848">
                  <c:v>1.796181242109877</c:v>
                </c:pt>
                <c:pt idx="849">
                  <c:v>1.796219970069696</c:v>
                </c:pt>
                <c:pt idx="850">
                  <c:v>1.796261284699531</c:v>
                </c:pt>
                <c:pt idx="851">
                  <c:v>1.796302599329366</c:v>
                </c:pt>
                <c:pt idx="852">
                  <c:v>1.796343913959201</c:v>
                </c:pt>
                <c:pt idx="853">
                  <c:v>1.796385228589036</c:v>
                </c:pt>
                <c:pt idx="854">
                  <c:v>1.796430429125127</c:v>
                </c:pt>
                <c:pt idx="855">
                  <c:v>1.79647922246327</c:v>
                </c:pt>
                <c:pt idx="856">
                  <c:v>1.79652996939661</c:v>
                </c:pt>
                <c:pt idx="857">
                  <c:v>1.79658071632995</c:v>
                </c:pt>
                <c:pt idx="858">
                  <c:v>1.796631463263291</c:v>
                </c:pt>
                <c:pt idx="859">
                  <c:v>1.796682210196631</c:v>
                </c:pt>
                <c:pt idx="860">
                  <c:v>1.796733764636737</c:v>
                </c:pt>
                <c:pt idx="861">
                  <c:v>1.796794305043596</c:v>
                </c:pt>
                <c:pt idx="862">
                  <c:v>1.796854845450456</c:v>
                </c:pt>
                <c:pt idx="863">
                  <c:v>1.796915385857317</c:v>
                </c:pt>
                <c:pt idx="864">
                  <c:v>1.796975926264177</c:v>
                </c:pt>
                <c:pt idx="865">
                  <c:v>1.797036466671037</c:v>
                </c:pt>
                <c:pt idx="866">
                  <c:v>1.797097007077897</c:v>
                </c:pt>
                <c:pt idx="867">
                  <c:v>1.797157547484758</c:v>
                </c:pt>
                <c:pt idx="868">
                  <c:v>1.797220982318195</c:v>
                </c:pt>
                <c:pt idx="869">
                  <c:v>1.797289878179442</c:v>
                </c:pt>
                <c:pt idx="870">
                  <c:v>1.797358774040688</c:v>
                </c:pt>
                <c:pt idx="871">
                  <c:v>1.797427669901934</c:v>
                </c:pt>
                <c:pt idx="872">
                  <c:v>1.79749656576318</c:v>
                </c:pt>
                <c:pt idx="873">
                  <c:v>1.797568193755151</c:v>
                </c:pt>
                <c:pt idx="874">
                  <c:v>1.797642524161262</c:v>
                </c:pt>
                <c:pt idx="875">
                  <c:v>1.797716854567373</c:v>
                </c:pt>
                <c:pt idx="876">
                  <c:v>1.797791184973484</c:v>
                </c:pt>
                <c:pt idx="877">
                  <c:v>1.797865515379596</c:v>
                </c:pt>
                <c:pt idx="878">
                  <c:v>1.797942366111823</c:v>
                </c:pt>
                <c:pt idx="879">
                  <c:v>1.798026436783855</c:v>
                </c:pt>
                <c:pt idx="880">
                  <c:v>1.79811680271707</c:v>
                </c:pt>
                <c:pt idx="881">
                  <c:v>1.798207168650285</c:v>
                </c:pt>
                <c:pt idx="882">
                  <c:v>1.7982975345835</c:v>
                </c:pt>
                <c:pt idx="883">
                  <c:v>1.798387900516714</c:v>
                </c:pt>
                <c:pt idx="884">
                  <c:v>1.798478266449928</c:v>
                </c:pt>
                <c:pt idx="885">
                  <c:v>1.798568632383143</c:v>
                </c:pt>
                <c:pt idx="886">
                  <c:v>1.798658998316358</c:v>
                </c:pt>
                <c:pt idx="887">
                  <c:v>1.798749364249572</c:v>
                </c:pt>
                <c:pt idx="888">
                  <c:v>1.798839730182786</c:v>
                </c:pt>
                <c:pt idx="889">
                  <c:v>1.798930096116001</c:v>
                </c:pt>
                <c:pt idx="890">
                  <c:v>1.799020462049216</c:v>
                </c:pt>
                <c:pt idx="891">
                  <c:v>1.79911082798243</c:v>
                </c:pt>
                <c:pt idx="892">
                  <c:v>1.799205259058451</c:v>
                </c:pt>
                <c:pt idx="893">
                  <c:v>1.799312222623294</c:v>
                </c:pt>
                <c:pt idx="894">
                  <c:v>1.799419186188136</c:v>
                </c:pt>
                <c:pt idx="895">
                  <c:v>1.799526149752978</c:v>
                </c:pt>
                <c:pt idx="896">
                  <c:v>1.799633113317821</c:v>
                </c:pt>
                <c:pt idx="897">
                  <c:v>1.799722857067065</c:v>
                </c:pt>
                <c:pt idx="898">
                  <c:v>1.799786904720134</c:v>
                </c:pt>
                <c:pt idx="899">
                  <c:v>1.799850952373204</c:v>
                </c:pt>
                <c:pt idx="900">
                  <c:v>1.799915000026272</c:v>
                </c:pt>
                <c:pt idx="901">
                  <c:v>1.799979047679341</c:v>
                </c:pt>
                <c:pt idx="902">
                  <c:v>1.8</c:v>
                </c:pt>
              </c:numCache>
            </c:numRef>
          </c:xVal>
          <c:yVal>
            <c:numRef>
              <c:f>'[Ti-V 650C 2400h-data.xls]Sheet1'!$E$3:$E$905</c:f>
              <c:numCache>
                <c:formatCode>General</c:formatCode>
                <c:ptCount val="903"/>
                <c:pt idx="0">
                  <c:v>1.40584091113516E-19</c:v>
                </c:pt>
                <c:pt idx="1">
                  <c:v>1.40584091113516E-19</c:v>
                </c:pt>
                <c:pt idx="2">
                  <c:v>2.80571042529591E-19</c:v>
                </c:pt>
                <c:pt idx="3">
                  <c:v>4.20160104337454E-19</c:v>
                </c:pt>
                <c:pt idx="4">
                  <c:v>5.81498990362744E-19</c:v>
                </c:pt>
                <c:pt idx="5">
                  <c:v>9.57244093235534E-19</c:v>
                </c:pt>
                <c:pt idx="6">
                  <c:v>1.47926451503623E-18</c:v>
                </c:pt>
                <c:pt idx="7">
                  <c:v>1.61726159999435E-18</c:v>
                </c:pt>
                <c:pt idx="8">
                  <c:v>1.75486049781867E-18</c:v>
                </c:pt>
                <c:pt idx="9">
                  <c:v>1.97401911700575E-18</c:v>
                </c:pt>
                <c:pt idx="10">
                  <c:v>2.36234069764399E-18</c:v>
                </c:pt>
                <c:pt idx="11">
                  <c:v>2.82514696285689E-18</c:v>
                </c:pt>
                <c:pt idx="12">
                  <c:v>3.11465265822978E-18</c:v>
                </c:pt>
                <c:pt idx="13">
                  <c:v>3.25026041689157E-18</c:v>
                </c:pt>
                <c:pt idx="14">
                  <c:v>3.38546989874166E-18</c:v>
                </c:pt>
                <c:pt idx="15">
                  <c:v>3.52028110378006E-18</c:v>
                </c:pt>
                <c:pt idx="16">
                  <c:v>3.88640750877979E-18</c:v>
                </c:pt>
                <c:pt idx="17">
                  <c:v>4.45724769722451E-18</c:v>
                </c:pt>
                <c:pt idx="18">
                  <c:v>4.77930976343189E-18</c:v>
                </c:pt>
                <c:pt idx="19">
                  <c:v>4.91252778212059E-18</c:v>
                </c:pt>
                <c:pt idx="20">
                  <c:v>5.04534748202347E-18</c:v>
                </c:pt>
                <c:pt idx="21">
                  <c:v>5.17776886314019E-18</c:v>
                </c:pt>
                <c:pt idx="22">
                  <c:v>5.30979192547098E-18</c:v>
                </c:pt>
                <c:pt idx="23">
                  <c:v>5.44141666901571E-18</c:v>
                </c:pt>
                <c:pt idx="24">
                  <c:v>6.00919562738019E-18</c:v>
                </c:pt>
                <c:pt idx="25">
                  <c:v>6.71522408316513E-18</c:v>
                </c:pt>
                <c:pt idx="26">
                  <c:v>6.91138213390022E-18</c:v>
                </c:pt>
                <c:pt idx="27">
                  <c:v>7.04141353928032E-18</c:v>
                </c:pt>
                <c:pt idx="28">
                  <c:v>7.18960394508886E-18</c:v>
                </c:pt>
                <c:pt idx="29">
                  <c:v>7.68099845332083E-18</c:v>
                </c:pt>
                <c:pt idx="30">
                  <c:v>8.18706509614074E-18</c:v>
                </c:pt>
                <c:pt idx="31">
                  <c:v>8.31550309036826E-18</c:v>
                </c:pt>
                <c:pt idx="32">
                  <c:v>8.44354272216198E-18</c:v>
                </c:pt>
                <c:pt idx="33">
                  <c:v>8.6454899387565E-18</c:v>
                </c:pt>
                <c:pt idx="34">
                  <c:v>8.94279415970737E-18</c:v>
                </c:pt>
                <c:pt idx="35">
                  <c:v>8.17890877505287E-18</c:v>
                </c:pt>
                <c:pt idx="36">
                  <c:v>7.51014778876129E-18</c:v>
                </c:pt>
                <c:pt idx="37">
                  <c:v>7.63619563424423E-18</c:v>
                </c:pt>
                <c:pt idx="38">
                  <c:v>7.76184514405622E-18</c:v>
                </c:pt>
                <c:pt idx="39">
                  <c:v>7.8870963181973E-18</c:v>
                </c:pt>
                <c:pt idx="40">
                  <c:v>8.2826749622776E-18</c:v>
                </c:pt>
                <c:pt idx="41">
                  <c:v>8.97160894377772E-18</c:v>
                </c:pt>
                <c:pt idx="42">
                  <c:v>9.38842113975861E-18</c:v>
                </c:pt>
                <c:pt idx="43">
                  <c:v>9.51207893524437E-18</c:v>
                </c:pt>
                <c:pt idx="44">
                  <c:v>9.63533837488503E-18</c:v>
                </c:pt>
                <c:pt idx="45">
                  <c:v>9.75819945868072E-18</c:v>
                </c:pt>
                <c:pt idx="46">
                  <c:v>9.88066218663142E-18</c:v>
                </c:pt>
                <c:pt idx="47">
                  <c:v>1.0002726558737E-17</c:v>
                </c:pt>
                <c:pt idx="48">
                  <c:v>1.03363190966371E-17</c:v>
                </c:pt>
                <c:pt idx="49">
                  <c:v>1.07370274638761E-17</c:v>
                </c:pt>
                <c:pt idx="50">
                  <c:v>1.09169989140213E-17</c:v>
                </c:pt>
                <c:pt idx="51">
                  <c:v>1.10374698475458E-17</c:v>
                </c:pt>
                <c:pt idx="52">
                  <c:v>1.11575424177997E-17</c:v>
                </c:pt>
                <c:pt idx="53">
                  <c:v>1.13278539661227E-17</c:v>
                </c:pt>
                <c:pt idx="54">
                  <c:v>1.15007607841273E-17</c:v>
                </c:pt>
                <c:pt idx="55">
                  <c:v>1.16221779038347E-17</c:v>
                </c:pt>
                <c:pt idx="56">
                  <c:v>1.17406570181761E-17</c:v>
                </c:pt>
                <c:pt idx="57">
                  <c:v>1.18691917280152E-17</c:v>
                </c:pt>
                <c:pt idx="58">
                  <c:v>1.20339261274234E-17</c:v>
                </c:pt>
                <c:pt idx="59">
                  <c:v>1.21880126476761E-17</c:v>
                </c:pt>
                <c:pt idx="60">
                  <c:v>1.23048983022321E-17</c:v>
                </c:pt>
                <c:pt idx="61">
                  <c:v>1.24213855911714E-17</c:v>
                </c:pt>
                <c:pt idx="62">
                  <c:v>1.25374745144939E-17</c:v>
                </c:pt>
                <c:pt idx="63">
                  <c:v>1.26531650721995E-17</c:v>
                </c:pt>
                <c:pt idx="64">
                  <c:v>1.27714744027525E-17</c:v>
                </c:pt>
                <c:pt idx="65">
                  <c:v>1.28934003709155E-17</c:v>
                </c:pt>
                <c:pt idx="66">
                  <c:v>1.30119118797093E-17</c:v>
                </c:pt>
                <c:pt idx="67">
                  <c:v>1.31260089747002E-17</c:v>
                </c:pt>
                <c:pt idx="68">
                  <c:v>1.32397077039272E-17</c:v>
                </c:pt>
                <c:pt idx="69">
                  <c:v>1.33530080673902E-17</c:v>
                </c:pt>
                <c:pt idx="70">
                  <c:v>1.3465910065089E-17</c:v>
                </c:pt>
                <c:pt idx="71">
                  <c:v>1.35784136970238E-17</c:v>
                </c:pt>
                <c:pt idx="72">
                  <c:v>1.33567974564295E-17</c:v>
                </c:pt>
                <c:pt idx="73">
                  <c:v>1.30151019743799E-17</c:v>
                </c:pt>
                <c:pt idx="74">
                  <c:v>1.29936085778615E-17</c:v>
                </c:pt>
                <c:pt idx="75">
                  <c:v>1.31045187655278E-17</c:v>
                </c:pt>
                <c:pt idx="76">
                  <c:v>1.32150305970872E-17</c:v>
                </c:pt>
                <c:pt idx="77">
                  <c:v>1.26416534063597E-17</c:v>
                </c:pt>
                <c:pt idx="78">
                  <c:v>1.2032497059208E-17</c:v>
                </c:pt>
                <c:pt idx="79">
                  <c:v>1.20414249430587E-17</c:v>
                </c:pt>
                <c:pt idx="80">
                  <c:v>1.21503433886288E-17</c:v>
                </c:pt>
                <c:pt idx="81">
                  <c:v>1.21902674991245E-17</c:v>
                </c:pt>
                <c:pt idx="82">
                  <c:v>1.17657948183212E-17</c:v>
                </c:pt>
                <c:pt idx="83">
                  <c:v>1.09901726060916E-17</c:v>
                </c:pt>
                <c:pt idx="84">
                  <c:v>1.06117184595006E-17</c:v>
                </c:pt>
                <c:pt idx="85">
                  <c:v>1.06518843766469E-17</c:v>
                </c:pt>
                <c:pt idx="86">
                  <c:v>1.0758412881112E-17</c:v>
                </c:pt>
                <c:pt idx="87">
                  <c:v>1.08645430795926E-17</c:v>
                </c:pt>
                <c:pt idx="88">
                  <c:v>1.07182777504654E-17</c:v>
                </c:pt>
                <c:pt idx="89">
                  <c:v>1.01216695133868E-17</c:v>
                </c:pt>
                <c:pt idx="90">
                  <c:v>9.80388118726938E-18</c:v>
                </c:pt>
                <c:pt idx="91">
                  <c:v>9.90841820552177E-18</c:v>
                </c:pt>
                <c:pt idx="92">
                  <c:v>1.0012556945453E-17</c:v>
                </c:pt>
                <c:pt idx="93">
                  <c:v>1.01162974070629E-17</c:v>
                </c:pt>
                <c:pt idx="94">
                  <c:v>1.02196395903515E-17</c:v>
                </c:pt>
                <c:pt idx="95">
                  <c:v>1.03225834953189E-17</c:v>
                </c:pt>
                <c:pt idx="96">
                  <c:v>1.10049306023585E-17</c:v>
                </c:pt>
                <c:pt idx="97">
                  <c:v>1.22480637293921E-17</c:v>
                </c:pt>
                <c:pt idx="98">
                  <c:v>1.28858600092237E-17</c:v>
                </c:pt>
                <c:pt idx="99">
                  <c:v>1.2987210728338E-17</c:v>
                </c:pt>
                <c:pt idx="100">
                  <c:v>1.3088163129778E-17</c:v>
                </c:pt>
                <c:pt idx="101">
                  <c:v>1.24462814678188E-17</c:v>
                </c:pt>
                <c:pt idx="102">
                  <c:v>1.16761431452347E-17</c:v>
                </c:pt>
                <c:pt idx="103">
                  <c:v>1.1575983759133E-17</c:v>
                </c:pt>
                <c:pt idx="104">
                  <c:v>1.1675342947921E-17</c:v>
                </c:pt>
                <c:pt idx="105">
                  <c:v>1.17631367081385E-17</c:v>
                </c:pt>
                <c:pt idx="106">
                  <c:v>1.13712643812863E-17</c:v>
                </c:pt>
                <c:pt idx="107">
                  <c:v>1.06658338744414E-17</c:v>
                </c:pt>
                <c:pt idx="108">
                  <c:v>1.03187247504875E-17</c:v>
                </c:pt>
                <c:pt idx="109">
                  <c:v>1.03119768404855E-17</c:v>
                </c:pt>
                <c:pt idx="110">
                  <c:v>1.04089463984688E-17</c:v>
                </c:pt>
                <c:pt idx="111">
                  <c:v>1.05055177066951E-17</c:v>
                </c:pt>
                <c:pt idx="112">
                  <c:v>9.9347749267866E-18</c:v>
                </c:pt>
                <c:pt idx="113">
                  <c:v>7.87071352118967E-18</c:v>
                </c:pt>
                <c:pt idx="114">
                  <c:v>6.84291056345977E-18</c:v>
                </c:pt>
                <c:pt idx="115">
                  <c:v>6.93788909012252E-18</c:v>
                </c:pt>
                <c:pt idx="116">
                  <c:v>7.03246951410317E-18</c:v>
                </c:pt>
                <c:pt idx="117">
                  <c:v>7.12665183540189E-18</c:v>
                </c:pt>
                <c:pt idx="118">
                  <c:v>7.22043605401859E-18</c:v>
                </c:pt>
                <c:pt idx="119">
                  <c:v>7.31382216995325E-18</c:v>
                </c:pt>
                <c:pt idx="120">
                  <c:v>7.40681018320609E-18</c:v>
                </c:pt>
                <c:pt idx="121">
                  <c:v>7.49940009377689E-18</c:v>
                </c:pt>
                <c:pt idx="122">
                  <c:v>7.59159190166569E-18</c:v>
                </c:pt>
                <c:pt idx="123">
                  <c:v>7.6833856068725E-18</c:v>
                </c:pt>
                <c:pt idx="124">
                  <c:v>7.77478120939723E-18</c:v>
                </c:pt>
                <c:pt idx="125">
                  <c:v>6.81726614530352E-18</c:v>
                </c:pt>
                <c:pt idx="126">
                  <c:v>5.74067606210045E-18</c:v>
                </c:pt>
                <c:pt idx="127">
                  <c:v>5.5067802097253E-18</c:v>
                </c:pt>
                <c:pt idx="128">
                  <c:v>5.59658375933841E-18</c:v>
                </c:pt>
                <c:pt idx="129">
                  <c:v>5.68598939470503E-18</c:v>
                </c:pt>
                <c:pt idx="130">
                  <c:v>5.37922899928432E-18</c:v>
                </c:pt>
                <c:pt idx="131">
                  <c:v>4.7056017890821E-18</c:v>
                </c:pt>
                <c:pt idx="132">
                  <c:v>4.27928405377942E-18</c:v>
                </c:pt>
                <c:pt idx="133">
                  <c:v>4.21811253500455E-18</c:v>
                </c:pt>
                <c:pt idx="134">
                  <c:v>4.30552922159441E-18</c:v>
                </c:pt>
                <c:pt idx="135">
                  <c:v>4.39254825859131E-18</c:v>
                </c:pt>
                <c:pt idx="136">
                  <c:v>4.48957355757352E-18</c:v>
                </c:pt>
                <c:pt idx="137">
                  <c:v>4.66076378901271E-18</c:v>
                </c:pt>
                <c:pt idx="138">
                  <c:v>4.82355996054568E-18</c:v>
                </c:pt>
                <c:pt idx="139">
                  <c:v>4.90898835646107E-18</c:v>
                </c:pt>
                <c:pt idx="140">
                  <c:v>4.99401907176947E-18</c:v>
                </c:pt>
                <c:pt idx="141">
                  <c:v>5.07865210647094E-18</c:v>
                </c:pt>
                <c:pt idx="142">
                  <c:v>5.16288746056537E-18</c:v>
                </c:pt>
                <c:pt idx="143">
                  <c:v>5.24672513405295E-18</c:v>
                </c:pt>
                <c:pt idx="144">
                  <c:v>4.78457001444419E-18</c:v>
                </c:pt>
                <c:pt idx="145">
                  <c:v>3.86461197297314E-18</c:v>
                </c:pt>
                <c:pt idx="146">
                  <c:v>3.51387034756022E-18</c:v>
                </c:pt>
                <c:pt idx="147">
                  <c:v>3.59611808298484E-18</c:v>
                </c:pt>
                <c:pt idx="148">
                  <c:v>3.67796861576237E-18</c:v>
                </c:pt>
                <c:pt idx="149">
                  <c:v>3.67856863891666E-18</c:v>
                </c:pt>
                <c:pt idx="150">
                  <c:v>3.61917951395537E-18</c:v>
                </c:pt>
                <c:pt idx="151">
                  <c:v>3.63896020530403E-18</c:v>
                </c:pt>
                <c:pt idx="152">
                  <c:v>3.71922211478203E-18</c:v>
                </c:pt>
                <c:pt idx="153">
                  <c:v>3.79908692581331E-18</c:v>
                </c:pt>
                <c:pt idx="154">
                  <c:v>4.25048869382805E-18</c:v>
                </c:pt>
                <c:pt idx="155">
                  <c:v>4.89509086261676E-18</c:v>
                </c:pt>
                <c:pt idx="156">
                  <c:v>5.09413587988286E-18</c:v>
                </c:pt>
                <c:pt idx="157">
                  <c:v>5.17241167740696E-18</c:v>
                </c:pt>
                <c:pt idx="158">
                  <c:v>5.25029007695921E-18</c:v>
                </c:pt>
                <c:pt idx="159">
                  <c:v>5.32777107853959E-18</c:v>
                </c:pt>
                <c:pt idx="160">
                  <c:v>5.42053074182143E-18</c:v>
                </c:pt>
                <c:pt idx="161">
                  <c:v>6.19867352805871E-18</c:v>
                </c:pt>
                <c:pt idx="162">
                  <c:v>7.15539758940643E-18</c:v>
                </c:pt>
                <c:pt idx="163">
                  <c:v>7.23128868170617E-18</c:v>
                </c:pt>
                <c:pt idx="164">
                  <c:v>7.30678212721969E-18</c:v>
                </c:pt>
                <c:pt idx="165">
                  <c:v>7.38187792594689E-18</c:v>
                </c:pt>
                <c:pt idx="166">
                  <c:v>7.45657607788781E-18</c:v>
                </c:pt>
                <c:pt idx="167">
                  <c:v>7.53087658304241E-18</c:v>
                </c:pt>
                <c:pt idx="168">
                  <c:v>6.93668484501799E-18</c:v>
                </c:pt>
                <c:pt idx="169">
                  <c:v>5.383461157894E-18</c:v>
                </c:pt>
                <c:pt idx="170">
                  <c:v>4.69273270905934E-18</c:v>
                </c:pt>
                <c:pt idx="171">
                  <c:v>4.76544350104226E-18</c:v>
                </c:pt>
                <c:pt idx="172">
                  <c:v>4.83775721390895E-18</c:v>
                </c:pt>
                <c:pt idx="173">
                  <c:v>4.82411305795427E-18</c:v>
                </c:pt>
                <c:pt idx="174">
                  <c:v>4.71270116701568E-18</c:v>
                </c:pt>
                <c:pt idx="175">
                  <c:v>4.68761884665195E-18</c:v>
                </c:pt>
                <c:pt idx="176">
                  <c:v>4.7583444347712E-18</c:v>
                </c:pt>
                <c:pt idx="177">
                  <c:v>4.82867305682165E-18</c:v>
                </c:pt>
                <c:pt idx="178">
                  <c:v>5.09549174666026E-18</c:v>
                </c:pt>
                <c:pt idx="179">
                  <c:v>5.54098577159334E-18</c:v>
                </c:pt>
                <c:pt idx="180">
                  <c:v>5.88079116603715E-18</c:v>
                </c:pt>
                <c:pt idx="181">
                  <c:v>6.05084376819725E-18</c:v>
                </c:pt>
                <c:pt idx="182">
                  <c:v>6.11918693219683E-18</c:v>
                </c:pt>
                <c:pt idx="183">
                  <c:v>6.18713288411131E-18</c:v>
                </c:pt>
                <c:pt idx="184">
                  <c:v>6.25468162394062E-18</c:v>
                </c:pt>
                <c:pt idx="185">
                  <c:v>6.53873482356875E-18</c:v>
                </c:pt>
                <c:pt idx="186">
                  <c:v>6.85779324535018E-18</c:v>
                </c:pt>
                <c:pt idx="187">
                  <c:v>6.94426899072822E-18</c:v>
                </c:pt>
                <c:pt idx="188">
                  <c:v>7.01022868116967E-18</c:v>
                </c:pt>
                <c:pt idx="189">
                  <c:v>7.07579106705356E-18</c:v>
                </c:pt>
                <c:pt idx="190">
                  <c:v>7.14095614837998E-18</c:v>
                </c:pt>
                <c:pt idx="191">
                  <c:v>7.20572392514891E-18</c:v>
                </c:pt>
                <c:pt idx="192">
                  <c:v>6.96486620793281E-18</c:v>
                </c:pt>
                <c:pt idx="193">
                  <c:v>5.7484278776137E-18</c:v>
                </c:pt>
                <c:pt idx="194">
                  <c:v>5.07027903946604E-18</c:v>
                </c:pt>
                <c:pt idx="195">
                  <c:v>5.13345839922681E-18</c:v>
                </c:pt>
                <c:pt idx="196">
                  <c:v>5.19624101157259E-18</c:v>
                </c:pt>
                <c:pt idx="197">
                  <c:v>5.15255125729091E-18</c:v>
                </c:pt>
                <c:pt idx="198">
                  <c:v>4.92721896328013E-18</c:v>
                </c:pt>
                <c:pt idx="199">
                  <c:v>4.81635828242721E-18</c:v>
                </c:pt>
                <c:pt idx="200">
                  <c:v>4.8775542392056E-18</c:v>
                </c:pt>
                <c:pt idx="201">
                  <c:v>4.93835365810848E-18</c:v>
                </c:pt>
                <c:pt idx="202">
                  <c:v>5.16227092209569E-18</c:v>
                </c:pt>
                <c:pt idx="203">
                  <c:v>5.54192563805243E-18</c:v>
                </c:pt>
                <c:pt idx="204">
                  <c:v>5.81297249983441E-18</c:v>
                </c:pt>
                <c:pt idx="205">
                  <c:v>5.93172097333092E-18</c:v>
                </c:pt>
                <c:pt idx="206">
                  <c:v>5.99053703860774E-18</c:v>
                </c:pt>
                <c:pt idx="207">
                  <c:v>6.04895631049781E-18</c:v>
                </c:pt>
                <c:pt idx="208">
                  <c:v>6.10697878900108E-18</c:v>
                </c:pt>
                <c:pt idx="209">
                  <c:v>6.31099576765448E-18</c:v>
                </c:pt>
                <c:pt idx="210">
                  <c:v>6.55611122622144E-18</c:v>
                </c:pt>
                <c:pt idx="211">
                  <c:v>6.6476874385184E-18</c:v>
                </c:pt>
                <c:pt idx="212">
                  <c:v>6.70412254397544E-18</c:v>
                </c:pt>
                <c:pt idx="213">
                  <c:v>6.76016075979262E-18</c:v>
                </c:pt>
                <c:pt idx="214">
                  <c:v>6.8158020859697E-18</c:v>
                </c:pt>
                <c:pt idx="215">
                  <c:v>6.87104652250662E-18</c:v>
                </c:pt>
                <c:pt idx="216">
                  <c:v>6.94711220890277E-18</c:v>
                </c:pt>
                <c:pt idx="217">
                  <c:v>7.25815373105449E-18</c:v>
                </c:pt>
                <c:pt idx="218">
                  <c:v>7.56374533310997E-18</c:v>
                </c:pt>
                <c:pt idx="219">
                  <c:v>7.61740205925086E-18</c:v>
                </c:pt>
                <c:pt idx="220">
                  <c:v>7.67066178215355E-18</c:v>
                </c:pt>
                <c:pt idx="221">
                  <c:v>7.70521755828266E-18</c:v>
                </c:pt>
                <c:pt idx="222">
                  <c:v>7.68284494792598E-18</c:v>
                </c:pt>
                <c:pt idx="223">
                  <c:v>7.67911967384832E-18</c:v>
                </c:pt>
                <c:pt idx="224">
                  <c:v>7.73079142751263E-18</c:v>
                </c:pt>
                <c:pt idx="225">
                  <c:v>7.78206620722004E-18</c:v>
                </c:pt>
                <c:pt idx="226">
                  <c:v>7.75362658850098E-18</c:v>
                </c:pt>
                <c:pt idx="227">
                  <c:v>7.62880373510364E-18</c:v>
                </c:pt>
                <c:pt idx="228">
                  <c:v>7.50959719997557E-18</c:v>
                </c:pt>
                <c:pt idx="229">
                  <c:v>7.48657450438358E-18</c:v>
                </c:pt>
                <c:pt idx="230">
                  <c:v>7.53586464486421E-18</c:v>
                </c:pt>
                <c:pt idx="231">
                  <c:v>7.58475791399895E-18</c:v>
                </c:pt>
                <c:pt idx="232">
                  <c:v>7.63325431178781E-18</c:v>
                </c:pt>
                <c:pt idx="233">
                  <c:v>7.62602303300434E-18</c:v>
                </c:pt>
                <c:pt idx="234">
                  <c:v>7.59817725713527E-18</c:v>
                </c:pt>
                <c:pt idx="235">
                  <c:v>7.62458819726788E-18</c:v>
                </c:pt>
                <c:pt idx="236">
                  <c:v>7.67149717427827E-18</c:v>
                </c:pt>
                <c:pt idx="237">
                  <c:v>7.7180093127179E-18</c:v>
                </c:pt>
                <c:pt idx="238">
                  <c:v>7.76412461258694E-18</c:v>
                </c:pt>
                <c:pt idx="239">
                  <c:v>7.80984307388521E-18</c:v>
                </c:pt>
                <c:pt idx="240">
                  <c:v>7.85516469661299E-18</c:v>
                </c:pt>
                <c:pt idx="241">
                  <c:v>7.70905422649016E-18</c:v>
                </c:pt>
                <c:pt idx="242">
                  <c:v>7.56887473687099E-18</c:v>
                </c:pt>
                <c:pt idx="243">
                  <c:v>7.61030764886327E-18</c:v>
                </c:pt>
                <c:pt idx="244">
                  <c:v>7.65404210415443E-18</c:v>
                </c:pt>
                <c:pt idx="245">
                  <c:v>7.67903416395457E-18</c:v>
                </c:pt>
                <c:pt idx="246">
                  <c:v>7.59410925722349E-18</c:v>
                </c:pt>
                <c:pt idx="247">
                  <c:v>7.5301247964598E-18</c:v>
                </c:pt>
                <c:pt idx="248">
                  <c:v>7.57227231388721E-18</c:v>
                </c:pt>
                <c:pt idx="249">
                  <c:v>7.61402313529733E-18</c:v>
                </c:pt>
                <c:pt idx="250">
                  <c:v>7.63574554828812E-18</c:v>
                </c:pt>
                <c:pt idx="251">
                  <c:v>7.61715840043527E-18</c:v>
                </c:pt>
                <c:pt idx="252">
                  <c:v>7.54749742142919E-18</c:v>
                </c:pt>
                <c:pt idx="253">
                  <c:v>7.51833646402182E-18</c:v>
                </c:pt>
                <c:pt idx="254">
                  <c:v>7.55810392123297E-18</c:v>
                </c:pt>
                <c:pt idx="255">
                  <c:v>7.59747474505146E-18</c:v>
                </c:pt>
                <c:pt idx="256">
                  <c:v>7.63644893547704E-18</c:v>
                </c:pt>
                <c:pt idx="257">
                  <c:v>7.60974797838407E-18</c:v>
                </c:pt>
                <c:pt idx="258">
                  <c:v>7.54470056201018E-18</c:v>
                </c:pt>
                <c:pt idx="259">
                  <c:v>7.54383318225244E-18</c:v>
                </c:pt>
                <c:pt idx="260">
                  <c:v>7.58122093574092E-18</c:v>
                </c:pt>
                <c:pt idx="261">
                  <c:v>7.61821210752169E-18</c:v>
                </c:pt>
                <c:pt idx="262">
                  <c:v>7.65480669759482E-18</c:v>
                </c:pt>
                <c:pt idx="263">
                  <c:v>7.69100470596032E-18</c:v>
                </c:pt>
                <c:pt idx="264">
                  <c:v>7.7268061326181E-18</c:v>
                </c:pt>
                <c:pt idx="265">
                  <c:v>7.88826645908875E-18</c:v>
                </c:pt>
                <c:pt idx="266">
                  <c:v>8.07103431781164E-18</c:v>
                </c:pt>
                <c:pt idx="267">
                  <c:v>8.12326899872765E-18</c:v>
                </c:pt>
                <c:pt idx="268">
                  <c:v>8.15748395050242E-18</c:v>
                </c:pt>
                <c:pt idx="269">
                  <c:v>8.18929784046961E-18</c:v>
                </c:pt>
                <c:pt idx="270">
                  <c:v>8.17266663240573E-18</c:v>
                </c:pt>
                <c:pt idx="271">
                  <c:v>8.15820220154171E-18</c:v>
                </c:pt>
                <c:pt idx="272">
                  <c:v>8.19083057815385E-18</c:v>
                </c:pt>
                <c:pt idx="273">
                  <c:v>8.22306232632664E-18</c:v>
                </c:pt>
                <c:pt idx="274">
                  <c:v>8.21760018972364E-18</c:v>
                </c:pt>
                <c:pt idx="275">
                  <c:v>8.12550431514167E-18</c:v>
                </c:pt>
                <c:pt idx="276">
                  <c:v>7.95249123497991E-18</c:v>
                </c:pt>
                <c:pt idx="277">
                  <c:v>7.86732483541739E-18</c:v>
                </c:pt>
                <c:pt idx="278">
                  <c:v>7.89757365950773E-18</c:v>
                </c:pt>
                <c:pt idx="279">
                  <c:v>7.92742597026733E-18</c:v>
                </c:pt>
                <c:pt idx="280">
                  <c:v>7.95688176769634E-18</c:v>
                </c:pt>
                <c:pt idx="281">
                  <c:v>7.82805594702468E-18</c:v>
                </c:pt>
                <c:pt idx="282">
                  <c:v>7.56852455875649E-18</c:v>
                </c:pt>
                <c:pt idx="283">
                  <c:v>7.46510727487641E-18</c:v>
                </c:pt>
                <c:pt idx="284">
                  <c:v>7.49297729246391E-18</c:v>
                </c:pt>
                <c:pt idx="285">
                  <c:v>7.52045095138921E-18</c:v>
                </c:pt>
                <c:pt idx="286">
                  <c:v>7.54752825165212E-18</c:v>
                </c:pt>
                <c:pt idx="287">
                  <c:v>7.57420919325283E-18</c:v>
                </c:pt>
                <c:pt idx="288">
                  <c:v>7.60049377619127E-18</c:v>
                </c:pt>
                <c:pt idx="289">
                  <c:v>7.35280110994619E-18</c:v>
                </c:pt>
                <c:pt idx="290">
                  <c:v>7.05560923360419E-18</c:v>
                </c:pt>
                <c:pt idx="291">
                  <c:v>7.01393509827129E-18</c:v>
                </c:pt>
                <c:pt idx="292">
                  <c:v>7.03863466061227E-18</c:v>
                </c:pt>
                <c:pt idx="293">
                  <c:v>7.06293806804267E-18</c:v>
                </c:pt>
                <c:pt idx="294">
                  <c:v>7.04154650834862E-18</c:v>
                </c:pt>
                <c:pt idx="295">
                  <c:v>7.01741311844157E-18</c:v>
                </c:pt>
                <c:pt idx="296">
                  <c:v>7.03760791071975E-18</c:v>
                </c:pt>
                <c:pt idx="297">
                  <c:v>7.06032676887439E-18</c:v>
                </c:pt>
                <c:pt idx="298">
                  <c:v>7.09427017315935E-18</c:v>
                </c:pt>
                <c:pt idx="299">
                  <c:v>7.17217565010584E-18</c:v>
                </c:pt>
                <c:pt idx="300">
                  <c:v>7.28072390547181E-18</c:v>
                </c:pt>
                <c:pt idx="301">
                  <c:v>7.34708730539644E-18</c:v>
                </c:pt>
                <c:pt idx="302">
                  <c:v>7.37041977921039E-18</c:v>
                </c:pt>
                <c:pt idx="303">
                  <c:v>7.39076170953752E-18</c:v>
                </c:pt>
                <c:pt idx="304">
                  <c:v>7.41070745130571E-18</c:v>
                </c:pt>
                <c:pt idx="305">
                  <c:v>7.44993079029774E-18</c:v>
                </c:pt>
                <c:pt idx="306">
                  <c:v>7.51679707564313E-18</c:v>
                </c:pt>
                <c:pt idx="307">
                  <c:v>7.56369784050966E-18</c:v>
                </c:pt>
                <c:pt idx="308">
                  <c:v>7.58205877920895E-18</c:v>
                </c:pt>
                <c:pt idx="309">
                  <c:v>7.60002350004939E-18</c:v>
                </c:pt>
                <c:pt idx="310">
                  <c:v>7.61759200303112E-18</c:v>
                </c:pt>
                <c:pt idx="311">
                  <c:v>7.63476428815402E-18</c:v>
                </c:pt>
                <c:pt idx="312">
                  <c:v>7.65154035541808E-18</c:v>
                </c:pt>
                <c:pt idx="313">
                  <c:v>7.74582363493338E-18</c:v>
                </c:pt>
                <c:pt idx="314">
                  <c:v>7.87925160374956E-18</c:v>
                </c:pt>
                <c:pt idx="315">
                  <c:v>7.93315096089015E-18</c:v>
                </c:pt>
                <c:pt idx="316">
                  <c:v>7.94834202649958E-18</c:v>
                </c:pt>
                <c:pt idx="317">
                  <c:v>7.96313680680181E-18</c:v>
                </c:pt>
                <c:pt idx="318">
                  <c:v>7.94795368323845E-18</c:v>
                </c:pt>
                <c:pt idx="319">
                  <c:v>7.92688939005122E-18</c:v>
                </c:pt>
                <c:pt idx="320">
                  <c:v>7.93479939107422E-18</c:v>
                </c:pt>
                <c:pt idx="321">
                  <c:v>7.94800907125754E-18</c:v>
                </c:pt>
                <c:pt idx="322">
                  <c:v>7.9514006721366E-18</c:v>
                </c:pt>
                <c:pt idx="323">
                  <c:v>7.87797009682904E-18</c:v>
                </c:pt>
                <c:pt idx="324">
                  <c:v>7.73887295365744E-18</c:v>
                </c:pt>
                <c:pt idx="325">
                  <c:v>7.66193778112917E-18</c:v>
                </c:pt>
                <c:pt idx="326">
                  <c:v>7.65931333871923E-18</c:v>
                </c:pt>
                <c:pt idx="327">
                  <c:v>7.67014570067664E-18</c:v>
                </c:pt>
                <c:pt idx="328">
                  <c:v>7.68058189916497E-18</c:v>
                </c:pt>
                <c:pt idx="329">
                  <c:v>7.68279557524508E-18</c:v>
                </c:pt>
                <c:pt idx="330">
                  <c:v>7.66769384586211E-18</c:v>
                </c:pt>
                <c:pt idx="331">
                  <c:v>7.66008113939885E-18</c:v>
                </c:pt>
                <c:pt idx="332">
                  <c:v>7.66893270765039E-18</c:v>
                </c:pt>
                <c:pt idx="333">
                  <c:v>7.67738812753655E-18</c:v>
                </c:pt>
                <c:pt idx="334">
                  <c:v>7.68544739905719E-18</c:v>
                </c:pt>
                <c:pt idx="335">
                  <c:v>7.6931105222122E-18</c:v>
                </c:pt>
                <c:pt idx="336">
                  <c:v>7.7003774970019E-18</c:v>
                </c:pt>
                <c:pt idx="337">
                  <c:v>7.74828525028248E-18</c:v>
                </c:pt>
                <c:pt idx="338">
                  <c:v>7.82667824874259E-18</c:v>
                </c:pt>
                <c:pt idx="339">
                  <c:v>7.86343778923922E-18</c:v>
                </c:pt>
                <c:pt idx="340">
                  <c:v>7.86912009188849E-18</c:v>
                </c:pt>
                <c:pt idx="341">
                  <c:v>7.87440620315889E-18</c:v>
                </c:pt>
                <c:pt idx="342">
                  <c:v>7.97551579078857E-18</c:v>
                </c:pt>
                <c:pt idx="343">
                  <c:v>8.11468574150431E-18</c:v>
                </c:pt>
                <c:pt idx="344">
                  <c:v>8.1551860135413E-18</c:v>
                </c:pt>
                <c:pt idx="345">
                  <c:v>8.1588872089077E-18</c:v>
                </c:pt>
                <c:pt idx="346">
                  <c:v>8.16313397333304E-18</c:v>
                </c:pt>
                <c:pt idx="347">
                  <c:v>8.30093912701368E-18</c:v>
                </c:pt>
                <c:pt idx="348">
                  <c:v>8.48009859567545E-18</c:v>
                </c:pt>
                <c:pt idx="349">
                  <c:v>8.53441698374378E-18</c:v>
                </c:pt>
                <c:pt idx="350">
                  <c:v>8.54980705580108E-18</c:v>
                </c:pt>
                <c:pt idx="351">
                  <c:v>8.55113035968957E-18</c:v>
                </c:pt>
                <c:pt idx="352">
                  <c:v>8.55205729756926E-18</c:v>
                </c:pt>
                <c:pt idx="353">
                  <c:v>8.5525878694402E-18</c:v>
                </c:pt>
                <c:pt idx="354">
                  <c:v>8.55272207530266E-18</c:v>
                </c:pt>
                <c:pt idx="355">
                  <c:v>8.55245991515671E-18</c:v>
                </c:pt>
                <c:pt idx="356">
                  <c:v>8.55180138900195E-18</c:v>
                </c:pt>
                <c:pt idx="357">
                  <c:v>8.55074649683857E-18</c:v>
                </c:pt>
                <c:pt idx="358">
                  <c:v>8.5492952386666E-18</c:v>
                </c:pt>
                <c:pt idx="359">
                  <c:v>8.54744761448585E-18</c:v>
                </c:pt>
                <c:pt idx="360">
                  <c:v>8.54520362429655E-18</c:v>
                </c:pt>
                <c:pt idx="361">
                  <c:v>8.54967187326018E-18</c:v>
                </c:pt>
                <c:pt idx="362">
                  <c:v>8.56155239353461E-18</c:v>
                </c:pt>
                <c:pt idx="363">
                  <c:v>8.56593031137413E-18</c:v>
                </c:pt>
                <c:pt idx="364">
                  <c:v>8.56210084431459E-18</c:v>
                </c:pt>
                <c:pt idx="365">
                  <c:v>8.55787500381702E-18</c:v>
                </c:pt>
                <c:pt idx="366">
                  <c:v>8.54254246696693E-18</c:v>
                </c:pt>
                <c:pt idx="367">
                  <c:v>8.52068871691185E-18</c:v>
                </c:pt>
                <c:pt idx="368">
                  <c:v>8.50913091013865E-18</c:v>
                </c:pt>
                <c:pt idx="369">
                  <c:v>8.50331959173538E-18</c:v>
                </c:pt>
                <c:pt idx="370">
                  <c:v>8.49711190830562E-18</c:v>
                </c:pt>
                <c:pt idx="371">
                  <c:v>8.43695871909182E-18</c:v>
                </c:pt>
                <c:pt idx="372">
                  <c:v>8.37757600143953E-18</c:v>
                </c:pt>
                <c:pt idx="373">
                  <c:v>8.37404818432052E-18</c:v>
                </c:pt>
                <c:pt idx="374">
                  <c:v>8.36963209621215E-18</c:v>
                </c:pt>
                <c:pt idx="375">
                  <c:v>8.36144267298287E-18</c:v>
                </c:pt>
                <c:pt idx="376">
                  <c:v>8.35285690983245E-18</c:v>
                </c:pt>
                <c:pt idx="377">
                  <c:v>8.34514982113352E-18</c:v>
                </c:pt>
                <c:pt idx="378">
                  <c:v>8.34713847548624E-18</c:v>
                </c:pt>
                <c:pt idx="379">
                  <c:v>8.34747967346348E-18</c:v>
                </c:pt>
                <c:pt idx="380">
                  <c:v>8.33730854261743E-18</c:v>
                </c:pt>
                <c:pt idx="381">
                  <c:v>8.32674106596889E-18</c:v>
                </c:pt>
                <c:pt idx="382">
                  <c:v>8.31577724351679E-18</c:v>
                </c:pt>
                <c:pt idx="383">
                  <c:v>8.30441707526202E-18</c:v>
                </c:pt>
                <c:pt idx="384">
                  <c:v>8.29266056120475E-18</c:v>
                </c:pt>
                <c:pt idx="385">
                  <c:v>8.18697403253577E-18</c:v>
                </c:pt>
                <c:pt idx="386">
                  <c:v>7.93599085900751E-18</c:v>
                </c:pt>
                <c:pt idx="387">
                  <c:v>7.78130733115794E-18</c:v>
                </c:pt>
                <c:pt idx="388">
                  <c:v>7.7679656466866E-18</c:v>
                </c:pt>
                <c:pt idx="389">
                  <c:v>7.75422774726935E-18</c:v>
                </c:pt>
                <c:pt idx="390">
                  <c:v>7.75583215009692E-18</c:v>
                </c:pt>
                <c:pt idx="391">
                  <c:v>7.77100469897198E-18</c:v>
                </c:pt>
                <c:pt idx="392">
                  <c:v>7.77002831567294E-18</c:v>
                </c:pt>
                <c:pt idx="393">
                  <c:v>7.75470552542627E-18</c:v>
                </c:pt>
                <c:pt idx="394">
                  <c:v>7.73898650281666E-18</c:v>
                </c:pt>
                <c:pt idx="395">
                  <c:v>7.81670223361433E-18</c:v>
                </c:pt>
                <c:pt idx="396">
                  <c:v>7.99690388305743E-18</c:v>
                </c:pt>
                <c:pt idx="397">
                  <c:v>8.15218541634536E-18</c:v>
                </c:pt>
                <c:pt idx="398">
                  <c:v>8.20508909545341E-18</c:v>
                </c:pt>
                <c:pt idx="399">
                  <c:v>8.18738856314493E-18</c:v>
                </c:pt>
                <c:pt idx="400">
                  <c:v>8.16929165181794E-18</c:v>
                </c:pt>
                <c:pt idx="401">
                  <c:v>8.1546229189984E-18</c:v>
                </c:pt>
                <c:pt idx="402">
                  <c:v>8.50756055277305E-18</c:v>
                </c:pt>
                <c:pt idx="403">
                  <c:v>8.89111827259812E-18</c:v>
                </c:pt>
                <c:pt idx="404">
                  <c:v>8.87143561155441E-18</c:v>
                </c:pt>
                <c:pt idx="405">
                  <c:v>8.85135638617096E-18</c:v>
                </c:pt>
                <c:pt idx="406">
                  <c:v>8.83088059644787E-18</c:v>
                </c:pt>
                <c:pt idx="407">
                  <c:v>8.8100082423843E-18</c:v>
                </c:pt>
                <c:pt idx="408">
                  <c:v>8.7887393239806E-18</c:v>
                </c:pt>
                <c:pt idx="409">
                  <c:v>8.86697183217799E-18</c:v>
                </c:pt>
                <c:pt idx="410">
                  <c:v>9.2279468902472E-18</c:v>
                </c:pt>
                <c:pt idx="411">
                  <c:v>9.50452337420747E-18</c:v>
                </c:pt>
                <c:pt idx="412">
                  <c:v>9.48166795633336E-18</c:v>
                </c:pt>
                <c:pt idx="413">
                  <c:v>9.4584158153262E-18</c:v>
                </c:pt>
                <c:pt idx="414">
                  <c:v>9.41432462446472E-18</c:v>
                </c:pt>
                <c:pt idx="415">
                  <c:v>9.34325907068655E-18</c:v>
                </c:pt>
                <c:pt idx="416">
                  <c:v>9.29230216991923E-18</c:v>
                </c:pt>
                <c:pt idx="417">
                  <c:v>9.26746316647888E-18</c:v>
                </c:pt>
                <c:pt idx="418">
                  <c:v>9.24222745781041E-18</c:v>
                </c:pt>
                <c:pt idx="419">
                  <c:v>9.11466966488344E-18</c:v>
                </c:pt>
                <c:pt idx="420">
                  <c:v>8.92934278634548E-18</c:v>
                </c:pt>
                <c:pt idx="421">
                  <c:v>8.82103613478427E-18</c:v>
                </c:pt>
                <c:pt idx="422">
                  <c:v>8.77127052920981E-18</c:v>
                </c:pt>
                <c:pt idx="423">
                  <c:v>8.74405149214898E-18</c:v>
                </c:pt>
                <c:pt idx="424">
                  <c:v>8.71643582422704E-18</c:v>
                </c:pt>
                <c:pt idx="425">
                  <c:v>8.68842352544384E-18</c:v>
                </c:pt>
                <c:pt idx="426">
                  <c:v>8.77604750006855E-18</c:v>
                </c:pt>
                <c:pt idx="427">
                  <c:v>8.87845955471665E-18</c:v>
                </c:pt>
                <c:pt idx="428">
                  <c:v>8.86132451745143E-18</c:v>
                </c:pt>
                <c:pt idx="429">
                  <c:v>8.83172557783989E-18</c:v>
                </c:pt>
                <c:pt idx="430">
                  <c:v>8.80172995300285E-18</c:v>
                </c:pt>
                <c:pt idx="431">
                  <c:v>8.77133764294113E-18</c:v>
                </c:pt>
                <c:pt idx="432">
                  <c:v>8.7405486476545E-18</c:v>
                </c:pt>
                <c:pt idx="433">
                  <c:v>8.7335322583282E-18</c:v>
                </c:pt>
                <c:pt idx="434">
                  <c:v>8.84373094869234E-18</c:v>
                </c:pt>
                <c:pt idx="435">
                  <c:v>8.93243423063087E-18</c:v>
                </c:pt>
                <c:pt idx="436">
                  <c:v>8.90005841190189E-18</c:v>
                </c:pt>
                <c:pt idx="437">
                  <c:v>8.86728584995087E-18</c:v>
                </c:pt>
                <c:pt idx="438">
                  <c:v>8.89663751266577E-18</c:v>
                </c:pt>
                <c:pt idx="439">
                  <c:v>9.05784191142795E-18</c:v>
                </c:pt>
                <c:pt idx="440">
                  <c:v>9.15916032256181E-18</c:v>
                </c:pt>
                <c:pt idx="441">
                  <c:v>9.12480066935659E-18</c:v>
                </c:pt>
                <c:pt idx="442">
                  <c:v>9.09004419799204E-18</c:v>
                </c:pt>
                <c:pt idx="443">
                  <c:v>9.15286995472715E-18</c:v>
                </c:pt>
                <c:pt idx="444">
                  <c:v>9.29127957701097E-18</c:v>
                </c:pt>
                <c:pt idx="445">
                  <c:v>9.34339617910359E-18</c:v>
                </c:pt>
                <c:pt idx="446">
                  <c:v>9.32012227514365E-18</c:v>
                </c:pt>
                <c:pt idx="447">
                  <c:v>9.28338153143194E-18</c:v>
                </c:pt>
                <c:pt idx="448">
                  <c:v>9.24624390286846E-18</c:v>
                </c:pt>
                <c:pt idx="449">
                  <c:v>9.20870938945378E-18</c:v>
                </c:pt>
                <c:pt idx="450">
                  <c:v>9.14052451622162E-18</c:v>
                </c:pt>
                <c:pt idx="451">
                  <c:v>9.06504831932678E-18</c:v>
                </c:pt>
                <c:pt idx="452">
                  <c:v>9.0192406257147E-18</c:v>
                </c:pt>
                <c:pt idx="453">
                  <c:v>8.9801186001331E-18</c:v>
                </c:pt>
                <c:pt idx="454">
                  <c:v>8.9405997029372E-18</c:v>
                </c:pt>
                <c:pt idx="455">
                  <c:v>8.90068393412773E-18</c:v>
                </c:pt>
                <c:pt idx="456">
                  <c:v>8.8603712937035E-18</c:v>
                </c:pt>
                <c:pt idx="457">
                  <c:v>8.85067093032478E-18</c:v>
                </c:pt>
                <c:pt idx="458">
                  <c:v>9.26386634502319E-18</c:v>
                </c:pt>
                <c:pt idx="459">
                  <c:v>9.68796022347854E-18</c:v>
                </c:pt>
                <c:pt idx="460">
                  <c:v>9.64605988628692E-18</c:v>
                </c:pt>
                <c:pt idx="461">
                  <c:v>9.60376251836198E-18</c:v>
                </c:pt>
                <c:pt idx="462">
                  <c:v>9.64047825011807E-18</c:v>
                </c:pt>
                <c:pt idx="463">
                  <c:v>9.96052224962732E-18</c:v>
                </c:pt>
                <c:pt idx="464">
                  <c:v>1.02164023674E-17</c:v>
                </c:pt>
                <c:pt idx="465">
                  <c:v>1.01725167196344E-17</c:v>
                </c:pt>
                <c:pt idx="466">
                  <c:v>1.01282339349763E-17</c:v>
                </c:pt>
                <c:pt idx="467">
                  <c:v>1.01740723402768E-17</c:v>
                </c:pt>
                <c:pt idx="468">
                  <c:v>1.03896537150188E-17</c:v>
                </c:pt>
                <c:pt idx="469">
                  <c:v>1.07808617091258E-17</c:v>
                </c:pt>
                <c:pt idx="470">
                  <c:v>1.10109630341418E-17</c:v>
                </c:pt>
                <c:pt idx="471">
                  <c:v>1.0964694309588E-17</c:v>
                </c:pt>
                <c:pt idx="472">
                  <c:v>1.0918028317352E-17</c:v>
                </c:pt>
                <c:pt idx="473">
                  <c:v>1.08709650574322E-17</c:v>
                </c:pt>
                <c:pt idx="474">
                  <c:v>1.11863739284045E-17</c:v>
                </c:pt>
                <c:pt idx="475">
                  <c:v>1.16952830225622E-17</c:v>
                </c:pt>
                <c:pt idx="476">
                  <c:v>1.18207646292652E-17</c:v>
                </c:pt>
                <c:pt idx="477">
                  <c:v>1.17721120771338E-17</c:v>
                </c:pt>
                <c:pt idx="478">
                  <c:v>1.17230621441041E-17</c:v>
                </c:pt>
                <c:pt idx="479">
                  <c:v>1.16736148301746E-17</c:v>
                </c:pt>
                <c:pt idx="480">
                  <c:v>1.16237701353477E-17</c:v>
                </c:pt>
                <c:pt idx="481">
                  <c:v>1.15735280596229E-17</c:v>
                </c:pt>
                <c:pt idx="482">
                  <c:v>1.1148998055484E-17</c:v>
                </c:pt>
                <c:pt idx="483">
                  <c:v>1.07372195498368E-17</c:v>
                </c:pt>
                <c:pt idx="484">
                  <c:v>1.06754508851404E-17</c:v>
                </c:pt>
                <c:pt idx="485">
                  <c:v>1.06236194576129E-17</c:v>
                </c:pt>
                <c:pt idx="486">
                  <c:v>1.05762913644582E-17</c:v>
                </c:pt>
                <c:pt idx="487">
                  <c:v>1.05623812691544E-17</c:v>
                </c:pt>
                <c:pt idx="488">
                  <c:v>1.05433863520402E-17</c:v>
                </c:pt>
                <c:pt idx="489">
                  <c:v>1.04899656983581E-17</c:v>
                </c:pt>
                <c:pt idx="490">
                  <c:v>1.04361477323909E-17</c:v>
                </c:pt>
                <c:pt idx="491">
                  <c:v>1.04634369532231E-17</c:v>
                </c:pt>
                <c:pt idx="492">
                  <c:v>1.06478253400716E-17</c:v>
                </c:pt>
                <c:pt idx="493">
                  <c:v>1.09562158380305E-17</c:v>
                </c:pt>
                <c:pt idx="494">
                  <c:v>1.11110504388481E-17</c:v>
                </c:pt>
                <c:pt idx="495">
                  <c:v>1.10552457216661E-17</c:v>
                </c:pt>
                <c:pt idx="496">
                  <c:v>1.09990435974284E-17</c:v>
                </c:pt>
                <c:pt idx="497">
                  <c:v>1.09424440661372E-17</c:v>
                </c:pt>
                <c:pt idx="498">
                  <c:v>1.12270749319261E-17</c:v>
                </c:pt>
                <c:pt idx="499">
                  <c:v>1.17829304742278E-17</c:v>
                </c:pt>
                <c:pt idx="500">
                  <c:v>1.19856555460416E-17</c:v>
                </c:pt>
                <c:pt idx="501">
                  <c:v>1.19274661825051E-17</c:v>
                </c:pt>
                <c:pt idx="502">
                  <c:v>1.18688793019148E-17</c:v>
                </c:pt>
                <c:pt idx="503">
                  <c:v>1.18098949042713E-17</c:v>
                </c:pt>
                <c:pt idx="504">
                  <c:v>1.17505129895728E-17</c:v>
                </c:pt>
                <c:pt idx="505">
                  <c:v>1.16907335578206E-17</c:v>
                </c:pt>
                <c:pt idx="506">
                  <c:v>1.23921262186659E-17</c:v>
                </c:pt>
                <c:pt idx="507">
                  <c:v>1.33410794883065E-17</c:v>
                </c:pt>
                <c:pt idx="508">
                  <c:v>1.34244006143067E-17</c:v>
                </c:pt>
                <c:pt idx="509">
                  <c:v>1.33630308196337E-17</c:v>
                </c:pt>
                <c:pt idx="510">
                  <c:v>1.33189760130391E-17</c:v>
                </c:pt>
                <c:pt idx="511">
                  <c:v>1.40008002119709E-17</c:v>
                </c:pt>
                <c:pt idx="512">
                  <c:v>1.47485241091485E-17</c:v>
                </c:pt>
                <c:pt idx="513">
                  <c:v>1.46855635756679E-17</c:v>
                </c:pt>
                <c:pt idx="514">
                  <c:v>1.46222052964646E-17</c:v>
                </c:pt>
                <c:pt idx="515">
                  <c:v>1.4689746517672E-17</c:v>
                </c:pt>
                <c:pt idx="516">
                  <c:v>1.50878642239142E-17</c:v>
                </c:pt>
                <c:pt idx="517">
                  <c:v>1.54742686656763E-17</c:v>
                </c:pt>
                <c:pt idx="518">
                  <c:v>1.55182396222494E-17</c:v>
                </c:pt>
                <c:pt idx="519">
                  <c:v>1.54528924856934E-17</c:v>
                </c:pt>
                <c:pt idx="520">
                  <c:v>1.53871475478145E-17</c:v>
                </c:pt>
                <c:pt idx="521">
                  <c:v>1.53210048086157E-17</c:v>
                </c:pt>
                <c:pt idx="522">
                  <c:v>1.50814464565372E-17</c:v>
                </c:pt>
                <c:pt idx="523">
                  <c:v>1.4682859817921E-17</c:v>
                </c:pt>
                <c:pt idx="524">
                  <c:v>1.44565319236967E-17</c:v>
                </c:pt>
                <c:pt idx="525">
                  <c:v>1.43887980350759E-17</c:v>
                </c:pt>
                <c:pt idx="526">
                  <c:v>1.4320666376996E-17</c:v>
                </c:pt>
                <c:pt idx="527">
                  <c:v>1.4252136949455E-17</c:v>
                </c:pt>
                <c:pt idx="528">
                  <c:v>1.41832097524529E-17</c:v>
                </c:pt>
                <c:pt idx="529">
                  <c:v>1.41138847859908E-17</c:v>
                </c:pt>
                <c:pt idx="530">
                  <c:v>1.40769023260436E-17</c:v>
                </c:pt>
                <c:pt idx="531">
                  <c:v>1.40496339534042E-17</c:v>
                </c:pt>
                <c:pt idx="532">
                  <c:v>1.39890887423494E-17</c:v>
                </c:pt>
                <c:pt idx="533">
                  <c:v>1.39181726891083E-17</c:v>
                </c:pt>
                <c:pt idx="534">
                  <c:v>1.38468588619763E-17</c:v>
                </c:pt>
                <c:pt idx="535">
                  <c:v>1.34559598712856E-17</c:v>
                </c:pt>
                <c:pt idx="536">
                  <c:v>1.30546566380916E-17</c:v>
                </c:pt>
                <c:pt idx="537">
                  <c:v>1.29577764766778E-17</c:v>
                </c:pt>
                <c:pt idx="538">
                  <c:v>1.28848716350756E-17</c:v>
                </c:pt>
                <c:pt idx="539">
                  <c:v>1.27446547208335E-17</c:v>
                </c:pt>
                <c:pt idx="540">
                  <c:v>1.23403654046879E-17</c:v>
                </c:pt>
                <c:pt idx="541">
                  <c:v>1.17882309082755E-17</c:v>
                </c:pt>
                <c:pt idx="542">
                  <c:v>1.14811713922335E-17</c:v>
                </c:pt>
                <c:pt idx="543">
                  <c:v>1.13900492331866E-17</c:v>
                </c:pt>
                <c:pt idx="544">
                  <c:v>1.13147581855398E-17</c:v>
                </c:pt>
                <c:pt idx="545">
                  <c:v>1.12390694754136E-17</c:v>
                </c:pt>
                <c:pt idx="546">
                  <c:v>1.11842556324402E-17</c:v>
                </c:pt>
                <c:pt idx="547">
                  <c:v>1.11608495798992E-17</c:v>
                </c:pt>
                <c:pt idx="548">
                  <c:v>1.11158734432779E-17</c:v>
                </c:pt>
                <c:pt idx="549">
                  <c:v>1.10385940701196E-17</c:v>
                </c:pt>
                <c:pt idx="550">
                  <c:v>1.09609170265477E-17</c:v>
                </c:pt>
                <c:pt idx="551">
                  <c:v>1.08828423125633E-17</c:v>
                </c:pt>
                <c:pt idx="552">
                  <c:v>1.08043699281652E-17</c:v>
                </c:pt>
                <c:pt idx="553">
                  <c:v>1.07254998733537E-17</c:v>
                </c:pt>
                <c:pt idx="554">
                  <c:v>1.10487587414848E-17</c:v>
                </c:pt>
                <c:pt idx="555">
                  <c:v>1.16327379828401E-17</c:v>
                </c:pt>
                <c:pt idx="556">
                  <c:v>1.17915853055304E-17</c:v>
                </c:pt>
                <c:pt idx="557">
                  <c:v>1.17111243950906E-17</c:v>
                </c:pt>
                <c:pt idx="558">
                  <c:v>1.16302657234248E-17</c:v>
                </c:pt>
                <c:pt idx="559">
                  <c:v>1.20744761086421E-17</c:v>
                </c:pt>
                <c:pt idx="560">
                  <c:v>1.26993916888597E-17</c:v>
                </c:pt>
                <c:pt idx="561">
                  <c:v>1.27511084002697E-17</c:v>
                </c:pt>
                <c:pt idx="562">
                  <c:v>1.26686585215892E-17</c:v>
                </c:pt>
                <c:pt idx="563">
                  <c:v>1.26259064895168E-17</c:v>
                </c:pt>
                <c:pt idx="564">
                  <c:v>1.29843762776284E-17</c:v>
                </c:pt>
                <c:pt idx="565">
                  <c:v>1.36459520562579E-17</c:v>
                </c:pt>
                <c:pt idx="566">
                  <c:v>1.39661797831923E-17</c:v>
                </c:pt>
                <c:pt idx="567">
                  <c:v>1.39538524299801E-17</c:v>
                </c:pt>
                <c:pt idx="568">
                  <c:v>1.38690152928097E-17</c:v>
                </c:pt>
                <c:pt idx="569">
                  <c:v>1.3783780236738E-17</c:v>
                </c:pt>
                <c:pt idx="570">
                  <c:v>1.35990469314974E-17</c:v>
                </c:pt>
                <c:pt idx="571">
                  <c:v>1.31945392707565E-17</c:v>
                </c:pt>
                <c:pt idx="572">
                  <c:v>1.28944612581796E-17</c:v>
                </c:pt>
                <c:pt idx="573">
                  <c:v>1.28076345702313E-17</c:v>
                </c:pt>
                <c:pt idx="574">
                  <c:v>1.27204099915894E-17</c:v>
                </c:pt>
                <c:pt idx="575">
                  <c:v>1.26327875222568E-17</c:v>
                </c:pt>
                <c:pt idx="576">
                  <c:v>1.25447671622311E-17</c:v>
                </c:pt>
                <c:pt idx="577">
                  <c:v>1.24563489115129E-17</c:v>
                </c:pt>
                <c:pt idx="578">
                  <c:v>1.16156919996548E-17</c:v>
                </c:pt>
                <c:pt idx="579">
                  <c:v>1.04005630711532E-17</c:v>
                </c:pt>
                <c:pt idx="580">
                  <c:v>9.88812613715552E-18</c:v>
                </c:pt>
                <c:pt idx="581">
                  <c:v>9.79811657734868E-18</c:v>
                </c:pt>
                <c:pt idx="582">
                  <c:v>9.7077092666742E-18</c:v>
                </c:pt>
                <c:pt idx="583">
                  <c:v>9.2219897598983E-18</c:v>
                </c:pt>
                <c:pt idx="584">
                  <c:v>8.63496281399231E-18</c:v>
                </c:pt>
                <c:pt idx="585">
                  <c:v>8.41521703018679E-18</c:v>
                </c:pt>
                <c:pt idx="586">
                  <c:v>8.32321889154023E-18</c:v>
                </c:pt>
                <c:pt idx="587">
                  <c:v>8.23082309108512E-18</c:v>
                </c:pt>
                <c:pt idx="588">
                  <c:v>8.31884584448009E-18</c:v>
                </c:pt>
                <c:pt idx="589">
                  <c:v>9.17668195117916E-18</c:v>
                </c:pt>
                <c:pt idx="590">
                  <c:v>1.03877193351079E-17</c:v>
                </c:pt>
                <c:pt idx="591">
                  <c:v>1.0716432176229E-17</c:v>
                </c:pt>
                <c:pt idx="592">
                  <c:v>1.06220475857225E-17</c:v>
                </c:pt>
                <c:pt idx="593">
                  <c:v>1.05272651134551E-17</c:v>
                </c:pt>
                <c:pt idx="594">
                  <c:v>1.07131699372798E-17</c:v>
                </c:pt>
                <c:pt idx="595">
                  <c:v>1.22849736833184E-17</c:v>
                </c:pt>
                <c:pt idx="596">
                  <c:v>1.39534796989962E-17</c:v>
                </c:pt>
                <c:pt idx="597">
                  <c:v>1.38571054632219E-17</c:v>
                </c:pt>
                <c:pt idx="598">
                  <c:v>1.37603331824723E-17</c:v>
                </c:pt>
                <c:pt idx="599">
                  <c:v>1.36631628567465E-17</c:v>
                </c:pt>
                <c:pt idx="600">
                  <c:v>1.35655944860512E-17</c:v>
                </c:pt>
                <c:pt idx="601">
                  <c:v>1.3467628070382E-17</c:v>
                </c:pt>
                <c:pt idx="602">
                  <c:v>1.35611048262138E-17</c:v>
                </c:pt>
                <c:pt idx="603">
                  <c:v>1.38945831544892E-17</c:v>
                </c:pt>
                <c:pt idx="604">
                  <c:v>1.40384505760006E-17</c:v>
                </c:pt>
                <c:pt idx="605">
                  <c:v>1.39388919327666E-17</c:v>
                </c:pt>
                <c:pt idx="606">
                  <c:v>1.38389352167346E-17</c:v>
                </c:pt>
                <c:pt idx="607">
                  <c:v>1.38272189481731E-17</c:v>
                </c:pt>
                <c:pt idx="608">
                  <c:v>1.3871674237158E-17</c:v>
                </c:pt>
                <c:pt idx="609">
                  <c:v>1.38263881718359E-17</c:v>
                </c:pt>
                <c:pt idx="610">
                  <c:v>1.37248391480448E-17</c:v>
                </c:pt>
                <c:pt idx="611">
                  <c:v>1.3622892042601E-17</c:v>
                </c:pt>
                <c:pt idx="612">
                  <c:v>1.36271717250639E-17</c:v>
                </c:pt>
                <c:pt idx="613">
                  <c:v>1.37479753755488E-17</c:v>
                </c:pt>
                <c:pt idx="614">
                  <c:v>1.38248226691454E-17</c:v>
                </c:pt>
                <c:pt idx="615">
                  <c:v>1.37846560815782E-17</c:v>
                </c:pt>
                <c:pt idx="616">
                  <c:v>1.36807185264446E-17</c:v>
                </c:pt>
                <c:pt idx="617">
                  <c:v>1.35763828725231E-17</c:v>
                </c:pt>
                <c:pt idx="618">
                  <c:v>1.34947958686159E-17</c:v>
                </c:pt>
                <c:pt idx="619">
                  <c:v>1.36304422365612E-17</c:v>
                </c:pt>
                <c:pt idx="620">
                  <c:v>1.37496373421001E-17</c:v>
                </c:pt>
                <c:pt idx="621">
                  <c:v>1.36437092739635E-17</c:v>
                </c:pt>
                <c:pt idx="622">
                  <c:v>1.35373830928942E-17</c:v>
                </c:pt>
                <c:pt idx="623">
                  <c:v>1.34306587988912E-17</c:v>
                </c:pt>
                <c:pt idx="624">
                  <c:v>1.33235363919539E-17</c:v>
                </c:pt>
                <c:pt idx="625">
                  <c:v>1.32160158720794E-17</c:v>
                </c:pt>
                <c:pt idx="626">
                  <c:v>1.31903949853834E-17</c:v>
                </c:pt>
                <c:pt idx="627">
                  <c:v>1.33141223590717E-17</c:v>
                </c:pt>
                <c:pt idx="628">
                  <c:v>1.33575115814945E-17</c:v>
                </c:pt>
                <c:pt idx="629">
                  <c:v>1.32483985883304E-17</c:v>
                </c:pt>
                <c:pt idx="630">
                  <c:v>1.31388874688586E-17</c:v>
                </c:pt>
                <c:pt idx="631">
                  <c:v>1.31201505894108E-17</c:v>
                </c:pt>
                <c:pt idx="632">
                  <c:v>1.31889148997598E-17</c:v>
                </c:pt>
                <c:pt idx="633">
                  <c:v>1.31659765138456E-17</c:v>
                </c:pt>
                <c:pt idx="634">
                  <c:v>1.30548728713929E-17</c:v>
                </c:pt>
                <c:pt idx="635">
                  <c:v>1.29433710925934E-17</c:v>
                </c:pt>
                <c:pt idx="636">
                  <c:v>1.29307868060904E-17</c:v>
                </c:pt>
                <c:pt idx="637">
                  <c:v>1.30297145115291E-17</c:v>
                </c:pt>
                <c:pt idx="638">
                  <c:v>1.31071566345581E-17</c:v>
                </c:pt>
                <c:pt idx="639">
                  <c:v>1.30728746012949E-17</c:v>
                </c:pt>
                <c:pt idx="640">
                  <c:v>1.29593821037036E-17</c:v>
                </c:pt>
                <c:pt idx="641">
                  <c:v>1.28454914539296E-17</c:v>
                </c:pt>
                <c:pt idx="642">
                  <c:v>1.27312026519664E-17</c:v>
                </c:pt>
                <c:pt idx="643">
                  <c:v>1.26855094498453E-17</c:v>
                </c:pt>
                <c:pt idx="644">
                  <c:v>1.26404663473815E-17</c:v>
                </c:pt>
                <c:pt idx="645">
                  <c:v>1.25252726982673E-17</c:v>
                </c:pt>
                <c:pt idx="646">
                  <c:v>1.24093912790071E-17</c:v>
                </c:pt>
                <c:pt idx="647">
                  <c:v>1.22931117037549E-17</c:v>
                </c:pt>
                <c:pt idx="648">
                  <c:v>1.21764339725108E-17</c:v>
                </c:pt>
                <c:pt idx="649">
                  <c:v>1.20593580852779E-17</c:v>
                </c:pt>
                <c:pt idx="650">
                  <c:v>1.18981820308693E-17</c:v>
                </c:pt>
                <c:pt idx="651">
                  <c:v>1.16162567690596E-17</c:v>
                </c:pt>
                <c:pt idx="652">
                  <c:v>1.1379772777598E-17</c:v>
                </c:pt>
                <c:pt idx="653">
                  <c:v>1.12611042810923E-17</c:v>
                </c:pt>
                <c:pt idx="654">
                  <c:v>1.11420376383294E-17</c:v>
                </c:pt>
                <c:pt idx="655">
                  <c:v>1.11183267294539E-17</c:v>
                </c:pt>
                <c:pt idx="656">
                  <c:v>1.12340242092092E-17</c:v>
                </c:pt>
                <c:pt idx="657">
                  <c:v>1.12553737474967E-17</c:v>
                </c:pt>
                <c:pt idx="658">
                  <c:v>1.1134714495289E-17</c:v>
                </c:pt>
                <c:pt idx="659">
                  <c:v>1.10136570821704E-17</c:v>
                </c:pt>
                <c:pt idx="660">
                  <c:v>1.09616924524653E-17</c:v>
                </c:pt>
                <c:pt idx="661">
                  <c:v>1.09909750979018E-17</c:v>
                </c:pt>
                <c:pt idx="662">
                  <c:v>1.10188912446615E-17</c:v>
                </c:pt>
                <c:pt idx="663">
                  <c:v>1.09653068605655E-17</c:v>
                </c:pt>
                <c:pt idx="664">
                  <c:v>1.08422586127385E-17</c:v>
                </c:pt>
                <c:pt idx="665">
                  <c:v>1.07188121906995E-17</c:v>
                </c:pt>
                <c:pt idx="666">
                  <c:v>1.0594967594444E-17</c:v>
                </c:pt>
                <c:pt idx="667">
                  <c:v>1.06670668560797E-17</c:v>
                </c:pt>
                <c:pt idx="668">
                  <c:v>1.07705828776675E-17</c:v>
                </c:pt>
                <c:pt idx="669">
                  <c:v>1.06699649831609E-17</c:v>
                </c:pt>
                <c:pt idx="670">
                  <c:v>1.05445276612586E-17</c:v>
                </c:pt>
                <c:pt idx="671">
                  <c:v>1.04186921517186E-17</c:v>
                </c:pt>
                <c:pt idx="672">
                  <c:v>1.02924584545439E-17</c:v>
                </c:pt>
                <c:pt idx="673">
                  <c:v>1.01658265697387E-17</c:v>
                </c:pt>
                <c:pt idx="674">
                  <c:v>1.00748591477772E-17</c:v>
                </c:pt>
                <c:pt idx="675">
                  <c:v>1.01788495194143E-17</c:v>
                </c:pt>
                <c:pt idx="676">
                  <c:v>1.02538956949609E-17</c:v>
                </c:pt>
                <c:pt idx="677">
                  <c:v>1.01256710397076E-17</c:v>
                </c:pt>
                <c:pt idx="678">
                  <c:v>9.99704818268258E-18</c:v>
                </c:pt>
                <c:pt idx="679">
                  <c:v>9.92919033414637E-18</c:v>
                </c:pt>
                <c:pt idx="680">
                  <c:v>9.99751340238709E-18</c:v>
                </c:pt>
                <c:pt idx="681">
                  <c:v>1.00073052473139E-17</c:v>
                </c:pt>
                <c:pt idx="682">
                  <c:v>9.87708956493878E-18</c:v>
                </c:pt>
                <c:pt idx="683">
                  <c:v>9.74647566911136E-18</c:v>
                </c:pt>
                <c:pt idx="684">
                  <c:v>9.68897317703541E-18</c:v>
                </c:pt>
                <c:pt idx="685">
                  <c:v>9.73265547499057E-18</c:v>
                </c:pt>
                <c:pt idx="686">
                  <c:v>9.80766296422224E-18</c:v>
                </c:pt>
                <c:pt idx="687">
                  <c:v>9.78196887887573E-18</c:v>
                </c:pt>
                <c:pt idx="688">
                  <c:v>9.64936388118944E-18</c:v>
                </c:pt>
                <c:pt idx="689">
                  <c:v>9.51636065398616E-18</c:v>
                </c:pt>
                <c:pt idx="690">
                  <c:v>9.38295919727123E-18</c:v>
                </c:pt>
                <c:pt idx="691">
                  <c:v>9.48521085780317E-18</c:v>
                </c:pt>
                <c:pt idx="692">
                  <c:v>9.66555712048953E-18</c:v>
                </c:pt>
                <c:pt idx="693">
                  <c:v>9.59800709990783E-18</c:v>
                </c:pt>
                <c:pt idx="694">
                  <c:v>9.46301269044262E-18</c:v>
                </c:pt>
                <c:pt idx="695">
                  <c:v>9.32762003447386E-18</c:v>
                </c:pt>
                <c:pt idx="696">
                  <c:v>9.19182913200407E-18</c:v>
                </c:pt>
                <c:pt idx="697">
                  <c:v>9.05563998303332E-18</c:v>
                </c:pt>
                <c:pt idx="698">
                  <c:v>8.93508809931822E-18</c:v>
                </c:pt>
                <c:pt idx="699">
                  <c:v>9.08578169917427E-18</c:v>
                </c:pt>
                <c:pt idx="700">
                  <c:v>9.23725204225917E-18</c:v>
                </c:pt>
                <c:pt idx="701">
                  <c:v>9.09946988633847E-18</c:v>
                </c:pt>
                <c:pt idx="702">
                  <c:v>8.96128946789692E-18</c:v>
                </c:pt>
                <c:pt idx="703">
                  <c:v>8.87170501774522E-18</c:v>
                </c:pt>
                <c:pt idx="704">
                  <c:v>8.96711558035478E-18</c:v>
                </c:pt>
                <c:pt idx="705">
                  <c:v>9.02053480435038E-18</c:v>
                </c:pt>
                <c:pt idx="706">
                  <c:v>8.88076131779985E-18</c:v>
                </c:pt>
                <c:pt idx="707">
                  <c:v>8.74058955640757E-18</c:v>
                </c:pt>
                <c:pt idx="708">
                  <c:v>8.67216282076901E-18</c:v>
                </c:pt>
                <c:pt idx="709">
                  <c:v>8.72194526931744E-18</c:v>
                </c:pt>
                <c:pt idx="710">
                  <c:v>8.84703482443604E-18</c:v>
                </c:pt>
                <c:pt idx="711">
                  <c:v>8.85606293391546E-18</c:v>
                </c:pt>
                <c:pt idx="712">
                  <c:v>8.71389976384546E-18</c:v>
                </c:pt>
                <c:pt idx="713">
                  <c:v>8.57133830211138E-18</c:v>
                </c:pt>
                <c:pt idx="714">
                  <c:v>8.42837854871856E-18</c:v>
                </c:pt>
                <c:pt idx="715">
                  <c:v>8.54306190816717E-18</c:v>
                </c:pt>
                <c:pt idx="716">
                  <c:v>8.80021520613061E-18</c:v>
                </c:pt>
                <c:pt idx="717">
                  <c:v>8.78606960545929E-18</c:v>
                </c:pt>
                <c:pt idx="718">
                  <c:v>8.64151665005978E-18</c:v>
                </c:pt>
                <c:pt idx="719">
                  <c:v>8.49656538477831E-18</c:v>
                </c:pt>
                <c:pt idx="720">
                  <c:v>8.35121580961882E-18</c:v>
                </c:pt>
                <c:pt idx="721">
                  <c:v>8.20546792457941E-18</c:v>
                </c:pt>
                <c:pt idx="722">
                  <c:v>8.05932172965797E-18</c:v>
                </c:pt>
                <c:pt idx="723">
                  <c:v>8.26673191020528E-18</c:v>
                </c:pt>
                <c:pt idx="724">
                  <c:v>8.52555410507583E-18</c:v>
                </c:pt>
                <c:pt idx="725">
                  <c:v>8.39695648558555E-18</c:v>
                </c:pt>
                <c:pt idx="726">
                  <c:v>8.24921701353405E-18</c:v>
                </c:pt>
                <c:pt idx="727">
                  <c:v>8.13540006534962E-18</c:v>
                </c:pt>
                <c:pt idx="728">
                  <c:v>8.30248895381482E-18</c:v>
                </c:pt>
                <c:pt idx="729">
                  <c:v>8.45497038524175E-18</c:v>
                </c:pt>
                <c:pt idx="730">
                  <c:v>8.30563758761721E-18</c:v>
                </c:pt>
                <c:pt idx="731">
                  <c:v>8.15590644996482E-18</c:v>
                </c:pt>
                <c:pt idx="732">
                  <c:v>8.16027338996928E-18</c:v>
                </c:pt>
                <c:pt idx="733">
                  <c:v>8.43747254251125E-18</c:v>
                </c:pt>
                <c:pt idx="734">
                  <c:v>8.5717574829932E-18</c:v>
                </c:pt>
                <c:pt idx="735">
                  <c:v>8.42043295938951E-18</c:v>
                </c:pt>
                <c:pt idx="736">
                  <c:v>8.26871007993541E-18</c:v>
                </c:pt>
                <c:pt idx="737">
                  <c:v>8.11658884463746E-18</c:v>
                </c:pt>
                <c:pt idx="738">
                  <c:v>7.9640692534869E-18</c:v>
                </c:pt>
                <c:pt idx="739">
                  <c:v>8.1388314925613E-18</c:v>
                </c:pt>
                <c:pt idx="740">
                  <c:v>8.60380364869577E-18</c:v>
                </c:pt>
                <c:pt idx="741">
                  <c:v>8.72898062074253E-18</c:v>
                </c:pt>
                <c:pt idx="742">
                  <c:v>8.57486756994556E-18</c:v>
                </c:pt>
                <c:pt idx="743">
                  <c:v>8.42035614360363E-18</c:v>
                </c:pt>
                <c:pt idx="744">
                  <c:v>8.26544634171069E-18</c:v>
                </c:pt>
                <c:pt idx="745">
                  <c:v>8.11013816426298E-18</c:v>
                </c:pt>
                <c:pt idx="746">
                  <c:v>7.95443161126427E-18</c:v>
                </c:pt>
                <c:pt idx="747">
                  <c:v>8.26022590866296E-18</c:v>
                </c:pt>
                <c:pt idx="748">
                  <c:v>8.71772741356457E-18</c:v>
                </c:pt>
                <c:pt idx="749">
                  <c:v>8.65683867956837E-18</c:v>
                </c:pt>
                <c:pt idx="750">
                  <c:v>8.49953859002452E-18</c:v>
                </c:pt>
                <c:pt idx="751">
                  <c:v>8.3464659383331E-18</c:v>
                </c:pt>
                <c:pt idx="752">
                  <c:v>8.66035578122053E-18</c:v>
                </c:pt>
                <c:pt idx="753">
                  <c:v>9.02576063531319E-18</c:v>
                </c:pt>
                <c:pt idx="754">
                  <c:v>8.86686696341694E-18</c:v>
                </c:pt>
                <c:pt idx="755">
                  <c:v>8.70757488784556E-18</c:v>
                </c:pt>
                <c:pt idx="756">
                  <c:v>8.6381193845088E-18</c:v>
                </c:pt>
                <c:pt idx="757">
                  <c:v>8.81537079884995E-18</c:v>
                </c:pt>
                <c:pt idx="758">
                  <c:v>9.31996902319218E-18</c:v>
                </c:pt>
                <c:pt idx="759">
                  <c:v>9.60318882244101E-18</c:v>
                </c:pt>
                <c:pt idx="760">
                  <c:v>9.44190470043297E-18</c:v>
                </c:pt>
                <c:pt idx="761">
                  <c:v>9.28022215972456E-18</c:v>
                </c:pt>
                <c:pt idx="762">
                  <c:v>9.11814120030069E-18</c:v>
                </c:pt>
                <c:pt idx="763">
                  <c:v>9.35614522473435E-18</c:v>
                </c:pt>
                <c:pt idx="764">
                  <c:v>1.01278539614258E-17</c:v>
                </c:pt>
                <c:pt idx="765">
                  <c:v>1.05151828246672E-17</c:v>
                </c:pt>
                <c:pt idx="766">
                  <c:v>1.03515081655902E-17</c:v>
                </c:pt>
                <c:pt idx="767">
                  <c:v>1.01874350735207E-17</c:v>
                </c:pt>
                <c:pt idx="768">
                  <c:v>1.00229635484694E-17</c:v>
                </c:pt>
                <c:pt idx="769">
                  <c:v>9.85809359044306E-18</c:v>
                </c:pt>
                <c:pt idx="770">
                  <c:v>9.69282519941136E-18</c:v>
                </c:pt>
                <c:pt idx="771">
                  <c:v>1.0230850006598E-17</c:v>
                </c:pt>
                <c:pt idx="772">
                  <c:v>1.11740334006158E-17</c:v>
                </c:pt>
                <c:pt idx="773">
                  <c:v>1.13171368762446E-17</c:v>
                </c:pt>
                <c:pt idx="774">
                  <c:v>1.11502747286869E-17</c:v>
                </c:pt>
                <c:pt idx="775">
                  <c:v>1.09830141358364E-17</c:v>
                </c:pt>
                <c:pt idx="776">
                  <c:v>1.16209249047324E-17</c:v>
                </c:pt>
                <c:pt idx="777">
                  <c:v>1.24890986732695E-17</c:v>
                </c:pt>
                <c:pt idx="778">
                  <c:v>1.24233030645476E-17</c:v>
                </c:pt>
                <c:pt idx="779">
                  <c:v>1.22544486725361E-17</c:v>
                </c:pt>
                <c:pt idx="780">
                  <c:v>1.23042084159587E-17</c:v>
                </c:pt>
                <c:pt idx="781">
                  <c:v>1.34938864150515E-17</c:v>
                </c:pt>
                <c:pt idx="782">
                  <c:v>1.46843884732909E-17</c:v>
                </c:pt>
                <c:pt idx="783">
                  <c:v>1.45139402535313E-17</c:v>
                </c:pt>
                <c:pt idx="784">
                  <c:v>1.43430935709128E-17</c:v>
                </c:pt>
                <c:pt idx="785">
                  <c:v>1.41718484255111E-17</c:v>
                </c:pt>
                <c:pt idx="786">
                  <c:v>1.40002048172422E-17</c:v>
                </c:pt>
                <c:pt idx="787">
                  <c:v>1.45599433791478E-17</c:v>
                </c:pt>
                <c:pt idx="788">
                  <c:v>1.66776592064674E-17</c:v>
                </c:pt>
                <c:pt idx="789">
                  <c:v>1.82991473623063E-17</c:v>
                </c:pt>
                <c:pt idx="790">
                  <c:v>1.81259098868927E-17</c:v>
                </c:pt>
                <c:pt idx="791">
                  <c:v>1.7952273938829E-17</c:v>
                </c:pt>
                <c:pt idx="792">
                  <c:v>1.77782395181726E-17</c:v>
                </c:pt>
                <c:pt idx="793">
                  <c:v>1.76038066250586E-17</c:v>
                </c:pt>
                <c:pt idx="794">
                  <c:v>1.74289752594657E-17</c:v>
                </c:pt>
                <c:pt idx="795">
                  <c:v>1.87208915736297E-17</c:v>
                </c:pt>
                <c:pt idx="796">
                  <c:v>2.13493739196568E-17</c:v>
                </c:pt>
                <c:pt idx="797">
                  <c:v>2.23554667102804E-17</c:v>
                </c:pt>
                <c:pt idx="798">
                  <c:v>2.21790414417384E-17</c:v>
                </c:pt>
                <c:pt idx="799">
                  <c:v>2.20022176940914E-17</c:v>
                </c:pt>
                <c:pt idx="800">
                  <c:v>2.36311650589674E-17</c:v>
                </c:pt>
                <c:pt idx="801">
                  <c:v>2.61491450106034E-17</c:v>
                </c:pt>
                <c:pt idx="802">
                  <c:v>2.65600201941652E-17</c:v>
                </c:pt>
                <c:pt idx="803">
                  <c:v>2.63816025216311E-17</c:v>
                </c:pt>
                <c:pt idx="804">
                  <c:v>2.63326726671308E-17</c:v>
                </c:pt>
                <c:pt idx="805">
                  <c:v>2.7909622101791E-17</c:v>
                </c:pt>
                <c:pt idx="806">
                  <c:v>3.13234935863005E-17</c:v>
                </c:pt>
                <c:pt idx="807">
                  <c:v>3.36102226136946E-17</c:v>
                </c:pt>
                <c:pt idx="808">
                  <c:v>3.3935697249298E-17</c:v>
                </c:pt>
                <c:pt idx="809">
                  <c:v>3.37548886664845E-17</c:v>
                </c:pt>
                <c:pt idx="810">
                  <c:v>3.35736815960928E-17</c:v>
                </c:pt>
                <c:pt idx="811">
                  <c:v>3.44373276336028E-17</c:v>
                </c:pt>
                <c:pt idx="812">
                  <c:v>3.84811394541158E-17</c:v>
                </c:pt>
                <c:pt idx="813">
                  <c:v>4.20126360963271E-17</c:v>
                </c:pt>
                <c:pt idx="814">
                  <c:v>4.18298350724696E-17</c:v>
                </c:pt>
                <c:pt idx="815">
                  <c:v>4.16466355581535E-17</c:v>
                </c:pt>
                <c:pt idx="816">
                  <c:v>4.14630375539498E-17</c:v>
                </c:pt>
                <c:pt idx="817">
                  <c:v>4.12790410603991E-17</c:v>
                </c:pt>
                <c:pt idx="818">
                  <c:v>4.10946460762161E-17</c:v>
                </c:pt>
                <c:pt idx="819">
                  <c:v>4.21598154761388E-17</c:v>
                </c:pt>
                <c:pt idx="820">
                  <c:v>4.44524929350244E-17</c:v>
                </c:pt>
                <c:pt idx="821">
                  <c:v>4.54786680762373E-17</c:v>
                </c:pt>
                <c:pt idx="822">
                  <c:v>4.52926791300075E-17</c:v>
                </c:pt>
                <c:pt idx="823">
                  <c:v>4.51062916919499E-17</c:v>
                </c:pt>
                <c:pt idx="824">
                  <c:v>4.49928455890126E-17</c:v>
                </c:pt>
                <c:pt idx="825">
                  <c:v>4.49098677730296E-17</c:v>
                </c:pt>
                <c:pt idx="826">
                  <c:v>4.47529535959505E-17</c:v>
                </c:pt>
                <c:pt idx="827">
                  <c:v>4.45649721935739E-17</c:v>
                </c:pt>
                <c:pt idx="828">
                  <c:v>4.43765922995399E-17</c:v>
                </c:pt>
                <c:pt idx="829">
                  <c:v>4.37979997014015E-17</c:v>
                </c:pt>
                <c:pt idx="830">
                  <c:v>4.21953186350927E-17</c:v>
                </c:pt>
                <c:pt idx="831">
                  <c:v>4.06406941256549E-17</c:v>
                </c:pt>
                <c:pt idx="832">
                  <c:v>4.00752561142354E-17</c:v>
                </c:pt>
                <c:pt idx="833">
                  <c:v>3.98848837668957E-17</c:v>
                </c:pt>
                <c:pt idx="834">
                  <c:v>3.96941129282143E-17</c:v>
                </c:pt>
                <c:pt idx="835">
                  <c:v>3.86299926012682E-17</c:v>
                </c:pt>
                <c:pt idx="836">
                  <c:v>3.43120247653993E-17</c:v>
                </c:pt>
                <c:pt idx="837">
                  <c:v>3.13586152454331E-17</c:v>
                </c:pt>
                <c:pt idx="838">
                  <c:v>3.11662504489723E-17</c:v>
                </c:pt>
                <c:pt idx="839">
                  <c:v>3.09734871641464E-17</c:v>
                </c:pt>
                <c:pt idx="840">
                  <c:v>3.07803253915092E-17</c:v>
                </c:pt>
                <c:pt idx="841">
                  <c:v>3.05867651309608E-17</c:v>
                </c:pt>
                <c:pt idx="842">
                  <c:v>3.03928063822791E-17</c:v>
                </c:pt>
                <c:pt idx="843">
                  <c:v>2.84924233005243E-17</c:v>
                </c:pt>
                <c:pt idx="844">
                  <c:v>2.51184636946496E-17</c:v>
                </c:pt>
                <c:pt idx="845">
                  <c:v>2.34605132919673E-17</c:v>
                </c:pt>
                <c:pt idx="846">
                  <c:v>2.32649605967474E-17</c:v>
                </c:pt>
                <c:pt idx="847">
                  <c:v>2.30690094166198E-17</c:v>
                </c:pt>
                <c:pt idx="848">
                  <c:v>2.16438759908642E-17</c:v>
                </c:pt>
                <c:pt idx="849">
                  <c:v>1.96862117551697E-17</c:v>
                </c:pt>
                <c:pt idx="850">
                  <c:v>1.88727975721319E-17</c:v>
                </c:pt>
                <c:pt idx="851">
                  <c:v>1.86752524583225E-17</c:v>
                </c:pt>
                <c:pt idx="852">
                  <c:v>1.84773088626247E-17</c:v>
                </c:pt>
                <c:pt idx="853">
                  <c:v>1.74579506010008E-17</c:v>
                </c:pt>
                <c:pt idx="854">
                  <c:v>1.58777489344397E-17</c:v>
                </c:pt>
                <c:pt idx="855">
                  <c:v>1.47978079669388E-17</c:v>
                </c:pt>
                <c:pt idx="856">
                  <c:v>1.43134362425807E-17</c:v>
                </c:pt>
                <c:pt idx="857">
                  <c:v>1.41135002477381E-17</c:v>
                </c:pt>
                <c:pt idx="858">
                  <c:v>1.3913165775077E-17</c:v>
                </c:pt>
                <c:pt idx="859">
                  <c:v>1.36041949595864E-17</c:v>
                </c:pt>
                <c:pt idx="860">
                  <c:v>1.22306192513926E-17</c:v>
                </c:pt>
                <c:pt idx="861">
                  <c:v>1.11213986229737E-17</c:v>
                </c:pt>
                <c:pt idx="862">
                  <c:v>1.09194702452978E-17</c:v>
                </c:pt>
                <c:pt idx="863">
                  <c:v>1.07171433942867E-17</c:v>
                </c:pt>
                <c:pt idx="864">
                  <c:v>1.05144180699236E-17</c:v>
                </c:pt>
                <c:pt idx="865">
                  <c:v>1.0311294272132E-17</c:v>
                </c:pt>
                <c:pt idx="866">
                  <c:v>1.01077720010204E-17</c:v>
                </c:pt>
                <c:pt idx="867">
                  <c:v>9.67262790716142E-18</c:v>
                </c:pt>
                <c:pt idx="868">
                  <c:v>8.86600393551507E-18</c:v>
                </c:pt>
                <c:pt idx="869">
                  <c:v>8.30990453936006E-18</c:v>
                </c:pt>
                <c:pt idx="870">
                  <c:v>8.1047883806495E-18</c:v>
                </c:pt>
                <c:pt idx="871">
                  <c:v>7.89927375225183E-18</c:v>
                </c:pt>
                <c:pt idx="872">
                  <c:v>7.54378272463584E-18</c:v>
                </c:pt>
                <c:pt idx="873">
                  <c:v>7.06040943696295E-18</c:v>
                </c:pt>
                <c:pt idx="874">
                  <c:v>6.72535253871025E-18</c:v>
                </c:pt>
                <c:pt idx="875">
                  <c:v>6.51824403585088E-18</c:v>
                </c:pt>
                <c:pt idx="876">
                  <c:v>6.31073706572699E-18</c:v>
                </c:pt>
                <c:pt idx="877">
                  <c:v>6.00109191330709E-18</c:v>
                </c:pt>
                <c:pt idx="878">
                  <c:v>5.43889917436647E-18</c:v>
                </c:pt>
                <c:pt idx="879">
                  <c:v>4.81632738670141E-18</c:v>
                </c:pt>
                <c:pt idx="880">
                  <c:v>4.43946401960809E-18</c:v>
                </c:pt>
                <c:pt idx="881">
                  <c:v>4.22996472746282E-18</c:v>
                </c:pt>
                <c:pt idx="882">
                  <c:v>4.02006697513272E-18</c:v>
                </c:pt>
                <c:pt idx="883">
                  <c:v>3.80977076264572E-18</c:v>
                </c:pt>
                <c:pt idx="884">
                  <c:v>3.59907608999544E-18</c:v>
                </c:pt>
                <c:pt idx="885">
                  <c:v>3.38798295717516E-18</c:v>
                </c:pt>
                <c:pt idx="886">
                  <c:v>3.176491364189E-18</c:v>
                </c:pt>
                <c:pt idx="887">
                  <c:v>2.96460131103204E-18</c:v>
                </c:pt>
                <c:pt idx="888">
                  <c:v>2.7523127977092E-18</c:v>
                </c:pt>
                <c:pt idx="889">
                  <c:v>2.53962582422926E-18</c:v>
                </c:pt>
                <c:pt idx="890">
                  <c:v>2.32654039057687E-18</c:v>
                </c:pt>
                <c:pt idx="891">
                  <c:v>2.06657372924077E-18</c:v>
                </c:pt>
                <c:pt idx="892">
                  <c:v>1.6956874437797E-18</c:v>
                </c:pt>
                <c:pt idx="893">
                  <c:v>1.38206821948079E-18</c:v>
                </c:pt>
                <c:pt idx="894">
                  <c:v>1.16738895614804E-18</c:v>
                </c:pt>
                <c:pt idx="895">
                  <c:v>9.5231123999859E-19</c:v>
                </c:pt>
                <c:pt idx="896">
                  <c:v>8.01337827873825E-19</c:v>
                </c:pt>
                <c:pt idx="897">
                  <c:v>7.73009494787644E-19</c:v>
                </c:pt>
                <c:pt idx="898">
                  <c:v>7.11803172900644E-19</c:v>
                </c:pt>
                <c:pt idx="899">
                  <c:v>4.95131614106397E-19</c:v>
                </c:pt>
                <c:pt idx="900">
                  <c:v>2.78061583490275E-19</c:v>
                </c:pt>
                <c:pt idx="901">
                  <c:v>8.82362568009772E-20</c:v>
                </c:pt>
                <c:pt idx="902">
                  <c:v>8.82362568009772E-20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B7D-48C1-9095-7FA58BF32011}"/>
            </c:ext>
          </c:extLst>
        </c:ser>
        <c:ser>
          <c:idx val="3"/>
          <c:order val="3"/>
          <c:tx>
            <c:v>Sim 750C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'[Ti-V 650C 2400h-data.xls]Sheet1'!$J$3:$J$1002</c:f>
              <c:numCache>
                <c:formatCode>General</c:formatCode>
                <c:ptCount val="1000"/>
                <c:pt idx="0">
                  <c:v>0.0</c:v>
                </c:pt>
                <c:pt idx="1">
                  <c:v>0.000456379038302212</c:v>
                </c:pt>
                <c:pt idx="2">
                  <c:v>0.000912758076604407</c:v>
                </c:pt>
                <c:pt idx="3">
                  <c:v>0.00136913711490662</c:v>
                </c:pt>
                <c:pt idx="4">
                  <c:v>0.00247882381828021</c:v>
                </c:pt>
                <c:pt idx="5">
                  <c:v>0.00383813835942003</c:v>
                </c:pt>
                <c:pt idx="6">
                  <c:v>0.00519745290055979</c:v>
                </c:pt>
                <c:pt idx="7">
                  <c:v>0.00655676744169961</c:v>
                </c:pt>
                <c:pt idx="8">
                  <c:v>0.00791608198283937</c:v>
                </c:pt>
                <c:pt idx="9">
                  <c:v>0.00927539652397919</c:v>
                </c:pt>
                <c:pt idx="10">
                  <c:v>0.010634711065119</c:v>
                </c:pt>
                <c:pt idx="11">
                  <c:v>0.0118105334667971</c:v>
                </c:pt>
                <c:pt idx="12">
                  <c:v>0.0129201339102553</c:v>
                </c:pt>
                <c:pt idx="13">
                  <c:v>0.0140297343537136</c:v>
                </c:pt>
                <c:pt idx="14">
                  <c:v>0.0152654281573754</c:v>
                </c:pt>
                <c:pt idx="15">
                  <c:v>0.0166501335692911</c:v>
                </c:pt>
                <c:pt idx="16">
                  <c:v>0.0180348389812067</c:v>
                </c:pt>
                <c:pt idx="17">
                  <c:v>0.0194195443931223</c:v>
                </c:pt>
                <c:pt idx="18">
                  <c:v>0.0208042498050379</c:v>
                </c:pt>
                <c:pt idx="19">
                  <c:v>0.0221889552169536</c:v>
                </c:pt>
                <c:pt idx="20">
                  <c:v>0.0235736606288692</c:v>
                </c:pt>
                <c:pt idx="21">
                  <c:v>0.0250608893915856</c:v>
                </c:pt>
                <c:pt idx="22">
                  <c:v>0.0266639071294941</c:v>
                </c:pt>
                <c:pt idx="23">
                  <c:v>0.0282669248674027</c:v>
                </c:pt>
                <c:pt idx="24">
                  <c:v>0.0298937363077128</c:v>
                </c:pt>
                <c:pt idx="25">
                  <c:v>0.0316199383880515</c:v>
                </c:pt>
                <c:pt idx="26">
                  <c:v>0.0333461404683901</c:v>
                </c:pt>
                <c:pt idx="27">
                  <c:v>0.0350723425487287</c:v>
                </c:pt>
                <c:pt idx="28">
                  <c:v>0.0367985446290673</c:v>
                </c:pt>
                <c:pt idx="29">
                  <c:v>0.0385247467094059</c:v>
                </c:pt>
                <c:pt idx="30">
                  <c:v>0.0402509487897445</c:v>
                </c:pt>
                <c:pt idx="31">
                  <c:v>0.0419428863969329</c:v>
                </c:pt>
                <c:pt idx="32">
                  <c:v>0.0435014759436956</c:v>
                </c:pt>
                <c:pt idx="33">
                  <c:v>0.0450600654904583</c:v>
                </c:pt>
                <c:pt idx="34">
                  <c:v>0.0466186550372209</c:v>
                </c:pt>
                <c:pt idx="35">
                  <c:v>0.0482445855977009</c:v>
                </c:pt>
                <c:pt idx="36">
                  <c:v>0.049875743696086</c:v>
                </c:pt>
                <c:pt idx="37">
                  <c:v>0.0515069017944713</c:v>
                </c:pt>
                <c:pt idx="38">
                  <c:v>0.0531380598928564</c:v>
                </c:pt>
                <c:pt idx="39">
                  <c:v>0.0547692179912416</c:v>
                </c:pt>
                <c:pt idx="40">
                  <c:v>0.0564003760896268</c:v>
                </c:pt>
                <c:pt idx="41">
                  <c:v>0.058031534188012</c:v>
                </c:pt>
                <c:pt idx="42">
                  <c:v>0.059700805679487</c:v>
                </c:pt>
                <c:pt idx="43">
                  <c:v>0.0613725429407262</c:v>
                </c:pt>
                <c:pt idx="44">
                  <c:v>0.0630442802019652</c:v>
                </c:pt>
                <c:pt idx="45">
                  <c:v>0.0647519277967702</c:v>
                </c:pt>
                <c:pt idx="46">
                  <c:v>0.0664778470052771</c:v>
                </c:pt>
                <c:pt idx="47">
                  <c:v>0.0682037662137841</c:v>
                </c:pt>
                <c:pt idx="48">
                  <c:v>0.0699296854222911</c:v>
                </c:pt>
                <c:pt idx="49">
                  <c:v>0.071655604630798</c:v>
                </c:pt>
                <c:pt idx="50">
                  <c:v>0.073381523839305</c:v>
                </c:pt>
                <c:pt idx="51">
                  <c:v>0.075107443047812</c:v>
                </c:pt>
                <c:pt idx="52">
                  <c:v>0.0768776345938265</c:v>
                </c:pt>
                <c:pt idx="53">
                  <c:v>0.0786692354303248</c:v>
                </c:pt>
                <c:pt idx="54">
                  <c:v>0.0804608362668231</c:v>
                </c:pt>
                <c:pt idx="55">
                  <c:v>0.0822956387339794</c:v>
                </c:pt>
                <c:pt idx="56">
                  <c:v>0.0841959005227164</c:v>
                </c:pt>
                <c:pt idx="57">
                  <c:v>0.0860961623114532</c:v>
                </c:pt>
                <c:pt idx="58">
                  <c:v>0.0879964241001901</c:v>
                </c:pt>
                <c:pt idx="59">
                  <c:v>0.089896685888927</c:v>
                </c:pt>
                <c:pt idx="60">
                  <c:v>0.0917969476776639</c:v>
                </c:pt>
                <c:pt idx="61">
                  <c:v>0.0936972094664007</c:v>
                </c:pt>
                <c:pt idx="62">
                  <c:v>0.0956165821637622</c:v>
                </c:pt>
                <c:pt idx="63">
                  <c:v>0.0975635866500953</c:v>
                </c:pt>
                <c:pt idx="64">
                  <c:v>0.0995105911364284</c:v>
                </c:pt>
                <c:pt idx="65">
                  <c:v>0.101454029380148</c:v>
                </c:pt>
                <c:pt idx="66">
                  <c:v>0.103374096631193</c:v>
                </c:pt>
                <c:pt idx="67">
                  <c:v>0.105294163882239</c:v>
                </c:pt>
                <c:pt idx="68">
                  <c:v>0.107214231133285</c:v>
                </c:pt>
                <c:pt idx="69">
                  <c:v>0.109134298384331</c:v>
                </c:pt>
                <c:pt idx="70">
                  <c:v>0.111054365635377</c:v>
                </c:pt>
                <c:pt idx="71">
                  <c:v>0.112974432886423</c:v>
                </c:pt>
                <c:pt idx="72">
                  <c:v>0.114893980880953</c:v>
                </c:pt>
                <c:pt idx="73">
                  <c:v>0.116810433706257</c:v>
                </c:pt>
                <c:pt idx="74">
                  <c:v>0.118726886531562</c:v>
                </c:pt>
                <c:pt idx="75">
                  <c:v>0.120643339356866</c:v>
                </c:pt>
                <c:pt idx="76">
                  <c:v>0.122558165189882</c:v>
                </c:pt>
                <c:pt idx="77">
                  <c:v>0.124472741870315</c:v>
                </c:pt>
                <c:pt idx="78">
                  <c:v>0.126387318550747</c:v>
                </c:pt>
                <c:pt idx="79">
                  <c:v>0.12830189523118</c:v>
                </c:pt>
                <c:pt idx="80">
                  <c:v>0.130216471911613</c:v>
                </c:pt>
                <c:pt idx="81">
                  <c:v>0.132131048592046</c:v>
                </c:pt>
                <c:pt idx="82">
                  <c:v>0.134045625272479</c:v>
                </c:pt>
                <c:pt idx="83">
                  <c:v>0.135932489237929</c:v>
                </c:pt>
                <c:pt idx="84">
                  <c:v>0.137815519389603</c:v>
                </c:pt>
                <c:pt idx="85">
                  <c:v>0.139698549541277</c:v>
                </c:pt>
                <c:pt idx="86">
                  <c:v>0.141604007210685</c:v>
                </c:pt>
                <c:pt idx="87">
                  <c:v>0.143524291842862</c:v>
                </c:pt>
                <c:pt idx="88">
                  <c:v>0.145444576475039</c:v>
                </c:pt>
                <c:pt idx="89">
                  <c:v>0.147364861107216</c:v>
                </c:pt>
                <c:pt idx="90">
                  <c:v>0.149285145739394</c:v>
                </c:pt>
                <c:pt idx="91">
                  <c:v>0.151205430371571</c:v>
                </c:pt>
                <c:pt idx="92">
                  <c:v>0.153125715003748</c:v>
                </c:pt>
                <c:pt idx="93">
                  <c:v>0.155090548800253</c:v>
                </c:pt>
                <c:pt idx="94">
                  <c:v>0.157083474252645</c:v>
                </c:pt>
                <c:pt idx="95">
                  <c:v>0.159076399705037</c:v>
                </c:pt>
                <c:pt idx="96">
                  <c:v>0.161080376853436</c:v>
                </c:pt>
                <c:pt idx="97">
                  <c:v>0.163106114425723</c:v>
                </c:pt>
                <c:pt idx="98">
                  <c:v>0.16513185199801</c:v>
                </c:pt>
                <c:pt idx="99">
                  <c:v>0.167157589570297</c:v>
                </c:pt>
                <c:pt idx="100">
                  <c:v>0.169183327142584</c:v>
                </c:pt>
                <c:pt idx="101">
                  <c:v>0.171209064714871</c:v>
                </c:pt>
                <c:pt idx="102">
                  <c:v>0.173234802287158</c:v>
                </c:pt>
                <c:pt idx="103">
                  <c:v>0.175275686087899</c:v>
                </c:pt>
                <c:pt idx="104">
                  <c:v>0.177344936186833</c:v>
                </c:pt>
                <c:pt idx="105">
                  <c:v>0.179414186285766</c:v>
                </c:pt>
                <c:pt idx="106">
                  <c:v>0.18149004174266</c:v>
                </c:pt>
                <c:pt idx="107">
                  <c:v>0.183651511459128</c:v>
                </c:pt>
                <c:pt idx="108">
                  <c:v>0.185812981175596</c:v>
                </c:pt>
                <c:pt idx="109">
                  <c:v>0.187974450892064</c:v>
                </c:pt>
                <c:pt idx="110">
                  <c:v>0.190135920608532</c:v>
                </c:pt>
                <c:pt idx="111">
                  <c:v>0.192297390325</c:v>
                </c:pt>
                <c:pt idx="112">
                  <c:v>0.194458860041468</c:v>
                </c:pt>
                <c:pt idx="113">
                  <c:v>0.196624958275561</c:v>
                </c:pt>
                <c:pt idx="114">
                  <c:v>0.198842262005574</c:v>
                </c:pt>
                <c:pt idx="115">
                  <c:v>0.201059565735587</c:v>
                </c:pt>
                <c:pt idx="116">
                  <c:v>0.2032768694656</c:v>
                </c:pt>
                <c:pt idx="117">
                  <c:v>0.205461059455145</c:v>
                </c:pt>
                <c:pt idx="118">
                  <c:v>0.207637301315284</c:v>
                </c:pt>
                <c:pt idx="119">
                  <c:v>0.209813543175424</c:v>
                </c:pt>
                <c:pt idx="120">
                  <c:v>0.211989785035563</c:v>
                </c:pt>
                <c:pt idx="121">
                  <c:v>0.214166026895703</c:v>
                </c:pt>
                <c:pt idx="122">
                  <c:v>0.216342268755842</c:v>
                </c:pt>
                <c:pt idx="123">
                  <c:v>0.218518510615982</c:v>
                </c:pt>
                <c:pt idx="124">
                  <c:v>0.220694752476122</c:v>
                </c:pt>
                <c:pt idx="125">
                  <c:v>0.222870994336261</c:v>
                </c:pt>
                <c:pt idx="126">
                  <c:v>0.225047236196401</c:v>
                </c:pt>
                <c:pt idx="127">
                  <c:v>0.22722347805654</c:v>
                </c:pt>
                <c:pt idx="128">
                  <c:v>0.22939971991668</c:v>
                </c:pt>
                <c:pt idx="129">
                  <c:v>0.231575961776819</c:v>
                </c:pt>
                <c:pt idx="130">
                  <c:v>0.233752203636958</c:v>
                </c:pt>
                <c:pt idx="131">
                  <c:v>0.235928445497098</c:v>
                </c:pt>
                <c:pt idx="132">
                  <c:v>0.238104687357238</c:v>
                </c:pt>
                <c:pt idx="133">
                  <c:v>0.240280929217377</c:v>
                </c:pt>
                <c:pt idx="134">
                  <c:v>0.242507859783949</c:v>
                </c:pt>
                <c:pt idx="135">
                  <c:v>0.244775843319197</c:v>
                </c:pt>
                <c:pt idx="136">
                  <c:v>0.247043826854446</c:v>
                </c:pt>
                <c:pt idx="137">
                  <c:v>0.249338871113496</c:v>
                </c:pt>
                <c:pt idx="138">
                  <c:v>0.251704881903116</c:v>
                </c:pt>
                <c:pt idx="139">
                  <c:v>0.254070892692736</c:v>
                </c:pt>
                <c:pt idx="140">
                  <c:v>0.256436903482356</c:v>
                </c:pt>
                <c:pt idx="141">
                  <c:v>0.258802914271976</c:v>
                </c:pt>
                <c:pt idx="142">
                  <c:v>0.261168925061596</c:v>
                </c:pt>
                <c:pt idx="143">
                  <c:v>0.263534935851215</c:v>
                </c:pt>
                <c:pt idx="144">
                  <c:v>0.265925326436325</c:v>
                </c:pt>
                <c:pt idx="145">
                  <c:v>0.268376188313749</c:v>
                </c:pt>
                <c:pt idx="146">
                  <c:v>0.270827050191172</c:v>
                </c:pt>
                <c:pt idx="147">
                  <c:v>0.273278907030543</c:v>
                </c:pt>
                <c:pt idx="148">
                  <c:v>0.275821369541579</c:v>
                </c:pt>
                <c:pt idx="149">
                  <c:v>0.278363832052616</c:v>
                </c:pt>
                <c:pt idx="150">
                  <c:v>0.280906294563653</c:v>
                </c:pt>
                <c:pt idx="151">
                  <c:v>0.28344875707469</c:v>
                </c:pt>
                <c:pt idx="152">
                  <c:v>0.285991219585727</c:v>
                </c:pt>
                <c:pt idx="153">
                  <c:v>0.288533682096763</c:v>
                </c:pt>
                <c:pt idx="154">
                  <c:v>0.291079241044124</c:v>
                </c:pt>
                <c:pt idx="155">
                  <c:v>0.293761602481273</c:v>
                </c:pt>
                <c:pt idx="156">
                  <c:v>0.296443963918422</c:v>
                </c:pt>
                <c:pt idx="157">
                  <c:v>0.29912632535557</c:v>
                </c:pt>
                <c:pt idx="158">
                  <c:v>0.301931831950855</c:v>
                </c:pt>
                <c:pt idx="159">
                  <c:v>0.304779340193242</c:v>
                </c:pt>
                <c:pt idx="160">
                  <c:v>0.307626848435629</c:v>
                </c:pt>
                <c:pt idx="161">
                  <c:v>0.310474356678016</c:v>
                </c:pt>
                <c:pt idx="162">
                  <c:v>0.313321864920403</c:v>
                </c:pt>
                <c:pt idx="163">
                  <c:v>0.316169373162789</c:v>
                </c:pt>
                <c:pt idx="164">
                  <c:v>0.319016881405176</c:v>
                </c:pt>
                <c:pt idx="165">
                  <c:v>0.32195931531925</c:v>
                </c:pt>
                <c:pt idx="166">
                  <c:v>0.324932230313217</c:v>
                </c:pt>
                <c:pt idx="167">
                  <c:v>0.327905145307184</c:v>
                </c:pt>
                <c:pt idx="168">
                  <c:v>0.330905677568817</c:v>
                </c:pt>
                <c:pt idx="169">
                  <c:v>0.333936071089805</c:v>
                </c:pt>
                <c:pt idx="170">
                  <c:v>0.336966464610792</c:v>
                </c:pt>
                <c:pt idx="171">
                  <c:v>0.339996858131779</c:v>
                </c:pt>
                <c:pt idx="172">
                  <c:v>0.343027251652767</c:v>
                </c:pt>
                <c:pt idx="173">
                  <c:v>0.346057645173754</c:v>
                </c:pt>
                <c:pt idx="174">
                  <c:v>0.349088038694742</c:v>
                </c:pt>
                <c:pt idx="175">
                  <c:v>0.352168136249889</c:v>
                </c:pt>
                <c:pt idx="176">
                  <c:v>0.35529960535058</c:v>
                </c:pt>
                <c:pt idx="177">
                  <c:v>0.35843107445127</c:v>
                </c:pt>
                <c:pt idx="178">
                  <c:v>0.361610352998287</c:v>
                </c:pt>
                <c:pt idx="179">
                  <c:v>0.36496389349244</c:v>
                </c:pt>
                <c:pt idx="180">
                  <c:v>0.368317433986593</c:v>
                </c:pt>
                <c:pt idx="181">
                  <c:v>0.371670974480747</c:v>
                </c:pt>
                <c:pt idx="182">
                  <c:v>0.3750245149749</c:v>
                </c:pt>
                <c:pt idx="183">
                  <c:v>0.378378055469053</c:v>
                </c:pt>
                <c:pt idx="184">
                  <c:v>0.381731595963206</c:v>
                </c:pt>
                <c:pt idx="185">
                  <c:v>0.385138103793071</c:v>
                </c:pt>
                <c:pt idx="186">
                  <c:v>0.388725433668209</c:v>
                </c:pt>
                <c:pt idx="187">
                  <c:v>0.392312763543348</c:v>
                </c:pt>
                <c:pt idx="188">
                  <c:v>0.395900093418486</c:v>
                </c:pt>
                <c:pt idx="189">
                  <c:v>0.399698549592845</c:v>
                </c:pt>
                <c:pt idx="190">
                  <c:v>0.403508094865921</c:v>
                </c:pt>
                <c:pt idx="191">
                  <c:v>0.407317640138997</c:v>
                </c:pt>
                <c:pt idx="192">
                  <c:v>0.411127185412073</c:v>
                </c:pt>
                <c:pt idx="193">
                  <c:v>0.41493673068515</c:v>
                </c:pt>
                <c:pt idx="194">
                  <c:v>0.418746275958226</c:v>
                </c:pt>
                <c:pt idx="195">
                  <c:v>0.422555821231302</c:v>
                </c:pt>
                <c:pt idx="196">
                  <c:v>0.426535049474551</c:v>
                </c:pt>
                <c:pt idx="197">
                  <c:v>0.430521096152375</c:v>
                </c:pt>
                <c:pt idx="198">
                  <c:v>0.4345071428302</c:v>
                </c:pt>
                <c:pt idx="199">
                  <c:v>0.438592651197155</c:v>
                </c:pt>
                <c:pt idx="200">
                  <c:v>0.442723917261005</c:v>
                </c:pt>
                <c:pt idx="201">
                  <c:v>0.446855183324855</c:v>
                </c:pt>
                <c:pt idx="202">
                  <c:v>0.450986449388706</c:v>
                </c:pt>
                <c:pt idx="203">
                  <c:v>0.455117715452556</c:v>
                </c:pt>
                <c:pt idx="204">
                  <c:v>0.459248981516406</c:v>
                </c:pt>
                <c:pt idx="205">
                  <c:v>0.463380247580256</c:v>
                </c:pt>
                <c:pt idx="206">
                  <c:v>0.467651266102735</c:v>
                </c:pt>
                <c:pt idx="207">
                  <c:v>0.471983274635187</c:v>
                </c:pt>
                <c:pt idx="208">
                  <c:v>0.476315283167639</c:v>
                </c:pt>
                <c:pt idx="209">
                  <c:v>0.480722137483122</c:v>
                </c:pt>
                <c:pt idx="210">
                  <c:v>0.485232471136648</c:v>
                </c:pt>
                <c:pt idx="211">
                  <c:v>0.489742804790175</c:v>
                </c:pt>
                <c:pt idx="212">
                  <c:v>0.494253138443702</c:v>
                </c:pt>
                <c:pt idx="213">
                  <c:v>0.498763472097228</c:v>
                </c:pt>
                <c:pt idx="214">
                  <c:v>0.503273805750755</c:v>
                </c:pt>
                <c:pt idx="215">
                  <c:v>0.507784139404281</c:v>
                </c:pt>
                <c:pt idx="216">
                  <c:v>0.512327705015113</c:v>
                </c:pt>
                <c:pt idx="217">
                  <c:v>0.51691514535119</c:v>
                </c:pt>
                <c:pt idx="218">
                  <c:v>0.521502585687266</c:v>
                </c:pt>
                <c:pt idx="219">
                  <c:v>0.52609338961605</c:v>
                </c:pt>
                <c:pt idx="220">
                  <c:v>0.530702597369244</c:v>
                </c:pt>
                <c:pt idx="221">
                  <c:v>0.535311805122437</c:v>
                </c:pt>
                <c:pt idx="222">
                  <c:v>0.53992101287563</c:v>
                </c:pt>
                <c:pt idx="223">
                  <c:v>0.544530220628823</c:v>
                </c:pt>
                <c:pt idx="224">
                  <c:v>0.549139428382016</c:v>
                </c:pt>
                <c:pt idx="225">
                  <c:v>0.553748636135209</c:v>
                </c:pt>
                <c:pt idx="226">
                  <c:v>0.558371344749397</c:v>
                </c:pt>
                <c:pt idx="227">
                  <c:v>0.563061983245284</c:v>
                </c:pt>
                <c:pt idx="228">
                  <c:v>0.567752621741171</c:v>
                </c:pt>
                <c:pt idx="229">
                  <c:v>0.572443260237058</c:v>
                </c:pt>
                <c:pt idx="230">
                  <c:v>0.577300802797186</c:v>
                </c:pt>
                <c:pt idx="231">
                  <c:v>0.582179114579708</c:v>
                </c:pt>
                <c:pt idx="232">
                  <c:v>0.587057426362229</c:v>
                </c:pt>
                <c:pt idx="233">
                  <c:v>0.591935738144751</c:v>
                </c:pt>
                <c:pt idx="234">
                  <c:v>0.596814049927273</c:v>
                </c:pt>
                <c:pt idx="235">
                  <c:v>0.601692361709795</c:v>
                </c:pt>
                <c:pt idx="236">
                  <c:v>0.606570673492317</c:v>
                </c:pt>
                <c:pt idx="237">
                  <c:v>0.611601552020015</c:v>
                </c:pt>
                <c:pt idx="238">
                  <c:v>0.61664926862123</c:v>
                </c:pt>
                <c:pt idx="239">
                  <c:v>0.621696985222445</c:v>
                </c:pt>
                <c:pt idx="240">
                  <c:v>0.62678219550448</c:v>
                </c:pt>
                <c:pt idx="241">
                  <c:v>0.631889984463894</c:v>
                </c:pt>
                <c:pt idx="242">
                  <c:v>0.636997773423308</c:v>
                </c:pt>
                <c:pt idx="243">
                  <c:v>0.642105562382721</c:v>
                </c:pt>
                <c:pt idx="244">
                  <c:v>0.647213351342135</c:v>
                </c:pt>
                <c:pt idx="245">
                  <c:v>0.652321140301548</c:v>
                </c:pt>
                <c:pt idx="246">
                  <c:v>0.657428929260961</c:v>
                </c:pt>
                <c:pt idx="247">
                  <c:v>0.662556666711356</c:v>
                </c:pt>
                <c:pt idx="248">
                  <c:v>0.667695850178105</c:v>
                </c:pt>
                <c:pt idx="249">
                  <c:v>0.672835033644854</c:v>
                </c:pt>
                <c:pt idx="250">
                  <c:v>0.677980434120475</c:v>
                </c:pt>
                <c:pt idx="251">
                  <c:v>0.683136937530674</c:v>
                </c:pt>
                <c:pt idx="252">
                  <c:v>0.688293440940872</c:v>
                </c:pt>
                <c:pt idx="253">
                  <c:v>0.693449944351071</c:v>
                </c:pt>
                <c:pt idx="254">
                  <c:v>0.698606447761269</c:v>
                </c:pt>
                <c:pt idx="255">
                  <c:v>0.703762951171467</c:v>
                </c:pt>
                <c:pt idx="256">
                  <c:v>0.708919454581665</c:v>
                </c:pt>
                <c:pt idx="257">
                  <c:v>0.7140834659726</c:v>
                </c:pt>
                <c:pt idx="258">
                  <c:v>0.719260249038238</c:v>
                </c:pt>
                <c:pt idx="259">
                  <c:v>0.724437032103876</c:v>
                </c:pt>
                <c:pt idx="260">
                  <c:v>0.729615571860684</c:v>
                </c:pt>
                <c:pt idx="261">
                  <c:v>0.734811091013306</c:v>
                </c:pt>
                <c:pt idx="262">
                  <c:v>0.740006610165928</c:v>
                </c:pt>
                <c:pt idx="263">
                  <c:v>0.74520212931855</c:v>
                </c:pt>
                <c:pt idx="264">
                  <c:v>0.750397648471172</c:v>
                </c:pt>
                <c:pt idx="265">
                  <c:v>0.755593167623795</c:v>
                </c:pt>
                <c:pt idx="266">
                  <c:v>0.760788686776416</c:v>
                </c:pt>
                <c:pt idx="267">
                  <c:v>0.765976804786853</c:v>
                </c:pt>
                <c:pt idx="268">
                  <c:v>0.771101857806097</c:v>
                </c:pt>
                <c:pt idx="269">
                  <c:v>0.776226910825341</c:v>
                </c:pt>
                <c:pt idx="270">
                  <c:v>0.781351963844586</c:v>
                </c:pt>
                <c:pt idx="271">
                  <c:v>0.78647701686383</c:v>
                </c:pt>
                <c:pt idx="272">
                  <c:v>0.791602069883074</c:v>
                </c:pt>
                <c:pt idx="273">
                  <c:v>0.796727122902319</c:v>
                </c:pt>
                <c:pt idx="274">
                  <c:v>0.801852175921563</c:v>
                </c:pt>
                <c:pt idx="275">
                  <c:v>0.806977228940808</c:v>
                </c:pt>
                <c:pt idx="276">
                  <c:v>0.812102281960052</c:v>
                </c:pt>
                <c:pt idx="277">
                  <c:v>0.817227334979297</c:v>
                </c:pt>
                <c:pt idx="278">
                  <c:v>0.822277967310284</c:v>
                </c:pt>
                <c:pt idx="279">
                  <c:v>0.827314407402602</c:v>
                </c:pt>
                <c:pt idx="280">
                  <c:v>0.832350847494921</c:v>
                </c:pt>
                <c:pt idx="281">
                  <c:v>0.837339737606855</c:v>
                </c:pt>
                <c:pt idx="282">
                  <c:v>0.842291776075092</c:v>
                </c:pt>
                <c:pt idx="283">
                  <c:v>0.847243814543329</c:v>
                </c:pt>
                <c:pt idx="284">
                  <c:v>0.852195853011566</c:v>
                </c:pt>
                <c:pt idx="285">
                  <c:v>0.857147891479803</c:v>
                </c:pt>
                <c:pt idx="286">
                  <c:v>0.86209992994804</c:v>
                </c:pt>
                <c:pt idx="287">
                  <c:v>0.867051968416276</c:v>
                </c:pt>
                <c:pt idx="288">
                  <c:v>0.871929270560107</c:v>
                </c:pt>
                <c:pt idx="289">
                  <c:v>0.876751253416785</c:v>
                </c:pt>
                <c:pt idx="290">
                  <c:v>0.881573236273462</c:v>
                </c:pt>
                <c:pt idx="291">
                  <c:v>0.886321461582153</c:v>
                </c:pt>
                <c:pt idx="292">
                  <c:v>0.890896090646028</c:v>
                </c:pt>
                <c:pt idx="293">
                  <c:v>0.895470719709902</c:v>
                </c:pt>
                <c:pt idx="294">
                  <c:v>0.900045348773777</c:v>
                </c:pt>
                <c:pt idx="295">
                  <c:v>0.904619977837652</c:v>
                </c:pt>
                <c:pt idx="296">
                  <c:v>0.909194606901526</c:v>
                </c:pt>
                <c:pt idx="297">
                  <c:v>0.913769235965401</c:v>
                </c:pt>
                <c:pt idx="298">
                  <c:v>0.918258451569514</c:v>
                </c:pt>
                <c:pt idx="299">
                  <c:v>0.922557070656867</c:v>
                </c:pt>
                <c:pt idx="300">
                  <c:v>0.92685568974422</c:v>
                </c:pt>
                <c:pt idx="301">
                  <c:v>0.931148466917809</c:v>
                </c:pt>
                <c:pt idx="302">
                  <c:v>0.93527003329466</c:v>
                </c:pt>
                <c:pt idx="303">
                  <c:v>0.939391599671511</c:v>
                </c:pt>
                <c:pt idx="304">
                  <c:v>0.943513166048362</c:v>
                </c:pt>
                <c:pt idx="305">
                  <c:v>0.947634732425214</c:v>
                </c:pt>
                <c:pt idx="306">
                  <c:v>0.951756298802065</c:v>
                </c:pt>
                <c:pt idx="307">
                  <c:v>0.955877865178916</c:v>
                </c:pt>
                <c:pt idx="308">
                  <c:v>0.959990815825364</c:v>
                </c:pt>
                <c:pt idx="309">
                  <c:v>0.963917750163189</c:v>
                </c:pt>
                <c:pt idx="310">
                  <c:v>0.967844684501013</c:v>
                </c:pt>
                <c:pt idx="311">
                  <c:v>0.971771618838837</c:v>
                </c:pt>
                <c:pt idx="312">
                  <c:v>0.975473412069055</c:v>
                </c:pt>
                <c:pt idx="313">
                  <c:v>0.979107119176275</c:v>
                </c:pt>
                <c:pt idx="314">
                  <c:v>0.982740826283495</c:v>
                </c:pt>
                <c:pt idx="315">
                  <c:v>0.986374533390715</c:v>
                </c:pt>
                <c:pt idx="316">
                  <c:v>0.990008240497934</c:v>
                </c:pt>
                <c:pt idx="317">
                  <c:v>0.993641947605154</c:v>
                </c:pt>
                <c:pt idx="318">
                  <c:v>0.997275654712373</c:v>
                </c:pt>
                <c:pt idx="319">
                  <c:v>1.000666353885397</c:v>
                </c:pt>
                <c:pt idx="320">
                  <c:v>1.003988142718046</c:v>
                </c:pt>
                <c:pt idx="321">
                  <c:v>1.007309931550695</c:v>
                </c:pt>
                <c:pt idx="322">
                  <c:v>1.010513251663868</c:v>
                </c:pt>
                <c:pt idx="323">
                  <c:v>1.013599334911863</c:v>
                </c:pt>
                <c:pt idx="324">
                  <c:v>1.01668541815986</c:v>
                </c:pt>
                <c:pt idx="325">
                  <c:v>1.019771501407856</c:v>
                </c:pt>
                <c:pt idx="326">
                  <c:v>1.022857584655852</c:v>
                </c:pt>
                <c:pt idx="327">
                  <c:v>1.025943667903848</c:v>
                </c:pt>
                <c:pt idx="328">
                  <c:v>1.029029751151844</c:v>
                </c:pt>
                <c:pt idx="329">
                  <c:v>1.032013287110354</c:v>
                </c:pt>
                <c:pt idx="330">
                  <c:v>1.034899817190268</c:v>
                </c:pt>
                <c:pt idx="331">
                  <c:v>1.037786347270182</c:v>
                </c:pt>
                <c:pt idx="332">
                  <c:v>1.04064045777189</c:v>
                </c:pt>
                <c:pt idx="333">
                  <c:v>1.043390439526654</c:v>
                </c:pt>
                <c:pt idx="334">
                  <c:v>1.046140421281418</c:v>
                </c:pt>
                <c:pt idx="335">
                  <c:v>1.048890403036182</c:v>
                </c:pt>
                <c:pt idx="336">
                  <c:v>1.051640384790946</c:v>
                </c:pt>
                <c:pt idx="337">
                  <c:v>1.054390366545711</c:v>
                </c:pt>
                <c:pt idx="338">
                  <c:v>1.057140348300474</c:v>
                </c:pt>
                <c:pt idx="339">
                  <c:v>1.059855313702824</c:v>
                </c:pt>
                <c:pt idx="340">
                  <c:v>1.06246449418649</c:v>
                </c:pt>
                <c:pt idx="341">
                  <c:v>1.065073674670155</c:v>
                </c:pt>
                <c:pt idx="342">
                  <c:v>1.06768285515382</c:v>
                </c:pt>
                <c:pt idx="343">
                  <c:v>1.0702203424229</c:v>
                </c:pt>
                <c:pt idx="344">
                  <c:v>1.072755781972986</c:v>
                </c:pt>
                <c:pt idx="345">
                  <c:v>1.075291221523073</c:v>
                </c:pt>
                <c:pt idx="346">
                  <c:v>1.077826661073159</c:v>
                </c:pt>
                <c:pt idx="347">
                  <c:v>1.080362100623246</c:v>
                </c:pt>
                <c:pt idx="348">
                  <c:v>1.082897540173332</c:v>
                </c:pt>
                <c:pt idx="349">
                  <c:v>1.085432979723418</c:v>
                </c:pt>
                <c:pt idx="350">
                  <c:v>1.08790055914044</c:v>
                </c:pt>
                <c:pt idx="351">
                  <c:v>1.090367000243981</c:v>
                </c:pt>
                <c:pt idx="352">
                  <c:v>1.092833441347522</c:v>
                </c:pt>
                <c:pt idx="353">
                  <c:v>1.095260872384608</c:v>
                </c:pt>
                <c:pt idx="354">
                  <c:v>1.097672139696494</c:v>
                </c:pt>
                <c:pt idx="355">
                  <c:v>1.10008340700838</c:v>
                </c:pt>
                <c:pt idx="356">
                  <c:v>1.102494674320266</c:v>
                </c:pt>
                <c:pt idx="357">
                  <c:v>1.104905941632152</c:v>
                </c:pt>
                <c:pt idx="358">
                  <c:v>1.107317208944038</c:v>
                </c:pt>
                <c:pt idx="359">
                  <c:v>1.109728476255924</c:v>
                </c:pt>
                <c:pt idx="360">
                  <c:v>1.11212038959896</c:v>
                </c:pt>
                <c:pt idx="361">
                  <c:v>1.114504713201478</c:v>
                </c:pt>
                <c:pt idx="362">
                  <c:v>1.116889036803997</c:v>
                </c:pt>
                <c:pt idx="363">
                  <c:v>1.11922400038529</c:v>
                </c:pt>
                <c:pt idx="364">
                  <c:v>1.121496611488859</c:v>
                </c:pt>
                <c:pt idx="365">
                  <c:v>1.123769222592428</c:v>
                </c:pt>
                <c:pt idx="366">
                  <c:v>1.126041833695997</c:v>
                </c:pt>
                <c:pt idx="367">
                  <c:v>1.128314444799566</c:v>
                </c:pt>
                <c:pt idx="368">
                  <c:v>1.130587055903135</c:v>
                </c:pt>
                <c:pt idx="369">
                  <c:v>1.132859667006704</c:v>
                </c:pt>
                <c:pt idx="370">
                  <c:v>1.135086917210121</c:v>
                </c:pt>
                <c:pt idx="371">
                  <c:v>1.137259420420543</c:v>
                </c:pt>
                <c:pt idx="372">
                  <c:v>1.139431923630965</c:v>
                </c:pt>
                <c:pt idx="373">
                  <c:v>1.141628415477075</c:v>
                </c:pt>
                <c:pt idx="374">
                  <c:v>1.143936710401124</c:v>
                </c:pt>
                <c:pt idx="375">
                  <c:v>1.146245005325174</c:v>
                </c:pt>
                <c:pt idx="376">
                  <c:v>1.148553300249224</c:v>
                </c:pt>
                <c:pt idx="377">
                  <c:v>1.150861595173274</c:v>
                </c:pt>
                <c:pt idx="378">
                  <c:v>1.153169890097323</c:v>
                </c:pt>
                <c:pt idx="379">
                  <c:v>1.155478185021374</c:v>
                </c:pt>
                <c:pt idx="380">
                  <c:v>1.157821507035506</c:v>
                </c:pt>
                <c:pt idx="381">
                  <c:v>1.160316186650463</c:v>
                </c:pt>
                <c:pt idx="382">
                  <c:v>1.16281086626542</c:v>
                </c:pt>
                <c:pt idx="383">
                  <c:v>1.165305545880378</c:v>
                </c:pt>
                <c:pt idx="384">
                  <c:v>1.16781356232801</c:v>
                </c:pt>
                <c:pt idx="385">
                  <c:v>1.170322874222996</c:v>
                </c:pt>
                <c:pt idx="386">
                  <c:v>1.172832186117981</c:v>
                </c:pt>
                <c:pt idx="387">
                  <c:v>1.175341498012966</c:v>
                </c:pt>
                <c:pt idx="388">
                  <c:v>1.177850809907952</c:v>
                </c:pt>
                <c:pt idx="389">
                  <c:v>1.180360121802938</c:v>
                </c:pt>
                <c:pt idx="390">
                  <c:v>1.182869433697923</c:v>
                </c:pt>
                <c:pt idx="391">
                  <c:v>1.185271721943872</c:v>
                </c:pt>
                <c:pt idx="392">
                  <c:v>1.187665048954075</c:v>
                </c:pt>
                <c:pt idx="393">
                  <c:v>1.19005837596428</c:v>
                </c:pt>
                <c:pt idx="394">
                  <c:v>1.19234147069255</c:v>
                </c:pt>
                <c:pt idx="395">
                  <c:v>1.194564232201085</c:v>
                </c:pt>
                <c:pt idx="396">
                  <c:v>1.19678699370962</c:v>
                </c:pt>
                <c:pt idx="397">
                  <c:v>1.199009755218156</c:v>
                </c:pt>
                <c:pt idx="398">
                  <c:v>1.201232516726691</c:v>
                </c:pt>
                <c:pt idx="399">
                  <c:v>1.203455278235227</c:v>
                </c:pt>
                <c:pt idx="400">
                  <c:v>1.205678039743763</c:v>
                </c:pt>
                <c:pt idx="401">
                  <c:v>1.207839121907241</c:v>
                </c:pt>
                <c:pt idx="402">
                  <c:v>1.209968081201576</c:v>
                </c:pt>
                <c:pt idx="403">
                  <c:v>1.212097040495912</c:v>
                </c:pt>
                <c:pt idx="404">
                  <c:v>1.214228657055195</c:v>
                </c:pt>
                <c:pt idx="405">
                  <c:v>1.216364589256164</c:v>
                </c:pt>
                <c:pt idx="406">
                  <c:v>1.218500521457134</c:v>
                </c:pt>
                <c:pt idx="407">
                  <c:v>1.220636453658102</c:v>
                </c:pt>
                <c:pt idx="408">
                  <c:v>1.222772385859072</c:v>
                </c:pt>
                <c:pt idx="409">
                  <c:v>1.22490831806004</c:v>
                </c:pt>
                <c:pt idx="410">
                  <c:v>1.227044250261009</c:v>
                </c:pt>
                <c:pt idx="411">
                  <c:v>1.229170906732226</c:v>
                </c:pt>
                <c:pt idx="412">
                  <c:v>1.231283197808263</c:v>
                </c:pt>
                <c:pt idx="413">
                  <c:v>1.2333954888843</c:v>
                </c:pt>
                <c:pt idx="414">
                  <c:v>1.235510932914757</c:v>
                </c:pt>
                <c:pt idx="415">
                  <c:v>1.237650429692134</c:v>
                </c:pt>
                <c:pt idx="416">
                  <c:v>1.239789926469512</c:v>
                </c:pt>
                <c:pt idx="417">
                  <c:v>1.24192942324689</c:v>
                </c:pt>
                <c:pt idx="418">
                  <c:v>1.244068920024267</c:v>
                </c:pt>
                <c:pt idx="419">
                  <c:v>1.246208416801645</c:v>
                </c:pt>
                <c:pt idx="420">
                  <c:v>1.248347913579023</c:v>
                </c:pt>
                <c:pt idx="421">
                  <c:v>1.250493646505214</c:v>
                </c:pt>
                <c:pt idx="422">
                  <c:v>1.252682183266723</c:v>
                </c:pt>
                <c:pt idx="423">
                  <c:v>1.254870720028231</c:v>
                </c:pt>
                <c:pt idx="424">
                  <c:v>1.257059256789739</c:v>
                </c:pt>
                <c:pt idx="425">
                  <c:v>1.259314559726254</c:v>
                </c:pt>
                <c:pt idx="426">
                  <c:v>1.261581580106847</c:v>
                </c:pt>
                <c:pt idx="427">
                  <c:v>1.26384860048744</c:v>
                </c:pt>
                <c:pt idx="428">
                  <c:v>1.266115620868033</c:v>
                </c:pt>
                <c:pt idx="429">
                  <c:v>1.268382641248627</c:v>
                </c:pt>
                <c:pt idx="430">
                  <c:v>1.27064966162922</c:v>
                </c:pt>
                <c:pt idx="431">
                  <c:v>1.272916682009813</c:v>
                </c:pt>
                <c:pt idx="432">
                  <c:v>1.275213080131805</c:v>
                </c:pt>
                <c:pt idx="433">
                  <c:v>1.277514182467896</c:v>
                </c:pt>
                <c:pt idx="434">
                  <c:v>1.279815284803988</c:v>
                </c:pt>
                <c:pt idx="435">
                  <c:v>1.282052846185514</c:v>
                </c:pt>
                <c:pt idx="436">
                  <c:v>1.284245426287636</c:v>
                </c:pt>
                <c:pt idx="437">
                  <c:v>1.286438006389757</c:v>
                </c:pt>
                <c:pt idx="438">
                  <c:v>1.28863058649188</c:v>
                </c:pt>
                <c:pt idx="439">
                  <c:v>1.290823166594</c:v>
                </c:pt>
                <c:pt idx="440">
                  <c:v>1.293015746696122</c:v>
                </c:pt>
                <c:pt idx="441">
                  <c:v>1.295208326798243</c:v>
                </c:pt>
                <c:pt idx="442">
                  <c:v>1.297318888495947</c:v>
                </c:pt>
                <c:pt idx="443">
                  <c:v>1.299374034233693</c:v>
                </c:pt>
                <c:pt idx="444">
                  <c:v>1.301429179971439</c:v>
                </c:pt>
                <c:pt idx="445">
                  <c:v>1.30347310483296</c:v>
                </c:pt>
                <c:pt idx="446">
                  <c:v>1.305493220343691</c:v>
                </c:pt>
                <c:pt idx="447">
                  <c:v>1.307513335854421</c:v>
                </c:pt>
                <c:pt idx="448">
                  <c:v>1.309533451365152</c:v>
                </c:pt>
                <c:pt idx="449">
                  <c:v>1.311553566875883</c:v>
                </c:pt>
                <c:pt idx="450">
                  <c:v>1.313573682386613</c:v>
                </c:pt>
                <c:pt idx="451">
                  <c:v>1.315593797897343</c:v>
                </c:pt>
                <c:pt idx="452">
                  <c:v>1.31763398889998</c:v>
                </c:pt>
                <c:pt idx="453">
                  <c:v>1.319714647298177</c:v>
                </c:pt>
                <c:pt idx="454">
                  <c:v>1.321795305696375</c:v>
                </c:pt>
                <c:pt idx="455">
                  <c:v>1.323880452925179</c:v>
                </c:pt>
                <c:pt idx="456">
                  <c:v>1.326042535864986</c:v>
                </c:pt>
                <c:pt idx="457">
                  <c:v>1.328204618804792</c:v>
                </c:pt>
                <c:pt idx="458">
                  <c:v>1.330366701744599</c:v>
                </c:pt>
                <c:pt idx="459">
                  <c:v>1.332528784684405</c:v>
                </c:pt>
                <c:pt idx="460">
                  <c:v>1.334690867624212</c:v>
                </c:pt>
                <c:pt idx="461">
                  <c:v>1.33685295056402</c:v>
                </c:pt>
                <c:pt idx="462">
                  <c:v>1.339015035519337</c:v>
                </c:pt>
                <c:pt idx="463">
                  <c:v>1.341177148813166</c:v>
                </c:pt>
                <c:pt idx="464">
                  <c:v>1.343339262106994</c:v>
                </c:pt>
                <c:pt idx="465">
                  <c:v>1.345501375400823</c:v>
                </c:pt>
                <c:pt idx="466">
                  <c:v>1.34755162297284</c:v>
                </c:pt>
                <c:pt idx="467">
                  <c:v>1.34957212290334</c:v>
                </c:pt>
                <c:pt idx="468">
                  <c:v>1.351592622833838</c:v>
                </c:pt>
                <c:pt idx="469">
                  <c:v>1.353613122764337</c:v>
                </c:pt>
                <c:pt idx="470">
                  <c:v>1.355633622694836</c:v>
                </c:pt>
                <c:pt idx="471">
                  <c:v>1.357654122625335</c:v>
                </c:pt>
                <c:pt idx="472">
                  <c:v>1.359674622555834</c:v>
                </c:pt>
                <c:pt idx="473">
                  <c:v>1.361598684630814</c:v>
                </c:pt>
                <c:pt idx="474">
                  <c:v>1.36349881914972</c:v>
                </c:pt>
                <c:pt idx="475">
                  <c:v>1.365398953668626</c:v>
                </c:pt>
                <c:pt idx="476">
                  <c:v>1.367217956755013</c:v>
                </c:pt>
                <c:pt idx="477">
                  <c:v>1.368963480557792</c:v>
                </c:pt>
                <c:pt idx="478">
                  <c:v>1.370709004360571</c:v>
                </c:pt>
                <c:pt idx="479">
                  <c:v>1.37245452816335</c:v>
                </c:pt>
                <c:pt idx="480">
                  <c:v>1.37420005196613</c:v>
                </c:pt>
                <c:pt idx="481">
                  <c:v>1.375945575768908</c:v>
                </c:pt>
                <c:pt idx="482">
                  <c:v>1.377691099571687</c:v>
                </c:pt>
                <c:pt idx="483">
                  <c:v>1.379436623374466</c:v>
                </c:pt>
                <c:pt idx="484">
                  <c:v>1.381182147177246</c:v>
                </c:pt>
                <c:pt idx="485">
                  <c:v>1.382927670980025</c:v>
                </c:pt>
                <c:pt idx="486">
                  <c:v>1.3845955001163</c:v>
                </c:pt>
                <c:pt idx="487">
                  <c:v>1.386041686405194</c:v>
                </c:pt>
                <c:pt idx="488">
                  <c:v>1.38748787269409</c:v>
                </c:pt>
                <c:pt idx="489">
                  <c:v>1.388934058982983</c:v>
                </c:pt>
                <c:pt idx="490">
                  <c:v>1.390380245271877</c:v>
                </c:pt>
                <c:pt idx="491">
                  <c:v>1.391826431560771</c:v>
                </c:pt>
                <c:pt idx="492">
                  <c:v>1.393272617849665</c:v>
                </c:pt>
                <c:pt idx="493">
                  <c:v>1.39470145489237</c:v>
                </c:pt>
                <c:pt idx="494">
                  <c:v>1.396083580885801</c:v>
                </c:pt>
                <c:pt idx="495">
                  <c:v>1.397465706879232</c:v>
                </c:pt>
                <c:pt idx="496">
                  <c:v>1.398847832872665</c:v>
                </c:pt>
                <c:pt idx="497">
                  <c:v>1.400229958866096</c:v>
                </c:pt>
                <c:pt idx="498">
                  <c:v>1.401612084859528</c:v>
                </c:pt>
                <c:pt idx="499">
                  <c:v>1.402994210852952</c:v>
                </c:pt>
                <c:pt idx="500">
                  <c:v>1.404376336846392</c:v>
                </c:pt>
                <c:pt idx="501">
                  <c:v>1.405758462839824</c:v>
                </c:pt>
                <c:pt idx="502">
                  <c:v>1.407140588833256</c:v>
                </c:pt>
                <c:pt idx="503">
                  <c:v>1.408522503083212</c:v>
                </c:pt>
                <c:pt idx="504">
                  <c:v>1.409867057351285</c:v>
                </c:pt>
                <c:pt idx="505">
                  <c:v>1.411211611619358</c:v>
                </c:pt>
                <c:pt idx="506">
                  <c:v>1.412556165887432</c:v>
                </c:pt>
                <c:pt idx="507">
                  <c:v>1.413793972695243</c:v>
                </c:pt>
                <c:pt idx="508">
                  <c:v>1.414992131753814</c:v>
                </c:pt>
                <c:pt idx="509">
                  <c:v>1.416190290812384</c:v>
                </c:pt>
                <c:pt idx="510">
                  <c:v>1.417388449870955</c:v>
                </c:pt>
                <c:pt idx="511">
                  <c:v>1.418586608929525</c:v>
                </c:pt>
                <c:pt idx="512">
                  <c:v>1.419784767988095</c:v>
                </c:pt>
                <c:pt idx="513">
                  <c:v>1.420982927046666</c:v>
                </c:pt>
                <c:pt idx="514">
                  <c:v>1.422092658742607</c:v>
                </c:pt>
                <c:pt idx="515">
                  <c:v>1.423171393117722</c:v>
                </c:pt>
                <c:pt idx="516">
                  <c:v>1.424250127492836</c:v>
                </c:pt>
                <c:pt idx="517">
                  <c:v>1.425313352470236</c:v>
                </c:pt>
                <c:pt idx="518">
                  <c:v>1.426358660127619</c:v>
                </c:pt>
                <c:pt idx="519">
                  <c:v>1.427403967785001</c:v>
                </c:pt>
                <c:pt idx="520">
                  <c:v>1.428449275442382</c:v>
                </c:pt>
                <c:pt idx="521">
                  <c:v>1.429494583099764</c:v>
                </c:pt>
                <c:pt idx="522">
                  <c:v>1.430539890757146</c:v>
                </c:pt>
                <c:pt idx="523">
                  <c:v>1.431585198414528</c:v>
                </c:pt>
                <c:pt idx="524">
                  <c:v>1.432618144437503</c:v>
                </c:pt>
                <c:pt idx="525">
                  <c:v>1.433637441482717</c:v>
                </c:pt>
                <c:pt idx="526">
                  <c:v>1.434656738527931</c:v>
                </c:pt>
                <c:pt idx="527">
                  <c:v>1.435661293953697</c:v>
                </c:pt>
                <c:pt idx="528">
                  <c:v>1.436606434612581</c:v>
                </c:pt>
                <c:pt idx="529">
                  <c:v>1.437551575271463</c:v>
                </c:pt>
                <c:pt idx="530">
                  <c:v>1.438496715930345</c:v>
                </c:pt>
                <c:pt idx="531">
                  <c:v>1.439441856589227</c:v>
                </c:pt>
                <c:pt idx="532">
                  <c:v>1.44038699724811</c:v>
                </c:pt>
                <c:pt idx="533">
                  <c:v>1.441332137906992</c:v>
                </c:pt>
                <c:pt idx="534">
                  <c:v>1.442256296261748</c:v>
                </c:pt>
                <c:pt idx="535">
                  <c:v>1.443101550862239</c:v>
                </c:pt>
                <c:pt idx="536">
                  <c:v>1.44394680546273</c:v>
                </c:pt>
                <c:pt idx="537">
                  <c:v>1.444792060063221</c:v>
                </c:pt>
                <c:pt idx="538">
                  <c:v>1.445580729529726</c:v>
                </c:pt>
                <c:pt idx="539">
                  <c:v>1.446365374508568</c:v>
                </c:pt>
                <c:pt idx="540">
                  <c:v>1.44715001948741</c:v>
                </c:pt>
                <c:pt idx="541">
                  <c:v>1.447934664466252</c:v>
                </c:pt>
                <c:pt idx="542">
                  <c:v>1.448719309445095</c:v>
                </c:pt>
                <c:pt idx="543">
                  <c:v>1.449503954423938</c:v>
                </c:pt>
                <c:pt idx="544">
                  <c:v>1.45028859940278</c:v>
                </c:pt>
                <c:pt idx="545">
                  <c:v>1.451124910011127</c:v>
                </c:pt>
                <c:pt idx="546">
                  <c:v>1.45196423506174</c:v>
                </c:pt>
                <c:pt idx="547">
                  <c:v>1.452803560112354</c:v>
                </c:pt>
                <c:pt idx="548">
                  <c:v>1.453642885162967</c:v>
                </c:pt>
                <c:pt idx="549">
                  <c:v>1.45448221021358</c:v>
                </c:pt>
                <c:pt idx="550">
                  <c:v>1.455321535264193</c:v>
                </c:pt>
                <c:pt idx="551">
                  <c:v>1.456160860314807</c:v>
                </c:pt>
                <c:pt idx="552">
                  <c:v>1.45700018536542</c:v>
                </c:pt>
                <c:pt idx="553">
                  <c:v>1.457839510416033</c:v>
                </c:pt>
                <c:pt idx="554">
                  <c:v>1.458678835466647</c:v>
                </c:pt>
                <c:pt idx="555">
                  <c:v>1.459542204409423</c:v>
                </c:pt>
                <c:pt idx="556">
                  <c:v>1.460416904763134</c:v>
                </c:pt>
                <c:pt idx="557">
                  <c:v>1.461291605116844</c:v>
                </c:pt>
                <c:pt idx="558">
                  <c:v>1.46211423120873</c:v>
                </c:pt>
                <c:pt idx="559">
                  <c:v>1.462859784777294</c:v>
                </c:pt>
                <c:pt idx="560">
                  <c:v>1.463605338345858</c:v>
                </c:pt>
                <c:pt idx="561">
                  <c:v>1.464350891914422</c:v>
                </c:pt>
                <c:pt idx="562">
                  <c:v>1.465096445482986</c:v>
                </c:pt>
                <c:pt idx="563">
                  <c:v>1.46584199905155</c:v>
                </c:pt>
                <c:pt idx="564">
                  <c:v>1.466587552620114</c:v>
                </c:pt>
                <c:pt idx="565">
                  <c:v>1.467333106188678</c:v>
                </c:pt>
                <c:pt idx="566">
                  <c:v>1.468078659757243</c:v>
                </c:pt>
                <c:pt idx="567">
                  <c:v>1.468824213325806</c:v>
                </c:pt>
                <c:pt idx="568">
                  <c:v>1.469579242205419</c:v>
                </c:pt>
                <c:pt idx="569">
                  <c:v>1.470393444250152</c:v>
                </c:pt>
                <c:pt idx="570">
                  <c:v>1.471207646294884</c:v>
                </c:pt>
                <c:pt idx="571">
                  <c:v>1.472021848339616</c:v>
                </c:pt>
                <c:pt idx="572">
                  <c:v>1.472836050384348</c:v>
                </c:pt>
                <c:pt idx="573">
                  <c:v>1.47365025242908</c:v>
                </c:pt>
                <c:pt idx="574">
                  <c:v>1.474464454473811</c:v>
                </c:pt>
                <c:pt idx="575">
                  <c:v>1.475293268592447</c:v>
                </c:pt>
                <c:pt idx="576">
                  <c:v>1.476205342530967</c:v>
                </c:pt>
                <c:pt idx="577">
                  <c:v>1.477117416469486</c:v>
                </c:pt>
                <c:pt idx="578">
                  <c:v>1.478029490408006</c:v>
                </c:pt>
                <c:pt idx="579">
                  <c:v>1.478877378313157</c:v>
                </c:pt>
                <c:pt idx="580">
                  <c:v>1.479715914868063</c:v>
                </c:pt>
                <c:pt idx="581">
                  <c:v>1.480554451422969</c:v>
                </c:pt>
                <c:pt idx="582">
                  <c:v>1.481392987977876</c:v>
                </c:pt>
                <c:pt idx="583">
                  <c:v>1.482231524532782</c:v>
                </c:pt>
                <c:pt idx="584">
                  <c:v>1.483070061087687</c:v>
                </c:pt>
                <c:pt idx="585">
                  <c:v>1.483908597642593</c:v>
                </c:pt>
                <c:pt idx="586">
                  <c:v>1.484703700419425</c:v>
                </c:pt>
                <c:pt idx="587">
                  <c:v>1.485493109679298</c:v>
                </c:pt>
                <c:pt idx="588">
                  <c:v>1.486282518939171</c:v>
                </c:pt>
                <c:pt idx="589">
                  <c:v>1.487139090707146</c:v>
                </c:pt>
                <c:pt idx="590">
                  <c:v>1.488039029278951</c:v>
                </c:pt>
                <c:pt idx="591">
                  <c:v>1.488938967850756</c:v>
                </c:pt>
                <c:pt idx="592">
                  <c:v>1.489838906422561</c:v>
                </c:pt>
                <c:pt idx="593">
                  <c:v>1.490738844994366</c:v>
                </c:pt>
                <c:pt idx="594">
                  <c:v>1.491638783566171</c:v>
                </c:pt>
                <c:pt idx="595">
                  <c:v>1.492538722137976</c:v>
                </c:pt>
                <c:pt idx="596">
                  <c:v>1.493517456129159</c:v>
                </c:pt>
                <c:pt idx="597">
                  <c:v>1.494544706730667</c:v>
                </c:pt>
                <c:pt idx="598">
                  <c:v>1.495571957332175</c:v>
                </c:pt>
                <c:pt idx="599">
                  <c:v>1.496601332386118</c:v>
                </c:pt>
                <c:pt idx="600">
                  <c:v>1.497634786615998</c:v>
                </c:pt>
                <c:pt idx="601">
                  <c:v>1.498668240845878</c:v>
                </c:pt>
                <c:pt idx="602">
                  <c:v>1.499701695075757</c:v>
                </c:pt>
                <c:pt idx="603">
                  <c:v>1.500735149305637</c:v>
                </c:pt>
                <c:pt idx="604">
                  <c:v>1.501768603535516</c:v>
                </c:pt>
                <c:pt idx="605">
                  <c:v>1.502802057765396</c:v>
                </c:pt>
                <c:pt idx="606">
                  <c:v>1.503816898637401</c:v>
                </c:pt>
                <c:pt idx="607">
                  <c:v>1.504797731828035</c:v>
                </c:pt>
                <c:pt idx="608">
                  <c:v>1.505778565018668</c:v>
                </c:pt>
                <c:pt idx="609">
                  <c:v>1.506749744319085</c:v>
                </c:pt>
                <c:pt idx="610">
                  <c:v>1.50760562762822</c:v>
                </c:pt>
                <c:pt idx="611">
                  <c:v>1.508461510937353</c:v>
                </c:pt>
                <c:pt idx="612">
                  <c:v>1.509317394246487</c:v>
                </c:pt>
                <c:pt idx="613">
                  <c:v>1.510173277555622</c:v>
                </c:pt>
                <c:pt idx="614">
                  <c:v>1.511029160864756</c:v>
                </c:pt>
                <c:pt idx="615">
                  <c:v>1.51188504417389</c:v>
                </c:pt>
                <c:pt idx="616">
                  <c:v>1.512730530966776</c:v>
                </c:pt>
                <c:pt idx="617">
                  <c:v>1.513468984002356</c:v>
                </c:pt>
                <c:pt idx="618">
                  <c:v>1.514207437037935</c:v>
                </c:pt>
                <c:pt idx="619">
                  <c:v>1.514945890073515</c:v>
                </c:pt>
                <c:pt idx="620">
                  <c:v>1.51547445302991</c:v>
                </c:pt>
                <c:pt idx="621">
                  <c:v>1.5159544433433</c:v>
                </c:pt>
                <c:pt idx="622">
                  <c:v>1.51643443365669</c:v>
                </c:pt>
                <c:pt idx="623">
                  <c:v>1.51691442397008</c:v>
                </c:pt>
                <c:pt idx="624">
                  <c:v>1.51739441428347</c:v>
                </c:pt>
                <c:pt idx="625">
                  <c:v>1.51787440459686</c:v>
                </c:pt>
                <c:pt idx="626">
                  <c:v>1.51835439491025</c:v>
                </c:pt>
                <c:pt idx="627">
                  <c:v>1.518632425616078</c:v>
                </c:pt>
                <c:pt idx="628">
                  <c:v>1.518867123566327</c:v>
                </c:pt>
                <c:pt idx="629">
                  <c:v>1.519101821516575</c:v>
                </c:pt>
                <c:pt idx="630">
                  <c:v>1.519270820003541</c:v>
                </c:pt>
                <c:pt idx="631">
                  <c:v>1.519385382865264</c:v>
                </c:pt>
                <c:pt idx="632">
                  <c:v>1.519499945726987</c:v>
                </c:pt>
                <c:pt idx="633">
                  <c:v>1.51961450858871</c:v>
                </c:pt>
                <c:pt idx="634">
                  <c:v>1.519729071450434</c:v>
                </c:pt>
                <c:pt idx="635">
                  <c:v>1.519843634312157</c:v>
                </c:pt>
                <c:pt idx="636">
                  <c:v>1.51995819717388</c:v>
                </c:pt>
                <c:pt idx="637">
                  <c:v>1.520072760035603</c:v>
                </c:pt>
                <c:pt idx="638">
                  <c:v>1.520187322897327</c:v>
                </c:pt>
                <c:pt idx="639">
                  <c:v>1.520301885759049</c:v>
                </c:pt>
                <c:pt idx="640">
                  <c:v>1.520397522384438</c:v>
                </c:pt>
                <c:pt idx="641">
                  <c:v>1.520444896781668</c:v>
                </c:pt>
                <c:pt idx="642">
                  <c:v>1.520492271178898</c:v>
                </c:pt>
                <c:pt idx="643">
                  <c:v>1.520539645576127</c:v>
                </c:pt>
                <c:pt idx="644">
                  <c:v>1.520587019973357</c:v>
                </c:pt>
                <c:pt idx="645">
                  <c:v>1.520634394370587</c:v>
                </c:pt>
                <c:pt idx="646">
                  <c:v>1.520681768767817</c:v>
                </c:pt>
                <c:pt idx="647">
                  <c:v>1.520726532077606</c:v>
                </c:pt>
                <c:pt idx="648">
                  <c:v>1.520764993703016</c:v>
                </c:pt>
                <c:pt idx="649">
                  <c:v>1.520803455328426</c:v>
                </c:pt>
                <c:pt idx="650">
                  <c:v>1.520841915882492</c:v>
                </c:pt>
                <c:pt idx="651">
                  <c:v>1.520880312568792</c:v>
                </c:pt>
                <c:pt idx="652">
                  <c:v>1.520918709255091</c:v>
                </c:pt>
                <c:pt idx="653">
                  <c:v>1.52095710594139</c:v>
                </c:pt>
                <c:pt idx="654">
                  <c:v>1.520995502627689</c:v>
                </c:pt>
                <c:pt idx="655">
                  <c:v>1.521033899313989</c:v>
                </c:pt>
                <c:pt idx="656">
                  <c:v>1.521072296000288</c:v>
                </c:pt>
                <c:pt idx="657">
                  <c:v>1.521110782492635</c:v>
                </c:pt>
                <c:pt idx="658">
                  <c:v>1.52115241320755</c:v>
                </c:pt>
                <c:pt idx="659">
                  <c:v>1.521194043922464</c:v>
                </c:pt>
                <c:pt idx="660">
                  <c:v>1.521235674637379</c:v>
                </c:pt>
                <c:pt idx="661">
                  <c:v>1.521282823336991</c:v>
                </c:pt>
                <c:pt idx="662">
                  <c:v>1.521331798570092</c:v>
                </c:pt>
                <c:pt idx="663">
                  <c:v>1.521380773803194</c:v>
                </c:pt>
                <c:pt idx="664">
                  <c:v>1.521429749036296</c:v>
                </c:pt>
                <c:pt idx="665">
                  <c:v>1.521478724269397</c:v>
                </c:pt>
                <c:pt idx="666">
                  <c:v>1.521527699502499</c:v>
                </c:pt>
                <c:pt idx="667">
                  <c:v>1.521576674735601</c:v>
                </c:pt>
                <c:pt idx="668">
                  <c:v>1.521632737661562</c:v>
                </c:pt>
                <c:pt idx="669">
                  <c:v>1.521691007278947</c:v>
                </c:pt>
                <c:pt idx="670">
                  <c:v>1.521749276896333</c:v>
                </c:pt>
                <c:pt idx="671">
                  <c:v>1.521811558667482</c:v>
                </c:pt>
                <c:pt idx="672">
                  <c:v>1.521878081784613</c:v>
                </c:pt>
                <c:pt idx="673">
                  <c:v>1.521944604901744</c:v>
                </c:pt>
                <c:pt idx="674">
                  <c:v>1.522011128018876</c:v>
                </c:pt>
                <c:pt idx="675">
                  <c:v>1.522077651136007</c:v>
                </c:pt>
                <c:pt idx="676">
                  <c:v>1.522144174253138</c:v>
                </c:pt>
                <c:pt idx="677">
                  <c:v>1.522210697370269</c:v>
                </c:pt>
                <c:pt idx="678">
                  <c:v>1.522279842810351</c:v>
                </c:pt>
                <c:pt idx="679">
                  <c:v>1.522351638127172</c:v>
                </c:pt>
                <c:pt idx="680">
                  <c:v>1.522423433443994</c:v>
                </c:pt>
                <c:pt idx="681">
                  <c:v>1.522496438666816</c:v>
                </c:pt>
                <c:pt idx="682">
                  <c:v>1.522573710546226</c:v>
                </c:pt>
                <c:pt idx="683">
                  <c:v>1.522650982425637</c:v>
                </c:pt>
                <c:pt idx="684">
                  <c:v>1.522728254305047</c:v>
                </c:pt>
                <c:pt idx="685">
                  <c:v>1.522805526184458</c:v>
                </c:pt>
                <c:pt idx="686">
                  <c:v>1.52288279806387</c:v>
                </c:pt>
                <c:pt idx="687">
                  <c:v>1.52296006994328</c:v>
                </c:pt>
                <c:pt idx="688">
                  <c:v>1.52303876707436</c:v>
                </c:pt>
                <c:pt idx="689">
                  <c:v>1.52312217710031</c:v>
                </c:pt>
                <c:pt idx="690">
                  <c:v>1.52320558712626</c:v>
                </c:pt>
                <c:pt idx="691">
                  <c:v>1.523288997152209</c:v>
                </c:pt>
                <c:pt idx="692">
                  <c:v>1.523379610025199</c:v>
                </c:pt>
                <c:pt idx="693">
                  <c:v>1.523470556512961</c:v>
                </c:pt>
                <c:pt idx="694">
                  <c:v>1.523561503000723</c:v>
                </c:pt>
                <c:pt idx="695">
                  <c:v>1.523652449488485</c:v>
                </c:pt>
                <c:pt idx="696">
                  <c:v>1.523743395976246</c:v>
                </c:pt>
                <c:pt idx="697">
                  <c:v>1.523834342464008</c:v>
                </c:pt>
                <c:pt idx="698">
                  <c:v>1.52392528895177</c:v>
                </c:pt>
                <c:pt idx="699">
                  <c:v>1.524024707031705</c:v>
                </c:pt>
                <c:pt idx="700">
                  <c:v>1.524124414172328</c:v>
                </c:pt>
                <c:pt idx="701">
                  <c:v>1.524224121312952</c:v>
                </c:pt>
                <c:pt idx="702">
                  <c:v>1.524330721513056</c:v>
                </c:pt>
                <c:pt idx="703">
                  <c:v>1.524440410752081</c:v>
                </c:pt>
                <c:pt idx="704">
                  <c:v>1.524550099991106</c:v>
                </c:pt>
                <c:pt idx="705">
                  <c:v>1.524659789230131</c:v>
                </c:pt>
                <c:pt idx="706">
                  <c:v>1.524769478469156</c:v>
                </c:pt>
                <c:pt idx="707">
                  <c:v>1.524879167708181</c:v>
                </c:pt>
                <c:pt idx="708">
                  <c:v>1.524988856947206</c:v>
                </c:pt>
                <c:pt idx="709">
                  <c:v>1.52511112694874</c:v>
                </c:pt>
                <c:pt idx="710">
                  <c:v>1.525238742262869</c:v>
                </c:pt>
                <c:pt idx="711">
                  <c:v>1.525366357576999</c:v>
                </c:pt>
                <c:pt idx="712">
                  <c:v>1.52549397289113</c:v>
                </c:pt>
                <c:pt idx="713">
                  <c:v>1.52562158820526</c:v>
                </c:pt>
                <c:pt idx="714">
                  <c:v>1.52574920351939</c:v>
                </c:pt>
                <c:pt idx="715">
                  <c:v>1.525876818833521</c:v>
                </c:pt>
                <c:pt idx="716">
                  <c:v>1.526004434147651</c:v>
                </c:pt>
                <c:pt idx="717">
                  <c:v>1.526132049461782</c:v>
                </c:pt>
                <c:pt idx="718">
                  <c:v>1.526259664775912</c:v>
                </c:pt>
                <c:pt idx="719">
                  <c:v>1.526393746986846</c:v>
                </c:pt>
                <c:pt idx="720">
                  <c:v>1.526536173488166</c:v>
                </c:pt>
                <c:pt idx="721">
                  <c:v>1.526678599989486</c:v>
                </c:pt>
                <c:pt idx="722">
                  <c:v>1.526818616044723</c:v>
                </c:pt>
                <c:pt idx="723">
                  <c:v>1.52694599230009</c:v>
                </c:pt>
                <c:pt idx="724">
                  <c:v>1.527073368555456</c:v>
                </c:pt>
                <c:pt idx="725">
                  <c:v>1.527200744810824</c:v>
                </c:pt>
                <c:pt idx="726">
                  <c:v>1.527328121066191</c:v>
                </c:pt>
                <c:pt idx="727">
                  <c:v>1.527455497321557</c:v>
                </c:pt>
                <c:pt idx="728">
                  <c:v>1.527582873576924</c:v>
                </c:pt>
                <c:pt idx="729">
                  <c:v>1.527709385540674</c:v>
                </c:pt>
                <c:pt idx="730">
                  <c:v>1.527831720176357</c:v>
                </c:pt>
                <c:pt idx="731">
                  <c:v>1.52795405481204</c:v>
                </c:pt>
                <c:pt idx="732">
                  <c:v>1.528076389447724</c:v>
                </c:pt>
                <c:pt idx="733">
                  <c:v>1.528198724083407</c:v>
                </c:pt>
                <c:pt idx="734">
                  <c:v>1.52832105871909</c:v>
                </c:pt>
                <c:pt idx="735">
                  <c:v>1.528443393354774</c:v>
                </c:pt>
                <c:pt idx="736">
                  <c:v>1.528565727990457</c:v>
                </c:pt>
                <c:pt idx="737">
                  <c:v>1.52868806262614</c:v>
                </c:pt>
                <c:pt idx="738">
                  <c:v>1.528810397261823</c:v>
                </c:pt>
                <c:pt idx="739">
                  <c:v>1.528932731897507</c:v>
                </c:pt>
                <c:pt idx="740">
                  <c:v>1.529059363114349</c:v>
                </c:pt>
                <c:pt idx="741">
                  <c:v>1.529186438856207</c:v>
                </c:pt>
                <c:pt idx="742">
                  <c:v>1.529313514598065</c:v>
                </c:pt>
                <c:pt idx="743">
                  <c:v>1.529443954990524</c:v>
                </c:pt>
                <c:pt idx="744">
                  <c:v>1.52957637333282</c:v>
                </c:pt>
                <c:pt idx="745">
                  <c:v>1.529708791675116</c:v>
                </c:pt>
                <c:pt idx="746">
                  <c:v>1.529841210017411</c:v>
                </c:pt>
                <c:pt idx="747">
                  <c:v>1.529973628359709</c:v>
                </c:pt>
                <c:pt idx="748">
                  <c:v>1.530106046702005</c:v>
                </c:pt>
                <c:pt idx="749">
                  <c:v>1.530238465044301</c:v>
                </c:pt>
                <c:pt idx="750">
                  <c:v>1.53037526501661</c:v>
                </c:pt>
                <c:pt idx="751">
                  <c:v>1.530514518451331</c:v>
                </c:pt>
                <c:pt idx="752">
                  <c:v>1.530653771886053</c:v>
                </c:pt>
                <c:pt idx="753">
                  <c:v>1.530795970563154</c:v>
                </c:pt>
                <c:pt idx="754">
                  <c:v>1.530943302304828</c:v>
                </c:pt>
                <c:pt idx="755">
                  <c:v>1.531090634046502</c:v>
                </c:pt>
                <c:pt idx="756">
                  <c:v>1.531237965788176</c:v>
                </c:pt>
                <c:pt idx="757">
                  <c:v>1.53138529752985</c:v>
                </c:pt>
                <c:pt idx="758">
                  <c:v>1.531532629271524</c:v>
                </c:pt>
                <c:pt idx="759">
                  <c:v>1.5316799610132</c:v>
                </c:pt>
                <c:pt idx="760">
                  <c:v>1.531830482469583</c:v>
                </c:pt>
                <c:pt idx="761">
                  <c:v>1.531986300699699</c:v>
                </c:pt>
                <c:pt idx="762">
                  <c:v>1.532142118929816</c:v>
                </c:pt>
                <c:pt idx="763">
                  <c:v>1.532298816282498</c:v>
                </c:pt>
                <c:pt idx="764">
                  <c:v>1.532463479206075</c:v>
                </c:pt>
                <c:pt idx="765">
                  <c:v>1.532628142129652</c:v>
                </c:pt>
                <c:pt idx="766">
                  <c:v>1.53279280505323</c:v>
                </c:pt>
                <c:pt idx="767">
                  <c:v>1.532957467976807</c:v>
                </c:pt>
                <c:pt idx="768">
                  <c:v>1.533122130900384</c:v>
                </c:pt>
                <c:pt idx="769">
                  <c:v>1.533286793823961</c:v>
                </c:pt>
                <c:pt idx="770">
                  <c:v>1.533452435715223</c:v>
                </c:pt>
                <c:pt idx="771">
                  <c:v>1.533625944713026</c:v>
                </c:pt>
                <c:pt idx="772">
                  <c:v>1.533799453710829</c:v>
                </c:pt>
                <c:pt idx="773">
                  <c:v>1.533972962708632</c:v>
                </c:pt>
                <c:pt idx="774">
                  <c:v>1.534152542474793</c:v>
                </c:pt>
                <c:pt idx="775">
                  <c:v>1.534333328788024</c:v>
                </c:pt>
                <c:pt idx="776">
                  <c:v>1.534514115101256</c:v>
                </c:pt>
                <c:pt idx="777">
                  <c:v>1.534694901414487</c:v>
                </c:pt>
                <c:pt idx="778">
                  <c:v>1.534875687727718</c:v>
                </c:pt>
                <c:pt idx="779">
                  <c:v>1.53505647404095</c:v>
                </c:pt>
                <c:pt idx="780">
                  <c:v>1.535237260354181</c:v>
                </c:pt>
                <c:pt idx="781">
                  <c:v>1.53542424914084</c:v>
                </c:pt>
                <c:pt idx="782">
                  <c:v>1.535612371528534</c:v>
                </c:pt>
                <c:pt idx="783">
                  <c:v>1.535800493916228</c:v>
                </c:pt>
                <c:pt idx="784">
                  <c:v>1.535992880507397</c:v>
                </c:pt>
                <c:pt idx="785">
                  <c:v>1.536188496926837</c:v>
                </c:pt>
                <c:pt idx="786">
                  <c:v>1.536384113346276</c:v>
                </c:pt>
                <c:pt idx="787">
                  <c:v>1.536579729765714</c:v>
                </c:pt>
                <c:pt idx="788">
                  <c:v>1.536775346185153</c:v>
                </c:pt>
                <c:pt idx="789">
                  <c:v>1.536970962604592</c:v>
                </c:pt>
                <c:pt idx="790">
                  <c:v>1.53716657902403</c:v>
                </c:pt>
                <c:pt idx="791">
                  <c:v>1.5373667456093</c:v>
                </c:pt>
                <c:pt idx="792">
                  <c:v>1.537570203293362</c:v>
                </c:pt>
                <c:pt idx="793">
                  <c:v>1.537773660977423</c:v>
                </c:pt>
                <c:pt idx="794">
                  <c:v>1.537980331547784</c:v>
                </c:pt>
                <c:pt idx="795">
                  <c:v>1.53819436412316</c:v>
                </c:pt>
                <c:pt idx="796">
                  <c:v>1.538408396698538</c:v>
                </c:pt>
                <c:pt idx="797">
                  <c:v>1.538622429273914</c:v>
                </c:pt>
                <c:pt idx="798">
                  <c:v>1.538836461849292</c:v>
                </c:pt>
                <c:pt idx="799">
                  <c:v>1.539050494424668</c:v>
                </c:pt>
                <c:pt idx="800">
                  <c:v>1.539264527000045</c:v>
                </c:pt>
                <c:pt idx="801">
                  <c:v>1.539478559575422</c:v>
                </c:pt>
                <c:pt idx="802">
                  <c:v>1.539692592150799</c:v>
                </c:pt>
                <c:pt idx="803">
                  <c:v>1.539906624726177</c:v>
                </c:pt>
                <c:pt idx="804">
                  <c:v>1.540121190550676</c:v>
                </c:pt>
                <c:pt idx="805">
                  <c:v>1.540349026766506</c:v>
                </c:pt>
                <c:pt idx="806">
                  <c:v>1.540576862982334</c:v>
                </c:pt>
                <c:pt idx="807">
                  <c:v>1.540804699198162</c:v>
                </c:pt>
                <c:pt idx="808">
                  <c:v>1.54103253541399</c:v>
                </c:pt>
                <c:pt idx="809">
                  <c:v>1.541260371629819</c:v>
                </c:pt>
                <c:pt idx="810">
                  <c:v>1.541488207845647</c:v>
                </c:pt>
                <c:pt idx="811">
                  <c:v>1.541716460916073</c:v>
                </c:pt>
                <c:pt idx="812">
                  <c:v>1.541952650516843</c:v>
                </c:pt>
                <c:pt idx="813">
                  <c:v>1.542188840117612</c:v>
                </c:pt>
                <c:pt idx="814">
                  <c:v>1.542425029718382</c:v>
                </c:pt>
                <c:pt idx="815">
                  <c:v>1.542667568714461</c:v>
                </c:pt>
                <c:pt idx="816">
                  <c:v>1.5429119676085</c:v>
                </c:pt>
                <c:pt idx="817">
                  <c:v>1.54315636650254</c:v>
                </c:pt>
                <c:pt idx="818">
                  <c:v>1.543400765396578</c:v>
                </c:pt>
                <c:pt idx="819">
                  <c:v>1.543645164290618</c:v>
                </c:pt>
                <c:pt idx="820">
                  <c:v>1.543889563184656</c:v>
                </c:pt>
                <c:pt idx="821">
                  <c:v>1.544133962078696</c:v>
                </c:pt>
                <c:pt idx="822">
                  <c:v>1.544384931537651</c:v>
                </c:pt>
                <c:pt idx="823">
                  <c:v>1.544637703656773</c:v>
                </c:pt>
                <c:pt idx="824">
                  <c:v>1.544890475775895</c:v>
                </c:pt>
                <c:pt idx="825">
                  <c:v>1.54514751468741</c:v>
                </c:pt>
                <c:pt idx="826">
                  <c:v>1.54540868189198</c:v>
                </c:pt>
                <c:pt idx="827">
                  <c:v>1.545669849096551</c:v>
                </c:pt>
                <c:pt idx="828">
                  <c:v>1.545931016301122</c:v>
                </c:pt>
                <c:pt idx="829">
                  <c:v>1.546192183505694</c:v>
                </c:pt>
                <c:pt idx="830">
                  <c:v>1.546453350710265</c:v>
                </c:pt>
                <c:pt idx="831">
                  <c:v>1.546714517914836</c:v>
                </c:pt>
                <c:pt idx="832">
                  <c:v>1.546980200441775</c:v>
                </c:pt>
                <c:pt idx="833">
                  <c:v>1.547250058976998</c:v>
                </c:pt>
                <c:pt idx="834">
                  <c:v>1.547519917512222</c:v>
                </c:pt>
                <c:pt idx="835">
                  <c:v>1.547792078070099</c:v>
                </c:pt>
                <c:pt idx="836">
                  <c:v>1.548071407699656</c:v>
                </c:pt>
                <c:pt idx="837">
                  <c:v>1.548350737329214</c:v>
                </c:pt>
                <c:pt idx="838">
                  <c:v>1.548630066958771</c:v>
                </c:pt>
                <c:pt idx="839">
                  <c:v>1.548909396588328</c:v>
                </c:pt>
                <c:pt idx="840">
                  <c:v>1.549188726217885</c:v>
                </c:pt>
                <c:pt idx="841">
                  <c:v>1.549468055847442</c:v>
                </c:pt>
                <c:pt idx="842">
                  <c:v>1.549751678064835</c:v>
                </c:pt>
                <c:pt idx="843">
                  <c:v>1.55004788577457</c:v>
                </c:pt>
                <c:pt idx="844">
                  <c:v>1.550344093484302</c:v>
                </c:pt>
                <c:pt idx="845">
                  <c:v>1.550640301194035</c:v>
                </c:pt>
                <c:pt idx="846">
                  <c:v>1.550936508903768</c:v>
                </c:pt>
                <c:pt idx="847">
                  <c:v>1.551232716613501</c:v>
                </c:pt>
                <c:pt idx="848">
                  <c:v>1.551528924323234</c:v>
                </c:pt>
                <c:pt idx="849">
                  <c:v>1.551825132032967</c:v>
                </c:pt>
                <c:pt idx="850">
                  <c:v>1.5521213397427</c:v>
                </c:pt>
                <c:pt idx="851">
                  <c:v>1.552417547452433</c:v>
                </c:pt>
                <c:pt idx="852">
                  <c:v>1.552713755162166</c:v>
                </c:pt>
                <c:pt idx="853">
                  <c:v>1.553023464540566</c:v>
                </c:pt>
                <c:pt idx="854">
                  <c:v>1.553333322183928</c:v>
                </c:pt>
                <c:pt idx="855">
                  <c:v>1.553643179827291</c:v>
                </c:pt>
                <c:pt idx="856">
                  <c:v>1.553960670021838</c:v>
                </c:pt>
                <c:pt idx="857">
                  <c:v>1.554281237379611</c:v>
                </c:pt>
                <c:pt idx="858">
                  <c:v>1.554601804737385</c:v>
                </c:pt>
                <c:pt idx="859">
                  <c:v>1.554922372095157</c:v>
                </c:pt>
                <c:pt idx="860">
                  <c:v>1.555242939452931</c:v>
                </c:pt>
                <c:pt idx="861">
                  <c:v>1.555563506810704</c:v>
                </c:pt>
                <c:pt idx="862">
                  <c:v>1.555884074168477</c:v>
                </c:pt>
                <c:pt idx="863">
                  <c:v>1.556212215557104</c:v>
                </c:pt>
                <c:pt idx="864">
                  <c:v>1.556543245050239</c:v>
                </c:pt>
                <c:pt idx="865">
                  <c:v>1.556874274543375</c:v>
                </c:pt>
                <c:pt idx="866">
                  <c:v>1.557211536123757</c:v>
                </c:pt>
                <c:pt idx="867">
                  <c:v>1.557556492554256</c:v>
                </c:pt>
                <c:pt idx="868">
                  <c:v>1.557901448984755</c:v>
                </c:pt>
                <c:pt idx="869">
                  <c:v>1.558246405415254</c:v>
                </c:pt>
                <c:pt idx="870">
                  <c:v>1.558591361845754</c:v>
                </c:pt>
                <c:pt idx="871">
                  <c:v>1.558936318276253</c:v>
                </c:pt>
                <c:pt idx="872">
                  <c:v>1.559281274706753</c:v>
                </c:pt>
                <c:pt idx="873">
                  <c:v>1.559626231137252</c:v>
                </c:pt>
                <c:pt idx="874">
                  <c:v>1.55997118756775</c:v>
                </c:pt>
                <c:pt idx="875">
                  <c:v>1.56031614399825</c:v>
                </c:pt>
                <c:pt idx="876">
                  <c:v>1.560652208168535</c:v>
                </c:pt>
                <c:pt idx="877">
                  <c:v>1.560948384635785</c:v>
                </c:pt>
                <c:pt idx="878">
                  <c:v>1.561244561103036</c:v>
                </c:pt>
                <c:pt idx="879">
                  <c:v>1.561540737570287</c:v>
                </c:pt>
                <c:pt idx="880">
                  <c:v>1.561836914037538</c:v>
                </c:pt>
                <c:pt idx="881">
                  <c:v>1.562133090504789</c:v>
                </c:pt>
                <c:pt idx="882">
                  <c:v>1.56242926697204</c:v>
                </c:pt>
                <c:pt idx="883">
                  <c:v>1.562727943718124</c:v>
                </c:pt>
                <c:pt idx="884">
                  <c:v>1.56303703720256</c:v>
                </c:pt>
                <c:pt idx="885">
                  <c:v>1.563346130686992</c:v>
                </c:pt>
                <c:pt idx="886">
                  <c:v>1.563655224171427</c:v>
                </c:pt>
                <c:pt idx="887">
                  <c:v>1.563975944809407</c:v>
                </c:pt>
                <c:pt idx="888">
                  <c:v>1.564297716437796</c:v>
                </c:pt>
                <c:pt idx="889">
                  <c:v>1.564619488066186</c:v>
                </c:pt>
                <c:pt idx="890">
                  <c:v>1.564941259694575</c:v>
                </c:pt>
                <c:pt idx="891">
                  <c:v>1.565263031322965</c:v>
                </c:pt>
                <c:pt idx="892">
                  <c:v>1.565584802951354</c:v>
                </c:pt>
                <c:pt idx="893">
                  <c:v>1.565906574579744</c:v>
                </c:pt>
                <c:pt idx="894">
                  <c:v>1.566240199338298</c:v>
                </c:pt>
                <c:pt idx="895">
                  <c:v>1.566574738596003</c:v>
                </c:pt>
                <c:pt idx="896">
                  <c:v>1.566909277853707</c:v>
                </c:pt>
                <c:pt idx="897">
                  <c:v>1.567251952357264</c:v>
                </c:pt>
                <c:pt idx="898">
                  <c:v>1.567598970687827</c:v>
                </c:pt>
                <c:pt idx="899">
                  <c:v>1.567945989018392</c:v>
                </c:pt>
                <c:pt idx="900">
                  <c:v>1.568293007348956</c:v>
                </c:pt>
                <c:pt idx="901">
                  <c:v>1.568640025679521</c:v>
                </c:pt>
                <c:pt idx="902">
                  <c:v>1.568987044010085</c:v>
                </c:pt>
                <c:pt idx="903">
                  <c:v>1.56933406234065</c:v>
                </c:pt>
                <c:pt idx="904">
                  <c:v>1.56968920185216</c:v>
                </c:pt>
                <c:pt idx="905">
                  <c:v>1.570048465953501</c:v>
                </c:pt>
                <c:pt idx="906">
                  <c:v>1.570407730054841</c:v>
                </c:pt>
                <c:pt idx="907">
                  <c:v>1.570771439209624</c:v>
                </c:pt>
                <c:pt idx="908">
                  <c:v>1.571142197554286</c:v>
                </c:pt>
                <c:pt idx="909">
                  <c:v>1.571512955898947</c:v>
                </c:pt>
                <c:pt idx="910">
                  <c:v>1.571883714243608</c:v>
                </c:pt>
                <c:pt idx="911">
                  <c:v>1.57225447258827</c:v>
                </c:pt>
                <c:pt idx="912">
                  <c:v>1.57262523093293</c:v>
                </c:pt>
                <c:pt idx="913">
                  <c:v>1.572995989277591</c:v>
                </c:pt>
                <c:pt idx="914">
                  <c:v>1.57337106050522</c:v>
                </c:pt>
                <c:pt idx="915">
                  <c:v>1.573752655473462</c:v>
                </c:pt>
                <c:pt idx="916">
                  <c:v>1.574134250441706</c:v>
                </c:pt>
                <c:pt idx="917">
                  <c:v>1.57451697990868</c:v>
                </c:pt>
                <c:pt idx="918">
                  <c:v>1.574907910097381</c:v>
                </c:pt>
                <c:pt idx="919">
                  <c:v>1.575298840286083</c:v>
                </c:pt>
                <c:pt idx="920">
                  <c:v>1.575689770474786</c:v>
                </c:pt>
                <c:pt idx="921">
                  <c:v>1.576080700663488</c:v>
                </c:pt>
                <c:pt idx="922">
                  <c:v>1.57647163085219</c:v>
                </c:pt>
                <c:pt idx="923">
                  <c:v>1.576862561040893</c:v>
                </c:pt>
                <c:pt idx="924">
                  <c:v>1.577254471021995</c:v>
                </c:pt>
                <c:pt idx="925">
                  <c:v>1.577652779149405</c:v>
                </c:pt>
                <c:pt idx="926">
                  <c:v>1.578051087276815</c:v>
                </c:pt>
                <c:pt idx="927">
                  <c:v>1.578449395404225</c:v>
                </c:pt>
                <c:pt idx="928">
                  <c:v>1.578860819662301</c:v>
                </c:pt>
                <c:pt idx="929">
                  <c:v>1.579274444328758</c:v>
                </c:pt>
                <c:pt idx="930">
                  <c:v>1.579688068995216</c:v>
                </c:pt>
                <c:pt idx="931">
                  <c:v>1.580101693661673</c:v>
                </c:pt>
                <c:pt idx="932">
                  <c:v>1.58051531832813</c:v>
                </c:pt>
                <c:pt idx="933">
                  <c:v>1.580928942994587</c:v>
                </c:pt>
                <c:pt idx="934">
                  <c:v>1.581342567661045</c:v>
                </c:pt>
                <c:pt idx="935">
                  <c:v>1.581773307207586</c:v>
                </c:pt>
                <c:pt idx="936">
                  <c:v>1.582206658359698</c:v>
                </c:pt>
                <c:pt idx="937">
                  <c:v>1.582640009511812</c:v>
                </c:pt>
                <c:pt idx="938">
                  <c:v>1.583084256274681</c:v>
                </c:pt>
                <c:pt idx="939">
                  <c:v>1.58353603874296</c:v>
                </c:pt>
                <c:pt idx="940">
                  <c:v>1.58398782121124</c:v>
                </c:pt>
                <c:pt idx="941">
                  <c:v>1.584439603679516</c:v>
                </c:pt>
                <c:pt idx="942">
                  <c:v>1.584891386147795</c:v>
                </c:pt>
                <c:pt idx="943">
                  <c:v>1.585343168616073</c:v>
                </c:pt>
                <c:pt idx="944">
                  <c:v>1.585794951084351</c:v>
                </c:pt>
                <c:pt idx="945">
                  <c:v>1.586257437661032</c:v>
                </c:pt>
                <c:pt idx="946">
                  <c:v>1.586726988700442</c:v>
                </c:pt>
                <c:pt idx="947">
                  <c:v>1.587196539739852</c:v>
                </c:pt>
                <c:pt idx="948">
                  <c:v>1.587674108709335</c:v>
                </c:pt>
                <c:pt idx="949">
                  <c:v>1.588168257981027</c:v>
                </c:pt>
                <c:pt idx="950">
                  <c:v>1.588662407252718</c:v>
                </c:pt>
                <c:pt idx="951">
                  <c:v>1.58915655652441</c:v>
                </c:pt>
                <c:pt idx="952">
                  <c:v>1.589650705796102</c:v>
                </c:pt>
                <c:pt idx="953">
                  <c:v>1.590144855067794</c:v>
                </c:pt>
                <c:pt idx="954">
                  <c:v>1.590639004339485</c:v>
                </c:pt>
                <c:pt idx="955">
                  <c:v>1.591133153611177</c:v>
                </c:pt>
                <c:pt idx="956">
                  <c:v>1.591627302882868</c:v>
                </c:pt>
                <c:pt idx="957">
                  <c:v>1.59212145215456</c:v>
                </c:pt>
                <c:pt idx="958">
                  <c:v>1.592618168155495</c:v>
                </c:pt>
                <c:pt idx="959">
                  <c:v>1.593154558079769</c:v>
                </c:pt>
                <c:pt idx="960">
                  <c:v>1.593690948004043</c:v>
                </c:pt>
                <c:pt idx="961">
                  <c:v>1.594227337928318</c:v>
                </c:pt>
                <c:pt idx="962">
                  <c:v>1.594763727852591</c:v>
                </c:pt>
                <c:pt idx="963">
                  <c:v>1.595300117776866</c:v>
                </c:pt>
                <c:pt idx="964">
                  <c:v>1.59583650770114</c:v>
                </c:pt>
                <c:pt idx="965">
                  <c:v>1.596372897625414</c:v>
                </c:pt>
                <c:pt idx="966">
                  <c:v>1.596909287549688</c:v>
                </c:pt>
                <c:pt idx="967">
                  <c:v>1.597445677473962</c:v>
                </c:pt>
                <c:pt idx="968">
                  <c:v>1.597982067398237</c:v>
                </c:pt>
                <c:pt idx="969">
                  <c:v>1.598537651528397</c:v>
                </c:pt>
                <c:pt idx="970">
                  <c:v>1.59909816770894</c:v>
                </c:pt>
                <c:pt idx="971">
                  <c:v>1.599658683889481</c:v>
                </c:pt>
                <c:pt idx="972">
                  <c:v>1.600219200070023</c:v>
                </c:pt>
                <c:pt idx="973">
                  <c:v>1.600779716250565</c:v>
                </c:pt>
                <c:pt idx="974">
                  <c:v>1.601340232431107</c:v>
                </c:pt>
                <c:pt idx="975">
                  <c:v>1.601900748611649</c:v>
                </c:pt>
                <c:pt idx="976">
                  <c:v>1.602461264792191</c:v>
                </c:pt>
                <c:pt idx="977">
                  <c:v>1.603021780972733</c:v>
                </c:pt>
                <c:pt idx="978">
                  <c:v>1.603582297153274</c:v>
                </c:pt>
                <c:pt idx="979">
                  <c:v>1.604081136752583</c:v>
                </c:pt>
                <c:pt idx="980">
                  <c:v>1.604525365886917</c:v>
                </c:pt>
                <c:pt idx="981">
                  <c:v>1.604969595021251</c:v>
                </c:pt>
                <c:pt idx="982">
                  <c:v>1.605413824155586</c:v>
                </c:pt>
                <c:pt idx="983">
                  <c:v>1.60585805328992</c:v>
                </c:pt>
                <c:pt idx="984">
                  <c:v>1.606302282424254</c:v>
                </c:pt>
                <c:pt idx="985">
                  <c:v>1.606746511558588</c:v>
                </c:pt>
                <c:pt idx="986">
                  <c:v>1.607190740692922</c:v>
                </c:pt>
                <c:pt idx="987">
                  <c:v>1.607634969827257</c:v>
                </c:pt>
                <c:pt idx="988">
                  <c:v>1.608079198961591</c:v>
                </c:pt>
                <c:pt idx="989">
                  <c:v>1.608446811653472</c:v>
                </c:pt>
                <c:pt idx="990">
                  <c:v>1.608602130488125</c:v>
                </c:pt>
                <c:pt idx="991">
                  <c:v>1.608757449322778</c:v>
                </c:pt>
                <c:pt idx="992">
                  <c:v>1.608912768157431</c:v>
                </c:pt>
                <c:pt idx="993">
                  <c:v>1.609068086992083</c:v>
                </c:pt>
                <c:pt idx="994">
                  <c:v>1.609223405826736</c:v>
                </c:pt>
                <c:pt idx="995">
                  <c:v>1.60937872466139</c:v>
                </c:pt>
                <c:pt idx="996">
                  <c:v>1.609534043496042</c:v>
                </c:pt>
                <c:pt idx="997">
                  <c:v>1.609689362330695</c:v>
                </c:pt>
                <c:pt idx="998">
                  <c:v>1.609844681165347</c:v>
                </c:pt>
                <c:pt idx="999">
                  <c:v>1.61</c:v>
                </c:pt>
              </c:numCache>
            </c:numRef>
          </c:xVal>
          <c:yVal>
            <c:numRef>
              <c:f>'[Ti-V 650C 2400h-data.xls]Sheet1'!$K$3:$K$1002</c:f>
              <c:numCache>
                <c:formatCode>General</c:formatCode>
                <c:ptCount val="1000"/>
                <c:pt idx="0">
                  <c:v>2.72821188085131E-18</c:v>
                </c:pt>
                <c:pt idx="1">
                  <c:v>2.72821188085131E-18</c:v>
                </c:pt>
                <c:pt idx="2">
                  <c:v>5.44324819660182E-18</c:v>
                </c:pt>
                <c:pt idx="3">
                  <c:v>4.74981604877976E-18</c:v>
                </c:pt>
                <c:pt idx="4">
                  <c:v>5.43983606165025E-18</c:v>
                </c:pt>
                <c:pt idx="5">
                  <c:v>7.62984903656285E-18</c:v>
                </c:pt>
                <c:pt idx="6">
                  <c:v>1.03097766055148E-17</c:v>
                </c:pt>
                <c:pt idx="7">
                  <c:v>1.29809319809976E-17</c:v>
                </c:pt>
                <c:pt idx="8">
                  <c:v>1.56433151630111E-17</c:v>
                </c:pt>
                <c:pt idx="9">
                  <c:v>1.82969261515554E-17</c:v>
                </c:pt>
                <c:pt idx="10">
                  <c:v>2.24575210343031E-17</c:v>
                </c:pt>
                <c:pt idx="11">
                  <c:v>2.76230636265157E-17</c:v>
                </c:pt>
                <c:pt idx="12">
                  <c:v>3.10743797774486E-17</c:v>
                </c:pt>
                <c:pt idx="13">
                  <c:v>3.18814178942938E-17</c:v>
                </c:pt>
                <c:pt idx="14">
                  <c:v>3.09960743499904E-17</c:v>
                </c:pt>
                <c:pt idx="15">
                  <c:v>3.19297292642592E-17</c:v>
                </c:pt>
                <c:pt idx="16">
                  <c:v>3.45219264411106E-17</c:v>
                </c:pt>
                <c:pt idx="17">
                  <c:v>3.71053517016486E-17</c:v>
                </c:pt>
                <c:pt idx="18">
                  <c:v>3.96800050458728E-17</c:v>
                </c:pt>
                <c:pt idx="19">
                  <c:v>4.22458864737837E-17</c:v>
                </c:pt>
                <c:pt idx="20">
                  <c:v>4.32036023380938E-17</c:v>
                </c:pt>
                <c:pt idx="21">
                  <c:v>4.26045988403849E-17</c:v>
                </c:pt>
                <c:pt idx="22">
                  <c:v>4.36057736395737E-17</c:v>
                </c:pt>
                <c:pt idx="23">
                  <c:v>4.57966897937991E-17</c:v>
                </c:pt>
                <c:pt idx="24">
                  <c:v>4.65615240403446E-17</c:v>
                </c:pt>
                <c:pt idx="25">
                  <c:v>4.7734580392747E-17</c:v>
                </c:pt>
                <c:pt idx="26">
                  <c:v>5.02390715938307E-17</c:v>
                </c:pt>
                <c:pt idx="27">
                  <c:v>5.27347946062316E-17</c:v>
                </c:pt>
                <c:pt idx="28">
                  <c:v>5.52217494299469E-17</c:v>
                </c:pt>
                <c:pt idx="29">
                  <c:v>5.76999360649791E-17</c:v>
                </c:pt>
                <c:pt idx="30">
                  <c:v>6.07725104442591E-17</c:v>
                </c:pt>
                <c:pt idx="31">
                  <c:v>6.64677325164219E-17</c:v>
                </c:pt>
                <c:pt idx="32">
                  <c:v>7.17626335927285E-17</c:v>
                </c:pt>
                <c:pt idx="33">
                  <c:v>7.42057448120271E-17</c:v>
                </c:pt>
                <c:pt idx="34">
                  <c:v>7.50194270409997E-17</c:v>
                </c:pt>
                <c:pt idx="35">
                  <c:v>7.57698348157648E-17</c:v>
                </c:pt>
                <c:pt idx="36">
                  <c:v>7.80652369319877E-17</c:v>
                </c:pt>
                <c:pt idx="37">
                  <c:v>8.04732698034307E-17</c:v>
                </c:pt>
                <c:pt idx="38">
                  <c:v>8.28725334487315E-17</c:v>
                </c:pt>
                <c:pt idx="39">
                  <c:v>8.52630278678905E-17</c:v>
                </c:pt>
                <c:pt idx="40">
                  <c:v>8.76447530609057E-17</c:v>
                </c:pt>
                <c:pt idx="41">
                  <c:v>8.89781836460613E-17</c:v>
                </c:pt>
                <c:pt idx="42">
                  <c:v>9.02600126819609E-17</c:v>
                </c:pt>
                <c:pt idx="43">
                  <c:v>9.25488713566106E-17</c:v>
                </c:pt>
                <c:pt idx="44">
                  <c:v>9.3887133010411E-17</c:v>
                </c:pt>
                <c:pt idx="45">
                  <c:v>9.47311147762837E-17</c:v>
                </c:pt>
                <c:pt idx="46">
                  <c:v>9.65588315108566E-17</c:v>
                </c:pt>
                <c:pt idx="47">
                  <c:v>9.88791755506812E-17</c:v>
                </c:pt>
                <c:pt idx="48">
                  <c:v>1.01190751398733E-16</c:v>
                </c:pt>
                <c:pt idx="49">
                  <c:v>1.03493559055016E-16</c:v>
                </c:pt>
                <c:pt idx="50">
                  <c:v>1.05787598519525E-16</c:v>
                </c:pt>
                <c:pt idx="51">
                  <c:v>1.06704309439688E-16</c:v>
                </c:pt>
                <c:pt idx="52">
                  <c:v>1.06999540449304E-16</c:v>
                </c:pt>
                <c:pt idx="53">
                  <c:v>1.08628013879853E-16</c:v>
                </c:pt>
                <c:pt idx="54">
                  <c:v>1.09565976531198E-16</c:v>
                </c:pt>
                <c:pt idx="55">
                  <c:v>1.08589330673134E-16</c:v>
                </c:pt>
                <c:pt idx="56">
                  <c:v>1.08960591162106E-16</c:v>
                </c:pt>
                <c:pt idx="57">
                  <c:v>1.11193258768709E-16</c:v>
                </c:pt>
                <c:pt idx="58">
                  <c:v>1.13417160086589E-16</c:v>
                </c:pt>
                <c:pt idx="59">
                  <c:v>1.15632295115746E-16</c:v>
                </c:pt>
                <c:pt idx="60">
                  <c:v>1.17838663856179E-16</c:v>
                </c:pt>
                <c:pt idx="61">
                  <c:v>1.19435684727269E-16</c:v>
                </c:pt>
                <c:pt idx="62">
                  <c:v>1.20164997173656E-16</c:v>
                </c:pt>
                <c:pt idx="63">
                  <c:v>1.21492438259349E-16</c:v>
                </c:pt>
                <c:pt idx="64">
                  <c:v>1.23777101231566E-16</c:v>
                </c:pt>
                <c:pt idx="65">
                  <c:v>1.26815715806455E-16</c:v>
                </c:pt>
                <c:pt idx="66">
                  <c:v>1.29741236731037E-16</c:v>
                </c:pt>
                <c:pt idx="67">
                  <c:v>1.31886243420989E-16</c:v>
                </c:pt>
                <c:pt idx="68">
                  <c:v>1.34022484038405E-16</c:v>
                </c:pt>
                <c:pt idx="69">
                  <c:v>1.36149958583284E-16</c:v>
                </c:pt>
                <c:pt idx="70">
                  <c:v>1.38268667055629E-16</c:v>
                </c:pt>
                <c:pt idx="71">
                  <c:v>1.40397593781456E-16</c:v>
                </c:pt>
                <c:pt idx="72">
                  <c:v>1.42632752333827E-16</c:v>
                </c:pt>
                <c:pt idx="73">
                  <c:v>1.44840335574772E-16</c:v>
                </c:pt>
                <c:pt idx="74">
                  <c:v>1.46923979701989E-16</c:v>
                </c:pt>
                <c:pt idx="75">
                  <c:v>1.4906213163022E-16</c:v>
                </c:pt>
                <c:pt idx="76">
                  <c:v>1.51201404734916E-16</c:v>
                </c:pt>
                <c:pt idx="77">
                  <c:v>1.53268588238764E-16</c:v>
                </c:pt>
                <c:pt idx="78">
                  <c:v>1.55317167874665E-16</c:v>
                </c:pt>
                <c:pt idx="79">
                  <c:v>1.57356981378098E-16</c:v>
                </c:pt>
                <c:pt idx="80">
                  <c:v>1.59388028749063E-16</c:v>
                </c:pt>
                <c:pt idx="81">
                  <c:v>1.61410309987559E-16</c:v>
                </c:pt>
                <c:pt idx="82">
                  <c:v>1.64615193921399E-16</c:v>
                </c:pt>
                <c:pt idx="83">
                  <c:v>1.67999424678353E-16</c:v>
                </c:pt>
                <c:pt idx="84">
                  <c:v>1.70166420766632E-16</c:v>
                </c:pt>
                <c:pt idx="85">
                  <c:v>1.71134502216031E-16</c:v>
                </c:pt>
                <c:pt idx="86">
                  <c:v>1.7143885015145E-16</c:v>
                </c:pt>
                <c:pt idx="87">
                  <c:v>1.72746704908788E-16</c:v>
                </c:pt>
                <c:pt idx="88">
                  <c:v>1.74707622207152E-16</c:v>
                </c:pt>
                <c:pt idx="89">
                  <c:v>1.76659773435352E-16</c:v>
                </c:pt>
                <c:pt idx="90">
                  <c:v>1.78603158593392E-16</c:v>
                </c:pt>
                <c:pt idx="91">
                  <c:v>1.80537777681267E-16</c:v>
                </c:pt>
                <c:pt idx="92">
                  <c:v>1.80371390161914E-16</c:v>
                </c:pt>
                <c:pt idx="93">
                  <c:v>1.78964418130002E-16</c:v>
                </c:pt>
                <c:pt idx="94">
                  <c:v>1.79611482332732E-16</c:v>
                </c:pt>
                <c:pt idx="95">
                  <c:v>1.81009148773948E-16</c:v>
                </c:pt>
                <c:pt idx="96">
                  <c:v>1.81415876743987E-16</c:v>
                </c:pt>
                <c:pt idx="97">
                  <c:v>1.82323562682661E-16</c:v>
                </c:pt>
                <c:pt idx="98">
                  <c:v>1.84196823703907E-16</c:v>
                </c:pt>
                <c:pt idx="99">
                  <c:v>1.86061319806068E-16</c:v>
                </c:pt>
                <c:pt idx="100">
                  <c:v>1.87917050989146E-16</c:v>
                </c:pt>
                <c:pt idx="101">
                  <c:v>1.8976401725314E-16</c:v>
                </c:pt>
                <c:pt idx="102">
                  <c:v>1.9088859155754E-16</c:v>
                </c:pt>
                <c:pt idx="103">
                  <c:v>1.90684561305367E-16</c:v>
                </c:pt>
                <c:pt idx="104">
                  <c:v>1.91198287887038E-16</c:v>
                </c:pt>
                <c:pt idx="105">
                  <c:v>1.9270262732924E-16</c:v>
                </c:pt>
                <c:pt idx="106">
                  <c:v>1.90275439786769E-16</c:v>
                </c:pt>
                <c:pt idx="107">
                  <c:v>1.88301636374041E-16</c:v>
                </c:pt>
                <c:pt idx="108">
                  <c:v>1.90087251718758E-16</c:v>
                </c:pt>
                <c:pt idx="109">
                  <c:v>1.91864103625987E-16</c:v>
                </c:pt>
                <c:pt idx="110">
                  <c:v>1.93632192095722E-16</c:v>
                </c:pt>
                <c:pt idx="111">
                  <c:v>1.95391517127966E-16</c:v>
                </c:pt>
                <c:pt idx="112">
                  <c:v>1.96931226900969E-16</c:v>
                </c:pt>
                <c:pt idx="113">
                  <c:v>1.96144255233766E-16</c:v>
                </c:pt>
                <c:pt idx="114">
                  <c:v>1.95612542045636E-16</c:v>
                </c:pt>
                <c:pt idx="115">
                  <c:v>1.97336814140268E-16</c:v>
                </c:pt>
                <c:pt idx="116">
                  <c:v>2.00549852972263E-16</c:v>
                </c:pt>
                <c:pt idx="117">
                  <c:v>2.04148215439541E-16</c:v>
                </c:pt>
                <c:pt idx="118">
                  <c:v>2.06218982396262E-16</c:v>
                </c:pt>
                <c:pt idx="119">
                  <c:v>2.07908202257045E-16</c:v>
                </c:pt>
                <c:pt idx="120">
                  <c:v>2.09588658841581E-16</c:v>
                </c:pt>
                <c:pt idx="121">
                  <c:v>2.11260352149877E-16</c:v>
                </c:pt>
                <c:pt idx="122">
                  <c:v>2.12923282181926E-16</c:v>
                </c:pt>
                <c:pt idx="123">
                  <c:v>2.14577448937728E-16</c:v>
                </c:pt>
                <c:pt idx="124">
                  <c:v>2.16222852417284E-16</c:v>
                </c:pt>
                <c:pt idx="125">
                  <c:v>2.178594926206E-16</c:v>
                </c:pt>
                <c:pt idx="126">
                  <c:v>2.19487369547673E-16</c:v>
                </c:pt>
                <c:pt idx="127">
                  <c:v>2.21106483198497E-16</c:v>
                </c:pt>
                <c:pt idx="128">
                  <c:v>2.2271683357308E-16</c:v>
                </c:pt>
                <c:pt idx="129">
                  <c:v>2.24318420671416E-16</c:v>
                </c:pt>
                <c:pt idx="130">
                  <c:v>2.25911244493504E-16</c:v>
                </c:pt>
                <c:pt idx="131">
                  <c:v>2.27495305039351E-16</c:v>
                </c:pt>
                <c:pt idx="132">
                  <c:v>2.29070602308954E-16</c:v>
                </c:pt>
                <c:pt idx="133">
                  <c:v>2.27982073778878E-16</c:v>
                </c:pt>
                <c:pt idx="134">
                  <c:v>2.24872563112096E-16</c:v>
                </c:pt>
                <c:pt idx="135">
                  <c:v>2.2438641992178E-16</c:v>
                </c:pt>
                <c:pt idx="136">
                  <c:v>2.24586823273603E-16</c:v>
                </c:pt>
                <c:pt idx="137">
                  <c:v>2.21371718080139E-16</c:v>
                </c:pt>
                <c:pt idx="138">
                  <c:v>2.19574620927823E-16</c:v>
                </c:pt>
                <c:pt idx="139">
                  <c:v>2.21088581705923E-16</c:v>
                </c:pt>
                <c:pt idx="140">
                  <c:v>2.22593781279215E-16</c:v>
                </c:pt>
                <c:pt idx="141">
                  <c:v>2.24090219647696E-16</c:v>
                </c:pt>
                <c:pt idx="142">
                  <c:v>2.25577896811371E-16</c:v>
                </c:pt>
                <c:pt idx="143">
                  <c:v>2.25892992010827E-16</c:v>
                </c:pt>
                <c:pt idx="144">
                  <c:v>2.23385665952229E-16</c:v>
                </c:pt>
                <c:pt idx="145">
                  <c:v>2.22091299580441E-16</c:v>
                </c:pt>
                <c:pt idx="146">
                  <c:v>2.2349856715089E-16</c:v>
                </c:pt>
                <c:pt idx="147">
                  <c:v>2.2081706844086E-16</c:v>
                </c:pt>
                <c:pt idx="148">
                  <c:v>2.18317685789858E-16</c:v>
                </c:pt>
                <c:pt idx="149">
                  <c:v>2.19744039983025E-16</c:v>
                </c:pt>
                <c:pt idx="150">
                  <c:v>2.21161634897457E-16</c:v>
                </c:pt>
                <c:pt idx="151">
                  <c:v>2.2257047053315E-16</c:v>
                </c:pt>
                <c:pt idx="152">
                  <c:v>2.23970546890101E-16</c:v>
                </c:pt>
                <c:pt idx="153">
                  <c:v>2.25224714652533E-16</c:v>
                </c:pt>
                <c:pt idx="154">
                  <c:v>2.20544094676487E-16</c:v>
                </c:pt>
                <c:pt idx="155">
                  <c:v>2.16294118217536E-16</c:v>
                </c:pt>
                <c:pt idx="156">
                  <c:v>2.17659159402181E-16</c:v>
                </c:pt>
                <c:pt idx="157">
                  <c:v>2.14100840081787E-16</c:v>
                </c:pt>
                <c:pt idx="158">
                  <c:v>2.09183781973713E-16</c:v>
                </c:pt>
                <c:pt idx="159">
                  <c:v>2.08979840881306E-16</c:v>
                </c:pt>
                <c:pt idx="160">
                  <c:v>2.10309854656836E-16</c:v>
                </c:pt>
                <c:pt idx="161">
                  <c:v>2.11631112483373E-16</c:v>
                </c:pt>
                <c:pt idx="162">
                  <c:v>2.1294361436092E-16</c:v>
                </c:pt>
                <c:pt idx="163">
                  <c:v>2.14247360289477E-16</c:v>
                </c:pt>
                <c:pt idx="164">
                  <c:v>2.12008549442837E-16</c:v>
                </c:pt>
                <c:pt idx="165">
                  <c:v>2.08793639188041E-16</c:v>
                </c:pt>
                <c:pt idx="166">
                  <c:v>2.09000781734062E-16</c:v>
                </c:pt>
                <c:pt idx="167">
                  <c:v>2.09297359544141E-16</c:v>
                </c:pt>
                <c:pt idx="168">
                  <c:v>2.08556387539278E-16</c:v>
                </c:pt>
                <c:pt idx="169">
                  <c:v>2.08780088994614E-16</c:v>
                </c:pt>
                <c:pt idx="170">
                  <c:v>2.10022551219882E-16</c:v>
                </c:pt>
                <c:pt idx="171">
                  <c:v>2.11256259492453E-16</c:v>
                </c:pt>
                <c:pt idx="172">
                  <c:v>2.12481213812324E-16</c:v>
                </c:pt>
                <c:pt idx="173">
                  <c:v>2.13697414179504E-16</c:v>
                </c:pt>
                <c:pt idx="174">
                  <c:v>2.13156778746057E-16</c:v>
                </c:pt>
                <c:pt idx="175">
                  <c:v>2.10877092567966E-16</c:v>
                </c:pt>
                <c:pt idx="176">
                  <c:v>2.10337375757653E-16</c:v>
                </c:pt>
                <c:pt idx="177">
                  <c:v>2.09916123679692E-16</c:v>
                </c:pt>
                <c:pt idx="178">
                  <c:v>2.03921613151209E-16</c:v>
                </c:pt>
                <c:pt idx="179">
                  <c:v>1.9978722424191E-16</c:v>
                </c:pt>
                <c:pt idx="180">
                  <c:v>2.00942155723694E-16</c:v>
                </c:pt>
                <c:pt idx="181">
                  <c:v>2.02088336780117E-16</c:v>
                </c:pt>
                <c:pt idx="182">
                  <c:v>2.03225767411179E-16</c:v>
                </c:pt>
                <c:pt idx="183">
                  <c:v>2.04354447616875E-16</c:v>
                </c:pt>
                <c:pt idx="184">
                  <c:v>2.03864414005519E-16</c:v>
                </c:pt>
                <c:pt idx="185">
                  <c:v>1.98132153915675E-16</c:v>
                </c:pt>
                <c:pt idx="186">
                  <c:v>1.94241252844145E-16</c:v>
                </c:pt>
                <c:pt idx="187">
                  <c:v>1.95334935116486E-16</c:v>
                </c:pt>
                <c:pt idx="188">
                  <c:v>1.90805111672943E-16</c:v>
                </c:pt>
                <c:pt idx="189">
                  <c:v>1.8630685598931E-16</c:v>
                </c:pt>
                <c:pt idx="190">
                  <c:v>1.87103149459874E-16</c:v>
                </c:pt>
                <c:pt idx="191">
                  <c:v>1.88161845575113E-16</c:v>
                </c:pt>
                <c:pt idx="192">
                  <c:v>1.89211796242538E-16</c:v>
                </c:pt>
                <c:pt idx="193">
                  <c:v>1.90253001462151E-16</c:v>
                </c:pt>
                <c:pt idx="194">
                  <c:v>1.91285461233951E-16</c:v>
                </c:pt>
                <c:pt idx="195">
                  <c:v>1.88119608095015E-16</c:v>
                </c:pt>
                <c:pt idx="196">
                  <c:v>1.84965330768315E-16</c:v>
                </c:pt>
                <c:pt idx="197">
                  <c:v>1.85813363455065E-16</c:v>
                </c:pt>
                <c:pt idx="198">
                  <c:v>1.84508870158775E-16</c:v>
                </c:pt>
                <c:pt idx="199">
                  <c:v>1.82231258177256E-16</c:v>
                </c:pt>
                <c:pt idx="200">
                  <c:v>1.82202098099902E-16</c:v>
                </c:pt>
                <c:pt idx="201">
                  <c:v>1.83173352844423E-16</c:v>
                </c:pt>
                <c:pt idx="202">
                  <c:v>1.84135865652898E-16</c:v>
                </c:pt>
                <c:pt idx="203">
                  <c:v>1.85089636525331E-16</c:v>
                </c:pt>
                <c:pt idx="204">
                  <c:v>1.86034665461711E-16</c:v>
                </c:pt>
                <c:pt idx="205">
                  <c:v>1.8386112560122E-16</c:v>
                </c:pt>
                <c:pt idx="206">
                  <c:v>1.80491993559777E-16</c:v>
                </c:pt>
                <c:pt idx="207">
                  <c:v>1.80140276306094E-16</c:v>
                </c:pt>
                <c:pt idx="208">
                  <c:v>1.7949969898087E-16</c:v>
                </c:pt>
                <c:pt idx="209">
                  <c:v>1.76800998613677E-16</c:v>
                </c:pt>
                <c:pt idx="210">
                  <c:v>1.75665508370815E-16</c:v>
                </c:pt>
                <c:pt idx="211">
                  <c:v>1.76549357843148E-16</c:v>
                </c:pt>
                <c:pt idx="212">
                  <c:v>1.77424469517174E-16</c:v>
                </c:pt>
                <c:pt idx="213">
                  <c:v>1.78290843392888E-16</c:v>
                </c:pt>
                <c:pt idx="214">
                  <c:v>1.79148479470294E-16</c:v>
                </c:pt>
                <c:pt idx="215">
                  <c:v>1.79336704927893E-16</c:v>
                </c:pt>
                <c:pt idx="216">
                  <c:v>1.78658443503008E-16</c:v>
                </c:pt>
                <c:pt idx="217">
                  <c:v>1.78635542048161E-16</c:v>
                </c:pt>
                <c:pt idx="218">
                  <c:v>1.79392461478146E-16</c:v>
                </c:pt>
                <c:pt idx="219">
                  <c:v>1.79780338508164E-16</c:v>
                </c:pt>
                <c:pt idx="220">
                  <c:v>1.8022664582805E-16</c:v>
                </c:pt>
                <c:pt idx="221">
                  <c:v>1.81023121590818E-16</c:v>
                </c:pt>
                <c:pt idx="222">
                  <c:v>1.81810860634541E-16</c:v>
                </c:pt>
                <c:pt idx="223">
                  <c:v>1.82589862959222E-16</c:v>
                </c:pt>
                <c:pt idx="224">
                  <c:v>1.8336012856486E-16</c:v>
                </c:pt>
                <c:pt idx="225">
                  <c:v>1.83852395815574E-16</c:v>
                </c:pt>
                <c:pt idx="226">
                  <c:v>1.82992202246371E-16</c:v>
                </c:pt>
                <c:pt idx="227">
                  <c:v>1.82411252015322E-16</c:v>
                </c:pt>
                <c:pt idx="228">
                  <c:v>1.83146572003237E-16</c:v>
                </c:pt>
                <c:pt idx="229">
                  <c:v>1.8065901758443E-16</c:v>
                </c:pt>
                <c:pt idx="230">
                  <c:v>1.7789295684909E-16</c:v>
                </c:pt>
                <c:pt idx="231">
                  <c:v>1.78223397511253E-16</c:v>
                </c:pt>
                <c:pt idx="232">
                  <c:v>1.78923778561002E-16</c:v>
                </c:pt>
                <c:pt idx="233">
                  <c:v>1.79615425829123E-16</c:v>
                </c:pt>
                <c:pt idx="234">
                  <c:v>1.80298339315624E-16</c:v>
                </c:pt>
                <c:pt idx="235">
                  <c:v>1.80972519020509E-16</c:v>
                </c:pt>
                <c:pt idx="236">
                  <c:v>1.78841377912504E-16</c:v>
                </c:pt>
                <c:pt idx="237">
                  <c:v>1.76491043054149E-16</c:v>
                </c:pt>
                <c:pt idx="238">
                  <c:v>1.76844664959364E-16</c:v>
                </c:pt>
                <c:pt idx="239">
                  <c:v>1.76827190607068E-16</c:v>
                </c:pt>
                <c:pt idx="240">
                  <c:v>1.76414200894369E-16</c:v>
                </c:pt>
                <c:pt idx="241">
                  <c:v>1.76646083775684E-16</c:v>
                </c:pt>
                <c:pt idx="242">
                  <c:v>1.77259137762383E-16</c:v>
                </c:pt>
                <c:pt idx="243">
                  <c:v>1.77863460472335E-16</c:v>
                </c:pt>
                <c:pt idx="244">
                  <c:v>1.78459051905539E-16</c:v>
                </c:pt>
                <c:pt idx="245">
                  <c:v>1.79045912061997E-16</c:v>
                </c:pt>
                <c:pt idx="246">
                  <c:v>1.79273963337751E-16</c:v>
                </c:pt>
                <c:pt idx="247">
                  <c:v>1.79294546854417E-16</c:v>
                </c:pt>
                <c:pt idx="248">
                  <c:v>1.79655556365171E-16</c:v>
                </c:pt>
                <c:pt idx="249">
                  <c:v>1.80098557019391E-16</c:v>
                </c:pt>
                <c:pt idx="250">
                  <c:v>1.80338391059257E-16</c:v>
                </c:pt>
                <c:pt idx="251">
                  <c:v>1.80678719015667E-16</c:v>
                </c:pt>
                <c:pt idx="252">
                  <c:v>1.81204462213258E-16</c:v>
                </c:pt>
                <c:pt idx="253">
                  <c:v>1.81721474665845E-16</c:v>
                </c:pt>
                <c:pt idx="254">
                  <c:v>1.82229756373432E-16</c:v>
                </c:pt>
                <c:pt idx="255">
                  <c:v>1.82729307336022E-16</c:v>
                </c:pt>
                <c:pt idx="256">
                  <c:v>1.83086838351021E-16</c:v>
                </c:pt>
                <c:pt idx="257">
                  <c:v>1.83209278672111E-16</c:v>
                </c:pt>
                <c:pt idx="258">
                  <c:v>1.83456645175486E-16</c:v>
                </c:pt>
                <c:pt idx="259">
                  <c:v>1.83890072859562E-16</c:v>
                </c:pt>
                <c:pt idx="260">
                  <c:v>1.84013110341577E-16</c:v>
                </c:pt>
                <c:pt idx="261">
                  <c:v>1.84159600356913E-16</c:v>
                </c:pt>
                <c:pt idx="262">
                  <c:v>1.84598037402058E-16</c:v>
                </c:pt>
                <c:pt idx="263">
                  <c:v>1.85027744128083E-16</c:v>
                </c:pt>
                <c:pt idx="264">
                  <c:v>1.85448720534991E-16</c:v>
                </c:pt>
                <c:pt idx="265">
                  <c:v>1.85860966622774E-16</c:v>
                </c:pt>
                <c:pt idx="266">
                  <c:v>1.86397246074979E-16</c:v>
                </c:pt>
                <c:pt idx="267">
                  <c:v>1.88068026637344E-16</c:v>
                </c:pt>
                <c:pt idx="268">
                  <c:v>1.89611163957062E-16</c:v>
                </c:pt>
                <c:pt idx="269">
                  <c:v>1.89988487726094E-16</c:v>
                </c:pt>
                <c:pt idx="270">
                  <c:v>1.90357080406828E-16</c:v>
                </c:pt>
                <c:pt idx="271">
                  <c:v>1.90716941999261E-16</c:v>
                </c:pt>
                <c:pt idx="272">
                  <c:v>1.91068072503397E-16</c:v>
                </c:pt>
                <c:pt idx="273">
                  <c:v>1.91410471919232E-16</c:v>
                </c:pt>
                <c:pt idx="274">
                  <c:v>1.91744140246767E-16</c:v>
                </c:pt>
                <c:pt idx="275">
                  <c:v>1.92069077486002E-16</c:v>
                </c:pt>
                <c:pt idx="276">
                  <c:v>1.92385283636936E-16</c:v>
                </c:pt>
                <c:pt idx="277">
                  <c:v>1.94102032594243E-16</c:v>
                </c:pt>
                <c:pt idx="278">
                  <c:v>1.96106312555712E-16</c:v>
                </c:pt>
                <c:pt idx="279">
                  <c:v>1.96672623373172E-16</c:v>
                </c:pt>
                <c:pt idx="280">
                  <c:v>1.97888052353612E-16</c:v>
                </c:pt>
                <c:pt idx="281">
                  <c:v>1.99841722073524E-16</c:v>
                </c:pt>
                <c:pt idx="282">
                  <c:v>2.00849103561094E-16</c:v>
                </c:pt>
                <c:pt idx="283">
                  <c:v>2.01104185500076E-16</c:v>
                </c:pt>
                <c:pt idx="284">
                  <c:v>2.01350534462211E-16</c:v>
                </c:pt>
                <c:pt idx="285">
                  <c:v>2.01588150447493E-16</c:v>
                </c:pt>
                <c:pt idx="286">
                  <c:v>2.01817033455924E-16</c:v>
                </c:pt>
                <c:pt idx="287">
                  <c:v>2.03573351281792E-16</c:v>
                </c:pt>
                <c:pt idx="288">
                  <c:v>2.06515613662084E-16</c:v>
                </c:pt>
                <c:pt idx="289">
                  <c:v>2.07902879139804E-16</c:v>
                </c:pt>
                <c:pt idx="290">
                  <c:v>2.09700628893475E-16</c:v>
                </c:pt>
                <c:pt idx="291">
                  <c:v>2.15453033180234E-16</c:v>
                </c:pt>
                <c:pt idx="292">
                  <c:v>2.19717400438208E-16</c:v>
                </c:pt>
                <c:pt idx="293">
                  <c:v>2.19885141579347E-16</c:v>
                </c:pt>
                <c:pt idx="294">
                  <c:v>2.20044145623993E-16</c:v>
                </c:pt>
                <c:pt idx="295">
                  <c:v>2.20194412572145E-16</c:v>
                </c:pt>
                <c:pt idx="296">
                  <c:v>2.20335942423816E-16</c:v>
                </c:pt>
                <c:pt idx="297">
                  <c:v>2.22546330077274E-16</c:v>
                </c:pt>
                <c:pt idx="298">
                  <c:v>2.29662816456391E-16</c:v>
                </c:pt>
                <c:pt idx="299">
                  <c:v>2.34869560647591E-16</c:v>
                </c:pt>
                <c:pt idx="300">
                  <c:v>2.35135914742136E-16</c:v>
                </c:pt>
                <c:pt idx="301">
                  <c:v>2.40183416167975E-16</c:v>
                </c:pt>
                <c:pt idx="302">
                  <c:v>2.45261071851432E-16</c:v>
                </c:pt>
                <c:pt idx="303">
                  <c:v>2.4534142581136E-16</c:v>
                </c:pt>
                <c:pt idx="304">
                  <c:v>2.45413037729365E-16</c:v>
                </c:pt>
                <c:pt idx="305">
                  <c:v>2.45475907605437E-16</c:v>
                </c:pt>
                <c:pt idx="306">
                  <c:v>2.45530035439589E-16</c:v>
                </c:pt>
                <c:pt idx="307">
                  <c:v>2.45832365460229E-16</c:v>
                </c:pt>
                <c:pt idx="308">
                  <c:v>2.51821039622029E-16</c:v>
                </c:pt>
                <c:pt idx="309">
                  <c:v>2.57813155571264E-16</c:v>
                </c:pt>
                <c:pt idx="310">
                  <c:v>2.57832312488026E-16</c:v>
                </c:pt>
                <c:pt idx="311">
                  <c:v>2.65452250710382E-16</c:v>
                </c:pt>
                <c:pt idx="312">
                  <c:v>2.76064940979884E-16</c:v>
                </c:pt>
                <c:pt idx="313">
                  <c:v>2.78644195487719E-16</c:v>
                </c:pt>
                <c:pt idx="314">
                  <c:v>2.78628369280236E-16</c:v>
                </c:pt>
                <c:pt idx="315">
                  <c:v>2.78603795705561E-16</c:v>
                </c:pt>
                <c:pt idx="316">
                  <c:v>2.78570474763696E-16</c:v>
                </c:pt>
                <c:pt idx="317">
                  <c:v>2.7852840645465E-16</c:v>
                </c:pt>
                <c:pt idx="318">
                  <c:v>2.8811146748702E-16</c:v>
                </c:pt>
                <c:pt idx="319">
                  <c:v>3.01439237142457E-16</c:v>
                </c:pt>
                <c:pt idx="320">
                  <c:v>3.04497559554369E-16</c:v>
                </c:pt>
                <c:pt idx="321">
                  <c:v>3.09947499322531E-16</c:v>
                </c:pt>
                <c:pt idx="322">
                  <c:v>3.21475806834768E-16</c:v>
                </c:pt>
                <c:pt idx="323">
                  <c:v>3.2748743043475E-16</c:v>
                </c:pt>
                <c:pt idx="324">
                  <c:v>3.27384108923347E-16</c:v>
                </c:pt>
                <c:pt idx="325">
                  <c:v>3.27272034067163E-16</c:v>
                </c:pt>
                <c:pt idx="326">
                  <c:v>3.27151205866149E-16</c:v>
                </c:pt>
                <c:pt idx="327">
                  <c:v>3.27021624320308E-16</c:v>
                </c:pt>
                <c:pt idx="328">
                  <c:v>3.32406040391293E-16</c:v>
                </c:pt>
                <c:pt idx="329">
                  <c:v>3.4355662457794E-16</c:v>
                </c:pt>
                <c:pt idx="330">
                  <c:v>3.49173578651685E-16</c:v>
                </c:pt>
                <c:pt idx="331">
                  <c:v>3.50979966180815E-16</c:v>
                </c:pt>
                <c:pt idx="332">
                  <c:v>3.59355288720591E-16</c:v>
                </c:pt>
                <c:pt idx="333">
                  <c:v>3.65976658291668E-16</c:v>
                </c:pt>
                <c:pt idx="334">
                  <c:v>3.65785790738313E-16</c:v>
                </c:pt>
                <c:pt idx="335">
                  <c:v>3.65586166171398E-16</c:v>
                </c:pt>
                <c:pt idx="336">
                  <c:v>3.65377784590925E-16</c:v>
                </c:pt>
                <c:pt idx="337">
                  <c:v>3.65160645996912E-16</c:v>
                </c:pt>
                <c:pt idx="338">
                  <c:v>3.67273050003323E-16</c:v>
                </c:pt>
                <c:pt idx="339">
                  <c:v>3.76746542970654E-16</c:v>
                </c:pt>
                <c:pt idx="340">
                  <c:v>3.84140355259908E-16</c:v>
                </c:pt>
                <c:pt idx="341">
                  <c:v>3.83888186308308E-16</c:v>
                </c:pt>
                <c:pt idx="342">
                  <c:v>3.88971196419437E-16</c:v>
                </c:pt>
                <c:pt idx="343">
                  <c:v>3.94355511448836E-16</c:v>
                </c:pt>
                <c:pt idx="344">
                  <c:v>3.94236313050204E-16</c:v>
                </c:pt>
                <c:pt idx="345">
                  <c:v>3.93949108107992E-16</c:v>
                </c:pt>
                <c:pt idx="346">
                  <c:v>3.93653143810354E-16</c:v>
                </c:pt>
                <c:pt idx="347">
                  <c:v>3.93348420157346E-16</c:v>
                </c:pt>
                <c:pt idx="348">
                  <c:v>3.93034937148953E-16</c:v>
                </c:pt>
                <c:pt idx="349">
                  <c:v>3.98039385709048E-16</c:v>
                </c:pt>
                <c:pt idx="350">
                  <c:v>4.03274539862956E-16</c:v>
                </c:pt>
                <c:pt idx="351">
                  <c:v>4.03027836964005E-16</c:v>
                </c:pt>
                <c:pt idx="352">
                  <c:v>4.05889154909169E-16</c:v>
                </c:pt>
                <c:pt idx="353">
                  <c:v>4.10158852180769E-16</c:v>
                </c:pt>
                <c:pt idx="354">
                  <c:v>4.11167532337293E-16</c:v>
                </c:pt>
                <c:pt idx="355">
                  <c:v>4.10792728720815E-16</c:v>
                </c:pt>
                <c:pt idx="356">
                  <c:v>4.10409164393528E-16</c:v>
                </c:pt>
                <c:pt idx="357">
                  <c:v>4.10016839355433E-16</c:v>
                </c:pt>
                <c:pt idx="358">
                  <c:v>4.09615753606529E-16</c:v>
                </c:pt>
                <c:pt idx="359">
                  <c:v>4.10854764216645E-16</c:v>
                </c:pt>
                <c:pt idx="360">
                  <c:v>4.12753194762087E-16</c:v>
                </c:pt>
                <c:pt idx="361">
                  <c:v>4.12982756934329E-16</c:v>
                </c:pt>
                <c:pt idx="362">
                  <c:v>4.16861540060377E-16</c:v>
                </c:pt>
                <c:pt idx="363">
                  <c:v>4.26517575873297E-16</c:v>
                </c:pt>
                <c:pt idx="364">
                  <c:v>4.31914960260761E-16</c:v>
                </c:pt>
                <c:pt idx="365">
                  <c:v>4.31452546011954E-16</c:v>
                </c:pt>
                <c:pt idx="366">
                  <c:v>4.30981369538812E-16</c:v>
                </c:pt>
                <c:pt idx="367">
                  <c:v>4.30501430841332E-16</c:v>
                </c:pt>
                <c:pt idx="368">
                  <c:v>4.30012729919564E-16</c:v>
                </c:pt>
                <c:pt idx="369">
                  <c:v>4.33845000025343E-16</c:v>
                </c:pt>
                <c:pt idx="370">
                  <c:v>4.43203753854558E-16</c:v>
                </c:pt>
                <c:pt idx="371">
                  <c:v>4.48273091164479E-16</c:v>
                </c:pt>
                <c:pt idx="372">
                  <c:v>4.45290903243196E-16</c:v>
                </c:pt>
                <c:pt idx="373">
                  <c:v>4.31348826554444E-16</c:v>
                </c:pt>
                <c:pt idx="374">
                  <c:v>4.20361344582785E-16</c:v>
                </c:pt>
                <c:pt idx="375">
                  <c:v>4.19811305066141E-16</c:v>
                </c:pt>
                <c:pt idx="376">
                  <c:v>4.19252503714717E-16</c:v>
                </c:pt>
                <c:pt idx="377">
                  <c:v>4.1868494052847E-16</c:v>
                </c:pt>
                <c:pt idx="378">
                  <c:v>4.18108615507395E-16</c:v>
                </c:pt>
                <c:pt idx="379">
                  <c:v>4.1437953927237E-16</c:v>
                </c:pt>
                <c:pt idx="380">
                  <c:v>3.9784025744465E-16</c:v>
                </c:pt>
                <c:pt idx="381">
                  <c:v>3.85168808793027E-16</c:v>
                </c:pt>
                <c:pt idx="382">
                  <c:v>3.8455743935817E-16</c:v>
                </c:pt>
                <c:pt idx="383">
                  <c:v>3.82913760501232E-16</c:v>
                </c:pt>
                <c:pt idx="384">
                  <c:v>3.81168330202481E-16</c:v>
                </c:pt>
                <c:pt idx="385">
                  <c:v>3.80432291953995E-16</c:v>
                </c:pt>
                <c:pt idx="386">
                  <c:v>3.79785883663116E-16</c:v>
                </c:pt>
                <c:pt idx="387">
                  <c:v>3.79130715731627E-16</c:v>
                </c:pt>
                <c:pt idx="388">
                  <c:v>3.78466788159555E-16</c:v>
                </c:pt>
                <c:pt idx="389">
                  <c:v>3.77794100946886E-16</c:v>
                </c:pt>
                <c:pt idx="390">
                  <c:v>3.85329929763684E-16</c:v>
                </c:pt>
                <c:pt idx="391">
                  <c:v>3.93957820974006E-16</c:v>
                </c:pt>
                <c:pt idx="392">
                  <c:v>3.93996389036168E-16</c:v>
                </c:pt>
                <c:pt idx="393">
                  <c:v>4.02559232954622E-16</c:v>
                </c:pt>
                <c:pt idx="394">
                  <c:v>4.17071643819667E-16</c:v>
                </c:pt>
                <c:pt idx="395">
                  <c:v>4.22006724129577E-16</c:v>
                </c:pt>
                <c:pt idx="396">
                  <c:v>4.21272709353315E-16</c:v>
                </c:pt>
                <c:pt idx="397">
                  <c:v>4.20529931808596E-16</c:v>
                </c:pt>
                <c:pt idx="398">
                  <c:v>4.19778391495421E-16</c:v>
                </c:pt>
                <c:pt idx="399">
                  <c:v>4.19018088413786E-16</c:v>
                </c:pt>
                <c:pt idx="400">
                  <c:v>4.24133658904021E-16</c:v>
                </c:pt>
                <c:pt idx="401">
                  <c:v>4.32623701887776E-16</c:v>
                </c:pt>
                <c:pt idx="402">
                  <c:v>4.35100921165755E-16</c:v>
                </c:pt>
                <c:pt idx="403">
                  <c:v>4.34034694406304E-16</c:v>
                </c:pt>
                <c:pt idx="404">
                  <c:v>4.32522203617361E-16</c:v>
                </c:pt>
                <c:pt idx="405">
                  <c:v>4.31272367542281E-16</c:v>
                </c:pt>
                <c:pt idx="406">
                  <c:v>4.30450720180762E-16</c:v>
                </c:pt>
                <c:pt idx="407">
                  <c:v>4.29620309102991E-16</c:v>
                </c:pt>
                <c:pt idx="408">
                  <c:v>4.28781134308959E-16</c:v>
                </c:pt>
                <c:pt idx="409">
                  <c:v>4.27933195798667E-16</c:v>
                </c:pt>
                <c:pt idx="410">
                  <c:v>4.28005845766949E-16</c:v>
                </c:pt>
                <c:pt idx="411">
                  <c:v>4.2952448278927E-16</c:v>
                </c:pt>
                <c:pt idx="412">
                  <c:v>4.30110813761746E-16</c:v>
                </c:pt>
                <c:pt idx="413">
                  <c:v>4.2890771103494E-16</c:v>
                </c:pt>
                <c:pt idx="414">
                  <c:v>4.25278599236222E-16</c:v>
                </c:pt>
                <c:pt idx="415">
                  <c:v>4.21987545985797E-16</c:v>
                </c:pt>
                <c:pt idx="416">
                  <c:v>4.21078260669385E-16</c:v>
                </c:pt>
                <c:pt idx="417">
                  <c:v>4.20160211675675E-16</c:v>
                </c:pt>
                <c:pt idx="418">
                  <c:v>4.19233399004657E-16</c:v>
                </c:pt>
                <c:pt idx="419">
                  <c:v>4.18297822656214E-16</c:v>
                </c:pt>
                <c:pt idx="420">
                  <c:v>4.16746122324098E-16</c:v>
                </c:pt>
                <c:pt idx="421">
                  <c:v>4.11087170619223E-16</c:v>
                </c:pt>
                <c:pt idx="422">
                  <c:v>4.06105260488781E-16</c:v>
                </c:pt>
                <c:pt idx="423">
                  <c:v>4.05134630168229E-16</c:v>
                </c:pt>
                <c:pt idx="424">
                  <c:v>3.98083033139075E-16</c:v>
                </c:pt>
                <c:pt idx="425">
                  <c:v>3.90188849069038E-16</c:v>
                </c:pt>
                <c:pt idx="426">
                  <c:v>3.88183559623515E-16</c:v>
                </c:pt>
                <c:pt idx="427">
                  <c:v>3.87177878534453E-16</c:v>
                </c:pt>
                <c:pt idx="428">
                  <c:v>3.86163435160062E-16</c:v>
                </c:pt>
                <c:pt idx="429">
                  <c:v>3.85140229500309E-16</c:v>
                </c:pt>
                <c:pt idx="430">
                  <c:v>3.84108261555256E-16</c:v>
                </c:pt>
                <c:pt idx="431">
                  <c:v>3.80601472411518E-16</c:v>
                </c:pt>
                <c:pt idx="432">
                  <c:v>3.76731610194674E-16</c:v>
                </c:pt>
                <c:pt idx="433">
                  <c:v>3.75288275680807E-16</c:v>
                </c:pt>
                <c:pt idx="434">
                  <c:v>3.79460329185438E-16</c:v>
                </c:pt>
                <c:pt idx="435">
                  <c:v>3.87668989767741E-16</c:v>
                </c:pt>
                <c:pt idx="436">
                  <c:v>3.90560989032832E-16</c:v>
                </c:pt>
                <c:pt idx="437">
                  <c:v>3.89467684817776E-16</c:v>
                </c:pt>
                <c:pt idx="438">
                  <c:v>3.88365617504849E-16</c:v>
                </c:pt>
                <c:pt idx="439">
                  <c:v>3.87254787094E-16</c:v>
                </c:pt>
                <c:pt idx="440">
                  <c:v>3.86135193585266E-16</c:v>
                </c:pt>
                <c:pt idx="441">
                  <c:v>3.92345113969685E-16</c:v>
                </c:pt>
                <c:pt idx="442">
                  <c:v>4.04137021507452E-16</c:v>
                </c:pt>
                <c:pt idx="443">
                  <c:v>4.08439789085025E-16</c:v>
                </c:pt>
                <c:pt idx="444">
                  <c:v>4.08400050742724E-16</c:v>
                </c:pt>
                <c:pt idx="445">
                  <c:v>4.10750044341267E-16</c:v>
                </c:pt>
                <c:pt idx="446">
                  <c:v>4.11998433795303E-16</c:v>
                </c:pt>
                <c:pt idx="447">
                  <c:v>4.10817490729773E-16</c:v>
                </c:pt>
                <c:pt idx="448">
                  <c:v>4.09627782683779E-16</c:v>
                </c:pt>
                <c:pt idx="449">
                  <c:v>4.0842930965734E-16</c:v>
                </c:pt>
                <c:pt idx="450">
                  <c:v>4.07222071650424E-16</c:v>
                </c:pt>
                <c:pt idx="451">
                  <c:v>4.0399864101734E-16</c:v>
                </c:pt>
                <c:pt idx="452">
                  <c:v>3.96850422266747E-16</c:v>
                </c:pt>
                <c:pt idx="453">
                  <c:v>3.91757669357521E-16</c:v>
                </c:pt>
                <c:pt idx="454">
                  <c:v>3.9009457575113E-16</c:v>
                </c:pt>
                <c:pt idx="455">
                  <c:v>3.81387593309369E-16</c:v>
                </c:pt>
                <c:pt idx="456">
                  <c:v>3.73342134403952E-16</c:v>
                </c:pt>
                <c:pt idx="457">
                  <c:v>3.72073545721655E-16</c:v>
                </c:pt>
                <c:pt idx="458">
                  <c:v>3.70796193608591E-16</c:v>
                </c:pt>
                <c:pt idx="459">
                  <c:v>3.695100780647E-16</c:v>
                </c:pt>
                <c:pt idx="460">
                  <c:v>3.68215199090026E-16</c:v>
                </c:pt>
                <c:pt idx="461">
                  <c:v>3.66911385665665E-16</c:v>
                </c:pt>
                <c:pt idx="462">
                  <c:v>3.65596412869929E-16</c:v>
                </c:pt>
                <c:pt idx="463">
                  <c:v>3.64272847702661E-16</c:v>
                </c:pt>
                <c:pt idx="464">
                  <c:v>3.62942915005223E-16</c:v>
                </c:pt>
                <c:pt idx="465">
                  <c:v>3.71207175091938E-16</c:v>
                </c:pt>
                <c:pt idx="466">
                  <c:v>3.82763402151847E-16</c:v>
                </c:pt>
                <c:pt idx="467">
                  <c:v>3.84224862845036E-16</c:v>
                </c:pt>
                <c:pt idx="468">
                  <c:v>3.8285987327243E-16</c:v>
                </c:pt>
                <c:pt idx="469">
                  <c:v>3.81486118723552E-16</c:v>
                </c:pt>
                <c:pt idx="470">
                  <c:v>3.80103599198428E-16</c:v>
                </c:pt>
                <c:pt idx="471">
                  <c:v>3.78712314697071E-16</c:v>
                </c:pt>
                <c:pt idx="472">
                  <c:v>3.86536910609209E-16</c:v>
                </c:pt>
                <c:pt idx="473">
                  <c:v>3.9728537702335E-16</c:v>
                </c:pt>
                <c:pt idx="474">
                  <c:v>3.98369207454992E-16</c:v>
                </c:pt>
                <c:pt idx="475">
                  <c:v>4.05602002957708E-16</c:v>
                </c:pt>
                <c:pt idx="476">
                  <c:v>4.21730189793201E-16</c:v>
                </c:pt>
                <c:pt idx="477">
                  <c:v>4.29162823351917E-16</c:v>
                </c:pt>
                <c:pt idx="478">
                  <c:v>4.27710174385021E-16</c:v>
                </c:pt>
                <c:pt idx="479">
                  <c:v>4.26248757440338E-16</c:v>
                </c:pt>
                <c:pt idx="480">
                  <c:v>4.2477857251787E-16</c:v>
                </c:pt>
                <c:pt idx="481">
                  <c:v>4.23299619617635E-16</c:v>
                </c:pt>
                <c:pt idx="482">
                  <c:v>4.21811898739646E-16</c:v>
                </c:pt>
                <c:pt idx="483">
                  <c:v>4.20315409883815E-16</c:v>
                </c:pt>
                <c:pt idx="484">
                  <c:v>4.18810153050251E-16</c:v>
                </c:pt>
                <c:pt idx="485">
                  <c:v>4.2679461377376E-16</c:v>
                </c:pt>
                <c:pt idx="486">
                  <c:v>4.66189417112033E-16</c:v>
                </c:pt>
                <c:pt idx="487">
                  <c:v>5.00381909718636E-16</c:v>
                </c:pt>
                <c:pt idx="488">
                  <c:v>4.98841576041613E-16</c:v>
                </c:pt>
                <c:pt idx="489">
                  <c:v>4.9729247111938E-16</c:v>
                </c:pt>
                <c:pt idx="490">
                  <c:v>4.95734594951902E-16</c:v>
                </c:pt>
                <c:pt idx="491">
                  <c:v>4.94167947539241E-16</c:v>
                </c:pt>
                <c:pt idx="492">
                  <c:v>4.95565064429591E-16</c:v>
                </c:pt>
                <c:pt idx="493">
                  <c:v>5.0524819615658E-16</c:v>
                </c:pt>
                <c:pt idx="494">
                  <c:v>5.12193030260871E-16</c:v>
                </c:pt>
                <c:pt idx="495">
                  <c:v>5.1059129680384E-16</c:v>
                </c:pt>
                <c:pt idx="496">
                  <c:v>5.08980791402371E-16</c:v>
                </c:pt>
                <c:pt idx="497">
                  <c:v>5.07361514056466E-16</c:v>
                </c:pt>
                <c:pt idx="498">
                  <c:v>5.05733464766027E-16</c:v>
                </c:pt>
                <c:pt idx="499">
                  <c:v>5.04096643531155E-16</c:v>
                </c:pt>
                <c:pt idx="500">
                  <c:v>5.02451050351807E-16</c:v>
                </c:pt>
                <c:pt idx="501">
                  <c:v>5.00796685227994E-16</c:v>
                </c:pt>
                <c:pt idx="502">
                  <c:v>4.99171785038735E-16</c:v>
                </c:pt>
                <c:pt idx="503">
                  <c:v>5.04355734571263E-16</c:v>
                </c:pt>
                <c:pt idx="504">
                  <c:v>5.09682089398888E-16</c:v>
                </c:pt>
                <c:pt idx="505">
                  <c:v>5.07992635982274E-16</c:v>
                </c:pt>
                <c:pt idx="506">
                  <c:v>5.27223180761265E-16</c:v>
                </c:pt>
                <c:pt idx="507">
                  <c:v>5.57173093218719E-16</c:v>
                </c:pt>
                <c:pt idx="508">
                  <c:v>5.64675887134794E-16</c:v>
                </c:pt>
                <c:pt idx="509">
                  <c:v>5.62951341137067E-16</c:v>
                </c:pt>
                <c:pt idx="510">
                  <c:v>5.61218021186851E-16</c:v>
                </c:pt>
                <c:pt idx="511">
                  <c:v>5.59475927284021E-16</c:v>
                </c:pt>
                <c:pt idx="512">
                  <c:v>5.5772505942862E-16</c:v>
                </c:pt>
                <c:pt idx="513">
                  <c:v>5.77267359879835E-16</c:v>
                </c:pt>
                <c:pt idx="514">
                  <c:v>6.06975357998764E-16</c:v>
                </c:pt>
                <c:pt idx="515">
                  <c:v>6.13918839363163E-16</c:v>
                </c:pt>
                <c:pt idx="516">
                  <c:v>6.16565175784896E-16</c:v>
                </c:pt>
                <c:pt idx="517">
                  <c:v>6.24529627455069E-16</c:v>
                </c:pt>
                <c:pt idx="518">
                  <c:v>6.28078543773129E-16</c:v>
                </c:pt>
                <c:pt idx="519">
                  <c:v>6.26266251118866E-16</c:v>
                </c:pt>
                <c:pt idx="520">
                  <c:v>6.24445182843548E-16</c:v>
                </c:pt>
                <c:pt idx="521">
                  <c:v>6.22615338947159E-16</c:v>
                </c:pt>
                <c:pt idx="522">
                  <c:v>6.20776719429837E-16</c:v>
                </c:pt>
                <c:pt idx="523">
                  <c:v>6.22610769970345E-16</c:v>
                </c:pt>
                <c:pt idx="524">
                  <c:v>6.28633363953544E-16</c:v>
                </c:pt>
                <c:pt idx="525">
                  <c:v>6.30977293293155E-16</c:v>
                </c:pt>
                <c:pt idx="526">
                  <c:v>6.33685923303357E-16</c:v>
                </c:pt>
                <c:pt idx="527">
                  <c:v>6.55848195842881E-16</c:v>
                </c:pt>
                <c:pt idx="528">
                  <c:v>6.74571319029547E-16</c:v>
                </c:pt>
                <c:pt idx="529">
                  <c:v>6.72671267650605E-16</c:v>
                </c:pt>
                <c:pt idx="530">
                  <c:v>6.70762439557138E-16</c:v>
                </c:pt>
                <c:pt idx="531">
                  <c:v>6.6884483474944E-16</c:v>
                </c:pt>
                <c:pt idx="532">
                  <c:v>6.66918453227391E-16</c:v>
                </c:pt>
                <c:pt idx="533">
                  <c:v>6.72447527107835E-16</c:v>
                </c:pt>
                <c:pt idx="534">
                  <c:v>7.08377582833915E-16</c:v>
                </c:pt>
                <c:pt idx="535">
                  <c:v>7.39488032023089E-16</c:v>
                </c:pt>
                <c:pt idx="536">
                  <c:v>7.37526542051197E-16</c:v>
                </c:pt>
                <c:pt idx="537">
                  <c:v>7.61029643064927E-16</c:v>
                </c:pt>
                <c:pt idx="538">
                  <c:v>7.88363048632139E-16</c:v>
                </c:pt>
                <c:pt idx="539">
                  <c:v>7.88397001086613E-16</c:v>
                </c:pt>
                <c:pt idx="540">
                  <c:v>7.86400398451507E-16</c:v>
                </c:pt>
                <c:pt idx="541">
                  <c:v>7.84395017349607E-16</c:v>
                </c:pt>
                <c:pt idx="542">
                  <c:v>7.82380857781687E-16</c:v>
                </c:pt>
                <c:pt idx="543">
                  <c:v>7.80357919747677E-16</c:v>
                </c:pt>
                <c:pt idx="544">
                  <c:v>7.5351817422466E-16</c:v>
                </c:pt>
                <c:pt idx="545">
                  <c:v>7.26892244231028E-16</c:v>
                </c:pt>
                <c:pt idx="546">
                  <c:v>7.23537653572347E-16</c:v>
                </c:pt>
                <c:pt idx="547">
                  <c:v>7.21479602983059E-16</c:v>
                </c:pt>
                <c:pt idx="548">
                  <c:v>7.19412774523938E-16</c:v>
                </c:pt>
                <c:pt idx="549">
                  <c:v>7.17337168195505E-16</c:v>
                </c:pt>
                <c:pt idx="550">
                  <c:v>7.15252783997939E-16</c:v>
                </c:pt>
                <c:pt idx="551">
                  <c:v>7.13159621930735E-16</c:v>
                </c:pt>
                <c:pt idx="552">
                  <c:v>7.11057681993969E-16</c:v>
                </c:pt>
                <c:pt idx="553">
                  <c:v>7.08946964187764E-16</c:v>
                </c:pt>
                <c:pt idx="554">
                  <c:v>6.96846295443831E-16</c:v>
                </c:pt>
                <c:pt idx="555">
                  <c:v>6.80548844265474E-16</c:v>
                </c:pt>
                <c:pt idx="556">
                  <c:v>6.74003672601674E-16</c:v>
                </c:pt>
                <c:pt idx="557">
                  <c:v>6.92470556114935E-16</c:v>
                </c:pt>
                <c:pt idx="558">
                  <c:v>7.47238154200634E-16</c:v>
                </c:pt>
                <c:pt idx="559">
                  <c:v>7.83698062778973E-16</c:v>
                </c:pt>
                <c:pt idx="560">
                  <c:v>7.81525899459691E-16</c:v>
                </c:pt>
                <c:pt idx="561">
                  <c:v>7.7934495724739E-16</c:v>
                </c:pt>
                <c:pt idx="562">
                  <c:v>7.77155236141978E-16</c:v>
                </c:pt>
                <c:pt idx="563">
                  <c:v>7.74956736143734E-16</c:v>
                </c:pt>
                <c:pt idx="564">
                  <c:v>7.72749457252374E-16</c:v>
                </c:pt>
                <c:pt idx="565">
                  <c:v>7.70533399467785E-16</c:v>
                </c:pt>
                <c:pt idx="566">
                  <c:v>7.68308562790479E-16</c:v>
                </c:pt>
                <c:pt idx="567">
                  <c:v>7.61237626604409E-16</c:v>
                </c:pt>
                <c:pt idx="568">
                  <c:v>7.25778256015071E-16</c:v>
                </c:pt>
                <c:pt idx="569">
                  <c:v>6.97153683674085E-16</c:v>
                </c:pt>
                <c:pt idx="570">
                  <c:v>6.94893732464643E-16</c:v>
                </c:pt>
                <c:pt idx="571">
                  <c:v>6.92625003111749E-16</c:v>
                </c:pt>
                <c:pt idx="572">
                  <c:v>6.90347495614871E-16</c:v>
                </c:pt>
                <c:pt idx="573">
                  <c:v>6.88061209974521E-16</c:v>
                </c:pt>
                <c:pt idx="574">
                  <c:v>6.79667322677691E-16</c:v>
                </c:pt>
                <c:pt idx="575">
                  <c:v>6.3926309893351E-16</c:v>
                </c:pt>
                <c:pt idx="576">
                  <c:v>6.07772543698738E-16</c:v>
                </c:pt>
                <c:pt idx="577">
                  <c:v>6.05451146978456E-16</c:v>
                </c:pt>
                <c:pt idx="578">
                  <c:v>6.25116872155941E-16</c:v>
                </c:pt>
                <c:pt idx="579">
                  <c:v>6.5002345848069E-16</c:v>
                </c:pt>
                <c:pt idx="580">
                  <c:v>6.51300252797918E-16</c:v>
                </c:pt>
                <c:pt idx="581">
                  <c:v>6.48943746072212E-16</c:v>
                </c:pt>
                <c:pt idx="582">
                  <c:v>6.46578461468528E-16</c:v>
                </c:pt>
                <c:pt idx="583">
                  <c:v>6.44204398986917E-16</c:v>
                </c:pt>
                <c:pt idx="584">
                  <c:v>6.41821558627035E-16</c:v>
                </c:pt>
                <c:pt idx="585">
                  <c:v>6.56430546082921E-16</c:v>
                </c:pt>
                <c:pt idx="586">
                  <c:v>6.74373927473981E-16</c:v>
                </c:pt>
                <c:pt idx="587">
                  <c:v>6.74396669809386E-16</c:v>
                </c:pt>
                <c:pt idx="588">
                  <c:v>6.4455933877585E-16</c:v>
                </c:pt>
                <c:pt idx="589">
                  <c:v>6.01633321144663E-16</c:v>
                </c:pt>
                <c:pt idx="590">
                  <c:v>5.84701886749361E-16</c:v>
                </c:pt>
                <c:pt idx="591">
                  <c:v>5.82257600731095E-16</c:v>
                </c:pt>
                <c:pt idx="592">
                  <c:v>5.79804537505068E-16</c:v>
                </c:pt>
                <c:pt idx="593">
                  <c:v>5.77342697071281E-16</c:v>
                </c:pt>
                <c:pt idx="594">
                  <c:v>5.74872079429683E-16</c:v>
                </c:pt>
                <c:pt idx="595">
                  <c:v>5.4838534955061E-16</c:v>
                </c:pt>
                <c:pt idx="596">
                  <c:v>5.11153499224164E-16</c:v>
                </c:pt>
                <c:pt idx="597">
                  <c:v>4.96585784667352E-16</c:v>
                </c:pt>
                <c:pt idx="598">
                  <c:v>4.93569686146726E-16</c:v>
                </c:pt>
                <c:pt idx="599">
                  <c:v>4.89575827735752E-16</c:v>
                </c:pt>
                <c:pt idx="600">
                  <c:v>4.86086344301897E-16</c:v>
                </c:pt>
                <c:pt idx="601">
                  <c:v>4.8355429307969E-16</c:v>
                </c:pt>
                <c:pt idx="602">
                  <c:v>4.81013466106979E-16</c:v>
                </c:pt>
                <c:pt idx="603">
                  <c:v>4.78463863383892E-16</c:v>
                </c:pt>
                <c:pt idx="604">
                  <c:v>4.7590548491042E-16</c:v>
                </c:pt>
                <c:pt idx="605">
                  <c:v>4.77639671707383E-16</c:v>
                </c:pt>
                <c:pt idx="606">
                  <c:v>4.87614029367826E-16</c:v>
                </c:pt>
                <c:pt idx="607">
                  <c:v>4.93482647976446E-16</c:v>
                </c:pt>
                <c:pt idx="608">
                  <c:v>4.93316911373138E-16</c:v>
                </c:pt>
                <c:pt idx="609">
                  <c:v>5.24287587567058E-16</c:v>
                </c:pt>
                <c:pt idx="610">
                  <c:v>5.56989889482608E-16</c:v>
                </c:pt>
                <c:pt idx="611">
                  <c:v>5.54370076301706E-16</c:v>
                </c:pt>
                <c:pt idx="612">
                  <c:v>5.51741485431906E-16</c:v>
                </c:pt>
                <c:pt idx="613">
                  <c:v>5.4910411687348E-16</c:v>
                </c:pt>
                <c:pt idx="614">
                  <c:v>5.46457970626296E-16</c:v>
                </c:pt>
                <c:pt idx="615">
                  <c:v>5.4712604925408E-16</c:v>
                </c:pt>
                <c:pt idx="616">
                  <c:v>5.84845226369507E-16</c:v>
                </c:pt>
                <c:pt idx="617">
                  <c:v>6.24557381923043E-16</c:v>
                </c:pt>
                <c:pt idx="618">
                  <c:v>6.21876123205406E-16</c:v>
                </c:pt>
                <c:pt idx="619">
                  <c:v>7.21758600262222E-16</c:v>
                </c:pt>
                <c:pt idx="620">
                  <c:v>9.03895329747687E-16</c:v>
                </c:pt>
                <c:pt idx="621">
                  <c:v>9.46922570849248E-16</c:v>
                </c:pt>
                <c:pt idx="622">
                  <c:v>9.44206190431532E-16</c:v>
                </c:pt>
                <c:pt idx="623">
                  <c:v>9.41481028222447E-16</c:v>
                </c:pt>
                <c:pt idx="624">
                  <c:v>9.38747084221218E-16</c:v>
                </c:pt>
                <c:pt idx="625">
                  <c:v>9.36004358428199E-16</c:v>
                </c:pt>
                <c:pt idx="626">
                  <c:v>1.18189949088957E-15</c:v>
                </c:pt>
                <c:pt idx="627">
                  <c:v>1.74433329280198E-15</c:v>
                </c:pt>
                <c:pt idx="628">
                  <c:v>1.90259405847142E-15</c:v>
                </c:pt>
                <c:pt idx="629">
                  <c:v>2.20900125378901E-15</c:v>
                </c:pt>
                <c:pt idx="630">
                  <c:v>3.14155659974255E-15</c:v>
                </c:pt>
                <c:pt idx="631">
                  <c:v>3.88513119123992E-15</c:v>
                </c:pt>
                <c:pt idx="632">
                  <c:v>3.88232697697037E-15</c:v>
                </c:pt>
                <c:pt idx="633">
                  <c:v>3.87951397690807E-15</c:v>
                </c:pt>
                <c:pt idx="634">
                  <c:v>3.87669219106815E-15</c:v>
                </c:pt>
                <c:pt idx="635">
                  <c:v>3.87386161945667E-15</c:v>
                </c:pt>
                <c:pt idx="636">
                  <c:v>3.87102226205576E-15</c:v>
                </c:pt>
                <c:pt idx="637">
                  <c:v>3.86817411887696E-15</c:v>
                </c:pt>
                <c:pt idx="638">
                  <c:v>3.86531718992326E-15</c:v>
                </c:pt>
                <c:pt idx="639">
                  <c:v>4.21022430019655E-15</c:v>
                </c:pt>
                <c:pt idx="640">
                  <c:v>6.18439857290161E-15</c:v>
                </c:pt>
                <c:pt idx="641">
                  <c:v>9.33166440478703E-15</c:v>
                </c:pt>
                <c:pt idx="642">
                  <c:v>9.3287723315641E-15</c:v>
                </c:pt>
                <c:pt idx="643">
                  <c:v>9.32587147182779E-15</c:v>
                </c:pt>
                <c:pt idx="644">
                  <c:v>9.32296182559438E-15</c:v>
                </c:pt>
                <c:pt idx="645">
                  <c:v>9.32004339284623E-15</c:v>
                </c:pt>
                <c:pt idx="646">
                  <c:v>9.58115362160636E-15</c:v>
                </c:pt>
                <c:pt idx="647">
                  <c:v>1.06040656112566E-14</c:v>
                </c:pt>
                <c:pt idx="648">
                  <c:v>1.146982398511E-14</c:v>
                </c:pt>
                <c:pt idx="649">
                  <c:v>1.14670301124798E-14</c:v>
                </c:pt>
                <c:pt idx="650">
                  <c:v>1.14737541413253E-14</c:v>
                </c:pt>
                <c:pt idx="651">
                  <c:v>1.14803255186508E-14</c:v>
                </c:pt>
                <c:pt idx="652">
                  <c:v>1.14773455798889E-14</c:v>
                </c:pt>
                <c:pt idx="653">
                  <c:v>1.14743568545142E-14</c:v>
                </c:pt>
                <c:pt idx="654">
                  <c:v>1.14713593424214E-14</c:v>
                </c:pt>
                <c:pt idx="655">
                  <c:v>1.14683530438234E-14</c:v>
                </c:pt>
                <c:pt idx="656">
                  <c:v>1.14519454752186E-14</c:v>
                </c:pt>
                <c:pt idx="657">
                  <c:v>1.09867685545522E-14</c:v>
                </c:pt>
                <c:pt idx="658">
                  <c:v>1.0568839777055E-14</c:v>
                </c:pt>
                <c:pt idx="659">
                  <c:v>1.05657983320719E-14</c:v>
                </c:pt>
                <c:pt idx="660">
                  <c:v>9.90623236775454E-15</c:v>
                </c:pt>
                <c:pt idx="661">
                  <c:v>9.14632839259164E-15</c:v>
                </c:pt>
                <c:pt idx="662">
                  <c:v>8.97270423545015E-15</c:v>
                </c:pt>
                <c:pt idx="663">
                  <c:v>8.96962764424315E-15</c:v>
                </c:pt>
                <c:pt idx="664">
                  <c:v>8.96654226658871E-15</c:v>
                </c:pt>
                <c:pt idx="665">
                  <c:v>8.96344810240562E-15</c:v>
                </c:pt>
                <c:pt idx="666">
                  <c:v>8.96034515174166E-15</c:v>
                </c:pt>
                <c:pt idx="667">
                  <c:v>8.3528233613632E-15</c:v>
                </c:pt>
                <c:pt idx="668">
                  <c:v>7.67074076401841E-15</c:v>
                </c:pt>
                <c:pt idx="669">
                  <c:v>7.52236460355858E-15</c:v>
                </c:pt>
                <c:pt idx="670">
                  <c:v>7.26897395262344E-15</c:v>
                </c:pt>
                <c:pt idx="671">
                  <c:v>6.80015277342599E-15</c:v>
                </c:pt>
                <c:pt idx="672">
                  <c:v>6.58021683413868E-15</c:v>
                </c:pt>
                <c:pt idx="673">
                  <c:v>6.57705237867298E-15</c:v>
                </c:pt>
                <c:pt idx="674">
                  <c:v>6.57387913688425E-15</c:v>
                </c:pt>
                <c:pt idx="675">
                  <c:v>6.5706971088076E-15</c:v>
                </c:pt>
                <c:pt idx="676">
                  <c:v>6.56750629441752E-15</c:v>
                </c:pt>
                <c:pt idx="677">
                  <c:v>6.43742591564118E-15</c:v>
                </c:pt>
                <c:pt idx="678">
                  <c:v>6.19347175305624E-15</c:v>
                </c:pt>
                <c:pt idx="679">
                  <c:v>6.07595788056834E-15</c:v>
                </c:pt>
                <c:pt idx="680">
                  <c:v>6.02199015720397E-15</c:v>
                </c:pt>
                <c:pt idx="681">
                  <c:v>5.7993873015291E-15</c:v>
                </c:pt>
                <c:pt idx="682">
                  <c:v>5.63603382921761E-15</c:v>
                </c:pt>
                <c:pt idx="683">
                  <c:v>5.63278151105319E-15</c:v>
                </c:pt>
                <c:pt idx="684">
                  <c:v>5.62952040671451E-15</c:v>
                </c:pt>
                <c:pt idx="685">
                  <c:v>5.62625051617512E-15</c:v>
                </c:pt>
                <c:pt idx="686">
                  <c:v>5.62297183942851E-15</c:v>
                </c:pt>
                <c:pt idx="687">
                  <c:v>5.56833145377959E-15</c:v>
                </c:pt>
                <c:pt idx="688">
                  <c:v>5.35428757631589E-15</c:v>
                </c:pt>
                <c:pt idx="689">
                  <c:v>5.19971659960111E-15</c:v>
                </c:pt>
                <c:pt idx="690">
                  <c:v>5.196402778217E-15</c:v>
                </c:pt>
                <c:pt idx="691">
                  <c:v>4.97813741105544E-15</c:v>
                </c:pt>
                <c:pt idx="692">
                  <c:v>4.7681715176964E-15</c:v>
                </c:pt>
                <c:pt idx="693">
                  <c:v>4.75608590801422E-15</c:v>
                </c:pt>
                <c:pt idx="694">
                  <c:v>4.75273694233438E-15</c:v>
                </c:pt>
                <c:pt idx="695">
                  <c:v>4.74937919062543E-15</c:v>
                </c:pt>
                <c:pt idx="696">
                  <c:v>4.74601265287341E-15</c:v>
                </c:pt>
                <c:pt idx="697">
                  <c:v>4.74263732906463E-15</c:v>
                </c:pt>
                <c:pt idx="698">
                  <c:v>4.52834726670452E-15</c:v>
                </c:pt>
                <c:pt idx="699">
                  <c:v>4.32573152205382E-15</c:v>
                </c:pt>
                <c:pt idx="700">
                  <c:v>4.31605948293207E-15</c:v>
                </c:pt>
                <c:pt idx="701">
                  <c:v>4.16855648764001E-15</c:v>
                </c:pt>
                <c:pt idx="702">
                  <c:v>3.97280063269779E-15</c:v>
                </c:pt>
                <c:pt idx="703">
                  <c:v>3.91343212697494E-15</c:v>
                </c:pt>
                <c:pt idx="704">
                  <c:v>3.90999530162145E-15</c:v>
                </c:pt>
                <c:pt idx="705">
                  <c:v>3.90654969044021E-15</c:v>
                </c:pt>
                <c:pt idx="706">
                  <c:v>3.9030952934153E-15</c:v>
                </c:pt>
                <c:pt idx="707">
                  <c:v>3.89963211055365E-15</c:v>
                </c:pt>
                <c:pt idx="708">
                  <c:v>3.68484428603591E-15</c:v>
                </c:pt>
                <c:pt idx="709">
                  <c:v>3.41709756742313E-15</c:v>
                </c:pt>
                <c:pt idx="710">
                  <c:v>3.34204352763483E-15</c:v>
                </c:pt>
                <c:pt idx="711">
                  <c:v>3.33854520182377E-15</c:v>
                </c:pt>
                <c:pt idx="712">
                  <c:v>3.33503809037714E-15</c:v>
                </c:pt>
                <c:pt idx="713">
                  <c:v>3.33152219329209E-15</c:v>
                </c:pt>
                <c:pt idx="714">
                  <c:v>3.32799751057097E-15</c:v>
                </c:pt>
                <c:pt idx="715">
                  <c:v>3.32446404220959E-15</c:v>
                </c:pt>
                <c:pt idx="716">
                  <c:v>3.32092178821005E-15</c:v>
                </c:pt>
                <c:pt idx="717">
                  <c:v>3.31737074857235E-15</c:v>
                </c:pt>
                <c:pt idx="718">
                  <c:v>3.231922211263E-15</c:v>
                </c:pt>
                <c:pt idx="719">
                  <c:v>3.05534341207363E-15</c:v>
                </c:pt>
                <c:pt idx="720">
                  <c:v>2.96226487429616E-15</c:v>
                </c:pt>
                <c:pt idx="721">
                  <c:v>2.98392890803572E-15</c:v>
                </c:pt>
                <c:pt idx="722">
                  <c:v>3.14811521716471E-15</c:v>
                </c:pt>
                <c:pt idx="723">
                  <c:v>3.30070831764078E-15</c:v>
                </c:pt>
                <c:pt idx="724">
                  <c:v>3.29709577905734E-15</c:v>
                </c:pt>
                <c:pt idx="725">
                  <c:v>3.29347445483543E-15</c:v>
                </c:pt>
                <c:pt idx="726">
                  <c:v>3.28984434497968E-15</c:v>
                </c:pt>
                <c:pt idx="727">
                  <c:v>3.28620544948085E-15</c:v>
                </c:pt>
                <c:pt idx="728">
                  <c:v>3.29373232055562E-15</c:v>
                </c:pt>
                <c:pt idx="729">
                  <c:v>3.35674532438696E-15</c:v>
                </c:pt>
                <c:pt idx="730">
                  <c:v>3.41039100641794E-15</c:v>
                </c:pt>
                <c:pt idx="731">
                  <c:v>3.40671696827549E-15</c:v>
                </c:pt>
                <c:pt idx="732">
                  <c:v>3.40303414443473E-15</c:v>
                </c:pt>
                <c:pt idx="733">
                  <c:v>3.39934253490066E-15</c:v>
                </c:pt>
                <c:pt idx="734">
                  <c:v>3.39564213967575E-15</c:v>
                </c:pt>
                <c:pt idx="735">
                  <c:v>3.39193295875255E-15</c:v>
                </c:pt>
                <c:pt idx="736">
                  <c:v>3.38821499212635E-15</c:v>
                </c:pt>
                <c:pt idx="737">
                  <c:v>3.38448823980658E-15</c:v>
                </c:pt>
                <c:pt idx="738">
                  <c:v>3.38075270179571E-15</c:v>
                </c:pt>
                <c:pt idx="739">
                  <c:v>3.31872893765745E-15</c:v>
                </c:pt>
                <c:pt idx="740">
                  <c:v>3.25296422209067E-15</c:v>
                </c:pt>
                <c:pt idx="741">
                  <c:v>3.24351271330364E-15</c:v>
                </c:pt>
                <c:pt idx="742">
                  <c:v>3.19741225780129E-15</c:v>
                </c:pt>
                <c:pt idx="743">
                  <c:v>3.12867387326559E-15</c:v>
                </c:pt>
                <c:pt idx="744">
                  <c:v>3.10151892228391E-15</c:v>
                </c:pt>
                <c:pt idx="745">
                  <c:v>3.09772188478082E-15</c:v>
                </c:pt>
                <c:pt idx="746">
                  <c:v>3.0939160616876E-15</c:v>
                </c:pt>
                <c:pt idx="747">
                  <c:v>3.09010145300884E-15</c:v>
                </c:pt>
                <c:pt idx="748">
                  <c:v>3.08627805874436E-15</c:v>
                </c:pt>
                <c:pt idx="749">
                  <c:v>3.03227790501445E-15</c:v>
                </c:pt>
                <c:pt idx="750">
                  <c:v>2.95339177209573E-15</c:v>
                </c:pt>
                <c:pt idx="751">
                  <c:v>2.92352458518966E-15</c:v>
                </c:pt>
                <c:pt idx="752">
                  <c:v>2.88911334074697E-15</c:v>
                </c:pt>
                <c:pt idx="753">
                  <c:v>2.80470425049906E-15</c:v>
                </c:pt>
                <c:pt idx="754">
                  <c:v>2.75196994848222E-15</c:v>
                </c:pt>
                <c:pt idx="755">
                  <c:v>2.74808505562654E-15</c:v>
                </c:pt>
                <c:pt idx="756">
                  <c:v>2.74419137734292E-15</c:v>
                </c:pt>
                <c:pt idx="757">
                  <c:v>2.74028891363966E-15</c:v>
                </c:pt>
                <c:pt idx="758">
                  <c:v>2.73637766451348E-15</c:v>
                </c:pt>
                <c:pt idx="759">
                  <c:v>2.70319569705897E-15</c:v>
                </c:pt>
                <c:pt idx="760">
                  <c:v>2.6244485345274E-15</c:v>
                </c:pt>
                <c:pt idx="761">
                  <c:v>2.57590412102145E-15</c:v>
                </c:pt>
                <c:pt idx="762">
                  <c:v>2.56472267968315E-15</c:v>
                </c:pt>
                <c:pt idx="763">
                  <c:v>2.49027752101623E-15</c:v>
                </c:pt>
                <c:pt idx="764">
                  <c:v>2.42607996756161E-15</c:v>
                </c:pt>
                <c:pt idx="765">
                  <c:v>2.4221072210362E-15</c:v>
                </c:pt>
                <c:pt idx="766">
                  <c:v>2.41812568927309E-15</c:v>
                </c:pt>
                <c:pt idx="767">
                  <c:v>2.41413537227506E-15</c:v>
                </c:pt>
                <c:pt idx="768">
                  <c:v>2.41013627004834E-15</c:v>
                </c:pt>
                <c:pt idx="769">
                  <c:v>2.39899702443944E-15</c:v>
                </c:pt>
                <c:pt idx="770">
                  <c:v>2.33250047501086E-15</c:v>
                </c:pt>
                <c:pt idx="771">
                  <c:v>2.27559583883071E-15</c:v>
                </c:pt>
                <c:pt idx="772">
                  <c:v>2.27156159579884E-15</c:v>
                </c:pt>
                <c:pt idx="773">
                  <c:v>2.22853239367811E-15</c:v>
                </c:pt>
                <c:pt idx="774">
                  <c:v>2.17949065797981E-15</c:v>
                </c:pt>
                <c:pt idx="775">
                  <c:v>2.16815722596006E-15</c:v>
                </c:pt>
                <c:pt idx="776">
                  <c:v>2.1640878425459E-15</c:v>
                </c:pt>
                <c:pt idx="777">
                  <c:v>2.1600096740738E-15</c:v>
                </c:pt>
                <c:pt idx="778">
                  <c:v>2.15592272053981E-15</c:v>
                </c:pt>
                <c:pt idx="779">
                  <c:v>2.15182698195019E-15</c:v>
                </c:pt>
                <c:pt idx="780">
                  <c:v>2.11150143224177E-15</c:v>
                </c:pt>
                <c:pt idx="781">
                  <c:v>2.06610578537668E-15</c:v>
                </c:pt>
                <c:pt idx="782">
                  <c:v>2.05575865059151E-15</c:v>
                </c:pt>
                <c:pt idx="783">
                  <c:v>2.02863604569285E-15</c:v>
                </c:pt>
                <c:pt idx="784">
                  <c:v>1.98534902913799E-15</c:v>
                </c:pt>
                <c:pt idx="785">
                  <c:v>1.964810506768E-15</c:v>
                </c:pt>
                <c:pt idx="786">
                  <c:v>1.96065327333169E-15</c:v>
                </c:pt>
                <c:pt idx="787">
                  <c:v>1.9564872549986E-15</c:v>
                </c:pt>
                <c:pt idx="788">
                  <c:v>1.95231245176961E-15</c:v>
                </c:pt>
                <c:pt idx="789">
                  <c:v>1.94812886364383E-15</c:v>
                </c:pt>
                <c:pt idx="790">
                  <c:v>1.92158779628526E-15</c:v>
                </c:pt>
                <c:pt idx="791">
                  <c:v>1.88008994609476E-15</c:v>
                </c:pt>
                <c:pt idx="792">
                  <c:v>1.86067399018336E-15</c:v>
                </c:pt>
                <c:pt idx="793">
                  <c:v>1.84191205666627E-15</c:v>
                </c:pt>
                <c:pt idx="794">
                  <c:v>1.7914597994435E-15</c:v>
                </c:pt>
                <c:pt idx="795">
                  <c:v>1.75641339524195E-15</c:v>
                </c:pt>
                <c:pt idx="796">
                  <c:v>1.75216831343787E-15</c:v>
                </c:pt>
                <c:pt idx="797">
                  <c:v>1.74791444693819E-15</c:v>
                </c:pt>
                <c:pt idx="798">
                  <c:v>1.74365179574655E-15</c:v>
                </c:pt>
                <c:pt idx="799">
                  <c:v>1.73938035985945E-15</c:v>
                </c:pt>
                <c:pt idx="800">
                  <c:v>1.73510013927517E-15</c:v>
                </c:pt>
                <c:pt idx="801">
                  <c:v>1.73081113399806E-15</c:v>
                </c:pt>
                <c:pt idx="802">
                  <c:v>1.72651334402477E-15</c:v>
                </c:pt>
                <c:pt idx="803">
                  <c:v>1.72006405195605E-15</c:v>
                </c:pt>
                <c:pt idx="804">
                  <c:v>1.66220942998771E-15</c:v>
                </c:pt>
                <c:pt idx="805">
                  <c:v>1.60947734419006E-15</c:v>
                </c:pt>
                <c:pt idx="806">
                  <c:v>1.6051444156328E-15</c:v>
                </c:pt>
                <c:pt idx="807">
                  <c:v>1.6008027025302E-15</c:v>
                </c:pt>
                <c:pt idx="808">
                  <c:v>1.59645220488391E-15</c:v>
                </c:pt>
                <c:pt idx="809">
                  <c:v>1.59209292269331E-15</c:v>
                </c:pt>
                <c:pt idx="810">
                  <c:v>1.58627371376916E-15</c:v>
                </c:pt>
                <c:pt idx="811">
                  <c:v>1.55344121316363E-15</c:v>
                </c:pt>
                <c:pt idx="812">
                  <c:v>1.52295593045862E-15</c:v>
                </c:pt>
                <c:pt idx="813">
                  <c:v>1.51856151021046E-15</c:v>
                </c:pt>
                <c:pt idx="814">
                  <c:v>1.49407596719048E-15</c:v>
                </c:pt>
                <c:pt idx="815">
                  <c:v>1.46449218543079E-15</c:v>
                </c:pt>
                <c:pt idx="816">
                  <c:v>1.45449895350764E-15</c:v>
                </c:pt>
                <c:pt idx="817">
                  <c:v>1.45006939562752E-15</c:v>
                </c:pt>
                <c:pt idx="818">
                  <c:v>1.44563105338464E-15</c:v>
                </c:pt>
                <c:pt idx="819">
                  <c:v>1.44118392677888E-15</c:v>
                </c:pt>
                <c:pt idx="820">
                  <c:v>1.43672801580971E-15</c:v>
                </c:pt>
                <c:pt idx="821">
                  <c:v>1.4132657824465E-15</c:v>
                </c:pt>
                <c:pt idx="822">
                  <c:v>1.3853169207713E-15</c:v>
                </c:pt>
                <c:pt idx="823">
                  <c:v>1.37589492097993E-15</c:v>
                </c:pt>
                <c:pt idx="824">
                  <c:v>1.35992609909863E-15</c:v>
                </c:pt>
                <c:pt idx="825">
                  <c:v>1.33343093055701E-15</c:v>
                </c:pt>
                <c:pt idx="826">
                  <c:v>1.31838348643006E-15</c:v>
                </c:pt>
                <c:pt idx="827">
                  <c:v>1.31386608553827E-15</c:v>
                </c:pt>
                <c:pt idx="828">
                  <c:v>1.30933990046431E-15</c:v>
                </c:pt>
                <c:pt idx="829">
                  <c:v>1.30480493121087E-15</c:v>
                </c:pt>
                <c:pt idx="830">
                  <c:v>1.30026117777796E-15</c:v>
                </c:pt>
                <c:pt idx="831">
                  <c:v>1.28460387564521E-15</c:v>
                </c:pt>
                <c:pt idx="832">
                  <c:v>1.25923020509955E-15</c:v>
                </c:pt>
                <c:pt idx="833">
                  <c:v>1.24491693074977E-15</c:v>
                </c:pt>
                <c:pt idx="834">
                  <c:v>1.23507017048957E-15</c:v>
                </c:pt>
                <c:pt idx="835">
                  <c:v>1.2093314837488E-15</c:v>
                </c:pt>
                <c:pt idx="836">
                  <c:v>1.18921611761879E-15</c:v>
                </c:pt>
                <c:pt idx="837">
                  <c:v>1.18461087552969E-15</c:v>
                </c:pt>
                <c:pt idx="838">
                  <c:v>1.17999684945932E-15</c:v>
                </c:pt>
                <c:pt idx="839">
                  <c:v>1.17537403940599E-15</c:v>
                </c:pt>
                <c:pt idx="840">
                  <c:v>1.17074244537008E-15</c:v>
                </c:pt>
                <c:pt idx="841">
                  <c:v>1.15721037337011E-15</c:v>
                </c:pt>
                <c:pt idx="842">
                  <c:v>1.1189772669525E-15</c:v>
                </c:pt>
                <c:pt idx="843">
                  <c:v>1.09054736101563E-15</c:v>
                </c:pt>
                <c:pt idx="844">
                  <c:v>1.0858806313292E-15</c:v>
                </c:pt>
                <c:pt idx="845">
                  <c:v>1.08120511784455E-15</c:v>
                </c:pt>
                <c:pt idx="846">
                  <c:v>1.07652082056177E-15</c:v>
                </c:pt>
                <c:pt idx="847">
                  <c:v>1.07182773948136E-15</c:v>
                </c:pt>
                <c:pt idx="848">
                  <c:v>1.06712587460266E-15</c:v>
                </c:pt>
                <c:pt idx="849">
                  <c:v>1.0624152259268E-15</c:v>
                </c:pt>
                <c:pt idx="850">
                  <c:v>1.05769579345306E-15</c:v>
                </c:pt>
                <c:pt idx="851">
                  <c:v>1.0529675771808E-15</c:v>
                </c:pt>
                <c:pt idx="852">
                  <c:v>1.02487282368986E-15</c:v>
                </c:pt>
                <c:pt idx="853">
                  <c:v>9.9754879137921E-16</c:v>
                </c:pt>
                <c:pt idx="854">
                  <c:v>9.92555563513595E-16</c:v>
                </c:pt>
                <c:pt idx="855">
                  <c:v>9.75774358547747E-16</c:v>
                </c:pt>
                <c:pt idx="856">
                  <c:v>9.54646994255779E-16</c:v>
                </c:pt>
                <c:pt idx="857">
                  <c:v>9.45284193829957E-16</c:v>
                </c:pt>
                <c:pt idx="858">
                  <c:v>9.40494491983417E-16</c:v>
                </c:pt>
                <c:pt idx="859">
                  <c:v>9.35696006604106E-16</c:v>
                </c:pt>
                <c:pt idx="860">
                  <c:v>9.30888737692812E-16</c:v>
                </c:pt>
                <c:pt idx="861">
                  <c:v>9.26072685250569E-16</c:v>
                </c:pt>
                <c:pt idx="862">
                  <c:v>9.1049177473137E-16</c:v>
                </c:pt>
                <c:pt idx="863">
                  <c:v>8.9122832191637E-16</c:v>
                </c:pt>
                <c:pt idx="864">
                  <c:v>8.82498108776573E-16</c:v>
                </c:pt>
                <c:pt idx="865">
                  <c:v>8.69462506376434E-16</c:v>
                </c:pt>
                <c:pt idx="866">
                  <c:v>8.4690797106939E-16</c:v>
                </c:pt>
                <c:pt idx="867">
                  <c:v>8.32593347287168E-16</c:v>
                </c:pt>
                <c:pt idx="868">
                  <c:v>8.27715810946555E-16</c:v>
                </c:pt>
                <c:pt idx="869">
                  <c:v>8.22829491340189E-16</c:v>
                </c:pt>
                <c:pt idx="870">
                  <c:v>8.17934388467476E-16</c:v>
                </c:pt>
                <c:pt idx="871">
                  <c:v>8.13030502329145E-16</c:v>
                </c:pt>
                <c:pt idx="872">
                  <c:v>8.08117832925427E-16</c:v>
                </c:pt>
                <c:pt idx="873">
                  <c:v>8.03196380256207E-16</c:v>
                </c:pt>
                <c:pt idx="874">
                  <c:v>7.98266144320604E-16</c:v>
                </c:pt>
                <c:pt idx="875">
                  <c:v>8.03685800354166E-16</c:v>
                </c:pt>
                <c:pt idx="876">
                  <c:v>8.60433502076793E-16</c:v>
                </c:pt>
                <c:pt idx="877">
                  <c:v>9.13416538371255E-16</c:v>
                </c:pt>
                <c:pt idx="878">
                  <c:v>9.08451168609682E-16</c:v>
                </c:pt>
                <c:pt idx="879">
                  <c:v>9.03477015050643E-16</c:v>
                </c:pt>
                <c:pt idx="880">
                  <c:v>8.9849407769277E-16</c:v>
                </c:pt>
                <c:pt idx="881">
                  <c:v>8.93502356537274E-16</c:v>
                </c:pt>
                <c:pt idx="882">
                  <c:v>8.84767312838107E-16</c:v>
                </c:pt>
                <c:pt idx="883">
                  <c:v>8.61039809687542E-16</c:v>
                </c:pt>
                <c:pt idx="884">
                  <c:v>8.41512819719629E-16</c:v>
                </c:pt>
                <c:pt idx="885">
                  <c:v>8.36485963574267E-16</c:v>
                </c:pt>
                <c:pt idx="886">
                  <c:v>8.16100714678622E-16</c:v>
                </c:pt>
                <c:pt idx="887">
                  <c:v>7.94960630178537E-16</c:v>
                </c:pt>
                <c:pt idx="888">
                  <c:v>7.8860914882543E-16</c:v>
                </c:pt>
                <c:pt idx="889">
                  <c:v>7.83547158351303E-16</c:v>
                </c:pt>
                <c:pt idx="890">
                  <c:v>7.78476384358341E-16</c:v>
                </c:pt>
                <c:pt idx="891">
                  <c:v>7.73396826846324E-16</c:v>
                </c:pt>
                <c:pt idx="892">
                  <c:v>7.68308485815677E-16</c:v>
                </c:pt>
                <c:pt idx="893">
                  <c:v>7.49408350159988E-16</c:v>
                </c:pt>
                <c:pt idx="894">
                  <c:v>7.29989345957878E-16</c:v>
                </c:pt>
                <c:pt idx="895">
                  <c:v>7.23876902547711E-16</c:v>
                </c:pt>
                <c:pt idx="896">
                  <c:v>7.10119173428933E-16</c:v>
                </c:pt>
                <c:pt idx="897">
                  <c:v>6.92170581805594E-16</c:v>
                </c:pt>
                <c:pt idx="898">
                  <c:v>6.82697394210517E-16</c:v>
                </c:pt>
                <c:pt idx="899">
                  <c:v>6.77547569528949E-16</c:v>
                </c:pt>
                <c:pt idx="900">
                  <c:v>6.72388961603594E-16</c:v>
                </c:pt>
                <c:pt idx="901">
                  <c:v>6.67221570435216E-16</c:v>
                </c:pt>
                <c:pt idx="902">
                  <c:v>6.62045396024038E-16</c:v>
                </c:pt>
                <c:pt idx="903">
                  <c:v>6.49263168699787E-16</c:v>
                </c:pt>
                <c:pt idx="904">
                  <c:v>6.3297023411697E-16</c:v>
                </c:pt>
                <c:pt idx="905">
                  <c:v>6.24134252604679E-16</c:v>
                </c:pt>
                <c:pt idx="906">
                  <c:v>6.15117624121932E-16</c:v>
                </c:pt>
                <c:pt idx="907">
                  <c:v>6.00321190108199E-16</c:v>
                </c:pt>
                <c:pt idx="908">
                  <c:v>5.89385396674711E-16</c:v>
                </c:pt>
                <c:pt idx="909">
                  <c:v>5.84147740422689E-16</c:v>
                </c:pt>
                <c:pt idx="910">
                  <c:v>5.78901301186221E-16</c:v>
                </c:pt>
                <c:pt idx="911">
                  <c:v>5.73646078965866E-16</c:v>
                </c:pt>
                <c:pt idx="912">
                  <c:v>5.68382073761426E-16</c:v>
                </c:pt>
                <c:pt idx="913">
                  <c:v>5.59853012911201E-16</c:v>
                </c:pt>
                <c:pt idx="914">
                  <c:v>5.46599022837024E-16</c:v>
                </c:pt>
                <c:pt idx="915">
                  <c:v>5.36636347004471E-16</c:v>
                </c:pt>
                <c:pt idx="916">
                  <c:v>5.30548537916055E-16</c:v>
                </c:pt>
                <c:pt idx="917">
                  <c:v>5.18895116523487E-16</c:v>
                </c:pt>
                <c:pt idx="918">
                  <c:v>5.08135865581617E-16</c:v>
                </c:pt>
                <c:pt idx="919">
                  <c:v>5.02810380177841E-16</c:v>
                </c:pt>
                <c:pt idx="920">
                  <c:v>4.97476112010059E-16</c:v>
                </c:pt>
                <c:pt idx="921">
                  <c:v>4.92133061078332E-16</c:v>
                </c:pt>
                <c:pt idx="922">
                  <c:v>4.86781227382676E-16</c:v>
                </c:pt>
                <c:pt idx="923">
                  <c:v>4.80818071255645E-16</c:v>
                </c:pt>
                <c:pt idx="924">
                  <c:v>4.71002947693127E-16</c:v>
                </c:pt>
                <c:pt idx="925">
                  <c:v>4.61841834357609E-16</c:v>
                </c:pt>
                <c:pt idx="926">
                  <c:v>4.56454869717483E-16</c:v>
                </c:pt>
                <c:pt idx="927">
                  <c:v>4.43752819109924E-16</c:v>
                </c:pt>
                <c:pt idx="928">
                  <c:v>4.30124700515459E-16</c:v>
                </c:pt>
                <c:pt idx="929">
                  <c:v>4.23567295673537E-16</c:v>
                </c:pt>
                <c:pt idx="930">
                  <c:v>4.18145200652071E-16</c:v>
                </c:pt>
                <c:pt idx="931">
                  <c:v>4.12714323114578E-16</c:v>
                </c:pt>
                <c:pt idx="932">
                  <c:v>4.07274663060607E-16</c:v>
                </c:pt>
                <c:pt idx="933">
                  <c:v>4.01826220490454E-16</c:v>
                </c:pt>
                <c:pt idx="934">
                  <c:v>3.88334775430403E-16</c:v>
                </c:pt>
                <c:pt idx="935">
                  <c:v>3.74019925205459E-16</c:v>
                </c:pt>
                <c:pt idx="936">
                  <c:v>3.67418113841987E-16</c:v>
                </c:pt>
                <c:pt idx="937">
                  <c:v>3.57441028382796E-16</c:v>
                </c:pt>
                <c:pt idx="938">
                  <c:v>3.44642307148077E-16</c:v>
                </c:pt>
                <c:pt idx="939">
                  <c:v>3.36266864899135E-16</c:v>
                </c:pt>
                <c:pt idx="940">
                  <c:v>3.30756946188004E-16</c:v>
                </c:pt>
                <c:pt idx="941">
                  <c:v>3.25238245377076E-16</c:v>
                </c:pt>
                <c:pt idx="942">
                  <c:v>3.19710762466359E-16</c:v>
                </c:pt>
                <c:pt idx="943">
                  <c:v>3.14174497456178E-16</c:v>
                </c:pt>
                <c:pt idx="944">
                  <c:v>3.05016068584529E-16</c:v>
                </c:pt>
                <c:pt idx="945">
                  <c:v>2.93689442915073E-16</c:v>
                </c:pt>
                <c:pt idx="946">
                  <c:v>2.85917532851117E-16</c:v>
                </c:pt>
                <c:pt idx="947">
                  <c:v>2.77972844206282E-16</c:v>
                </c:pt>
                <c:pt idx="948">
                  <c:v>2.65451234688797E-16</c:v>
                </c:pt>
                <c:pt idx="949">
                  <c:v>2.55408907386942E-16</c:v>
                </c:pt>
                <c:pt idx="950">
                  <c:v>2.49811169043082E-16</c:v>
                </c:pt>
                <c:pt idx="951">
                  <c:v>2.44204649061966E-16</c:v>
                </c:pt>
                <c:pt idx="952">
                  <c:v>2.38589347443587E-16</c:v>
                </c:pt>
                <c:pt idx="953">
                  <c:v>2.32965264188011E-16</c:v>
                </c:pt>
                <c:pt idx="954">
                  <c:v>2.2733239929524E-16</c:v>
                </c:pt>
                <c:pt idx="955">
                  <c:v>2.21690752765188E-16</c:v>
                </c:pt>
                <c:pt idx="956">
                  <c:v>2.16040324597899E-16</c:v>
                </c:pt>
                <c:pt idx="957">
                  <c:v>2.09836145285999E-16</c:v>
                </c:pt>
                <c:pt idx="958">
                  <c:v>1.95806238781954E-16</c:v>
                </c:pt>
                <c:pt idx="959">
                  <c:v>1.82888093859529E-16</c:v>
                </c:pt>
                <c:pt idx="960">
                  <c:v>1.77202539747682E-16</c:v>
                </c:pt>
                <c:pt idx="961">
                  <c:v>1.71508204459708E-16</c:v>
                </c:pt>
                <c:pt idx="962">
                  <c:v>1.65805087995517E-16</c:v>
                </c:pt>
                <c:pt idx="963">
                  <c:v>1.60093190355141E-16</c:v>
                </c:pt>
                <c:pt idx="964">
                  <c:v>1.54372511538594E-16</c:v>
                </c:pt>
                <c:pt idx="965">
                  <c:v>1.48643051545953E-16</c:v>
                </c:pt>
                <c:pt idx="966">
                  <c:v>1.42904810377146E-16</c:v>
                </c:pt>
                <c:pt idx="967">
                  <c:v>1.37157788032165E-16</c:v>
                </c:pt>
                <c:pt idx="968">
                  <c:v>1.2909226228422E-16</c:v>
                </c:pt>
                <c:pt idx="969">
                  <c:v>1.2056262104753E-16</c:v>
                </c:pt>
                <c:pt idx="970">
                  <c:v>1.14258833105567E-16</c:v>
                </c:pt>
                <c:pt idx="971">
                  <c:v>1.08476686594644E-16</c:v>
                </c:pt>
                <c:pt idx="972">
                  <c:v>1.02685759170923E-16</c:v>
                </c:pt>
                <c:pt idx="973">
                  <c:v>9.6886050834406E-17</c:v>
                </c:pt>
                <c:pt idx="974">
                  <c:v>9.10775615850756E-17</c:v>
                </c:pt>
                <c:pt idx="975">
                  <c:v>8.52602914229455E-17</c:v>
                </c:pt>
                <c:pt idx="976">
                  <c:v>7.94342403480107E-17</c:v>
                </c:pt>
                <c:pt idx="977">
                  <c:v>7.35994083602924E-17</c:v>
                </c:pt>
                <c:pt idx="978">
                  <c:v>7.1700594650209E-17</c:v>
                </c:pt>
                <c:pt idx="979">
                  <c:v>7.4350493195352E-17</c:v>
                </c:pt>
                <c:pt idx="980">
                  <c:v>7.30593838323009E-17</c:v>
                </c:pt>
                <c:pt idx="981">
                  <c:v>6.71894259334559E-17</c:v>
                </c:pt>
                <c:pt idx="982">
                  <c:v>6.13106858524196E-17</c:v>
                </c:pt>
                <c:pt idx="983">
                  <c:v>5.54231635892426E-17</c:v>
                </c:pt>
                <c:pt idx="984">
                  <c:v>4.95268591439435E-17</c:v>
                </c:pt>
                <c:pt idx="985">
                  <c:v>4.36217725164907E-17</c:v>
                </c:pt>
                <c:pt idx="986">
                  <c:v>3.77079037068829E-17</c:v>
                </c:pt>
                <c:pt idx="987">
                  <c:v>3.17852527151517E-17</c:v>
                </c:pt>
                <c:pt idx="988">
                  <c:v>2.82937377779368E-17</c:v>
                </c:pt>
                <c:pt idx="989">
                  <c:v>3.55737620175822E-17</c:v>
                </c:pt>
                <c:pt idx="990">
                  <c:v>5.39363325755087E-17</c:v>
                </c:pt>
                <c:pt idx="991">
                  <c:v>4.79785480768173E-17</c:v>
                </c:pt>
                <c:pt idx="992">
                  <c:v>4.20119782423922E-17</c:v>
                </c:pt>
                <c:pt idx="993">
                  <c:v>3.60366230721817E-17</c:v>
                </c:pt>
                <c:pt idx="994">
                  <c:v>3.0052482566224E-17</c:v>
                </c:pt>
                <c:pt idx="995">
                  <c:v>2.40595567245223E-17</c:v>
                </c:pt>
                <c:pt idx="996">
                  <c:v>1.805784554704E-17</c:v>
                </c:pt>
                <c:pt idx="997">
                  <c:v>1.20473490337913E-17</c:v>
                </c:pt>
                <c:pt idx="998">
                  <c:v>6.02806718477759E-18</c:v>
                </c:pt>
                <c:pt idx="999">
                  <c:v>6.02806718477759E-18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B7D-48C1-9095-7FA58BF32011}"/>
            </c:ext>
          </c:extLst>
        </c:ser>
        <c:ser>
          <c:idx val="0"/>
          <c:order val="1"/>
          <c:tx>
            <c:v>Sim 650C</c:v>
          </c:tx>
          <c:spPr>
            <a:ln w="254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'[Ti-V 650C 2400h-data.xls]Sheet1'!$A$3:$A$1081</c:f>
              <c:numCache>
                <c:formatCode>General</c:formatCode>
                <c:ptCount val="1079"/>
                <c:pt idx="0">
                  <c:v>0.0</c:v>
                </c:pt>
                <c:pt idx="1">
                  <c:v>0.000314310349061642</c:v>
                </c:pt>
                <c:pt idx="2">
                  <c:v>0.000628677568342259</c:v>
                </c:pt>
                <c:pt idx="3">
                  <c:v>0.000943177982422455</c:v>
                </c:pt>
                <c:pt idx="4">
                  <c:v>0.00125788789802617</c:v>
                </c:pt>
                <c:pt idx="5">
                  <c:v>0.0015728836092505</c:v>
                </c:pt>
                <c:pt idx="6">
                  <c:v>0.00188824140276756</c:v>
                </c:pt>
                <c:pt idx="7">
                  <c:v>0.00220403756299621</c:v>
                </c:pt>
                <c:pt idx="8">
                  <c:v>0.00252034837724227</c:v>
                </c:pt>
                <c:pt idx="9">
                  <c:v>0.00283725014080489</c:v>
                </c:pt>
                <c:pt idx="10">
                  <c:v>0.00315481916204721</c:v>
                </c:pt>
                <c:pt idx="11">
                  <c:v>0.00347313176742961</c:v>
                </c:pt>
                <c:pt idx="12">
                  <c:v>0.00379226430650352</c:v>
                </c:pt>
                <c:pt idx="13">
                  <c:v>0.00411229315686362</c:v>
                </c:pt>
                <c:pt idx="14">
                  <c:v>0.00443329472905704</c:v>
                </c:pt>
                <c:pt idx="15">
                  <c:v>0.00475534547144697</c:v>
                </c:pt>
                <c:pt idx="16">
                  <c:v>0.00507852187502938</c:v>
                </c:pt>
                <c:pt idx="17">
                  <c:v>0.00540290047820049</c:v>
                </c:pt>
                <c:pt idx="18">
                  <c:v>0.00572855787147314</c:v>
                </c:pt>
                <c:pt idx="19">
                  <c:v>0.00605557070214026</c:v>
                </c:pt>
                <c:pt idx="20">
                  <c:v>0.00638401567888341</c:v>
                </c:pt>
                <c:pt idx="21">
                  <c:v>0.00671396957632434</c:v>
                </c:pt>
                <c:pt idx="22">
                  <c:v>0.00704550923951781</c:v>
                </c:pt>
                <c:pt idx="23">
                  <c:v>0.0073787115883837</c:v>
                </c:pt>
                <c:pt idx="24">
                  <c:v>0.00771365362207631</c:v>
                </c:pt>
                <c:pt idx="25">
                  <c:v>0.00805041242328906</c:v>
                </c:pt>
                <c:pt idx="26">
                  <c:v>0.00838906516249272</c:v>
                </c:pt>
                <c:pt idx="27">
                  <c:v>0.00872968910210489</c:v>
                </c:pt>
                <c:pt idx="28">
                  <c:v>0.0090723616005892</c:v>
                </c:pt>
                <c:pt idx="29">
                  <c:v>0.00941716011648216</c:v>
                </c:pt>
                <c:pt idx="30">
                  <c:v>0.00976416221234543</c:v>
                </c:pt>
                <c:pt idx="31">
                  <c:v>0.0101134455586421</c:v>
                </c:pt>
                <c:pt idx="32">
                  <c:v>0.0104650879375347</c:v>
                </c:pt>
                <c:pt idx="33">
                  <c:v>0.0108191672466029</c:v>
                </c:pt>
                <c:pt idx="34">
                  <c:v>0.0111757615024797</c:v>
                </c:pt>
                <c:pt idx="35">
                  <c:v>0.0115349488444029</c:v>
                </c:pt>
                <c:pt idx="36">
                  <c:v>0.0118968075376814</c:v>
                </c:pt>
                <c:pt idx="37">
                  <c:v>0.0122614159770737</c:v>
                </c:pt>
                <c:pt idx="38">
                  <c:v>0.012628852690076</c:v>
                </c:pt>
                <c:pt idx="39">
                  <c:v>0.0129991963401197</c:v>
                </c:pt>
                <c:pt idx="40">
                  <c:v>0.0133725257296749</c:v>
                </c:pt>
                <c:pt idx="41">
                  <c:v>0.0137489198032587</c:v>
                </c:pt>
                <c:pt idx="42">
                  <c:v>0.0141284576503465</c:v>
                </c:pt>
                <c:pt idx="43">
                  <c:v>0.0145112185081837</c:v>
                </c:pt>
                <c:pt idx="44">
                  <c:v>0.0148972817644973</c:v>
                </c:pt>
                <c:pt idx="45">
                  <c:v>0.0152867269601042</c:v>
                </c:pt>
                <c:pt idx="46">
                  <c:v>0.0156796337914148</c:v>
                </c:pt>
                <c:pt idx="47">
                  <c:v>0.0160760821128309</c:v>
                </c:pt>
                <c:pt idx="48">
                  <c:v>0.0164761519390345</c:v>
                </c:pt>
                <c:pt idx="49">
                  <c:v>0.0168799234471672</c:v>
                </c:pt>
                <c:pt idx="50">
                  <c:v>0.0172874769788973</c:v>
                </c:pt>
                <c:pt idx="51">
                  <c:v>0.0176988930423741</c:v>
                </c:pt>
                <c:pt idx="52">
                  <c:v>0.018114252314066</c:v>
                </c:pt>
                <c:pt idx="53">
                  <c:v>0.0185336356404816</c:v>
                </c:pt>
                <c:pt idx="54">
                  <c:v>0.0189571240397727</c:v>
                </c:pt>
                <c:pt idx="55">
                  <c:v>0.019384798703216</c:v>
                </c:pt>
                <c:pt idx="56">
                  <c:v>0.0198167409965724</c:v>
                </c:pt>
                <c:pt idx="57">
                  <c:v>0.0202530324613234</c:v>
                </c:pt>
                <c:pt idx="58">
                  <c:v>0.0206937548157805</c:v>
                </c:pt>
                <c:pt idx="59">
                  <c:v>0.0211389899560686</c:v>
                </c:pt>
                <c:pt idx="60">
                  <c:v>0.0215888199569793</c:v>
                </c:pt>
                <c:pt idx="61">
                  <c:v>0.0220433270726948</c:v>
                </c:pt>
                <c:pt idx="62">
                  <c:v>0.0225025937373787</c:v>
                </c:pt>
                <c:pt idx="63">
                  <c:v>0.0229667025656338</c:v>
                </c:pt>
                <c:pt idx="64">
                  <c:v>0.0234357363528242</c:v>
                </c:pt>
                <c:pt idx="65">
                  <c:v>0.0239097780752608</c:v>
                </c:pt>
                <c:pt idx="66">
                  <c:v>0.0243889108902487</c:v>
                </c:pt>
                <c:pt idx="67">
                  <c:v>0.0248732181359941</c:v>
                </c:pt>
                <c:pt idx="68">
                  <c:v>0.0253627833313708</c:v>
                </c:pt>
                <c:pt idx="69">
                  <c:v>0.0258576901755436</c:v>
                </c:pt>
                <c:pt idx="70">
                  <c:v>0.0263580225474474</c:v>
                </c:pt>
                <c:pt idx="71">
                  <c:v>0.0268638645051212</c:v>
                </c:pt>
                <c:pt idx="72">
                  <c:v>0.0273753002848948</c:v>
                </c:pt>
                <c:pt idx="73">
                  <c:v>0.027892414300428</c:v>
                </c:pt>
                <c:pt idx="74">
                  <c:v>0.0284152911415993</c:v>
                </c:pt>
                <c:pt idx="75">
                  <c:v>0.028944015573245</c:v>
                </c:pt>
                <c:pt idx="76">
                  <c:v>0.0294786725337451</c:v>
                </c:pt>
                <c:pt idx="77">
                  <c:v>0.0300193471334567</c:v>
                </c:pt>
                <c:pt idx="78">
                  <c:v>0.0305661246529931</c:v>
                </c:pt>
                <c:pt idx="79">
                  <c:v>0.0311190905413467</c:v>
                </c:pt>
                <c:pt idx="80">
                  <c:v>0.0316783304138555</c:v>
                </c:pt>
                <c:pt idx="81">
                  <c:v>0.0322439300500121</c:v>
                </c:pt>
                <c:pt idx="82">
                  <c:v>0.0328159753911135</c:v>
                </c:pt>
                <c:pt idx="83">
                  <c:v>0.0333945525377511</c:v>
                </c:pt>
                <c:pt idx="84">
                  <c:v>0.0339797477471402</c:v>
                </c:pt>
                <c:pt idx="85">
                  <c:v>0.0345716474302875</c:v>
                </c:pt>
                <c:pt idx="86">
                  <c:v>0.0351703381489955</c:v>
                </c:pt>
                <c:pt idx="87">
                  <c:v>0.0357759066127044</c:v>
                </c:pt>
                <c:pt idx="88">
                  <c:v>0.0363884396751687</c:v>
                </c:pt>
                <c:pt idx="89">
                  <c:v>0.0370080243309693</c:v>
                </c:pt>
                <c:pt idx="90">
                  <c:v>0.0376347477118589</c:v>
                </c:pt>
                <c:pt idx="91">
                  <c:v>0.038268697082942</c:v>
                </c:pt>
                <c:pt idx="92">
                  <c:v>0.0389099598386867</c:v>
                </c:pt>
                <c:pt idx="93">
                  <c:v>0.0395586234987688</c:v>
                </c:pt>
                <c:pt idx="94">
                  <c:v>0.0402147757037478</c:v>
                </c:pt>
                <c:pt idx="95">
                  <c:v>0.0408785042105739</c:v>
                </c:pt>
                <c:pt idx="96">
                  <c:v>0.0415498968879249</c:v>
                </c:pt>
                <c:pt idx="97">
                  <c:v>0.0422290417113746</c:v>
                </c:pt>
                <c:pt idx="98">
                  <c:v>0.0429160267583891</c:v>
                </c:pt>
                <c:pt idx="99">
                  <c:v>0.0436109402031543</c:v>
                </c:pt>
                <c:pt idx="100">
                  <c:v>0.0443138703112314</c:v>
                </c:pt>
                <c:pt idx="101">
                  <c:v>0.0450249054340416</c:v>
                </c:pt>
                <c:pt idx="102">
                  <c:v>0.0457441340031795</c:v>
                </c:pt>
                <c:pt idx="103">
                  <c:v>0.0464716445245555</c:v>
                </c:pt>
                <c:pt idx="104">
                  <c:v>0.0472075255723654</c:v>
                </c:pt>
                <c:pt idx="105">
                  <c:v>0.0479518657828903</c:v>
                </c:pt>
                <c:pt idx="106">
                  <c:v>0.0487047538481232</c:v>
                </c:pt>
                <c:pt idx="107">
                  <c:v>0.0494662785092253</c:v>
                </c:pt>
                <c:pt idx="108">
                  <c:v>0.0502365285498107</c:v>
                </c:pt>
                <c:pt idx="109">
                  <c:v>0.0510155927890598</c:v>
                </c:pt>
                <c:pt idx="110">
                  <c:v>0.0518035600746617</c:v>
                </c:pt>
                <c:pt idx="111">
                  <c:v>0.0526005192755867</c:v>
                </c:pt>
                <c:pt idx="112">
                  <c:v>0.053406559274688</c:v>
                </c:pt>
                <c:pt idx="113">
                  <c:v>0.0542217689611336</c:v>
                </c:pt>
                <c:pt idx="114">
                  <c:v>0.0550462372226692</c:v>
                </c:pt>
                <c:pt idx="115">
                  <c:v>0.0558800529377125</c:v>
                </c:pt>
                <c:pt idx="116">
                  <c:v>0.0567233049672783</c:v>
                </c:pt>
                <c:pt idx="117">
                  <c:v>0.0575760821467378</c:v>
                </c:pt>
                <c:pt idx="118">
                  <c:v>0.0584384732774095</c:v>
                </c:pt>
                <c:pt idx="119">
                  <c:v>0.0593105671179849</c:v>
                </c:pt>
                <c:pt idx="120">
                  <c:v>0.0601924523757893</c:v>
                </c:pt>
                <c:pt idx="121">
                  <c:v>0.0610842176978776</c:v>
                </c:pt>
                <c:pt idx="122">
                  <c:v>0.0619859516619677</c:v>
                </c:pt>
                <c:pt idx="123">
                  <c:v>0.0628977427672111</c:v>
                </c:pt>
                <c:pt idx="124">
                  <c:v>0.0638196794248023</c:v>
                </c:pt>
                <c:pt idx="125">
                  <c:v>0.0647518499484294</c:v>
                </c:pt>
                <c:pt idx="126">
                  <c:v>0.0656943425445643</c:v>
                </c:pt>
                <c:pt idx="127">
                  <c:v>0.0666472453025971</c:v>
                </c:pt>
                <c:pt idx="128">
                  <c:v>0.0676106461848137</c:v>
                </c:pt>
                <c:pt idx="129">
                  <c:v>0.0685846330162186</c:v>
                </c:pt>
                <c:pt idx="130">
                  <c:v>0.0695692934742055</c:v>
                </c:pt>
                <c:pt idx="131">
                  <c:v>0.0705647150780757</c:v>
                </c:pt>
                <c:pt idx="132">
                  <c:v>0.071570985178407</c:v>
                </c:pt>
                <c:pt idx="133">
                  <c:v>0.0725881909462742</c:v>
                </c:pt>
                <c:pt idx="134">
                  <c:v>0.073616419362324</c:v>
                </c:pt>
                <c:pt idx="135">
                  <c:v>0.074655757205704</c:v>
                </c:pt>
                <c:pt idx="136">
                  <c:v>0.0757062910428506</c:v>
                </c:pt>
                <c:pt idx="137">
                  <c:v>0.0767681072161352</c:v>
                </c:pt>
                <c:pt idx="138">
                  <c:v>0.077841291832373</c:v>
                </c:pt>
                <c:pt idx="139">
                  <c:v>0.0789259307511937</c:v>
                </c:pt>
                <c:pt idx="140">
                  <c:v>0.08002210957328</c:v>
                </c:pt>
                <c:pt idx="141">
                  <c:v>0.0811299136284722</c:v>
                </c:pt>
                <c:pt idx="142">
                  <c:v>0.0822494279637447</c:v>
                </c:pt>
                <c:pt idx="143">
                  <c:v>0.0833807373310545</c:v>
                </c:pt>
                <c:pt idx="144">
                  <c:v>0.0845239261750648</c:v>
                </c:pt>
                <c:pt idx="145">
                  <c:v>0.0856790786207465</c:v>
                </c:pt>
                <c:pt idx="146">
                  <c:v>0.0868462784608611</c:v>
                </c:pt>
                <c:pt idx="147">
                  <c:v>0.0880256091433247</c:v>
                </c:pt>
                <c:pt idx="148">
                  <c:v>0.0892171537584592</c:v>
                </c:pt>
                <c:pt idx="149">
                  <c:v>0.0904209950261321</c:v>
                </c:pt>
                <c:pt idx="150">
                  <c:v>0.0916372152827868</c:v>
                </c:pt>
                <c:pt idx="151">
                  <c:v>0.0928658964683683</c:v>
                </c:pt>
                <c:pt idx="152">
                  <c:v>0.0941071201131457</c:v>
                </c:pt>
                <c:pt idx="153">
                  <c:v>0.095360967324436</c:v>
                </c:pt>
                <c:pt idx="154">
                  <c:v>0.0966275187732297</c:v>
                </c:pt>
                <c:pt idx="155">
                  <c:v>0.0979068546807262</c:v>
                </c:pt>
                <c:pt idx="156">
                  <c:v>0.0991990548047764</c:v>
                </c:pt>
                <c:pt idx="157">
                  <c:v>0.10050419842624</c:v>
                </c:pt>
                <c:pt idx="158">
                  <c:v>0.101822364335262</c:v>
                </c:pt>
                <c:pt idx="159">
                  <c:v>0.103153630817461</c:v>
                </c:pt>
                <c:pt idx="160">
                  <c:v>0.104498075640057</c:v>
                </c:pt>
                <c:pt idx="161">
                  <c:v>0.105855776037907</c:v>
                </c:pt>
                <c:pt idx="162">
                  <c:v>0.107226808699489</c:v>
                </c:pt>
                <c:pt idx="163">
                  <c:v>0.10861124975281</c:v>
                </c:pt>
                <c:pt idx="164">
                  <c:v>0.110009174751258</c:v>
                </c:pt>
                <c:pt idx="165">
                  <c:v>0.111420658659392</c:v>
                </c:pt>
                <c:pt idx="166">
                  <c:v>0.112845775838682</c:v>
                </c:pt>
                <c:pt idx="167">
                  <c:v>0.114284600033198</c:v>
                </c:pt>
                <c:pt idx="168">
                  <c:v>0.115737204355251</c:v>
                </c:pt>
                <c:pt idx="169">
                  <c:v>0.117203661270996</c:v>
                </c:pt>
                <c:pt idx="170">
                  <c:v>0.118684042585993</c:v>
                </c:pt>
                <c:pt idx="171">
                  <c:v>0.12017841943074</c:v>
                </c:pt>
                <c:pt idx="172">
                  <c:v>0.121686862246167</c:v>
                </c:pt>
                <c:pt idx="173">
                  <c:v>0.123209440769117</c:v>
                </c:pt>
                <c:pt idx="174">
                  <c:v>0.124746224017796</c:v>
                </c:pt>
                <c:pt idx="175">
                  <c:v>0.126297280277212</c:v>
                </c:pt>
                <c:pt idx="176">
                  <c:v>0.1278626770846</c:v>
                </c:pt>
                <c:pt idx="177">
                  <c:v>0.129442481214836</c:v>
                </c:pt>
                <c:pt idx="178">
                  <c:v>0.131036758665856</c:v>
                </c:pt>
                <c:pt idx="179">
                  <c:v>0.132645574644066</c:v>
                </c:pt>
                <c:pt idx="180">
                  <c:v>0.134268993549766</c:v>
                </c:pt>
                <c:pt idx="181">
                  <c:v>0.135907078962578</c:v>
                </c:pt>
                <c:pt idx="182">
                  <c:v>0.137559893626894</c:v>
                </c:pt>
                <c:pt idx="183">
                  <c:v>0.139227499437337</c:v>
                </c:pt>
                <c:pt idx="184">
                  <c:v>0.140909957424254</c:v>
                </c:pt>
                <c:pt idx="185">
                  <c:v>0.142607327739231</c:v>
                </c:pt>
                <c:pt idx="186">
                  <c:v>0.144319669640646</c:v>
                </c:pt>
                <c:pt idx="187">
                  <c:v>0.146047041479256</c:v>
                </c:pt>
                <c:pt idx="188">
                  <c:v>0.14778950068383</c:v>
                </c:pt>
                <c:pt idx="189">
                  <c:v>0.149547103746832</c:v>
                </c:pt>
                <c:pt idx="190">
                  <c:v>0.151319906210149</c:v>
                </c:pt>
                <c:pt idx="191">
                  <c:v>0.153107962650883</c:v>
                </c:pt>
                <c:pt idx="192">
                  <c:v>0.154911326667203</c:v>
                </c:pt>
                <c:pt idx="193">
                  <c:v>0.156730050864267</c:v>
                </c:pt>
                <c:pt idx="194">
                  <c:v>0.158564186840207</c:v>
                </c:pt>
                <c:pt idx="195">
                  <c:v>0.160413785172202</c:v>
                </c:pt>
                <c:pt idx="196">
                  <c:v>0.162278895402626</c:v>
                </c:pt>
                <c:pt idx="197">
                  <c:v>0.164159566025285</c:v>
                </c:pt>
                <c:pt idx="198">
                  <c:v>0.166055844471742</c:v>
                </c:pt>
                <c:pt idx="199">
                  <c:v>0.167967777097742</c:v>
                </c:pt>
                <c:pt idx="200">
                  <c:v>0.169895409169741</c:v>
                </c:pt>
                <c:pt idx="201">
                  <c:v>0.171838784851528</c:v>
                </c:pt>
                <c:pt idx="202">
                  <c:v>0.173797947190977</c:v>
                </c:pt>
                <c:pt idx="203">
                  <c:v>0.175772938106898</c:v>
                </c:pt>
                <c:pt idx="204">
                  <c:v>0.177763798376019</c:v>
                </c:pt>
                <c:pt idx="205">
                  <c:v>0.179770567620086</c:v>
                </c:pt>
                <c:pt idx="206">
                  <c:v>0.181793284293103</c:v>
                </c:pt>
                <c:pt idx="207">
                  <c:v>0.183831985668695</c:v>
                </c:pt>
                <c:pt idx="208">
                  <c:v>0.185886707827621</c:v>
                </c:pt>
                <c:pt idx="209">
                  <c:v>0.187957485645427</c:v>
                </c:pt>
                <c:pt idx="210">
                  <c:v>0.190044352780247</c:v>
                </c:pt>
                <c:pt idx="211">
                  <c:v>0.192147341660764</c:v>
                </c:pt>
                <c:pt idx="212">
                  <c:v>0.194266483474322</c:v>
                </c:pt>
                <c:pt idx="213">
                  <c:v>0.196401808155208</c:v>
                </c:pt>
                <c:pt idx="214">
                  <c:v>0.198553344373098</c:v>
                </c:pt>
                <c:pt idx="215">
                  <c:v>0.200721119521677</c:v>
                </c:pt>
                <c:pt idx="216">
                  <c:v>0.202905159707433</c:v>
                </c:pt>
                <c:pt idx="217">
                  <c:v>0.205105489738643</c:v>
                </c:pt>
                <c:pt idx="218">
                  <c:v>0.20732213311453</c:v>
                </c:pt>
                <c:pt idx="219">
                  <c:v>0.20955511201462</c:v>
                </c:pt>
                <c:pt idx="220">
                  <c:v>0.211804447288294</c:v>
                </c:pt>
                <c:pt idx="221">
                  <c:v>0.214070158444533</c:v>
                </c:pt>
                <c:pt idx="222">
                  <c:v>0.216352263641873</c:v>
                </c:pt>
                <c:pt idx="223">
                  <c:v>0.218650779678564</c:v>
                </c:pt>
                <c:pt idx="224">
                  <c:v>0.220965721982939</c:v>
                </c:pt>
                <c:pt idx="225">
                  <c:v>0.223297104604003</c:v>
                </c:pt>
                <c:pt idx="226">
                  <c:v>0.225644940202241</c:v>
                </c:pt>
                <c:pt idx="227">
                  <c:v>0.228009240040643</c:v>
                </c:pt>
                <c:pt idx="228">
                  <c:v>0.230390013975967</c:v>
                </c:pt>
                <c:pt idx="229">
                  <c:v>0.232787270450226</c:v>
                </c:pt>
                <c:pt idx="230">
                  <c:v>0.235201016482411</c:v>
                </c:pt>
                <c:pt idx="231">
                  <c:v>0.237631257660455</c:v>
                </c:pt>
                <c:pt idx="232">
                  <c:v>0.240077998133442</c:v>
                </c:pt>
                <c:pt idx="233">
                  <c:v>0.242541240604049</c:v>
                </c:pt>
                <c:pt idx="234">
                  <c:v>0.245020986321255</c:v>
                </c:pt>
                <c:pt idx="235">
                  <c:v>0.247517235073291</c:v>
                </c:pt>
                <c:pt idx="236">
                  <c:v>0.250029985180847</c:v>
                </c:pt>
                <c:pt idx="237">
                  <c:v>0.252559233490543</c:v>
                </c:pt>
                <c:pt idx="238">
                  <c:v>0.255104975368655</c:v>
                </c:pt>
                <c:pt idx="239">
                  <c:v>0.257667204695117</c:v>
                </c:pt>
                <c:pt idx="240">
                  <c:v>0.260245913857776</c:v>
                </c:pt>
                <c:pt idx="241">
                  <c:v>0.262841093746933</c:v>
                </c:pt>
                <c:pt idx="242">
                  <c:v>0.265452733750148</c:v>
                </c:pt>
                <c:pt idx="243">
                  <c:v>0.268080821747325</c:v>
                </c:pt>
                <c:pt idx="244">
                  <c:v>0.270725344106073</c:v>
                </c:pt>
                <c:pt idx="245">
                  <c:v>0.273386285677354</c:v>
                </c:pt>
                <c:pt idx="246">
                  <c:v>0.276063629791408</c:v>
                </c:pt>
                <c:pt idx="247">
                  <c:v>0.278757358253969</c:v>
                </c:pt>
                <c:pt idx="248">
                  <c:v>0.281467451342762</c:v>
                </c:pt>
                <c:pt idx="249">
                  <c:v>0.284193887804302</c:v>
                </c:pt>
                <c:pt idx="250">
                  <c:v>0.286936644850972</c:v>
                </c:pt>
                <c:pt idx="251">
                  <c:v>0.289695698158402</c:v>
                </c:pt>
                <c:pt idx="252">
                  <c:v>0.292471021863144</c:v>
                </c:pt>
                <c:pt idx="253">
                  <c:v>0.295262588560639</c:v>
                </c:pt>
                <c:pt idx="254">
                  <c:v>0.298070369303488</c:v>
                </c:pt>
                <c:pt idx="255">
                  <c:v>0.300894333600018</c:v>
                </c:pt>
                <c:pt idx="256">
                  <c:v>0.303734449413155</c:v>
                </c:pt>
                <c:pt idx="257">
                  <c:v>0.306590683159595</c:v>
                </c:pt>
                <c:pt idx="258">
                  <c:v>0.309462999709281</c:v>
                </c:pt>
                <c:pt idx="259">
                  <c:v>0.312351362385177</c:v>
                </c:pt>
                <c:pt idx="260">
                  <c:v>0.315255732963365</c:v>
                </c:pt>
                <c:pt idx="261">
                  <c:v>0.318176071673426</c:v>
                </c:pt>
                <c:pt idx="262">
                  <c:v>0.321112337199141</c:v>
                </c:pt>
                <c:pt idx="263">
                  <c:v>0.3240644866795</c:v>
                </c:pt>
                <c:pt idx="264">
                  <c:v>0.327032475710011</c:v>
                </c:pt>
                <c:pt idx="265">
                  <c:v>0.330016258344317</c:v>
                </c:pt>
                <c:pt idx="266">
                  <c:v>0.333015787096132</c:v>
                </c:pt>
                <c:pt idx="267">
                  <c:v>0.33603101294147</c:v>
                </c:pt>
                <c:pt idx="268">
                  <c:v>0.339061885321191</c:v>
                </c:pt>
                <c:pt idx="269">
                  <c:v>0.342108352143852</c:v>
                </c:pt>
                <c:pt idx="270">
                  <c:v>0.345170359788866</c:v>
                </c:pt>
                <c:pt idx="271">
                  <c:v>0.348247853109962</c:v>
                </c:pt>
                <c:pt idx="272">
                  <c:v>0.351340775438966</c:v>
                </c:pt>
                <c:pt idx="273">
                  <c:v>0.354449068589868</c:v>
                </c:pt>
                <c:pt idx="274">
                  <c:v>0.357572672863209</c:v>
                </c:pt>
                <c:pt idx="275">
                  <c:v>0.360711527050765</c:v>
                </c:pt>
                <c:pt idx="276">
                  <c:v>0.363865568440533</c:v>
                </c:pt>
                <c:pt idx="277">
                  <c:v>0.367034732822024</c:v>
                </c:pt>
                <c:pt idx="278">
                  <c:v>0.370218954491853</c:v>
                </c:pt>
                <c:pt idx="279">
                  <c:v>0.373418166259629</c:v>
                </c:pt>
                <c:pt idx="280">
                  <c:v>0.376632299454136</c:v>
                </c:pt>
                <c:pt idx="281">
                  <c:v>0.379861283929825</c:v>
                </c:pt>
                <c:pt idx="282">
                  <c:v>0.383105048073589</c:v>
                </c:pt>
                <c:pt idx="283">
                  <c:v>0.386363518811828</c:v>
                </c:pt>
                <c:pt idx="284">
                  <c:v>0.389636621617819</c:v>
                </c:pt>
                <c:pt idx="285">
                  <c:v>0.392924280519357</c:v>
                </c:pt>
                <c:pt idx="286">
                  <c:v>0.396226418106698</c:v>
                </c:pt>
                <c:pt idx="287">
                  <c:v>0.399542955540778</c:v>
                </c:pt>
                <c:pt idx="288">
                  <c:v>0.402873812561715</c:v>
                </c:pt>
                <c:pt idx="289">
                  <c:v>0.406218907497592</c:v>
                </c:pt>
                <c:pt idx="290">
                  <c:v>0.409578157273518</c:v>
                </c:pt>
                <c:pt idx="291">
                  <c:v>0.412951477420962</c:v>
                </c:pt>
                <c:pt idx="292">
                  <c:v>0.416338782087359</c:v>
                </c:pt>
                <c:pt idx="293">
                  <c:v>0.419739984045988</c:v>
                </c:pt>
                <c:pt idx="294">
                  <c:v>0.423154994706111</c:v>
                </c:pt>
                <c:pt idx="295">
                  <c:v>0.426583724123378</c:v>
                </c:pt>
                <c:pt idx="296">
                  <c:v>0.430026081010496</c:v>
                </c:pt>
                <c:pt idx="297">
                  <c:v>0.433481972748146</c:v>
                </c:pt>
                <c:pt idx="298">
                  <c:v>0.436951305396163</c:v>
                </c:pt>
                <c:pt idx="299">
                  <c:v>0.440433983704962</c:v>
                </c:pt>
                <c:pt idx="300">
                  <c:v>0.443929911127209</c:v>
                </c:pt>
                <c:pt idx="301">
                  <c:v>0.447438989829739</c:v>
                </c:pt>
                <c:pt idx="302">
                  <c:v>0.450961120705714</c:v>
                </c:pt>
                <c:pt idx="303">
                  <c:v>0.454496203387018</c:v>
                </c:pt>
                <c:pt idx="304">
                  <c:v>0.458044136256874</c:v>
                </c:pt>
                <c:pt idx="305">
                  <c:v>0.461604816462712</c:v>
                </c:pt>
                <c:pt idx="306">
                  <c:v>0.465178139929236</c:v>
                </c:pt>
                <c:pt idx="307">
                  <c:v>0.468764001371732</c:v>
                </c:pt>
                <c:pt idx="308">
                  <c:v>0.472362294309581</c:v>
                </c:pt>
                <c:pt idx="309">
                  <c:v>0.475972911079994</c:v>
                </c:pt>
                <c:pt idx="310">
                  <c:v>0.479595742851944</c:v>
                </c:pt>
                <c:pt idx="311">
                  <c:v>0.483230679640317</c:v>
                </c:pt>
                <c:pt idx="312">
                  <c:v>0.486877610320252</c:v>
                </c:pt>
                <c:pt idx="313">
                  <c:v>0.49053642264168</c:v>
                </c:pt>
                <c:pt idx="314">
                  <c:v>0.494207003244059</c:v>
                </c:pt>
                <c:pt idx="315">
                  <c:v>0.497889237671291</c:v>
                </c:pt>
                <c:pt idx="316">
                  <c:v>0.501583010386822</c:v>
                </c:pt>
                <c:pt idx="317">
                  <c:v>0.505288204788925</c:v>
                </c:pt>
                <c:pt idx="318">
                  <c:v>0.509004703226154</c:v>
                </c:pt>
                <c:pt idx="319">
                  <c:v>0.512732387012964</c:v>
                </c:pt>
                <c:pt idx="320">
                  <c:v>0.516471136445502</c:v>
                </c:pt>
                <c:pt idx="321">
                  <c:v>0.520220830817551</c:v>
                </c:pt>
                <c:pt idx="322">
                  <c:v>0.523981348436639</c:v>
                </c:pt>
                <c:pt idx="323">
                  <c:v>0.527752566640283</c:v>
                </c:pt>
                <c:pt idx="324">
                  <c:v>0.531534361812399</c:v>
                </c:pt>
                <c:pt idx="325">
                  <c:v>0.535326609399833</c:v>
                </c:pt>
                <c:pt idx="326">
                  <c:v>0.539129183929041</c:v>
                </c:pt>
                <c:pt idx="327">
                  <c:v>0.5429419590229</c:v>
                </c:pt>
                <c:pt idx="328">
                  <c:v>0.546764807417636</c:v>
                </c:pt>
                <c:pt idx="329">
                  <c:v>0.550597600979882</c:v>
                </c:pt>
                <c:pt idx="330">
                  <c:v>0.554440210723856</c:v>
                </c:pt>
                <c:pt idx="331">
                  <c:v>0.558292506828636</c:v>
                </c:pt>
                <c:pt idx="332">
                  <c:v>0.56215435865556</c:v>
                </c:pt>
                <c:pt idx="333">
                  <c:v>0.566025634765716</c:v>
                </c:pt>
                <c:pt idx="334">
                  <c:v>0.569906202937532</c:v>
                </c:pt>
                <c:pt idx="335">
                  <c:v>0.573795930184463</c:v>
                </c:pt>
                <c:pt idx="336">
                  <c:v>0.577694682772756</c:v>
                </c:pt>
                <c:pt idx="337">
                  <c:v>0.581602326239308</c:v>
                </c:pt>
                <c:pt idx="338">
                  <c:v>0.585518725409595</c:v>
                </c:pt>
                <c:pt idx="339">
                  <c:v>0.589443744415673</c:v>
                </c:pt>
                <c:pt idx="340">
                  <c:v>0.593377246714252</c:v>
                </c:pt>
                <c:pt idx="341">
                  <c:v>0.597319095104828</c:v>
                </c:pt>
                <c:pt idx="342">
                  <c:v>0.601269151747874</c:v>
                </c:pt>
                <c:pt idx="343">
                  <c:v>0.605227278183087</c:v>
                </c:pt>
                <c:pt idx="344">
                  <c:v>0.609193335347678</c:v>
                </c:pt>
                <c:pt idx="345">
                  <c:v>0.613167183594711</c:v>
                </c:pt>
                <c:pt idx="346">
                  <c:v>0.61714868271148</c:v>
                </c:pt>
                <c:pt idx="347">
                  <c:v>0.62113769193791</c:v>
                </c:pt>
                <c:pt idx="348">
                  <c:v>0.625134069985005</c:v>
                </c:pt>
                <c:pt idx="349">
                  <c:v>0.629137675053303</c:v>
                </c:pt>
                <c:pt idx="350">
                  <c:v>0.63314836485136</c:v>
                </c:pt>
                <c:pt idx="351">
                  <c:v>0.637165996614249</c:v>
                </c:pt>
                <c:pt idx="352">
                  <c:v>0.641190427122066</c:v>
                </c:pt>
                <c:pt idx="353">
                  <c:v>0.645221512718441</c:v>
                </c:pt>
                <c:pt idx="354">
                  <c:v>0.649259109329055</c:v>
                </c:pt>
                <c:pt idx="355">
                  <c:v>0.653303072480148</c:v>
                </c:pt>
                <c:pt idx="356">
                  <c:v>0.657353257317025</c:v>
                </c:pt>
                <c:pt idx="357">
                  <c:v>0.661409518622542</c:v>
                </c:pt>
                <c:pt idx="358">
                  <c:v>0.665471710835584</c:v>
                </c:pt>
                <c:pt idx="359">
                  <c:v>0.669539688069514</c:v>
                </c:pt>
                <c:pt idx="360">
                  <c:v>0.673613304130602</c:v>
                </c:pt>
                <c:pt idx="361">
                  <c:v>0.67769241253642</c:v>
                </c:pt>
                <c:pt idx="362">
                  <c:v>0.681776866534206</c:v>
                </c:pt>
                <c:pt idx="363">
                  <c:v>0.68586651911919</c:v>
                </c:pt>
                <c:pt idx="364">
                  <c:v>0.689961223052874</c:v>
                </c:pt>
                <c:pt idx="365">
                  <c:v>0.694060830881269</c:v>
                </c:pt>
                <c:pt idx="366">
                  <c:v>0.69816519495308</c:v>
                </c:pt>
                <c:pt idx="367">
                  <c:v>0.702274167437838</c:v>
                </c:pt>
                <c:pt idx="368">
                  <c:v>0.706387600343971</c:v>
                </c:pt>
                <c:pt idx="369">
                  <c:v>0.710505345536813</c:v>
                </c:pt>
                <c:pt idx="370">
                  <c:v>0.714627254756552</c:v>
                </c:pt>
                <c:pt idx="371">
                  <c:v>0.718753179636099</c:v>
                </c:pt>
                <c:pt idx="372">
                  <c:v>0.722882971718893</c:v>
                </c:pt>
                <c:pt idx="373">
                  <c:v>0.727016482476621</c:v>
                </c:pt>
                <c:pt idx="374">
                  <c:v>0.731153563326862</c:v>
                </c:pt>
                <c:pt idx="375">
                  <c:v>0.735294065650644</c:v>
                </c:pt>
                <c:pt idx="376">
                  <c:v>0.739437840809917</c:v>
                </c:pt>
                <c:pt idx="377">
                  <c:v>0.743584740164926</c:v>
                </c:pt>
                <c:pt idx="378">
                  <c:v>0.747734615091504</c:v>
                </c:pt>
                <c:pt idx="379">
                  <c:v>0.751887316998251</c:v>
                </c:pt>
                <c:pt idx="380">
                  <c:v>0.756042697343623</c:v>
                </c:pt>
                <c:pt idx="381">
                  <c:v>0.760200607652916</c:v>
                </c:pt>
                <c:pt idx="382">
                  <c:v>0.764360899535136</c:v>
                </c:pt>
                <c:pt idx="383">
                  <c:v>0.768523424699764</c:v>
                </c:pt>
                <c:pt idx="384">
                  <c:v>0.772688034973409</c:v>
                </c:pt>
                <c:pt idx="385">
                  <c:v>0.776854582316342</c:v>
                </c:pt>
                <c:pt idx="386">
                  <c:v>0.781022918838911</c:v>
                </c:pt>
                <c:pt idx="387">
                  <c:v>0.785192896817836</c:v>
                </c:pt>
                <c:pt idx="388">
                  <c:v>0.78936436871238</c:v>
                </c:pt>
                <c:pt idx="389">
                  <c:v>0.79353718718039</c:v>
                </c:pt>
                <c:pt idx="390">
                  <c:v>0.797711205094213</c:v>
                </c:pt>
                <c:pt idx="391">
                  <c:v>0.801886275556479</c:v>
                </c:pt>
                <c:pt idx="392">
                  <c:v>0.806062251915744</c:v>
                </c:pt>
                <c:pt idx="393">
                  <c:v>0.810238987782005</c:v>
                </c:pt>
                <c:pt idx="394">
                  <c:v>0.814416337042072</c:v>
                </c:pt>
                <c:pt idx="395">
                  <c:v>0.818594153874798</c:v>
                </c:pt>
                <c:pt idx="396">
                  <c:v>0.822772292766164</c:v>
                </c:pt>
                <c:pt idx="397">
                  <c:v>0.826950608524229</c:v>
                </c:pt>
                <c:pt idx="398">
                  <c:v>0.831128956293918</c:v>
                </c:pt>
                <c:pt idx="399">
                  <c:v>0.835307191571671</c:v>
                </c:pt>
                <c:pt idx="400">
                  <c:v>0.839485170219939</c:v>
                </c:pt>
                <c:pt idx="401">
                  <c:v>0.843662748481526</c:v>
                </c:pt>
                <c:pt idx="402">
                  <c:v>0.847839782993774</c:v>
                </c:pt>
                <c:pt idx="403">
                  <c:v>0.852016130802597</c:v>
                </c:pt>
                <c:pt idx="404">
                  <c:v>0.856191649376356</c:v>
                </c:pt>
                <c:pt idx="405">
                  <c:v>0.860366196619569</c:v>
                </c:pt>
                <c:pt idx="406">
                  <c:v>0.864539630886468</c:v>
                </c:pt>
                <c:pt idx="407">
                  <c:v>0.868711810994391</c:v>
                </c:pt>
                <c:pt idx="408">
                  <c:v>0.872882596237005</c:v>
                </c:pt>
                <c:pt idx="409">
                  <c:v>0.877051846397378</c:v>
                </c:pt>
                <c:pt idx="410">
                  <c:v>0.881219421760865</c:v>
                </c:pt>
                <c:pt idx="411">
                  <c:v>0.885385183127848</c:v>
                </c:pt>
                <c:pt idx="412">
                  <c:v>0.889548991826294</c:v>
                </c:pt>
                <c:pt idx="413">
                  <c:v>0.893710709724146</c:v>
                </c:pt>
                <c:pt idx="414">
                  <c:v>0.897870199241548</c:v>
                </c:pt>
                <c:pt idx="415">
                  <c:v>0.902027323362897</c:v>
                </c:pt>
                <c:pt idx="416">
                  <c:v>0.906181945648724</c:v>
                </c:pt>
                <c:pt idx="417">
                  <c:v>0.910333930247396</c:v>
                </c:pt>
                <c:pt idx="418">
                  <c:v>0.914483141906656</c:v>
                </c:pt>
                <c:pt idx="419">
                  <c:v>0.918629445984984</c:v>
                </c:pt>
                <c:pt idx="420">
                  <c:v>0.922772708462772</c:v>
                </c:pt>
                <c:pt idx="421">
                  <c:v>0.92691279595335</c:v>
                </c:pt>
                <c:pt idx="422">
                  <c:v>0.931049575713809</c:v>
                </c:pt>
                <c:pt idx="423">
                  <c:v>0.935182915655666</c:v>
                </c:pt>
                <c:pt idx="424">
                  <c:v>0.939312684355344</c:v>
                </c:pt>
                <c:pt idx="425">
                  <c:v>0.943438751064483</c:v>
                </c:pt>
                <c:pt idx="426">
                  <c:v>0.947560985720061</c:v>
                </c:pt>
                <c:pt idx="427">
                  <c:v>0.951679258954358</c:v>
                </c:pt>
                <c:pt idx="428">
                  <c:v>0.955793442104719</c:v>
                </c:pt>
                <c:pt idx="429">
                  <c:v>0.95990340722316</c:v>
                </c:pt>
                <c:pt idx="430">
                  <c:v>0.964009027085785</c:v>
                </c:pt>
                <c:pt idx="431">
                  <c:v>0.968110175202033</c:v>
                </c:pt>
                <c:pt idx="432">
                  <c:v>0.972206725823739</c:v>
                </c:pt>
                <c:pt idx="433">
                  <c:v>0.976298553954024</c:v>
                </c:pt>
                <c:pt idx="434">
                  <c:v>0.98038553535601</c:v>
                </c:pt>
                <c:pt idx="435">
                  <c:v>0.984467546561351</c:v>
                </c:pt>
                <c:pt idx="436">
                  <c:v>0.988544464878593</c:v>
                </c:pt>
                <c:pt idx="437">
                  <c:v>0.992616168401354</c:v>
                </c:pt>
                <c:pt idx="438">
                  <c:v>0.996682536016333</c:v>
                </c:pt>
                <c:pt idx="439">
                  <c:v>1.000743447411139</c:v>
                </c:pt>
                <c:pt idx="440">
                  <c:v>1.004798783081943</c:v>
                </c:pt>
                <c:pt idx="441">
                  <c:v>1.008848424340963</c:v>
                </c:pt>
                <c:pt idx="442">
                  <c:v>1.012892253323765</c:v>
                </c:pt>
                <c:pt idx="443">
                  <c:v>1.016930152996401</c:v>
                </c:pt>
                <c:pt idx="444">
                  <c:v>1.020962007162363</c:v>
                </c:pt>
                <c:pt idx="445">
                  <c:v>1.02498770046937</c:v>
                </c:pt>
                <c:pt idx="446">
                  <c:v>1.029007118415985</c:v>
                </c:pt>
                <c:pt idx="447">
                  <c:v>1.033020147358056</c:v>
                </c:pt>
                <c:pt idx="448">
                  <c:v>1.037026674514991</c:v>
                </c:pt>
                <c:pt idx="449">
                  <c:v>1.041026587975858</c:v>
                </c:pt>
                <c:pt idx="450">
                  <c:v>1.04501977670532</c:v>
                </c:pt>
                <c:pt idx="451">
                  <c:v>1.049006130549398</c:v>
                </c:pt>
                <c:pt idx="452">
                  <c:v>1.05298554024108</c:v>
                </c:pt>
                <c:pt idx="453">
                  <c:v>1.056957897405734</c:v>
                </c:pt>
                <c:pt idx="454">
                  <c:v>1.060923094566395</c:v>
                </c:pt>
                <c:pt idx="455">
                  <c:v>1.06488102514885</c:v>
                </c:pt>
                <c:pt idx="456">
                  <c:v>1.068831583486584</c:v>
                </c:pt>
                <c:pt idx="457">
                  <c:v>1.072774664825554</c:v>
                </c:pt>
                <c:pt idx="458">
                  <c:v>1.076710165328802</c:v>
                </c:pt>
                <c:pt idx="459">
                  <c:v>1.080637982080906</c:v>
                </c:pt>
                <c:pt idx="460">
                  <c:v>1.084558013092276</c:v>
                </c:pt>
                <c:pt idx="461">
                  <c:v>1.088470157303287</c:v>
                </c:pt>
                <c:pt idx="462">
                  <c:v>1.092374314588258</c:v>
                </c:pt>
                <c:pt idx="463">
                  <c:v>1.096270385759268</c:v>
                </c:pt>
                <c:pt idx="464">
                  <c:v>1.10015827256983</c:v>
                </c:pt>
                <c:pt idx="465">
                  <c:v>1.104037877718395</c:v>
                </c:pt>
                <c:pt idx="466">
                  <c:v>1.107909104851716</c:v>
                </c:pt>
                <c:pt idx="467">
                  <c:v>1.111771858568052</c:v>
                </c:pt>
                <c:pt idx="468">
                  <c:v>1.115626044420231</c:v>
                </c:pt>
                <c:pt idx="469">
                  <c:v>1.119471568918551</c:v>
                </c:pt>
                <c:pt idx="470">
                  <c:v>1.123308339533545</c:v>
                </c:pt>
                <c:pt idx="471">
                  <c:v>1.127136264698594</c:v>
                </c:pt>
                <c:pt idx="472">
                  <c:v>1.130955253812394</c:v>
                </c:pt>
                <c:pt idx="473">
                  <c:v>1.134765217241282</c:v>
                </c:pt>
                <c:pt idx="474">
                  <c:v>1.13856606632142</c:v>
                </c:pt>
                <c:pt idx="475">
                  <c:v>1.142357713360828</c:v>
                </c:pt>
                <c:pt idx="476">
                  <c:v>1.146140071641295</c:v>
                </c:pt>
                <c:pt idx="477">
                  <c:v>1.149913055420136</c:v>
                </c:pt>
                <c:pt idx="478">
                  <c:v>1.153676579931814</c:v>
                </c:pt>
                <c:pt idx="479">
                  <c:v>1.157430561389434</c:v>
                </c:pt>
                <c:pt idx="480">
                  <c:v>1.161174916986097</c:v>
                </c:pt>
                <c:pt idx="481">
                  <c:v>1.164909564896117</c:v>
                </c:pt>
                <c:pt idx="482">
                  <c:v>1.168634424276117</c:v>
                </c:pt>
                <c:pt idx="483">
                  <c:v>1.172349415265984</c:v>
                </c:pt>
                <c:pt idx="484">
                  <c:v>1.176054458989703</c:v>
                </c:pt>
                <c:pt idx="485">
                  <c:v>1.179749477556058</c:v>
                </c:pt>
                <c:pt idx="486">
                  <c:v>1.183434394059208</c:v>
                </c:pt>
                <c:pt idx="487">
                  <c:v>1.187109132579146</c:v>
                </c:pt>
                <c:pt idx="488">
                  <c:v>1.19077361818202</c:v>
                </c:pt>
                <c:pt idx="489">
                  <c:v>1.19442777692035</c:v>
                </c:pt>
                <c:pt idx="490">
                  <c:v>1.198071535833108</c:v>
                </c:pt>
                <c:pt idx="491">
                  <c:v>1.201704822945689</c:v>
                </c:pt>
                <c:pt idx="492">
                  <c:v>1.20532756726977</c:v>
                </c:pt>
                <c:pt idx="493">
                  <c:v>1.208939698803032</c:v>
                </c:pt>
                <c:pt idx="494">
                  <c:v>1.212541148528794</c:v>
                </c:pt>
                <c:pt idx="495">
                  <c:v>1.216131848415515</c:v>
                </c:pt>
                <c:pt idx="496">
                  <c:v>1.219711731416192</c:v>
                </c:pt>
                <c:pt idx="497">
                  <c:v>1.223280731467646</c:v>
                </c:pt>
                <c:pt idx="498">
                  <c:v>1.226838783489705</c:v>
                </c:pt>
                <c:pt idx="499">
                  <c:v>1.230385823384267</c:v>
                </c:pt>
                <c:pt idx="500">
                  <c:v>1.233921788034271</c:v>
                </c:pt>
                <c:pt idx="501">
                  <c:v>1.237446615302559</c:v>
                </c:pt>
                <c:pt idx="502">
                  <c:v>1.240960244030631</c:v>
                </c:pt>
                <c:pt idx="503">
                  <c:v>1.244462614037302</c:v>
                </c:pt>
                <c:pt idx="504">
                  <c:v>1.247953666117263</c:v>
                </c:pt>
                <c:pt idx="505">
                  <c:v>1.251433342039534</c:v>
                </c:pt>
                <c:pt idx="506">
                  <c:v>1.254901584545834</c:v>
                </c:pt>
                <c:pt idx="507">
                  <c:v>1.258358337348836</c:v>
                </c:pt>
                <c:pt idx="508">
                  <c:v>1.261803545130348</c:v>
                </c:pt>
                <c:pt idx="509">
                  <c:v>1.26523715353939</c:v>
                </c:pt>
                <c:pt idx="510">
                  <c:v>1.268659109190178</c:v>
                </c:pt>
                <c:pt idx="511">
                  <c:v>1.272069359660028</c:v>
                </c:pt>
                <c:pt idx="512">
                  <c:v>1.275467853487159</c:v>
                </c:pt>
                <c:pt idx="513">
                  <c:v>1.278854540168422</c:v>
                </c:pt>
                <c:pt idx="514">
                  <c:v>1.282229370156932</c:v>
                </c:pt>
                <c:pt idx="515">
                  <c:v>1.285592294859621</c:v>
                </c:pt>
                <c:pt idx="516">
                  <c:v>1.288943266634711</c:v>
                </c:pt>
                <c:pt idx="517">
                  <c:v>1.292282238789095</c:v>
                </c:pt>
                <c:pt idx="518">
                  <c:v>1.295609165575653</c:v>
                </c:pt>
                <c:pt idx="519">
                  <c:v>1.298924002190474</c:v>
                </c:pt>
                <c:pt idx="520">
                  <c:v>1.302226704770013</c:v>
                </c:pt>
                <c:pt idx="521">
                  <c:v>1.305517230388159</c:v>
                </c:pt>
                <c:pt idx="522">
                  <c:v>1.308795537053246</c:v>
                </c:pt>
                <c:pt idx="523">
                  <c:v>1.312061583704968</c:v>
                </c:pt>
                <c:pt idx="524">
                  <c:v>1.315315330211244</c:v>
                </c:pt>
                <c:pt idx="525">
                  <c:v>1.318556737364996</c:v>
                </c:pt>
                <c:pt idx="526">
                  <c:v>1.321785766880868</c:v>
                </c:pt>
                <c:pt idx="527">
                  <c:v>1.325002381391866</c:v>
                </c:pt>
                <c:pt idx="528">
                  <c:v>1.328206544445945</c:v>
                </c:pt>
                <c:pt idx="529">
                  <c:v>1.331398220502515</c:v>
                </c:pt>
                <c:pt idx="530">
                  <c:v>1.334577374928898</c:v>
                </c:pt>
                <c:pt idx="531">
                  <c:v>1.337743973996707</c:v>
                </c:pt>
                <c:pt idx="532">
                  <c:v>1.340897984878174</c:v>
                </c:pt>
                <c:pt idx="533">
                  <c:v>1.344039375642414</c:v>
                </c:pt>
                <c:pt idx="534">
                  <c:v>1.347168115251625</c:v>
                </c:pt>
                <c:pt idx="535">
                  <c:v>1.35028417355724</c:v>
                </c:pt>
                <c:pt idx="536">
                  <c:v>1.35338752129601</c:v>
                </c:pt>
                <c:pt idx="537">
                  <c:v>1.356478130086037</c:v>
                </c:pt>
                <c:pt idx="538">
                  <c:v>1.35955597242276</c:v>
                </c:pt>
                <c:pt idx="539">
                  <c:v>1.362621021674867</c:v>
                </c:pt>
                <c:pt idx="540">
                  <c:v>1.365673252080179</c:v>
                </c:pt>
                <c:pt idx="541">
                  <c:v>1.36871263874147</c:v>
                </c:pt>
                <c:pt idx="542">
                  <c:v>1.371739157622223</c:v>
                </c:pt>
                <c:pt idx="543">
                  <c:v>1.374752785542375</c:v>
                </c:pt>
                <c:pt idx="544">
                  <c:v>1.377753500173977</c:v>
                </c:pt>
                <c:pt idx="545">
                  <c:v>1.380741280036823</c:v>
                </c:pt>
                <c:pt idx="546">
                  <c:v>1.38371610449404</c:v>
                </c:pt>
                <c:pt idx="547">
                  <c:v>1.386677953747614</c:v>
                </c:pt>
                <c:pt idx="548">
                  <c:v>1.389626808833895</c:v>
                </c:pt>
                <c:pt idx="549">
                  <c:v>1.392562651619043</c:v>
                </c:pt>
                <c:pt idx="550">
                  <c:v>1.395485464794443</c:v>
                </c:pt>
                <c:pt idx="551">
                  <c:v>1.398395231872068</c:v>
                </c:pt>
                <c:pt idx="552">
                  <c:v>1.401291937179818</c:v>
                </c:pt>
                <c:pt idx="553">
                  <c:v>1.404175565856813</c:v>
                </c:pt>
                <c:pt idx="554">
                  <c:v>1.40704610384864</c:v>
                </c:pt>
                <c:pt idx="555">
                  <c:v>1.409903537902583</c:v>
                </c:pt>
                <c:pt idx="556">
                  <c:v>1.412747855562801</c:v>
                </c:pt>
                <c:pt idx="557">
                  <c:v>1.415579045165481</c:v>
                </c:pt>
                <c:pt idx="558">
                  <c:v>1.418397095833956</c:v>
                </c:pt>
                <c:pt idx="559">
                  <c:v>1.421201997473785</c:v>
                </c:pt>
                <c:pt idx="560">
                  <c:v>1.423993740767811</c:v>
                </c:pt>
                <c:pt idx="561">
                  <c:v>1.426772317171183</c:v>
                </c:pt>
                <c:pt idx="562">
                  <c:v>1.429537718906346</c:v>
                </c:pt>
                <c:pt idx="563">
                  <c:v>1.432289938958013</c:v>
                </c:pt>
                <c:pt idx="564">
                  <c:v>1.435028971068093</c:v>
                </c:pt>
                <c:pt idx="565">
                  <c:v>1.437754809730609</c:v>
                </c:pt>
                <c:pt idx="566">
                  <c:v>1.440467450186578</c:v>
                </c:pt>
                <c:pt idx="567">
                  <c:v>1.443166888418874</c:v>
                </c:pt>
                <c:pt idx="568">
                  <c:v>1.445853121147058</c:v>
                </c:pt>
                <c:pt idx="569">
                  <c:v>1.448526145822195</c:v>
                </c:pt>
                <c:pt idx="570">
                  <c:v>1.451185960621642</c:v>
                </c:pt>
                <c:pt idx="571">
                  <c:v>1.453832564443814</c:v>
                </c:pt>
                <c:pt idx="572">
                  <c:v>1.45646595690293</c:v>
                </c:pt>
                <c:pt idx="573">
                  <c:v>1.459086138323746</c:v>
                </c:pt>
                <c:pt idx="574">
                  <c:v>1.461693109736256</c:v>
                </c:pt>
                <c:pt idx="575">
                  <c:v>1.464286872870382</c:v>
                </c:pt>
                <c:pt idx="576">
                  <c:v>1.46686743015065</c:v>
                </c:pt>
                <c:pt idx="577">
                  <c:v>1.46943478469084</c:v>
                </c:pt>
                <c:pt idx="578">
                  <c:v>1.471988940288625</c:v>
                </c:pt>
                <c:pt idx="579">
                  <c:v>1.474529901420196</c:v>
                </c:pt>
                <c:pt idx="580">
                  <c:v>1.477057673234868</c:v>
                </c:pt>
                <c:pt idx="581">
                  <c:v>1.479572261549676</c:v>
                </c:pt>
                <c:pt idx="582">
                  <c:v>1.482073672843954</c:v>
                </c:pt>
                <c:pt idx="583">
                  <c:v>1.484561914253906</c:v>
                </c:pt>
                <c:pt idx="584">
                  <c:v>1.487036993567162</c:v>
                </c:pt>
                <c:pt idx="585">
                  <c:v>1.489498919217322</c:v>
                </c:pt>
                <c:pt idx="586">
                  <c:v>1.491947700278495</c:v>
                </c:pt>
                <c:pt idx="587">
                  <c:v>1.494383346459818</c:v>
                </c:pt>
                <c:pt idx="588">
                  <c:v>1.49680586809998</c:v>
                </c:pt>
                <c:pt idx="589">
                  <c:v>1.499215276161722</c:v>
                </c:pt>
                <c:pt idx="590">
                  <c:v>1.501611582226343</c:v>
                </c:pt>
                <c:pt idx="591">
                  <c:v>1.503994798488191</c:v>
                </c:pt>
                <c:pt idx="592">
                  <c:v>1.506364937749152</c:v>
                </c:pt>
                <c:pt idx="593">
                  <c:v>1.508722013413118</c:v>
                </c:pt>
                <c:pt idx="594">
                  <c:v>1.51106603948048</c:v>
                </c:pt>
                <c:pt idx="595">
                  <c:v>1.513397030542587</c:v>
                </c:pt>
                <c:pt idx="596">
                  <c:v>1.515715001776213</c:v>
                </c:pt>
                <c:pt idx="597">
                  <c:v>1.518019968938022</c:v>
                </c:pt>
                <c:pt idx="598">
                  <c:v>1.520311948359028</c:v>
                </c:pt>
                <c:pt idx="599">
                  <c:v>1.52259095693905</c:v>
                </c:pt>
                <c:pt idx="600">
                  <c:v>1.52485701214117</c:v>
                </c:pt>
                <c:pt idx="601">
                  <c:v>1.527110131986182</c:v>
                </c:pt>
                <c:pt idx="602">
                  <c:v>1.529350335047051</c:v>
                </c:pt>
                <c:pt idx="603">
                  <c:v>1.531577640443367</c:v>
                </c:pt>
                <c:pt idx="604">
                  <c:v>1.53379206783579</c:v>
                </c:pt>
                <c:pt idx="605">
                  <c:v>1.535993637420512</c:v>
                </c:pt>
                <c:pt idx="606">
                  <c:v>1.538182369923714</c:v>
                </c:pt>
                <c:pt idx="607">
                  <c:v>1.540358286596012</c:v>
                </c:pt>
                <c:pt idx="608">
                  <c:v>1.542521409206933</c:v>
                </c:pt>
                <c:pt idx="609">
                  <c:v>1.544671760039365</c:v>
                </c:pt>
                <c:pt idx="610">
                  <c:v>1.54680936188403</c:v>
                </c:pt>
                <c:pt idx="611">
                  <c:v>1.548934238033948</c:v>
                </c:pt>
                <c:pt idx="612">
                  <c:v>1.551046412278921</c:v>
                </c:pt>
                <c:pt idx="613">
                  <c:v>1.553145908900001</c:v>
                </c:pt>
                <c:pt idx="614">
                  <c:v>1.55523275266398</c:v>
                </c:pt>
                <c:pt idx="615">
                  <c:v>1.557306968817882</c:v>
                </c:pt>
                <c:pt idx="616">
                  <c:v>1.559368583083453</c:v>
                </c:pt>
                <c:pt idx="617">
                  <c:v>1.561417621651668</c:v>
                </c:pt>
                <c:pt idx="618">
                  <c:v>1.56345411117724</c:v>
                </c:pt>
                <c:pt idx="619">
                  <c:v>1.565478078773132</c:v>
                </c:pt>
                <c:pt idx="620">
                  <c:v>1.567489552005092</c:v>
                </c:pt>
                <c:pt idx="621">
                  <c:v>1.56948855888618</c:v>
                </c:pt>
                <c:pt idx="622">
                  <c:v>1.571475127871304</c:v>
                </c:pt>
                <c:pt idx="623">
                  <c:v>1.573449287851782</c:v>
                </c:pt>
                <c:pt idx="624">
                  <c:v>1.575411068149896</c:v>
                </c:pt>
                <c:pt idx="625">
                  <c:v>1.577360498513463</c:v>
                </c:pt>
                <c:pt idx="626">
                  <c:v>1.579297609110414</c:v>
                </c:pt>
                <c:pt idx="627">
                  <c:v>1.581222430523391</c:v>
                </c:pt>
                <c:pt idx="628">
                  <c:v>1.583134993744338</c:v>
                </c:pt>
                <c:pt idx="629">
                  <c:v>1.585035330169126</c:v>
                </c:pt>
                <c:pt idx="630">
                  <c:v>1.586923471592173</c:v>
                </c:pt>
                <c:pt idx="631">
                  <c:v>1.588799450201077</c:v>
                </c:pt>
                <c:pt idx="632">
                  <c:v>1.590663298571273</c:v>
                </c:pt>
                <c:pt idx="633">
                  <c:v>1.592515049660691</c:v>
                </c:pt>
                <c:pt idx="634">
                  <c:v>1.594354736804431</c:v>
                </c:pt>
                <c:pt idx="635">
                  <c:v>1.596182393709457</c:v>
                </c:pt>
                <c:pt idx="636">
                  <c:v>1.597998054449291</c:v>
                </c:pt>
                <c:pt idx="637">
                  <c:v>1.59980175345874</c:v>
                </c:pt>
                <c:pt idx="638">
                  <c:v>1.601593525528618</c:v>
                </c:pt>
                <c:pt idx="639">
                  <c:v>1.603373405800497</c:v>
                </c:pt>
                <c:pt idx="640">
                  <c:v>1.605141429761471</c:v>
                </c:pt>
                <c:pt idx="641">
                  <c:v>1.606897633238922</c:v>
                </c:pt>
                <c:pt idx="642">
                  <c:v>1.608642052395325</c:v>
                </c:pt>
                <c:pt idx="643">
                  <c:v>1.610374723723046</c:v>
                </c:pt>
                <c:pt idx="644">
                  <c:v>1.612095684039172</c:v>
                </c:pt>
                <c:pt idx="645">
                  <c:v>1.613804970480352</c:v>
                </c:pt>
                <c:pt idx="646">
                  <c:v>1.61550262049765</c:v>
                </c:pt>
                <c:pt idx="647">
                  <c:v>1.617188671851425</c:v>
                </c:pt>
                <c:pt idx="648">
                  <c:v>1.618863162606221</c:v>
                </c:pt>
                <c:pt idx="649">
                  <c:v>1.62052613112568</c:v>
                </c:pt>
                <c:pt idx="650">
                  <c:v>1.622177616067463</c:v>
                </c:pt>
                <c:pt idx="651">
                  <c:v>1.623817656378208</c:v>
                </c:pt>
                <c:pt idx="652">
                  <c:v>1.625446291288481</c:v>
                </c:pt>
                <c:pt idx="653">
                  <c:v>1.627063560307772</c:v>
                </c:pt>
                <c:pt idx="654">
                  <c:v>1.628669503219487</c:v>
                </c:pt>
                <c:pt idx="655">
                  <c:v>1.630264160075979</c:v>
                </c:pt>
                <c:pt idx="656">
                  <c:v>1.631847571193583</c:v>
                </c:pt>
                <c:pt idx="657">
                  <c:v>1.633419777147678</c:v>
                </c:pt>
                <c:pt idx="658">
                  <c:v>1.634980818767773</c:v>
                </c:pt>
                <c:pt idx="659">
                  <c:v>1.6365307371326</c:v>
                </c:pt>
                <c:pt idx="660">
                  <c:v>1.638069573565242</c:v>
                </c:pt>
                <c:pt idx="661">
                  <c:v>1.639597369628273</c:v>
                </c:pt>
                <c:pt idx="662">
                  <c:v>1.641114167118923</c:v>
                </c:pt>
                <c:pt idx="663">
                  <c:v>1.642620008064258</c:v>
                </c:pt>
                <c:pt idx="664">
                  <c:v>1.644114934716394</c:v>
                </c:pt>
                <c:pt idx="665">
                  <c:v>1.645598989547712</c:v>
                </c:pt>
                <c:pt idx="666">
                  <c:v>1.647072215246119</c:v>
                </c:pt>
                <c:pt idx="667">
                  <c:v>1.648534654710314</c:v>
                </c:pt>
                <c:pt idx="668">
                  <c:v>1.649986351045081</c:v>
                </c:pt>
                <c:pt idx="669">
                  <c:v>1.651427347556604</c:v>
                </c:pt>
                <c:pt idx="670">
                  <c:v>1.652857687747807</c:v>
                </c:pt>
                <c:pt idx="671">
                  <c:v>1.654277415313716</c:v>
                </c:pt>
                <c:pt idx="672">
                  <c:v>1.65568657413684</c:v>
                </c:pt>
                <c:pt idx="673">
                  <c:v>1.657085208282576</c:v>
                </c:pt>
                <c:pt idx="674">
                  <c:v>1.65847336199465</c:v>
                </c:pt>
                <c:pt idx="675">
                  <c:v>1.659851079690558</c:v>
                </c:pt>
                <c:pt idx="676">
                  <c:v>1.661218405957054</c:v>
                </c:pt>
                <c:pt idx="677">
                  <c:v>1.662575385545646</c:v>
                </c:pt>
                <c:pt idx="678">
                  <c:v>1.663922063368121</c:v>
                </c:pt>
                <c:pt idx="679">
                  <c:v>1.665258484492101</c:v>
                </c:pt>
                <c:pt idx="680">
                  <c:v>1.66658469413661</c:v>
                </c:pt>
                <c:pt idx="681">
                  <c:v>1.667900737667677</c:v>
                </c:pt>
                <c:pt idx="682">
                  <c:v>1.669206660593962</c:v>
                </c:pt>
                <c:pt idx="683">
                  <c:v>1.670502508562398</c:v>
                </c:pt>
                <c:pt idx="684">
                  <c:v>1.67178832735387</c:v>
                </c:pt>
                <c:pt idx="685">
                  <c:v>1.673064162878912</c:v>
                </c:pt>
                <c:pt idx="686">
                  <c:v>1.674330061173431</c:v>
                </c:pt>
                <c:pt idx="687">
                  <c:v>1.675586068394457</c:v>
                </c:pt>
                <c:pt idx="688">
                  <c:v>1.67683223081592</c:v>
                </c:pt>
                <c:pt idx="689">
                  <c:v>1.678068594824444</c:v>
                </c:pt>
                <c:pt idx="690">
                  <c:v>1.679295206915187</c:v>
                </c:pt>
                <c:pt idx="691">
                  <c:v>1.680512113687683</c:v>
                </c:pt>
                <c:pt idx="692">
                  <c:v>1.681719361841724</c:v>
                </c:pt>
                <c:pt idx="693">
                  <c:v>1.68291699817327</c:v>
                </c:pt>
                <c:pt idx="694">
                  <c:v>1.684105069570373</c:v>
                </c:pt>
                <c:pt idx="695">
                  <c:v>1.685283623009148</c:v>
                </c:pt>
                <c:pt idx="696">
                  <c:v>1.686452705549746</c:v>
                </c:pt>
                <c:pt idx="697">
                  <c:v>1.687612364332374</c:v>
                </c:pt>
                <c:pt idx="698">
                  <c:v>1.688762646573331</c:v>
                </c:pt>
                <c:pt idx="699">
                  <c:v>1.689903599561077</c:v>
                </c:pt>
                <c:pt idx="700">
                  <c:v>1.691035270652325</c:v>
                </c:pt>
                <c:pt idx="701">
                  <c:v>1.692157707268163</c:v>
                </c:pt>
                <c:pt idx="702">
                  <c:v>1.693270956890198</c:v>
                </c:pt>
                <c:pt idx="703">
                  <c:v>1.694375067056741</c:v>
                </c:pt>
                <c:pt idx="704">
                  <c:v>1.695470085359001</c:v>
                </c:pt>
                <c:pt idx="705">
                  <c:v>1.696556059437323</c:v>
                </c:pt>
                <c:pt idx="706">
                  <c:v>1.697633036977443</c:v>
                </c:pt>
                <c:pt idx="707">
                  <c:v>1.698701065706778</c:v>
                </c:pt>
                <c:pt idx="708">
                  <c:v>1.699760193390738</c:v>
                </c:pt>
                <c:pt idx="709">
                  <c:v>1.700810467829074</c:v>
                </c:pt>
                <c:pt idx="710">
                  <c:v>1.701851936852243</c:v>
                </c:pt>
                <c:pt idx="711">
                  <c:v>1.702884648317813</c:v>
                </c:pt>
                <c:pt idx="712">
                  <c:v>1.703908650106889</c:v>
                </c:pt>
                <c:pt idx="713">
                  <c:v>1.704923990120571</c:v>
                </c:pt>
                <c:pt idx="714">
                  <c:v>1.705930716276436</c:v>
                </c:pt>
                <c:pt idx="715">
                  <c:v>1.706928876505055</c:v>
                </c:pt>
                <c:pt idx="716">
                  <c:v>1.707918518746533</c:v>
                </c:pt>
                <c:pt idx="717">
                  <c:v>1.708899690947083</c:v>
                </c:pt>
                <c:pt idx="718">
                  <c:v>1.709872441055621</c:v>
                </c:pt>
                <c:pt idx="719">
                  <c:v>1.710836817020402</c:v>
                </c:pt>
                <c:pt idx="720">
                  <c:v>1.711792866785672</c:v>
                </c:pt>
                <c:pt idx="721">
                  <c:v>1.712740638288358</c:v>
                </c:pt>
                <c:pt idx="722">
                  <c:v>1.71368017945478</c:v>
                </c:pt>
                <c:pt idx="723">
                  <c:v>1.714611538197404</c:v>
                </c:pt>
                <c:pt idx="724">
                  <c:v>1.715534762411607</c:v>
                </c:pt>
                <c:pt idx="725">
                  <c:v>1.716449899972487</c:v>
                </c:pt>
                <c:pt idx="726">
                  <c:v>1.717356998731696</c:v>
                </c:pt>
                <c:pt idx="727">
                  <c:v>1.718256106514294</c:v>
                </c:pt>
                <c:pt idx="728">
                  <c:v>1.719147271115652</c:v>
                </c:pt>
                <c:pt idx="729">
                  <c:v>1.720030540298367</c:v>
                </c:pt>
                <c:pt idx="730">
                  <c:v>1.720905961789211</c:v>
                </c:pt>
                <c:pt idx="731">
                  <c:v>1.721773583276115</c:v>
                </c:pt>
                <c:pt idx="732">
                  <c:v>1.722633452405176</c:v>
                </c:pt>
                <c:pt idx="733">
                  <c:v>1.723485616777699</c:v>
                </c:pt>
                <c:pt idx="734">
                  <c:v>1.724330123947261</c:v>
                </c:pt>
                <c:pt idx="735">
                  <c:v>1.725167021416814</c:v>
                </c:pt>
                <c:pt idx="736">
                  <c:v>1.725996356635808</c:v>
                </c:pt>
                <c:pt idx="737">
                  <c:v>1.72681817699736</c:v>
                </c:pt>
                <c:pt idx="738">
                  <c:v>1.72763252983542</c:v>
                </c:pt>
                <c:pt idx="739">
                  <c:v>1.728439462422015</c:v>
                </c:pt>
                <c:pt idx="740">
                  <c:v>1.729239021964474</c:v>
                </c:pt>
                <c:pt idx="741">
                  <c:v>1.730031255602717</c:v>
                </c:pt>
                <c:pt idx="742">
                  <c:v>1.730816210406554</c:v>
                </c:pt>
                <c:pt idx="743">
                  <c:v>1.73159393337303</c:v>
                </c:pt>
                <c:pt idx="744">
                  <c:v>1.732364471423776</c:v>
                </c:pt>
                <c:pt idx="745">
                  <c:v>1.733127871402424</c:v>
                </c:pt>
                <c:pt idx="746">
                  <c:v>1.733884180072018</c:v>
                </c:pt>
                <c:pt idx="747">
                  <c:v>1.734633444112474</c:v>
                </c:pt>
                <c:pt idx="748">
                  <c:v>1.735375710118064</c:v>
                </c:pt>
                <c:pt idx="749">
                  <c:v>1.736111024594934</c:v>
                </c:pt>
                <c:pt idx="750">
                  <c:v>1.736839433958645</c:v>
                </c:pt>
                <c:pt idx="751">
                  <c:v>1.737560984531747</c:v>
                </c:pt>
                <c:pt idx="752">
                  <c:v>1.738275722541386</c:v>
                </c:pt>
                <c:pt idx="753">
                  <c:v>1.738983694116935</c:v>
                </c:pt>
                <c:pt idx="754">
                  <c:v>1.73968494528766</c:v>
                </c:pt>
                <c:pt idx="755">
                  <c:v>1.740379521980408</c:v>
                </c:pt>
                <c:pt idx="756">
                  <c:v>1.741067470017337</c:v>
                </c:pt>
                <c:pt idx="757">
                  <c:v>1.741748835113662</c:v>
                </c:pt>
                <c:pt idx="758">
                  <c:v>1.742423662875441</c:v>
                </c:pt>
                <c:pt idx="759">
                  <c:v>1.743091998797381</c:v>
                </c:pt>
                <c:pt idx="760">
                  <c:v>1.743753888260687</c:v>
                </c:pt>
                <c:pt idx="761">
                  <c:v>1.744409376530926</c:v>
                </c:pt>
                <c:pt idx="762">
                  <c:v>1.745058508755928</c:v>
                </c:pt>
                <c:pt idx="763">
                  <c:v>1.74570132996372</c:v>
                </c:pt>
                <c:pt idx="764">
                  <c:v>1.746337885060475</c:v>
                </c:pt>
                <c:pt idx="765">
                  <c:v>1.746968218828512</c:v>
                </c:pt>
                <c:pt idx="766">
                  <c:v>1.747592375924303</c:v>
                </c:pt>
                <c:pt idx="767">
                  <c:v>1.748210400876527</c:v>
                </c:pt>
                <c:pt idx="768">
                  <c:v>1.748822338084138</c:v>
                </c:pt>
                <c:pt idx="769">
                  <c:v>1.749428231814478</c:v>
                </c:pt>
                <c:pt idx="770">
                  <c:v>1.750028126201405</c:v>
                </c:pt>
                <c:pt idx="771">
                  <c:v>1.750622065243457</c:v>
                </c:pt>
                <c:pt idx="772">
                  <c:v>1.751210092802045</c:v>
                </c:pt>
                <c:pt idx="773">
                  <c:v>1.751792252599674</c:v>
                </c:pt>
                <c:pt idx="774">
                  <c:v>1.752368588218191</c:v>
                </c:pt>
                <c:pt idx="775">
                  <c:v>1.752939143097062</c:v>
                </c:pt>
                <c:pt idx="776">
                  <c:v>1.753503960531681</c:v>
                </c:pt>
                <c:pt idx="777">
                  <c:v>1.754063083671705</c:v>
                </c:pt>
                <c:pt idx="778">
                  <c:v>1.754616555519416</c:v>
                </c:pt>
                <c:pt idx="779">
                  <c:v>1.755164418928119</c:v>
                </c:pt>
                <c:pt idx="780">
                  <c:v>1.755706716600552</c:v>
                </c:pt>
                <c:pt idx="781">
                  <c:v>1.75624349108735</c:v>
                </c:pt>
                <c:pt idx="782">
                  <c:v>1.756774784785503</c:v>
                </c:pt>
                <c:pt idx="783">
                  <c:v>1.75730063993688</c:v>
                </c:pt>
                <c:pt idx="784">
                  <c:v>1.757821098626752</c:v>
                </c:pt>
                <c:pt idx="785">
                  <c:v>1.758336202782354</c:v>
                </c:pt>
                <c:pt idx="786">
                  <c:v>1.758845994171476</c:v>
                </c:pt>
                <c:pt idx="787">
                  <c:v>1.75935051440108</c:v>
                </c:pt>
                <c:pt idx="788">
                  <c:v>1.759849804915938</c:v>
                </c:pt>
                <c:pt idx="789">
                  <c:v>1.760343906997317</c:v>
                </c:pt>
                <c:pt idx="790">
                  <c:v>1.760832861761663</c:v>
                </c:pt>
                <c:pt idx="791">
                  <c:v>1.76131671015934</c:v>
                </c:pt>
                <c:pt idx="792">
                  <c:v>1.761795492973378</c:v>
                </c:pt>
                <c:pt idx="793">
                  <c:v>1.762269250818252</c:v>
                </c:pt>
                <c:pt idx="794">
                  <c:v>1.762738024138695</c:v>
                </c:pt>
                <c:pt idx="795">
                  <c:v>1.76320185320853</c:v>
                </c:pt>
                <c:pt idx="796">
                  <c:v>1.763660778129531</c:v>
                </c:pt>
                <c:pt idx="797">
                  <c:v>1.764114838830316</c:v>
                </c:pt>
                <c:pt idx="798">
                  <c:v>1.764564075065252</c:v>
                </c:pt>
                <c:pt idx="799">
                  <c:v>1.765008526413408</c:v>
                </c:pt>
                <c:pt idx="800">
                  <c:v>1.765448232277515</c:v>
                </c:pt>
                <c:pt idx="801">
                  <c:v>1.76588323188296</c:v>
                </c:pt>
                <c:pt idx="802">
                  <c:v>1.76631356427681</c:v>
                </c:pt>
                <c:pt idx="803">
                  <c:v>1.76673926832685</c:v>
                </c:pt>
                <c:pt idx="804">
                  <c:v>1.767160382720666</c:v>
                </c:pt>
                <c:pt idx="805">
                  <c:v>1.767576945964732</c:v>
                </c:pt>
                <c:pt idx="806">
                  <c:v>1.767988996383535</c:v>
                </c:pt>
                <c:pt idx="807">
                  <c:v>1.768396572118724</c:v>
                </c:pt>
                <c:pt idx="808">
                  <c:v>1.768799711128285</c:v>
                </c:pt>
                <c:pt idx="809">
                  <c:v>1.769198451185737</c:v>
                </c:pt>
                <c:pt idx="810">
                  <c:v>1.769592829879356</c:v>
                </c:pt>
                <c:pt idx="811">
                  <c:v>1.76998288461142</c:v>
                </c:pt>
                <c:pt idx="812">
                  <c:v>1.77036865259749</c:v>
                </c:pt>
                <c:pt idx="813">
                  <c:v>1.770750170865698</c:v>
                </c:pt>
                <c:pt idx="814">
                  <c:v>1.771127476256076</c:v>
                </c:pt>
                <c:pt idx="815">
                  <c:v>1.771500605419895</c:v>
                </c:pt>
                <c:pt idx="816">
                  <c:v>1.771869594819044</c:v>
                </c:pt>
                <c:pt idx="817">
                  <c:v>1.772234480725415</c:v>
                </c:pt>
                <c:pt idx="818">
                  <c:v>1.772595299220328</c:v>
                </c:pt>
                <c:pt idx="819">
                  <c:v>1.772952086193968</c:v>
                </c:pt>
                <c:pt idx="820">
                  <c:v>1.77330487734485</c:v>
                </c:pt>
                <c:pt idx="821">
                  <c:v>1.773653708179311</c:v>
                </c:pt>
                <c:pt idx="822">
                  <c:v>1.77399861401102</c:v>
                </c:pt>
                <c:pt idx="823">
                  <c:v>1.774339629960506</c:v>
                </c:pt>
                <c:pt idx="824">
                  <c:v>1.774676790954728</c:v>
                </c:pt>
                <c:pt idx="825">
                  <c:v>1.775010131726644</c:v>
                </c:pt>
                <c:pt idx="826">
                  <c:v>1.775339686814817</c:v>
                </c:pt>
                <c:pt idx="827">
                  <c:v>1.77566549056304</c:v>
                </c:pt>
                <c:pt idx="828">
                  <c:v>1.775987577119987</c:v>
                </c:pt>
                <c:pt idx="829">
                  <c:v>1.776305980438872</c:v>
                </c:pt>
                <c:pt idx="830">
                  <c:v>1.776620734277152</c:v>
                </c:pt>
                <c:pt idx="831">
                  <c:v>1.776931872196228</c:v>
                </c:pt>
                <c:pt idx="832">
                  <c:v>1.77723942756119</c:v>
                </c:pt>
                <c:pt idx="833">
                  <c:v>1.777543433540562</c:v>
                </c:pt>
                <c:pt idx="834">
                  <c:v>1.777843923106088</c:v>
                </c:pt>
                <c:pt idx="835">
                  <c:v>1.778140929032521</c:v>
                </c:pt>
                <c:pt idx="836">
                  <c:v>1.778434483897449</c:v>
                </c:pt>
                <c:pt idx="837">
                  <c:v>1.77872462008113</c:v>
                </c:pt>
                <c:pt idx="838">
                  <c:v>1.779011369766346</c:v>
                </c:pt>
                <c:pt idx="839">
                  <c:v>1.779294764938298</c:v>
                </c:pt>
                <c:pt idx="840">
                  <c:v>1.779574837384488</c:v>
                </c:pt>
                <c:pt idx="841">
                  <c:v>1.779851618694652</c:v>
                </c:pt>
                <c:pt idx="842">
                  <c:v>1.780125140260693</c:v>
                </c:pt>
                <c:pt idx="843">
                  <c:v>1.780395433276641</c:v>
                </c:pt>
                <c:pt idx="844">
                  <c:v>1.780662528738632</c:v>
                </c:pt>
                <c:pt idx="845">
                  <c:v>1.780926457444905</c:v>
                </c:pt>
                <c:pt idx="846">
                  <c:v>1.781187249995821</c:v>
                </c:pt>
                <c:pt idx="847">
                  <c:v>1.781444936793894</c:v>
                </c:pt>
                <c:pt idx="848">
                  <c:v>1.78169954804385</c:v>
                </c:pt>
                <c:pt idx="849">
                  <c:v>1.781951113752693</c:v>
                </c:pt>
                <c:pt idx="850">
                  <c:v>1.782199663729804</c:v>
                </c:pt>
                <c:pt idx="851">
                  <c:v>1.782445227587044</c:v>
                </c:pt>
                <c:pt idx="852">
                  <c:v>1.782687834738881</c:v>
                </c:pt>
                <c:pt idx="853">
                  <c:v>1.782927514402538</c:v>
                </c:pt>
                <c:pt idx="854">
                  <c:v>1.78316429559815</c:v>
                </c:pt>
                <c:pt idx="855">
                  <c:v>1.783398207148949</c:v>
                </c:pt>
                <c:pt idx="856">
                  <c:v>1.783629277681456</c:v>
                </c:pt>
                <c:pt idx="857">
                  <c:v>1.783857535625696</c:v>
                </c:pt>
                <c:pt idx="858">
                  <c:v>1.784083009215426</c:v>
                </c:pt>
                <c:pt idx="859">
                  <c:v>1.784305726488387</c:v>
                </c:pt>
                <c:pt idx="860">
                  <c:v>1.784525715286563</c:v>
                </c:pt>
                <c:pt idx="861">
                  <c:v>1.784743003256458</c:v>
                </c:pt>
                <c:pt idx="862">
                  <c:v>1.7849576178494</c:v>
                </c:pt>
                <c:pt idx="863">
                  <c:v>1.78516958632184</c:v>
                </c:pt>
                <c:pt idx="864">
                  <c:v>1.78537893573569</c:v>
                </c:pt>
                <c:pt idx="865">
                  <c:v>1.78558569295866</c:v>
                </c:pt>
                <c:pt idx="866">
                  <c:v>1.785789884664613</c:v>
                </c:pt>
                <c:pt idx="867">
                  <c:v>1.785991537333944</c:v>
                </c:pt>
                <c:pt idx="868">
                  <c:v>1.78619067725396</c:v>
                </c:pt>
                <c:pt idx="869">
                  <c:v>1.786387330519288</c:v>
                </c:pt>
                <c:pt idx="870">
                  <c:v>1.78658152303229</c:v>
                </c:pt>
                <c:pt idx="871">
                  <c:v>1.786773280503489</c:v>
                </c:pt>
                <c:pt idx="872">
                  <c:v>1.786962628452022</c:v>
                </c:pt>
                <c:pt idx="873">
                  <c:v>1.787149592206092</c:v>
                </c:pt>
                <c:pt idx="874">
                  <c:v>1.787334196903444</c:v>
                </c:pt>
                <c:pt idx="875">
                  <c:v>1.78751646749185</c:v>
                </c:pt>
                <c:pt idx="876">
                  <c:v>1.787696428729607</c:v>
                </c:pt>
                <c:pt idx="877">
                  <c:v>1.787874105186055</c:v>
                </c:pt>
                <c:pt idx="878">
                  <c:v>1.788049521242094</c:v>
                </c:pt>
                <c:pt idx="879">
                  <c:v>1.788222701090728</c:v>
                </c:pt>
                <c:pt idx="880">
                  <c:v>1.788393668737617</c:v>
                </c:pt>
                <c:pt idx="881">
                  <c:v>1.788562448001636</c:v>
                </c:pt>
                <c:pt idx="882">
                  <c:v>1.788729062515451</c:v>
                </c:pt>
                <c:pt idx="883">
                  <c:v>1.788893535726112</c:v>
                </c:pt>
                <c:pt idx="884">
                  <c:v>1.789055890895644</c:v>
                </c:pt>
                <c:pt idx="885">
                  <c:v>1.789216151101664</c:v>
                </c:pt>
                <c:pt idx="886">
                  <c:v>1.789374339238003</c:v>
                </c:pt>
                <c:pt idx="887">
                  <c:v>1.789530478015336</c:v>
                </c:pt>
                <c:pt idx="888">
                  <c:v>1.789684589961832</c:v>
                </c:pt>
                <c:pt idx="889">
                  <c:v>1.789836697423806</c:v>
                </c:pt>
                <c:pt idx="890">
                  <c:v>1.789986822566387</c:v>
                </c:pt>
                <c:pt idx="891">
                  <c:v>1.790134987374193</c:v>
                </c:pt>
                <c:pt idx="892">
                  <c:v>1.790281213652024</c:v>
                </c:pt>
                <c:pt idx="893">
                  <c:v>1.790425523025553</c:v>
                </c:pt>
                <c:pt idx="894">
                  <c:v>1.79056793694204</c:v>
                </c:pt>
                <c:pt idx="895">
                  <c:v>1.79070847667104</c:v>
                </c:pt>
                <c:pt idx="896">
                  <c:v>1.790847163305143</c:v>
                </c:pt>
                <c:pt idx="897">
                  <c:v>1.790984017760702</c:v>
                </c:pt>
                <c:pt idx="898">
                  <c:v>1.791119060778581</c:v>
                </c:pt>
                <c:pt idx="899">
                  <c:v>1.79125231292491</c:v>
                </c:pt>
                <c:pt idx="900">
                  <c:v>1.791383794591847</c:v>
                </c:pt>
                <c:pt idx="901">
                  <c:v>1.791513525998358</c:v>
                </c:pt>
                <c:pt idx="902">
                  <c:v>1.791641527190991</c:v>
                </c:pt>
                <c:pt idx="903">
                  <c:v>1.791767818044668</c:v>
                </c:pt>
                <c:pt idx="904">
                  <c:v>1.791892418263485</c:v>
                </c:pt>
                <c:pt idx="905">
                  <c:v>1.792015347381518</c:v>
                </c:pt>
                <c:pt idx="906">
                  <c:v>1.792136624763632</c:v>
                </c:pt>
                <c:pt idx="907">
                  <c:v>1.792256269606314</c:v>
                </c:pt>
                <c:pt idx="908">
                  <c:v>1.79237430093849</c:v>
                </c:pt>
                <c:pt idx="909">
                  <c:v>1.792490737622371</c:v>
                </c:pt>
                <c:pt idx="910">
                  <c:v>1.792605598354294</c:v>
                </c:pt>
                <c:pt idx="911">
                  <c:v>1.792718901665573</c:v>
                </c:pt>
                <c:pt idx="912">
                  <c:v>1.792830665923358</c:v>
                </c:pt>
                <c:pt idx="913">
                  <c:v>1.792940909331502</c:v>
                </c:pt>
                <c:pt idx="914">
                  <c:v>1.79304964993143</c:v>
                </c:pt>
                <c:pt idx="915">
                  <c:v>1.793156905603015</c:v>
                </c:pt>
                <c:pt idx="916">
                  <c:v>1.793262694065472</c:v>
                </c:pt>
                <c:pt idx="917">
                  <c:v>1.79336703287824</c:v>
                </c:pt>
                <c:pt idx="918">
                  <c:v>1.79346993944188</c:v>
                </c:pt>
                <c:pt idx="919">
                  <c:v>1.793571430998978</c:v>
                </c:pt>
                <c:pt idx="920">
                  <c:v>1.79367152463506</c:v>
                </c:pt>
                <c:pt idx="921">
                  <c:v>1.793770237279496</c:v>
                </c:pt>
                <c:pt idx="922">
                  <c:v>1.793867585706424</c:v>
                </c:pt>
                <c:pt idx="923">
                  <c:v>1.793963586535673</c:v>
                </c:pt>
                <c:pt idx="924">
                  <c:v>1.794058256233697</c:v>
                </c:pt>
                <c:pt idx="925">
                  <c:v>1.794151611114501</c:v>
                </c:pt>
                <c:pt idx="926">
                  <c:v>1.794243667340592</c:v>
                </c:pt>
                <c:pt idx="927">
                  <c:v>1.794334440923912</c:v>
                </c:pt>
                <c:pt idx="928">
                  <c:v>1.794423947726793</c:v>
                </c:pt>
                <c:pt idx="929">
                  <c:v>1.794512203462908</c:v>
                </c:pt>
                <c:pt idx="930">
                  <c:v>1.794599223698231</c:v>
                </c:pt>
                <c:pt idx="931">
                  <c:v>1.794685023851995</c:v>
                </c:pt>
                <c:pt idx="932">
                  <c:v>1.794769619197656</c:v>
                </c:pt>
                <c:pt idx="933">
                  <c:v>1.79485302486387</c:v>
                </c:pt>
                <c:pt idx="934">
                  <c:v>1.794935255835458</c:v>
                </c:pt>
                <c:pt idx="935">
                  <c:v>1.795016326954387</c:v>
                </c:pt>
                <c:pt idx="936">
                  <c:v>1.795096252920749</c:v>
                </c:pt>
                <c:pt idx="937">
                  <c:v>1.795175048293744</c:v>
                </c:pt>
                <c:pt idx="938">
                  <c:v>1.795252727492668</c:v>
                </c:pt>
                <c:pt idx="939">
                  <c:v>1.7953293047979</c:v>
                </c:pt>
                <c:pt idx="940">
                  <c:v>1.795404794351901</c:v>
                </c:pt>
                <c:pt idx="941">
                  <c:v>1.7954792101602</c:v>
                </c:pt>
                <c:pt idx="942">
                  <c:v>1.795552566092403</c:v>
                </c:pt>
                <c:pt idx="943">
                  <c:v>1.795624875883186</c:v>
                </c:pt>
                <c:pt idx="944">
                  <c:v>1.795696153133302</c:v>
                </c:pt>
                <c:pt idx="945">
                  <c:v>1.795766411310588</c:v>
                </c:pt>
                <c:pt idx="946">
                  <c:v>1.79583566375097</c:v>
                </c:pt>
                <c:pt idx="947">
                  <c:v>1.795903923659474</c:v>
                </c:pt>
                <c:pt idx="948">
                  <c:v>1.795971204111242</c:v>
                </c:pt>
                <c:pt idx="949">
                  <c:v>1.796037518052542</c:v>
                </c:pt>
                <c:pt idx="950">
                  <c:v>1.79610287830179</c:v>
                </c:pt>
                <c:pt idx="951">
                  <c:v>1.796167297550557</c:v>
                </c:pt>
                <c:pt idx="952">
                  <c:v>1.796230788364603</c:v>
                </c:pt>
                <c:pt idx="953">
                  <c:v>1.796293363184887</c:v>
                </c:pt>
                <c:pt idx="954">
                  <c:v>1.796355034328596</c:v>
                </c:pt>
                <c:pt idx="955">
                  <c:v>1.796415813990164</c:v>
                </c:pt>
                <c:pt idx="956">
                  <c:v>1.796475714242302</c:v>
                </c:pt>
                <c:pt idx="957">
                  <c:v>1.796534747037021</c:v>
                </c:pt>
                <c:pt idx="958">
                  <c:v>1.796592924206665</c:v>
                </c:pt>
                <c:pt idx="959">
                  <c:v>1.796650257464927</c:v>
                </c:pt>
                <c:pt idx="960">
                  <c:v>1.796706758407895</c:v>
                </c:pt>
                <c:pt idx="961">
                  <c:v>1.79676243851507</c:v>
                </c:pt>
                <c:pt idx="962">
                  <c:v>1.7968173091504</c:v>
                </c:pt>
                <c:pt idx="963">
                  <c:v>1.796871381563314</c:v>
                </c:pt>
                <c:pt idx="964">
                  <c:v>1.79692466688975</c:v>
                </c:pt>
                <c:pt idx="965">
                  <c:v>1.79697717615319</c:v>
                </c:pt>
                <c:pt idx="966">
                  <c:v>1.797028920265695</c:v>
                </c:pt>
                <c:pt idx="967">
                  <c:v>1.797079910028932</c:v>
                </c:pt>
                <c:pt idx="968">
                  <c:v>1.797130156135215</c:v>
                </c:pt>
                <c:pt idx="969">
                  <c:v>1.797179669168531</c:v>
                </c:pt>
                <c:pt idx="970">
                  <c:v>1.79722845960558</c:v>
                </c:pt>
                <c:pt idx="971">
                  <c:v>1.797276537816805</c:v>
                </c:pt>
                <c:pt idx="972">
                  <c:v>1.797323914067425</c:v>
                </c:pt>
                <c:pt idx="973">
                  <c:v>1.797370598518475</c:v>
                </c:pt>
                <c:pt idx="974">
                  <c:v>1.797416601227828</c:v>
                </c:pt>
                <c:pt idx="975">
                  <c:v>1.797461932151242</c:v>
                </c:pt>
                <c:pt idx="976">
                  <c:v>1.797506601143378</c:v>
                </c:pt>
                <c:pt idx="977">
                  <c:v>1.797550617958846</c:v>
                </c:pt>
                <c:pt idx="978">
                  <c:v>1.797593992253228</c:v>
                </c:pt>
                <c:pt idx="979">
                  <c:v>1.797636733584112</c:v>
                </c:pt>
                <c:pt idx="980">
                  <c:v>1.797678851412125</c:v>
                </c:pt>
                <c:pt idx="981">
                  <c:v>1.79772035510196</c:v>
                </c:pt>
                <c:pt idx="982">
                  <c:v>1.797761253923408</c:v>
                </c:pt>
                <c:pt idx="983">
                  <c:v>1.797801557052387</c:v>
                </c:pt>
                <c:pt idx="984">
                  <c:v>1.797841273571967</c:v>
                </c:pt>
                <c:pt idx="985">
                  <c:v>1.797880412473405</c:v>
                </c:pt>
                <c:pt idx="986">
                  <c:v>1.797918982657161</c:v>
                </c:pt>
                <c:pt idx="987">
                  <c:v>1.797956992933934</c:v>
                </c:pt>
                <c:pt idx="988">
                  <c:v>1.797994452025679</c:v>
                </c:pt>
                <c:pt idx="989">
                  <c:v>1.798031368566635</c:v>
                </c:pt>
                <c:pt idx="990">
                  <c:v>1.798067751104347</c:v>
                </c:pt>
                <c:pt idx="991">
                  <c:v>1.798103608100687</c:v>
                </c:pt>
                <c:pt idx="992">
                  <c:v>1.798138947932875</c:v>
                </c:pt>
                <c:pt idx="993">
                  <c:v>1.798173778894498</c:v>
                </c:pt>
                <c:pt idx="994">
                  <c:v>1.798208109196532</c:v>
                </c:pt>
                <c:pt idx="995">
                  <c:v>1.798241946968352</c:v>
                </c:pt>
                <c:pt idx="996">
                  <c:v>1.798275300258753</c:v>
                </c:pt>
                <c:pt idx="997">
                  <c:v>1.798308177036966</c:v>
                </c:pt>
                <c:pt idx="998">
                  <c:v>1.798340585193666</c:v>
                </c:pt>
                <c:pt idx="999">
                  <c:v>1.79837253254199</c:v>
                </c:pt>
                <c:pt idx="1000">
                  <c:v>1.798404026818541</c:v>
                </c:pt>
                <c:pt idx="1001">
                  <c:v>1.798435075684404</c:v>
                </c:pt>
                <c:pt idx="1002">
                  <c:v>1.798465686726152</c:v>
                </c:pt>
                <c:pt idx="1003">
                  <c:v>1.79849586745685</c:v>
                </c:pt>
                <c:pt idx="1004">
                  <c:v>1.79852562531706</c:v>
                </c:pt>
                <c:pt idx="1005">
                  <c:v>1.798554967675852</c:v>
                </c:pt>
                <c:pt idx="1006">
                  <c:v>1.798583901831795</c:v>
                </c:pt>
                <c:pt idx="1007">
                  <c:v>1.798612435013968</c:v>
                </c:pt>
                <c:pt idx="1008">
                  <c:v>1.798640574382953</c:v>
                </c:pt>
                <c:pt idx="1009">
                  <c:v>1.798668327031834</c:v>
                </c:pt>
                <c:pt idx="1010">
                  <c:v>1.798695699987196</c:v>
                </c:pt>
                <c:pt idx="1011">
                  <c:v>1.798722700210118</c:v>
                </c:pt>
                <c:pt idx="1012">
                  <c:v>1.798749334597162</c:v>
                </c:pt>
                <c:pt idx="1013">
                  <c:v>1.798775609981372</c:v>
                </c:pt>
                <c:pt idx="1014">
                  <c:v>1.798801533133261</c:v>
                </c:pt>
                <c:pt idx="1015">
                  <c:v>1.798827110761797</c:v>
                </c:pt>
                <c:pt idx="1016">
                  <c:v>1.798852349515394</c:v>
                </c:pt>
                <c:pt idx="1017">
                  <c:v>1.798877255982896</c:v>
                </c:pt>
                <c:pt idx="1018">
                  <c:v>1.798901836694557</c:v>
                </c:pt>
                <c:pt idx="1019">
                  <c:v>1.798926098123031</c:v>
                </c:pt>
                <c:pt idx="1020">
                  <c:v>1.798950046684347</c:v>
                </c:pt>
                <c:pt idx="1021">
                  <c:v>1.79897368873889</c:v>
                </c:pt>
                <c:pt idx="1022">
                  <c:v>1.798997030592375</c:v>
                </c:pt>
                <c:pt idx="1023">
                  <c:v>1.799020078496833</c:v>
                </c:pt>
                <c:pt idx="1024">
                  <c:v>1.799042838651574</c:v>
                </c:pt>
                <c:pt idx="1025">
                  <c:v>1.799065317204165</c:v>
                </c:pt>
                <c:pt idx="1026">
                  <c:v>1.799087520251403</c:v>
                </c:pt>
                <c:pt idx="1027">
                  <c:v>1.79910945384028</c:v>
                </c:pt>
                <c:pt idx="1028">
                  <c:v>1.79913112396896</c:v>
                </c:pt>
                <c:pt idx="1029">
                  <c:v>1.799152536587734</c:v>
                </c:pt>
                <c:pt idx="1030">
                  <c:v>1.799173697599994</c:v>
                </c:pt>
                <c:pt idx="1031">
                  <c:v>1.799194612863196</c:v>
                </c:pt>
                <c:pt idx="1032">
                  <c:v>1.79921528818982</c:v>
                </c:pt>
                <c:pt idx="1033">
                  <c:v>1.799235729348326</c:v>
                </c:pt>
                <c:pt idx="1034">
                  <c:v>1.79925594206413</c:v>
                </c:pt>
                <c:pt idx="1035">
                  <c:v>1.799275932020538</c:v>
                </c:pt>
                <c:pt idx="1036">
                  <c:v>1.799295704859728</c:v>
                </c:pt>
                <c:pt idx="1037">
                  <c:v>1.799315266183685</c:v>
                </c:pt>
                <c:pt idx="1038">
                  <c:v>1.799334621555164</c:v>
                </c:pt>
                <c:pt idx="1039">
                  <c:v>1.799353776498643</c:v>
                </c:pt>
                <c:pt idx="1040">
                  <c:v>1.79937273650127</c:v>
                </c:pt>
                <c:pt idx="1041">
                  <c:v>1.799391507013811</c:v>
                </c:pt>
                <c:pt idx="1042">
                  <c:v>1.799410093451613</c:v>
                </c:pt>
                <c:pt idx="1043">
                  <c:v>1.79942850119553</c:v>
                </c:pt>
                <c:pt idx="1044">
                  <c:v>1.799446735592884</c:v>
                </c:pt>
                <c:pt idx="1045">
                  <c:v>1.799464801958404</c:v>
                </c:pt>
                <c:pt idx="1046">
                  <c:v>1.799482705575172</c:v>
                </c:pt>
                <c:pt idx="1047">
                  <c:v>1.79950045169556</c:v>
                </c:pt>
                <c:pt idx="1048">
                  <c:v>1.799518045542179</c:v>
                </c:pt>
                <c:pt idx="1049">
                  <c:v>1.799535492308811</c:v>
                </c:pt>
                <c:pt idx="1050">
                  <c:v>1.799552797161354</c:v>
                </c:pt>
                <c:pt idx="1051">
                  <c:v>1.799569965238757</c:v>
                </c:pt>
                <c:pt idx="1052">
                  <c:v>1.799587001653956</c:v>
                </c:pt>
                <c:pt idx="1053">
                  <c:v>1.799603911494813</c:v>
                </c:pt>
                <c:pt idx="1054">
                  <c:v>1.799620699825046</c:v>
                </c:pt>
                <c:pt idx="1055">
                  <c:v>1.799637371685168</c:v>
                </c:pt>
                <c:pt idx="1056">
                  <c:v>1.799653932093413</c:v>
                </c:pt>
                <c:pt idx="1057">
                  <c:v>1.799670386046677</c:v>
                </c:pt>
                <c:pt idx="1058">
                  <c:v>1.79968673852144</c:v>
                </c:pt>
                <c:pt idx="1059">
                  <c:v>1.7997029944747</c:v>
                </c:pt>
                <c:pt idx="1060">
                  <c:v>1.799719158844906</c:v>
                </c:pt>
                <c:pt idx="1061">
                  <c:v>1.79973523655288</c:v>
                </c:pt>
                <c:pt idx="1062">
                  <c:v>1.799751232502747</c:v>
                </c:pt>
                <c:pt idx="1063">
                  <c:v>1.799767151582866</c:v>
                </c:pt>
                <c:pt idx="1064">
                  <c:v>1.79978299866675</c:v>
                </c:pt>
                <c:pt idx="1065">
                  <c:v>1.799798778613997</c:v>
                </c:pt>
                <c:pt idx="1066">
                  <c:v>1.799814496271212</c:v>
                </c:pt>
                <c:pt idx="1067">
                  <c:v>1.799830156472933</c:v>
                </c:pt>
                <c:pt idx="1068">
                  <c:v>1.799845764042556</c:v>
                </c:pt>
                <c:pt idx="1069">
                  <c:v>1.799861323793255</c:v>
                </c:pt>
                <c:pt idx="1070">
                  <c:v>1.799876840528906</c:v>
                </c:pt>
                <c:pt idx="1071">
                  <c:v>1.799892319045013</c:v>
                </c:pt>
                <c:pt idx="1072">
                  <c:v>1.799907764129628</c:v>
                </c:pt>
                <c:pt idx="1073">
                  <c:v>1.799923180564269</c:v>
                </c:pt>
                <c:pt idx="1074">
                  <c:v>1.799938573124848</c:v>
                </c:pt>
                <c:pt idx="1075">
                  <c:v>1.799953946582587</c:v>
                </c:pt>
                <c:pt idx="1076">
                  <c:v>1.79996930570494</c:v>
                </c:pt>
                <c:pt idx="1077">
                  <c:v>1.799984655256518</c:v>
                </c:pt>
                <c:pt idx="1078">
                  <c:v>1.8</c:v>
                </c:pt>
              </c:numCache>
            </c:numRef>
          </c:xVal>
          <c:yVal>
            <c:numRef>
              <c:f>'[Ti-V 650C 2400h-data.xls]Sheet1'!$B$3:$B$1081</c:f>
              <c:numCache>
                <c:formatCode>General</c:formatCode>
                <c:ptCount val="1079"/>
                <c:pt idx="0">
                  <c:v>6.98591859781182E-18</c:v>
                </c:pt>
                <c:pt idx="1">
                  <c:v>6.98635149425531E-18</c:v>
                </c:pt>
                <c:pt idx="2">
                  <c:v>6.98678449585811E-18</c:v>
                </c:pt>
                <c:pt idx="3">
                  <c:v>6.98721770777393E-18</c:v>
                </c:pt>
                <c:pt idx="4">
                  <c:v>6.98765123515769E-18</c:v>
                </c:pt>
                <c:pt idx="5">
                  <c:v>6.98808518317338E-18</c:v>
                </c:pt>
                <c:pt idx="6">
                  <c:v>6.98851965700053E-18</c:v>
                </c:pt>
                <c:pt idx="7">
                  <c:v>6.98895476184209E-18</c:v>
                </c:pt>
                <c:pt idx="8">
                  <c:v>6.98939060293132E-18</c:v>
                </c:pt>
                <c:pt idx="9">
                  <c:v>6.98982728553881E-18</c:v>
                </c:pt>
                <c:pt idx="10">
                  <c:v>6.99026491497971E-18</c:v>
                </c:pt>
                <c:pt idx="11">
                  <c:v>6.99070359662093E-18</c:v>
                </c:pt>
                <c:pt idx="12">
                  <c:v>6.99114343588784E-18</c:v>
                </c:pt>
                <c:pt idx="13">
                  <c:v>6.99158453827176E-18</c:v>
                </c:pt>
                <c:pt idx="14">
                  <c:v>6.99202700933635E-18</c:v>
                </c:pt>
                <c:pt idx="15">
                  <c:v>6.99247095472522E-18</c:v>
                </c:pt>
                <c:pt idx="16">
                  <c:v>6.99291648016783E-18</c:v>
                </c:pt>
                <c:pt idx="17">
                  <c:v>6.99336369148759E-18</c:v>
                </c:pt>
                <c:pt idx="18">
                  <c:v>6.99381269460727E-18</c:v>
                </c:pt>
                <c:pt idx="19">
                  <c:v>6.99426359555683E-18</c:v>
                </c:pt>
                <c:pt idx="20">
                  <c:v>6.99471650047941E-18</c:v>
                </c:pt>
                <c:pt idx="21">
                  <c:v>6.99517151563832E-18</c:v>
                </c:pt>
                <c:pt idx="22">
                  <c:v>6.9956287474233E-18</c:v>
                </c:pt>
                <c:pt idx="23">
                  <c:v>6.99608830235685E-18</c:v>
                </c:pt>
                <c:pt idx="24">
                  <c:v>6.99655028710128E-18</c:v>
                </c:pt>
                <c:pt idx="25">
                  <c:v>6.99701480846448E-18</c:v>
                </c:pt>
                <c:pt idx="26">
                  <c:v>6.99748197340641E-18</c:v>
                </c:pt>
                <c:pt idx="27">
                  <c:v>6.99795188904521E-18</c:v>
                </c:pt>
                <c:pt idx="28">
                  <c:v>6.9984246626632E-18</c:v>
                </c:pt>
                <c:pt idx="29">
                  <c:v>6.99890040171328E-18</c:v>
                </c:pt>
                <c:pt idx="30">
                  <c:v>6.99937921382427E-18</c:v>
                </c:pt>
                <c:pt idx="31">
                  <c:v>6.99986120680745E-18</c:v>
                </c:pt>
                <c:pt idx="32">
                  <c:v>7.000346488662E-18</c:v>
                </c:pt>
                <c:pt idx="33">
                  <c:v>7.00083516758061E-18</c:v>
                </c:pt>
                <c:pt idx="34">
                  <c:v>7.00132735195509E-18</c:v>
                </c:pt>
                <c:pt idx="35">
                  <c:v>7.00182315038203E-18</c:v>
                </c:pt>
                <c:pt idx="36">
                  <c:v>7.00232267166816E-18</c:v>
                </c:pt>
                <c:pt idx="37">
                  <c:v>7.00282602483535E-18</c:v>
                </c:pt>
                <c:pt idx="38">
                  <c:v>7.00333331912636E-18</c:v>
                </c:pt>
                <c:pt idx="39">
                  <c:v>7.00384466400934E-18</c:v>
                </c:pt>
                <c:pt idx="40">
                  <c:v>7.00436016918308E-18</c:v>
                </c:pt>
                <c:pt idx="41">
                  <c:v>7.00487994458199E-18</c:v>
                </c:pt>
                <c:pt idx="42">
                  <c:v>7.00540410038053E-18</c:v>
                </c:pt>
                <c:pt idx="43">
                  <c:v>7.00593274699831E-18</c:v>
                </c:pt>
                <c:pt idx="44">
                  <c:v>7.00646599510409E-18</c:v>
                </c:pt>
                <c:pt idx="45">
                  <c:v>7.00700395562042E-18</c:v>
                </c:pt>
                <c:pt idx="46">
                  <c:v>7.00754673972806E-18</c:v>
                </c:pt>
                <c:pt idx="47">
                  <c:v>7.00809445886972E-18</c:v>
                </c:pt>
                <c:pt idx="48">
                  <c:v>7.00864722475483E-18</c:v>
                </c:pt>
                <c:pt idx="49">
                  <c:v>7.00920514936237E-18</c:v>
                </c:pt>
                <c:pt idx="50">
                  <c:v>7.00976834494539E-18</c:v>
                </c:pt>
                <c:pt idx="51">
                  <c:v>7.01033692403472E-18</c:v>
                </c:pt>
                <c:pt idx="52">
                  <c:v>7.01091099944182E-18</c:v>
                </c:pt>
                <c:pt idx="53">
                  <c:v>7.01149068426256E-18</c:v>
                </c:pt>
                <c:pt idx="54">
                  <c:v>7.01207609188026E-18</c:v>
                </c:pt>
                <c:pt idx="55">
                  <c:v>7.01266733596912E-18</c:v>
                </c:pt>
                <c:pt idx="56">
                  <c:v>7.0132645304965E-18</c:v>
                </c:pt>
                <c:pt idx="57">
                  <c:v>7.01386778972628E-18</c:v>
                </c:pt>
                <c:pt idx="58">
                  <c:v>7.01447722822085E-18</c:v>
                </c:pt>
                <c:pt idx="59">
                  <c:v>7.01509296084439E-18</c:v>
                </c:pt>
                <c:pt idx="60">
                  <c:v>7.01571510276422E-18</c:v>
                </c:pt>
                <c:pt idx="61">
                  <c:v>7.01634376945387E-18</c:v>
                </c:pt>
                <c:pt idx="62">
                  <c:v>7.01697907669438E-18</c:v>
                </c:pt>
                <c:pt idx="63">
                  <c:v>7.01762114057631E-18</c:v>
                </c:pt>
                <c:pt idx="64">
                  <c:v>7.01827007750159E-18</c:v>
                </c:pt>
                <c:pt idx="65">
                  <c:v>7.01892600418492E-18</c:v>
                </c:pt>
                <c:pt idx="66">
                  <c:v>7.01958903765484E-18</c:v>
                </c:pt>
                <c:pt idx="67">
                  <c:v>7.02025929525528E-18</c:v>
                </c:pt>
                <c:pt idx="68">
                  <c:v>7.02093689464628E-18</c:v>
                </c:pt>
                <c:pt idx="69">
                  <c:v>7.02162195380495E-18</c:v>
                </c:pt>
                <c:pt idx="70">
                  <c:v>7.02231459102589E-18</c:v>
                </c:pt>
                <c:pt idx="71">
                  <c:v>7.02301492492191E-18</c:v>
                </c:pt>
                <c:pt idx="72">
                  <c:v>7.02372307442426E-18</c:v>
                </c:pt>
                <c:pt idx="73">
                  <c:v>7.02443915878231E-18</c:v>
                </c:pt>
                <c:pt idx="74">
                  <c:v>7.02516329756406E-18</c:v>
                </c:pt>
                <c:pt idx="75">
                  <c:v>7.02589561065544E-18</c:v>
                </c:pt>
                <c:pt idx="76">
                  <c:v>7.02663621826017E-18</c:v>
                </c:pt>
                <c:pt idx="77">
                  <c:v>7.02738524089888E-18</c:v>
                </c:pt>
                <c:pt idx="78">
                  <c:v>7.02814279940816E-18</c:v>
                </c:pt>
                <c:pt idx="79">
                  <c:v>7.02890901493994E-18</c:v>
                </c:pt>
                <c:pt idx="80">
                  <c:v>7.02968400895976E-18</c:v>
                </c:pt>
                <c:pt idx="81">
                  <c:v>7.0304679032459E-18</c:v>
                </c:pt>
                <c:pt idx="82">
                  <c:v>7.0312608198871E-18</c:v>
                </c:pt>
                <c:pt idx="83">
                  <c:v>7.03206288128139E-18</c:v>
                </c:pt>
                <c:pt idx="84">
                  <c:v>7.03287421013374E-18</c:v>
                </c:pt>
                <c:pt idx="85">
                  <c:v>7.03369492945382E-18</c:v>
                </c:pt>
                <c:pt idx="86">
                  <c:v>7.0345251625537E-18</c:v>
                </c:pt>
                <c:pt idx="87">
                  <c:v>7.03536503304501E-18</c:v>
                </c:pt>
                <c:pt idx="88">
                  <c:v>7.03621466483647E-18</c:v>
                </c:pt>
                <c:pt idx="89">
                  <c:v>7.03707418213074E-18</c:v>
                </c:pt>
                <c:pt idx="90">
                  <c:v>7.0379437094209E-18</c:v>
                </c:pt>
                <c:pt idx="91">
                  <c:v>7.03882337148726E-18</c:v>
                </c:pt>
                <c:pt idx="92">
                  <c:v>7.03971329339345E-18</c:v>
                </c:pt>
                <c:pt idx="93">
                  <c:v>7.04061360048321E-18</c:v>
                </c:pt>
                <c:pt idx="94">
                  <c:v>7.0415244183755E-18</c:v>
                </c:pt>
                <c:pt idx="95">
                  <c:v>7.04244587296029E-18</c:v>
                </c:pt>
                <c:pt idx="96">
                  <c:v>7.04337809039489E-18</c:v>
                </c:pt>
                <c:pt idx="97">
                  <c:v>7.04432119709821E-18</c:v>
                </c:pt>
                <c:pt idx="98">
                  <c:v>7.0452753197462E-18</c:v>
                </c:pt>
                <c:pt idx="99">
                  <c:v>7.04624058526722E-18</c:v>
                </c:pt>
                <c:pt idx="100">
                  <c:v>7.04721712083543E-18</c:v>
                </c:pt>
                <c:pt idx="101">
                  <c:v>7.04820505386658E-18</c:v>
                </c:pt>
                <c:pt idx="102">
                  <c:v>7.04920451201131E-18</c:v>
                </c:pt>
                <c:pt idx="103">
                  <c:v>7.05021562314948E-18</c:v>
                </c:pt>
                <c:pt idx="104">
                  <c:v>7.05123851538369E-18</c:v>
                </c:pt>
                <c:pt idx="105">
                  <c:v>7.05227331703296E-18</c:v>
                </c:pt>
                <c:pt idx="106">
                  <c:v>7.0533201566262E-18</c:v>
                </c:pt>
                <c:pt idx="107">
                  <c:v>7.05437916289499E-18</c:v>
                </c:pt>
                <c:pt idx="108">
                  <c:v>7.05545046476672E-18</c:v>
                </c:pt>
                <c:pt idx="109">
                  <c:v>7.05653419135687E-18</c:v>
                </c:pt>
                <c:pt idx="110">
                  <c:v>7.05763047196201E-18</c:v>
                </c:pt>
                <c:pt idx="111">
                  <c:v>7.05873943605151E-18</c:v>
                </c:pt>
                <c:pt idx="112">
                  <c:v>7.05986121325983E-18</c:v>
                </c:pt>
                <c:pt idx="113">
                  <c:v>7.06099593337801E-18</c:v>
                </c:pt>
                <c:pt idx="114">
                  <c:v>7.06214372634542E-18</c:v>
                </c:pt>
                <c:pt idx="115">
                  <c:v>7.06330472224107E-18</c:v>
                </c:pt>
                <c:pt idx="116">
                  <c:v>7.06447905127476E-18</c:v>
                </c:pt>
                <c:pt idx="117">
                  <c:v>7.06566684377774E-18</c:v>
                </c:pt>
                <c:pt idx="118">
                  <c:v>7.06686823019367E-18</c:v>
                </c:pt>
                <c:pt idx="119">
                  <c:v>7.06808334106884E-18</c:v>
                </c:pt>
                <c:pt idx="120">
                  <c:v>7.06931230704245E-18</c:v>
                </c:pt>
                <c:pt idx="121">
                  <c:v>7.07055525883669E-18</c:v>
                </c:pt>
                <c:pt idx="122">
                  <c:v>7.07181232724655E-18</c:v>
                </c:pt>
                <c:pt idx="123">
                  <c:v>7.07308364312907E-18</c:v>
                </c:pt>
                <c:pt idx="124">
                  <c:v>7.07436933739302E-18</c:v>
                </c:pt>
                <c:pt idx="125">
                  <c:v>7.07566954098852E-18</c:v>
                </c:pt>
                <c:pt idx="126">
                  <c:v>7.0769843848944E-18</c:v>
                </c:pt>
                <c:pt idx="127">
                  <c:v>7.0783140001088E-18</c:v>
                </c:pt>
                <c:pt idx="128">
                  <c:v>7.07965851763627E-18</c:v>
                </c:pt>
                <c:pt idx="129">
                  <c:v>7.08101806847686E-18</c:v>
                </c:pt>
                <c:pt idx="130">
                  <c:v>7.08239278361377E-18</c:v>
                </c:pt>
                <c:pt idx="131">
                  <c:v>7.08378279400129E-18</c:v>
                </c:pt>
                <c:pt idx="132">
                  <c:v>7.08518823055269E-18</c:v>
                </c:pt>
                <c:pt idx="133">
                  <c:v>7.08660922412739E-18</c:v>
                </c:pt>
                <c:pt idx="134">
                  <c:v>7.08804590551828E-18</c:v>
                </c:pt>
                <c:pt idx="135">
                  <c:v>7.08949840543891E-18</c:v>
                </c:pt>
                <c:pt idx="136">
                  <c:v>7.09096685451013E-18</c:v>
                </c:pt>
                <c:pt idx="137">
                  <c:v>7.09245138324677E-18</c:v>
                </c:pt>
                <c:pt idx="138">
                  <c:v>7.09395212204411E-18</c:v>
                </c:pt>
                <c:pt idx="139">
                  <c:v>7.09546920116436E-18</c:v>
                </c:pt>
                <c:pt idx="140">
                  <c:v>7.09700275072222E-18</c:v>
                </c:pt>
                <c:pt idx="141">
                  <c:v>7.09855290067108E-18</c:v>
                </c:pt>
                <c:pt idx="142">
                  <c:v>7.10011978078854E-18</c:v>
                </c:pt>
                <c:pt idx="143">
                  <c:v>7.10170352066222E-18</c:v>
                </c:pt>
                <c:pt idx="144">
                  <c:v>7.10330424967429E-18</c:v>
                </c:pt>
                <c:pt idx="145">
                  <c:v>7.10492209698738E-18</c:v>
                </c:pt>
                <c:pt idx="146">
                  <c:v>7.10655719152915E-18</c:v>
                </c:pt>
                <c:pt idx="147">
                  <c:v>7.10820966197693E-18</c:v>
                </c:pt>
                <c:pt idx="148">
                  <c:v>7.10987963674239E-18</c:v>
                </c:pt>
                <c:pt idx="149">
                  <c:v>7.11156724395614E-18</c:v>
                </c:pt>
                <c:pt idx="150">
                  <c:v>7.1132726114517E-18</c:v>
                </c:pt>
                <c:pt idx="151">
                  <c:v>7.11499586674913E-18</c:v>
                </c:pt>
                <c:pt idx="152">
                  <c:v>7.11673713704023E-18</c:v>
                </c:pt>
                <c:pt idx="153">
                  <c:v>7.11849654917064E-18</c:v>
                </c:pt>
                <c:pt idx="154">
                  <c:v>7.12027422962454E-18</c:v>
                </c:pt>
                <c:pt idx="155">
                  <c:v>7.12207030450756E-18</c:v>
                </c:pt>
                <c:pt idx="156">
                  <c:v>7.12388489952999E-18</c:v>
                </c:pt>
                <c:pt idx="157">
                  <c:v>7.12571813999055E-18</c:v>
                </c:pt>
                <c:pt idx="158">
                  <c:v>7.12757015075788E-18</c:v>
                </c:pt>
                <c:pt idx="159">
                  <c:v>7.12944105625519E-18</c:v>
                </c:pt>
                <c:pt idx="160">
                  <c:v>7.1313309804414E-18</c:v>
                </c:pt>
                <c:pt idx="161">
                  <c:v>7.13324004679443E-18</c:v>
                </c:pt>
                <c:pt idx="162">
                  <c:v>7.13516837829327E-18</c:v>
                </c:pt>
                <c:pt idx="163">
                  <c:v>7.13711609740048E-18</c:v>
                </c:pt>
                <c:pt idx="164">
                  <c:v>7.13908332604418E-18</c:v>
                </c:pt>
                <c:pt idx="165">
                  <c:v>7.14107018559995E-18</c:v>
                </c:pt>
                <c:pt idx="166">
                  <c:v>7.14307679687285E-18</c:v>
                </c:pt>
                <c:pt idx="167">
                  <c:v>7.14510328007936E-18</c:v>
                </c:pt>
                <c:pt idx="168">
                  <c:v>7.1471497548285E-18</c:v>
                </c:pt>
                <c:pt idx="169">
                  <c:v>7.14921634010391E-18</c:v>
                </c:pt>
                <c:pt idx="170">
                  <c:v>7.15130315424492E-18</c:v>
                </c:pt>
                <c:pt idx="171">
                  <c:v>7.15341031492825E-18</c:v>
                </c:pt>
                <c:pt idx="172">
                  <c:v>7.15553793914869E-18</c:v>
                </c:pt>
                <c:pt idx="173">
                  <c:v>7.15768614320127E-18</c:v>
                </c:pt>
                <c:pt idx="174">
                  <c:v>7.15985504266095E-18</c:v>
                </c:pt>
                <c:pt idx="175">
                  <c:v>7.16204475236453E-18</c:v>
                </c:pt>
                <c:pt idx="176">
                  <c:v>7.16425538639165E-18</c:v>
                </c:pt>
                <c:pt idx="177">
                  <c:v>7.16648705804491E-18</c:v>
                </c:pt>
                <c:pt idx="178">
                  <c:v>7.1687398798314E-18</c:v>
                </c:pt>
                <c:pt idx="179">
                  <c:v>7.17101396344269E-18</c:v>
                </c:pt>
                <c:pt idx="180">
                  <c:v>7.17330941973582E-18</c:v>
                </c:pt>
                <c:pt idx="181">
                  <c:v>7.17562635871399E-18</c:v>
                </c:pt>
                <c:pt idx="182">
                  <c:v>7.1779648895069E-18</c:v>
                </c:pt>
                <c:pt idx="183">
                  <c:v>7.18032512035128E-18</c:v>
                </c:pt>
                <c:pt idx="184">
                  <c:v>7.18270715857135E-18</c:v>
                </c:pt>
                <c:pt idx="185">
                  <c:v>7.18511111055899E-18</c:v>
                </c:pt>
                <c:pt idx="186">
                  <c:v>7.18753708175471E-18</c:v>
                </c:pt>
                <c:pt idx="187">
                  <c:v>7.18998517662704E-18</c:v>
                </c:pt>
                <c:pt idx="188">
                  <c:v>7.192455498654E-18</c:v>
                </c:pt>
                <c:pt idx="189">
                  <c:v>7.19494815030241E-18</c:v>
                </c:pt>
                <c:pt idx="190">
                  <c:v>7.19746323300867E-18</c:v>
                </c:pt>
                <c:pt idx="191">
                  <c:v>7.20000084715907E-18</c:v>
                </c:pt>
                <c:pt idx="192">
                  <c:v>7.20256109207002E-18</c:v>
                </c:pt>
                <c:pt idx="193">
                  <c:v>7.20514406596797E-18</c:v>
                </c:pt>
                <c:pt idx="194">
                  <c:v>7.20774986597042E-18</c:v>
                </c:pt>
                <c:pt idx="195">
                  <c:v>7.21037858806558E-18</c:v>
                </c:pt>
                <c:pt idx="196">
                  <c:v>7.21303032709309E-18</c:v>
                </c:pt>
                <c:pt idx="197">
                  <c:v>7.21570517672444E-18</c:v>
                </c:pt>
                <c:pt idx="198">
                  <c:v>7.21840322944273E-18</c:v>
                </c:pt>
                <c:pt idx="199">
                  <c:v>7.22112457652378E-18</c:v>
                </c:pt>
                <c:pt idx="200">
                  <c:v>7.22386930801677E-18</c:v>
                </c:pt>
                <c:pt idx="201">
                  <c:v>7.22663751272372E-18</c:v>
                </c:pt>
                <c:pt idx="202">
                  <c:v>7.22942927818107E-18</c:v>
                </c:pt>
                <c:pt idx="203">
                  <c:v>7.23224469063979E-18</c:v>
                </c:pt>
                <c:pt idx="204">
                  <c:v>7.23508383504628E-18</c:v>
                </c:pt>
                <c:pt idx="205">
                  <c:v>7.23794679502299E-18</c:v>
                </c:pt>
                <c:pt idx="206">
                  <c:v>7.24083365284941E-18</c:v>
                </c:pt>
                <c:pt idx="207">
                  <c:v>7.24374448944297E-18</c:v>
                </c:pt>
                <c:pt idx="208">
                  <c:v>7.24667938433965E-18</c:v>
                </c:pt>
                <c:pt idx="209">
                  <c:v>7.24963841567584E-18</c:v>
                </c:pt>
                <c:pt idx="210">
                  <c:v>7.2526216601686E-18</c:v>
                </c:pt>
                <c:pt idx="211">
                  <c:v>7.25562919309782E-18</c:v>
                </c:pt>
                <c:pt idx="212">
                  <c:v>7.25866108828679E-18</c:v>
                </c:pt>
                <c:pt idx="213">
                  <c:v>7.26171741808461E-18</c:v>
                </c:pt>
                <c:pt idx="214">
                  <c:v>7.26479825334702E-18</c:v>
                </c:pt>
                <c:pt idx="215">
                  <c:v>7.26790366341854E-18</c:v>
                </c:pt>
                <c:pt idx="216">
                  <c:v>7.27103371611427E-18</c:v>
                </c:pt>
                <c:pt idx="217">
                  <c:v>7.27418847770208E-18</c:v>
                </c:pt>
                <c:pt idx="218">
                  <c:v>7.27736801288441E-18</c:v>
                </c:pt>
                <c:pt idx="219">
                  <c:v>7.28057238478088E-18</c:v>
                </c:pt>
                <c:pt idx="220">
                  <c:v>7.28380165491046E-18</c:v>
                </c:pt>
                <c:pt idx="221">
                  <c:v>7.28705588317458E-18</c:v>
                </c:pt>
                <c:pt idx="222">
                  <c:v>7.29033512783926E-18</c:v>
                </c:pt>
                <c:pt idx="223">
                  <c:v>7.29363944551875E-18</c:v>
                </c:pt>
                <c:pt idx="224">
                  <c:v>7.2969688911578E-18</c:v>
                </c:pt>
                <c:pt idx="225">
                  <c:v>7.30032351801585E-18</c:v>
                </c:pt>
                <c:pt idx="226">
                  <c:v>7.30370337764995E-18</c:v>
                </c:pt>
                <c:pt idx="227">
                  <c:v>7.30710851989841E-18</c:v>
                </c:pt>
                <c:pt idx="228">
                  <c:v>7.31053899286509E-18</c:v>
                </c:pt>
                <c:pt idx="229">
                  <c:v>7.3139948429029E-18</c:v>
                </c:pt>
                <c:pt idx="230">
                  <c:v>7.31747611459876E-18</c:v>
                </c:pt>
                <c:pt idx="231">
                  <c:v>7.3209828507572E-18</c:v>
                </c:pt>
                <c:pt idx="232">
                  <c:v>7.32451509238585E-18</c:v>
                </c:pt>
                <c:pt idx="233">
                  <c:v>7.32807287868E-18</c:v>
                </c:pt>
                <c:pt idx="234">
                  <c:v>7.33165624700771E-18</c:v>
                </c:pt>
                <c:pt idx="235">
                  <c:v>7.33526523289519E-18</c:v>
                </c:pt>
                <c:pt idx="236">
                  <c:v>7.33889987001253E-18</c:v>
                </c:pt>
                <c:pt idx="237">
                  <c:v>7.34256019015924E-18</c:v>
                </c:pt>
                <c:pt idx="238">
                  <c:v>7.34624622325092E-18</c:v>
                </c:pt>
                <c:pt idx="239">
                  <c:v>7.34995799730489E-18</c:v>
                </c:pt>
                <c:pt idx="240">
                  <c:v>7.35369553842727E-18</c:v>
                </c:pt>
                <c:pt idx="241">
                  <c:v>7.35745887079966E-18</c:v>
                </c:pt>
                <c:pt idx="242">
                  <c:v>7.36124801666623E-18</c:v>
                </c:pt>
                <c:pt idx="243">
                  <c:v>7.36506299632108E-18</c:v>
                </c:pt>
                <c:pt idx="244">
                  <c:v>7.36890382809591E-18</c:v>
                </c:pt>
                <c:pt idx="245">
                  <c:v>7.37277052834815E-18</c:v>
                </c:pt>
                <c:pt idx="246">
                  <c:v>7.37666311144866E-18</c:v>
                </c:pt>
                <c:pt idx="247">
                  <c:v>7.38058158977087E-18</c:v>
                </c:pt>
                <c:pt idx="248">
                  <c:v>7.38452597367868E-18</c:v>
                </c:pt>
                <c:pt idx="249">
                  <c:v>7.38849627151671E-18</c:v>
                </c:pt>
                <c:pt idx="250">
                  <c:v>7.39249248959852E-18</c:v>
                </c:pt>
                <c:pt idx="251">
                  <c:v>7.39651463219695E-18</c:v>
                </c:pt>
                <c:pt idx="252">
                  <c:v>7.40056270153402E-18</c:v>
                </c:pt>
                <c:pt idx="253">
                  <c:v>7.40463669777074E-18</c:v>
                </c:pt>
                <c:pt idx="254">
                  <c:v>7.40873661899825E-18</c:v>
                </c:pt>
                <c:pt idx="255">
                  <c:v>7.41286246122838E-18</c:v>
                </c:pt>
                <c:pt idx="256">
                  <c:v>7.41701421838511E-18</c:v>
                </c:pt>
                <c:pt idx="257">
                  <c:v>7.42119188229623E-18</c:v>
                </c:pt>
                <c:pt idx="258">
                  <c:v>7.42539544268433E-18</c:v>
                </c:pt>
                <c:pt idx="259">
                  <c:v>7.42962488715994E-18</c:v>
                </c:pt>
                <c:pt idx="260">
                  <c:v>7.43388020121386E-18</c:v>
                </c:pt>
                <c:pt idx="261">
                  <c:v>7.43816136820968E-18</c:v>
                </c:pt>
                <c:pt idx="262">
                  <c:v>7.44246836937727E-18</c:v>
                </c:pt>
                <c:pt idx="263">
                  <c:v>7.44680118380596E-18</c:v>
                </c:pt>
                <c:pt idx="264">
                  <c:v>7.45115978843913E-18</c:v>
                </c:pt>
                <c:pt idx="265">
                  <c:v>7.4555441580673E-18</c:v>
                </c:pt>
                <c:pt idx="266">
                  <c:v>7.45995426532382E-18</c:v>
                </c:pt>
                <c:pt idx="267">
                  <c:v>7.46439008067915E-18</c:v>
                </c:pt>
                <c:pt idx="268">
                  <c:v>7.46885157243609E-18</c:v>
                </c:pt>
                <c:pt idx="269">
                  <c:v>7.47333870672597E-18</c:v>
                </c:pt>
                <c:pt idx="270">
                  <c:v>7.47785144750368E-18</c:v>
                </c:pt>
                <c:pt idx="271">
                  <c:v>7.48238975654475E-18</c:v>
                </c:pt>
                <c:pt idx="272">
                  <c:v>7.48695359344184E-18</c:v>
                </c:pt>
                <c:pt idx="273">
                  <c:v>7.49154291560164E-18</c:v>
                </c:pt>
                <c:pt idx="274">
                  <c:v>7.49615767824261E-18</c:v>
                </c:pt>
                <c:pt idx="275">
                  <c:v>7.50079783439205E-18</c:v>
                </c:pt>
                <c:pt idx="276">
                  <c:v>7.50546333488519E-18</c:v>
                </c:pt>
                <c:pt idx="277">
                  <c:v>7.5101541283629E-18</c:v>
                </c:pt>
                <c:pt idx="278">
                  <c:v>7.51487016127092E-18</c:v>
                </c:pt>
                <c:pt idx="279">
                  <c:v>7.51961137785888E-18</c:v>
                </c:pt>
                <c:pt idx="280">
                  <c:v>7.52437772018032E-18</c:v>
                </c:pt>
                <c:pt idx="281">
                  <c:v>7.5291691280921E-18</c:v>
                </c:pt>
                <c:pt idx="282">
                  <c:v>7.53398553925518E-18</c:v>
                </c:pt>
                <c:pt idx="283">
                  <c:v>7.53882688913528E-18</c:v>
                </c:pt>
                <c:pt idx="284">
                  <c:v>7.54369311100364E-18</c:v>
                </c:pt>
                <c:pt idx="285">
                  <c:v>7.54858413593868E-18</c:v>
                </c:pt>
                <c:pt idx="286">
                  <c:v>7.55349989282811E-18</c:v>
                </c:pt>
                <c:pt idx="287">
                  <c:v>7.55844030837073E-18</c:v>
                </c:pt>
                <c:pt idx="288">
                  <c:v>7.56340530707894E-18</c:v>
                </c:pt>
                <c:pt idx="289">
                  <c:v>7.56839481128217E-18</c:v>
                </c:pt>
                <c:pt idx="290">
                  <c:v>7.57340874112982E-18</c:v>
                </c:pt>
                <c:pt idx="291">
                  <c:v>7.57844701459507E-18</c:v>
                </c:pt>
                <c:pt idx="292">
                  <c:v>7.58350954747865E-18</c:v>
                </c:pt>
                <c:pt idx="293">
                  <c:v>7.588596253414E-18</c:v>
                </c:pt>
                <c:pt idx="294">
                  <c:v>7.59370704387111E-18</c:v>
                </c:pt>
                <c:pt idx="295">
                  <c:v>7.5988418281625E-18</c:v>
                </c:pt>
                <c:pt idx="296">
                  <c:v>7.60400051344832E-18</c:v>
                </c:pt>
                <c:pt idx="297">
                  <c:v>7.60918300474231E-18</c:v>
                </c:pt>
                <c:pt idx="298">
                  <c:v>7.61438920491805E-18</c:v>
                </c:pt>
                <c:pt idx="299">
                  <c:v>7.61961901471578E-18</c:v>
                </c:pt>
                <c:pt idx="300">
                  <c:v>7.62487233274932E-18</c:v>
                </c:pt>
                <c:pt idx="301">
                  <c:v>7.6301490555133E-18</c:v>
                </c:pt>
                <c:pt idx="302">
                  <c:v>7.63544907739084E-18</c:v>
                </c:pt>
                <c:pt idx="303">
                  <c:v>7.64077229066194E-18</c:v>
                </c:pt>
                <c:pt idx="304">
                  <c:v>7.64611858551153E-18</c:v>
                </c:pt>
                <c:pt idx="305">
                  <c:v>7.6514878500385E-18</c:v>
                </c:pt>
                <c:pt idx="306">
                  <c:v>7.65687997026502E-18</c:v>
                </c:pt>
                <c:pt idx="307">
                  <c:v>7.6622948301452E-18</c:v>
                </c:pt>
                <c:pt idx="308">
                  <c:v>7.6677323115764E-18</c:v>
                </c:pt>
                <c:pt idx="309">
                  <c:v>7.67319229440749E-18</c:v>
                </c:pt>
                <c:pt idx="310">
                  <c:v>7.67867465645142E-18</c:v>
                </c:pt>
                <c:pt idx="311">
                  <c:v>7.68417927349427E-18</c:v>
                </c:pt>
                <c:pt idx="312">
                  <c:v>7.68970601930779E-18</c:v>
                </c:pt>
                <c:pt idx="313">
                  <c:v>7.6952547656604E-18</c:v>
                </c:pt>
                <c:pt idx="314">
                  <c:v>7.70082538232887E-18</c:v>
                </c:pt>
                <c:pt idx="315">
                  <c:v>7.70641773711103E-18</c:v>
                </c:pt>
                <c:pt idx="316">
                  <c:v>7.71203169583793E-18</c:v>
                </c:pt>
                <c:pt idx="317">
                  <c:v>7.71766712238687E-18</c:v>
                </c:pt>
                <c:pt idx="318">
                  <c:v>7.72332387869453E-18</c:v>
                </c:pt>
                <c:pt idx="319">
                  <c:v>7.72900182477045E-18</c:v>
                </c:pt>
                <c:pt idx="320">
                  <c:v>7.73470081871088E-18</c:v>
                </c:pt>
                <c:pt idx="321">
                  <c:v>7.74042071671312E-18</c:v>
                </c:pt>
                <c:pt idx="322">
                  <c:v>7.74616137308959E-18</c:v>
                </c:pt>
                <c:pt idx="323">
                  <c:v>7.75192264028254E-18</c:v>
                </c:pt>
                <c:pt idx="324">
                  <c:v>7.75770436887978E-18</c:v>
                </c:pt>
                <c:pt idx="325">
                  <c:v>7.76350640762917E-18</c:v>
                </c:pt>
                <c:pt idx="326">
                  <c:v>7.76932860345482E-18</c:v>
                </c:pt>
                <c:pt idx="327">
                  <c:v>7.77517080147264E-18</c:v>
                </c:pt>
                <c:pt idx="328">
                  <c:v>7.78103284500708E-18</c:v>
                </c:pt>
                <c:pt idx="329">
                  <c:v>7.78691457560697E-18</c:v>
                </c:pt>
                <c:pt idx="330">
                  <c:v>7.79281583306271E-18</c:v>
                </c:pt>
                <c:pt idx="331">
                  <c:v>7.79873645542323E-18</c:v>
                </c:pt>
                <c:pt idx="332">
                  <c:v>7.80467627901342E-18</c:v>
                </c:pt>
                <c:pt idx="333">
                  <c:v>7.81063513845148E-18</c:v>
                </c:pt>
                <c:pt idx="334">
                  <c:v>7.81661286666685E-18</c:v>
                </c:pt>
                <c:pt idx="335">
                  <c:v>7.82260929491853E-18</c:v>
                </c:pt>
                <c:pt idx="336">
                  <c:v>7.828624252813E-18</c:v>
                </c:pt>
                <c:pt idx="337">
                  <c:v>7.83465756832341E-18</c:v>
                </c:pt>
                <c:pt idx="338">
                  <c:v>7.84070906780777E-18</c:v>
                </c:pt>
                <c:pt idx="339">
                  <c:v>7.84677857602855E-18</c:v>
                </c:pt>
                <c:pt idx="340">
                  <c:v>7.8528659161719E-18</c:v>
                </c:pt>
                <c:pt idx="341">
                  <c:v>7.85897090986689E-18</c:v>
                </c:pt>
                <c:pt idx="342">
                  <c:v>7.86509337720578E-18</c:v>
                </c:pt>
                <c:pt idx="343">
                  <c:v>7.87123313676353E-18</c:v>
                </c:pt>
                <c:pt idx="344">
                  <c:v>7.87739000561844E-18</c:v>
                </c:pt>
                <c:pt idx="345">
                  <c:v>7.88356379937239E-18</c:v>
                </c:pt>
                <c:pt idx="346">
                  <c:v>7.88975433217128E-18</c:v>
                </c:pt>
                <c:pt idx="347">
                  <c:v>7.8959614167263E-18</c:v>
                </c:pt>
                <c:pt idx="348">
                  <c:v>7.90218486433453E-18</c:v>
                </c:pt>
                <c:pt idx="349">
                  <c:v>7.90842448490047E-18</c:v>
                </c:pt>
                <c:pt idx="350">
                  <c:v>7.91468008695723E-18</c:v>
                </c:pt>
                <c:pt idx="351">
                  <c:v>7.92095147768841E-18</c:v>
                </c:pt>
                <c:pt idx="352">
                  <c:v>7.92723846294949E-18</c:v>
                </c:pt>
                <c:pt idx="353">
                  <c:v>7.93354084729008E-18</c:v>
                </c:pt>
                <c:pt idx="354">
                  <c:v>7.93985843397585E-18</c:v>
                </c:pt>
                <c:pt idx="355">
                  <c:v>7.94619102501098E-18</c:v>
                </c:pt>
                <c:pt idx="356">
                  <c:v>7.95253842116032E-18</c:v>
                </c:pt>
                <c:pt idx="357">
                  <c:v>7.95890042197219E-18</c:v>
                </c:pt>
                <c:pt idx="358">
                  <c:v>7.96527682580096E-18</c:v>
                </c:pt>
                <c:pt idx="359">
                  <c:v>7.97166742983024E-18</c:v>
                </c:pt>
                <c:pt idx="360">
                  <c:v>7.97807203009524E-18</c:v>
                </c:pt>
                <c:pt idx="361">
                  <c:v>7.9844904215065E-18</c:v>
                </c:pt>
                <c:pt idx="362">
                  <c:v>7.99092239787296E-18</c:v>
                </c:pt>
                <c:pt idx="363">
                  <c:v>7.99736775192537E-18</c:v>
                </c:pt>
                <c:pt idx="364">
                  <c:v>8.0038262753394E-18</c:v>
                </c:pt>
                <c:pt idx="365">
                  <c:v>8.01029775875998E-18</c:v>
                </c:pt>
                <c:pt idx="366">
                  <c:v>8.01678199182433E-18</c:v>
                </c:pt>
                <c:pt idx="367">
                  <c:v>8.023278763186E-18</c:v>
                </c:pt>
                <c:pt idx="368">
                  <c:v>8.02978786053924E-18</c:v>
                </c:pt>
                <c:pt idx="369">
                  <c:v>8.03630907064201E-18</c:v>
                </c:pt>
                <c:pt idx="370">
                  <c:v>8.04284217934091E-18</c:v>
                </c:pt>
                <c:pt idx="371">
                  <c:v>8.049386971595E-18</c:v>
                </c:pt>
                <c:pt idx="372">
                  <c:v>8.05594323150005E-18</c:v>
                </c:pt>
                <c:pt idx="373">
                  <c:v>8.06251074231296E-18</c:v>
                </c:pt>
                <c:pt idx="374">
                  <c:v>8.06908928647591E-18</c:v>
                </c:pt>
                <c:pt idx="375">
                  <c:v>8.07567864564097E-18</c:v>
                </c:pt>
                <c:pt idx="376">
                  <c:v>8.08227860069442E-18</c:v>
                </c:pt>
                <c:pt idx="377">
                  <c:v>8.0888889317816E-18</c:v>
                </c:pt>
                <c:pt idx="378">
                  <c:v>8.095509418331E-18</c:v>
                </c:pt>
                <c:pt idx="379">
                  <c:v>8.10213983907928E-18</c:v>
                </c:pt>
                <c:pt idx="380">
                  <c:v>8.10877997209575E-18</c:v>
                </c:pt>
                <c:pt idx="381">
                  <c:v>8.11542959480701E-18</c:v>
                </c:pt>
                <c:pt idx="382">
                  <c:v>8.12208848402157E-18</c:v>
                </c:pt>
                <c:pt idx="383">
                  <c:v>8.1287564159552E-18</c:v>
                </c:pt>
                <c:pt idx="384">
                  <c:v>8.13543316625452E-18</c:v>
                </c:pt>
                <c:pt idx="385">
                  <c:v>8.14211851002275E-18</c:v>
                </c:pt>
                <c:pt idx="386">
                  <c:v>8.14881222184408E-18</c:v>
                </c:pt>
                <c:pt idx="387">
                  <c:v>8.15551407580822E-18</c:v>
                </c:pt>
                <c:pt idx="388">
                  <c:v>8.16222384553557E-18</c:v>
                </c:pt>
                <c:pt idx="389">
                  <c:v>8.16894130420174E-18</c:v>
                </c:pt>
                <c:pt idx="390">
                  <c:v>8.17566622456205E-18</c:v>
                </c:pt>
                <c:pt idx="391">
                  <c:v>8.1823983789766E-18</c:v>
                </c:pt>
                <c:pt idx="392">
                  <c:v>8.18913753943487E-18</c:v>
                </c:pt>
                <c:pt idx="393">
                  <c:v>8.19588347758015E-18</c:v>
                </c:pt>
                <c:pt idx="394">
                  <c:v>8.20263596473439E-18</c:v>
                </c:pt>
                <c:pt idx="395">
                  <c:v>8.20939477192271E-18</c:v>
                </c:pt>
                <c:pt idx="396">
                  <c:v>8.21615966989793E-18</c:v>
                </c:pt>
                <c:pt idx="397">
                  <c:v>8.22293042916495E-18</c:v>
                </c:pt>
                <c:pt idx="398">
                  <c:v>8.2297068200055E-18</c:v>
                </c:pt>
                <c:pt idx="399">
                  <c:v>8.23648861250227E-18</c:v>
                </c:pt>
                <c:pt idx="400">
                  <c:v>8.24327557656341E-18</c:v>
                </c:pt>
                <c:pt idx="401">
                  <c:v>8.25006748194645E-18</c:v>
                </c:pt>
                <c:pt idx="402">
                  <c:v>8.25686409828322E-18</c:v>
                </c:pt>
                <c:pt idx="403">
                  <c:v>8.26366519510309E-18</c:v>
                </c:pt>
                <c:pt idx="404">
                  <c:v>8.27047054185781E-18</c:v>
                </c:pt>
                <c:pt idx="405">
                  <c:v>8.27727990794506E-18</c:v>
                </c:pt>
                <c:pt idx="406">
                  <c:v>8.28409306273242E-18</c:v>
                </c:pt>
                <c:pt idx="407">
                  <c:v>8.29090977558139E-18</c:v>
                </c:pt>
                <c:pt idx="408">
                  <c:v>8.29772981587072E-18</c:v>
                </c:pt>
                <c:pt idx="409">
                  <c:v>8.30455295302033E-18</c:v>
                </c:pt>
                <c:pt idx="410">
                  <c:v>8.31137895651483E-18</c:v>
                </c:pt>
                <c:pt idx="411">
                  <c:v>8.31820759592723E-18</c:v>
                </c:pt>
                <c:pt idx="412">
                  <c:v>8.32503864094124E-18</c:v>
                </c:pt>
                <c:pt idx="413">
                  <c:v>8.3318718613758E-18</c:v>
                </c:pt>
                <c:pt idx="414">
                  <c:v>8.33870702720736E-18</c:v>
                </c:pt>
                <c:pt idx="415">
                  <c:v>8.34554390859288E-18</c:v>
                </c:pt>
                <c:pt idx="416">
                  <c:v>8.35238227589347E-18</c:v>
                </c:pt>
                <c:pt idx="417">
                  <c:v>8.359221899696E-18</c:v>
                </c:pt>
                <c:pt idx="418">
                  <c:v>8.36606255083666E-18</c:v>
                </c:pt>
                <c:pt idx="419">
                  <c:v>8.37290400042295E-18</c:v>
                </c:pt>
                <c:pt idx="420">
                  <c:v>8.37974601985632E-18</c:v>
                </c:pt>
                <c:pt idx="421">
                  <c:v>8.386588380854E-18</c:v>
                </c:pt>
                <c:pt idx="422">
                  <c:v>8.39343085547193E-18</c:v>
                </c:pt>
                <c:pt idx="423">
                  <c:v>8.40027321612545E-18</c:v>
                </c:pt>
                <c:pt idx="424">
                  <c:v>8.40711523561244E-18</c:v>
                </c:pt>
                <c:pt idx="425">
                  <c:v>8.41395668713389E-18</c:v>
                </c:pt>
                <c:pt idx="426">
                  <c:v>8.42079734431606E-18</c:v>
                </c:pt>
                <c:pt idx="427">
                  <c:v>8.42763698123171E-18</c:v>
                </c:pt>
                <c:pt idx="428">
                  <c:v>8.4344753724211E-18</c:v>
                </c:pt>
                <c:pt idx="429">
                  <c:v>8.44131229291331E-18</c:v>
                </c:pt>
                <c:pt idx="430">
                  <c:v>8.44814751824682E-18</c:v>
                </c:pt>
                <c:pt idx="431">
                  <c:v>8.45498082449062E-18</c:v>
                </c:pt>
                <c:pt idx="432">
                  <c:v>8.46181198826424E-18</c:v>
                </c:pt>
                <c:pt idx="433">
                  <c:v>8.46864078675884E-18</c:v>
                </c:pt>
                <c:pt idx="434">
                  <c:v>8.47546699775671E-18</c:v>
                </c:pt>
                <c:pt idx="435">
                  <c:v>8.48229039965176E-18</c:v>
                </c:pt>
                <c:pt idx="436">
                  <c:v>8.48911077146938E-18</c:v>
                </c:pt>
                <c:pt idx="437">
                  <c:v>8.49592789288582E-18</c:v>
                </c:pt>
                <c:pt idx="438">
                  <c:v>8.50274154424815E-18</c:v>
                </c:pt>
                <c:pt idx="439">
                  <c:v>8.50955150659309E-18</c:v>
                </c:pt>
                <c:pt idx="440">
                  <c:v>8.51635756166671E-18</c:v>
                </c:pt>
                <c:pt idx="441">
                  <c:v>8.52315949194287E-18</c:v>
                </c:pt>
                <c:pt idx="442">
                  <c:v>8.52995708064251E-18</c:v>
                </c:pt>
                <c:pt idx="443">
                  <c:v>8.53675011175187E-18</c:v>
                </c:pt>
                <c:pt idx="444">
                  <c:v>8.54353837004091E-18</c:v>
                </c:pt>
                <c:pt idx="445">
                  <c:v>8.55032164108166E-18</c:v>
                </c:pt>
                <c:pt idx="446">
                  <c:v>8.55709971126633E-18</c:v>
                </c:pt>
                <c:pt idx="447">
                  <c:v>8.56387236782496E-18</c:v>
                </c:pt>
                <c:pt idx="448">
                  <c:v>8.57063939884288E-18</c:v>
                </c:pt>
                <c:pt idx="449">
                  <c:v>8.57740059327844E-18</c:v>
                </c:pt>
                <c:pt idx="450">
                  <c:v>8.58415574098026E-18</c:v>
                </c:pt>
                <c:pt idx="451">
                  <c:v>8.59090463270405E-18</c:v>
                </c:pt>
                <c:pt idx="452">
                  <c:v>8.59764706012935E-18</c:v>
                </c:pt>
                <c:pt idx="453">
                  <c:v>8.60438281587639E-18</c:v>
                </c:pt>
                <c:pt idx="454">
                  <c:v>8.61111169352252E-18</c:v>
                </c:pt>
                <c:pt idx="455">
                  <c:v>8.61783348761828E-18</c:v>
                </c:pt>
                <c:pt idx="456">
                  <c:v>8.62454799370324E-18</c:v>
                </c:pt>
                <c:pt idx="457">
                  <c:v>8.63125500832212E-18</c:v>
                </c:pt>
                <c:pt idx="458">
                  <c:v>8.63795432904024E-18</c:v>
                </c:pt>
                <c:pt idx="459">
                  <c:v>8.64464575445883E-18</c:v>
                </c:pt>
                <c:pt idx="460">
                  <c:v>8.65132908423022E-18</c:v>
                </c:pt>
                <c:pt idx="461">
                  <c:v>8.65800411907291E-18</c:v>
                </c:pt>
                <c:pt idx="462">
                  <c:v>8.66467066078596E-18</c:v>
                </c:pt>
                <c:pt idx="463">
                  <c:v>8.671328512264E-18</c:v>
                </c:pt>
                <c:pt idx="464">
                  <c:v>8.6779774775111E-18</c:v>
                </c:pt>
                <c:pt idx="465">
                  <c:v>8.68461736165526E-18</c:v>
                </c:pt>
                <c:pt idx="466">
                  <c:v>8.69124797096166E-18</c:v>
                </c:pt>
                <c:pt idx="467">
                  <c:v>8.69786911284708E-18</c:v>
                </c:pt>
                <c:pt idx="468">
                  <c:v>8.7044805958929E-18</c:v>
                </c:pt>
                <c:pt idx="469">
                  <c:v>8.7110822298583E-18</c:v>
                </c:pt>
                <c:pt idx="470">
                  <c:v>8.7176738256933E-18</c:v>
                </c:pt>
                <c:pt idx="471">
                  <c:v>8.72425519555202E-18</c:v>
                </c:pt>
                <c:pt idx="472">
                  <c:v>8.73082615280429E-18</c:v>
                </c:pt>
                <c:pt idx="473">
                  <c:v>8.737386512049E-18</c:v>
                </c:pt>
                <c:pt idx="474">
                  <c:v>8.74393608912548E-18</c:v>
                </c:pt>
                <c:pt idx="475">
                  <c:v>8.75047470112587E-18</c:v>
                </c:pt>
                <c:pt idx="476">
                  <c:v>8.7570021664066E-18</c:v>
                </c:pt>
                <c:pt idx="477">
                  <c:v>8.76351830459997E-18</c:v>
                </c:pt>
                <c:pt idx="478">
                  <c:v>8.7700229366252E-18</c:v>
                </c:pt>
                <c:pt idx="479">
                  <c:v>8.77651588469985E-18</c:v>
                </c:pt>
                <c:pt idx="480">
                  <c:v>8.7829969723501E-18</c:v>
                </c:pt>
                <c:pt idx="481">
                  <c:v>8.78946602442197E-18</c:v>
                </c:pt>
                <c:pt idx="482">
                  <c:v>8.79592286709104E-18</c:v>
                </c:pt>
                <c:pt idx="483">
                  <c:v>8.80236732787308E-18</c:v>
                </c:pt>
                <c:pt idx="484">
                  <c:v>8.80879923563387E-18</c:v>
                </c:pt>
                <c:pt idx="485">
                  <c:v>8.81521842059878E-18</c:v>
                </c:pt>
                <c:pt idx="486">
                  <c:v>8.82162471436236E-18</c:v>
                </c:pt>
                <c:pt idx="487">
                  <c:v>8.82801794989773E-18</c:v>
                </c:pt>
                <c:pt idx="488">
                  <c:v>8.8343979615653E-18</c:v>
                </c:pt>
                <c:pt idx="489">
                  <c:v>8.84076458512218E-18</c:v>
                </c:pt>
                <c:pt idx="490">
                  <c:v>8.84711765773014E-18</c:v>
                </c:pt>
                <c:pt idx="491">
                  <c:v>8.85345701796451E-18</c:v>
                </c:pt>
                <c:pt idx="492">
                  <c:v>8.85978250582197E-18</c:v>
                </c:pt>
                <c:pt idx="493">
                  <c:v>8.86609396272919E-18</c:v>
                </c:pt>
                <c:pt idx="494">
                  <c:v>8.87239123154991E-18</c:v>
                </c:pt>
                <c:pt idx="495">
                  <c:v>8.87867415659246E-18</c:v>
                </c:pt>
                <c:pt idx="496">
                  <c:v>8.8849425836179E-18</c:v>
                </c:pt>
                <c:pt idx="497">
                  <c:v>8.8911963598461E-18</c:v>
                </c:pt>
                <c:pt idx="498">
                  <c:v>8.8974353339633E-18</c:v>
                </c:pt>
                <c:pt idx="499">
                  <c:v>8.90365935612875E-18</c:v>
                </c:pt>
                <c:pt idx="500">
                  <c:v>8.90986827798083E-18</c:v>
                </c:pt>
                <c:pt idx="501">
                  <c:v>8.91606195264385E-18</c:v>
                </c:pt>
                <c:pt idx="502">
                  <c:v>8.92224023473343E-18</c:v>
                </c:pt>
                <c:pt idx="503">
                  <c:v>8.92840298036297E-18</c:v>
                </c:pt>
                <c:pt idx="504">
                  <c:v>8.93455004714891E-18</c:v>
                </c:pt>
                <c:pt idx="505">
                  <c:v>8.94068129421635E-18</c:v>
                </c:pt>
                <c:pt idx="506">
                  <c:v>8.94679658220416E-18</c:v>
                </c:pt>
                <c:pt idx="507">
                  <c:v>8.95289577327004E-18</c:v>
                </c:pt>
                <c:pt idx="508">
                  <c:v>8.95897873109525E-18</c:v>
                </c:pt>
                <c:pt idx="509">
                  <c:v>8.96504532088937E-18</c:v>
                </c:pt>
                <c:pt idx="510">
                  <c:v>8.97109540939454E-18</c:v>
                </c:pt>
                <c:pt idx="511">
                  <c:v>8.97712886488985E-18</c:v>
                </c:pt>
                <c:pt idx="512">
                  <c:v>8.98314555719502E-18</c:v>
                </c:pt>
                <c:pt idx="513">
                  <c:v>8.98914535767438E-18</c:v>
                </c:pt>
                <c:pt idx="514">
                  <c:v>8.99512813924079E-18</c:v>
                </c:pt>
                <c:pt idx="515">
                  <c:v>9.00109377635836E-18</c:v>
                </c:pt>
                <c:pt idx="516">
                  <c:v>9.00704214504616E-18</c:v>
                </c:pt>
                <c:pt idx="517">
                  <c:v>9.01297312288092E-18</c:v>
                </c:pt>
                <c:pt idx="518">
                  <c:v>9.01888658900034E-18</c:v>
                </c:pt>
                <c:pt idx="519">
                  <c:v>9.02478242410507E-18</c:v>
                </c:pt>
                <c:pt idx="520">
                  <c:v>9.03066051046132E-18</c:v>
                </c:pt>
                <c:pt idx="521">
                  <c:v>9.03652073190357E-18</c:v>
                </c:pt>
                <c:pt idx="522">
                  <c:v>9.04236297383569E-18</c:v>
                </c:pt>
                <c:pt idx="523">
                  <c:v>9.04818712323373E-18</c:v>
                </c:pt>
                <c:pt idx="524">
                  <c:v>9.05399306864731E-18</c:v>
                </c:pt>
                <c:pt idx="525">
                  <c:v>9.0597807002003E-18</c:v>
                </c:pt>
                <c:pt idx="526">
                  <c:v>9.06554990959335E-18</c:v>
                </c:pt>
                <c:pt idx="527">
                  <c:v>9.07130059010421E-18</c:v>
                </c:pt>
                <c:pt idx="528">
                  <c:v>9.07703263658888E-18</c:v>
                </c:pt>
                <c:pt idx="529">
                  <c:v>9.08274594548237E-18</c:v>
                </c:pt>
                <c:pt idx="530">
                  <c:v>9.08844041479913E-18</c:v>
                </c:pt>
                <c:pt idx="531">
                  <c:v>9.09411594413358E-18</c:v>
                </c:pt>
                <c:pt idx="532">
                  <c:v>9.09977243466016E-18</c:v>
                </c:pt>
                <c:pt idx="533">
                  <c:v>9.1054097891337E-18</c:v>
                </c:pt>
                <c:pt idx="534">
                  <c:v>9.11102791188878E-18</c:v>
                </c:pt>
                <c:pt idx="535">
                  <c:v>9.11662670883975E-18</c:v>
                </c:pt>
                <c:pt idx="536">
                  <c:v>9.12220608748013E-18</c:v>
                </c:pt>
                <c:pt idx="537">
                  <c:v>9.12776595688207E-18</c:v>
                </c:pt>
                <c:pt idx="538">
                  <c:v>9.13330622769524E-18</c:v>
                </c:pt>
                <c:pt idx="539">
                  <c:v>9.13882681214609E-18</c:v>
                </c:pt>
                <c:pt idx="540">
                  <c:v>9.14432762403677E-18</c:v>
                </c:pt>
                <c:pt idx="541">
                  <c:v>9.14980857874355E-18</c:v>
                </c:pt>
                <c:pt idx="542">
                  <c:v>9.15526959321507E-18</c:v>
                </c:pt>
                <c:pt idx="543">
                  <c:v>9.16071058597137E-18</c:v>
                </c:pt>
                <c:pt idx="544">
                  <c:v>9.16613147710187E-18</c:v>
                </c:pt>
                <c:pt idx="545">
                  <c:v>9.17153218826323E-18</c:v>
                </c:pt>
                <c:pt idx="546">
                  <c:v>9.17691264267661E-18</c:v>
                </c:pt>
                <c:pt idx="547">
                  <c:v>9.18227276512695E-18</c:v>
                </c:pt>
                <c:pt idx="548">
                  <c:v>9.18761248195911E-18</c:v>
                </c:pt>
                <c:pt idx="549">
                  <c:v>9.19293172107586E-18</c:v>
                </c:pt>
                <c:pt idx="550">
                  <c:v>9.19823041193503E-18</c:v>
                </c:pt>
                <c:pt idx="551">
                  <c:v>9.20350848554666E-18</c:v>
                </c:pt>
                <c:pt idx="552">
                  <c:v>9.20876587447E-18</c:v>
                </c:pt>
                <c:pt idx="553">
                  <c:v>9.21400251281025E-18</c:v>
                </c:pt>
                <c:pt idx="554">
                  <c:v>9.21921833621526E-18</c:v>
                </c:pt>
                <c:pt idx="555">
                  <c:v>9.22441328187202E-18</c:v>
                </c:pt>
                <c:pt idx="556">
                  <c:v>9.22958728850293E-18</c:v>
                </c:pt>
                <c:pt idx="557">
                  <c:v>9.23474029636239E-18</c:v>
                </c:pt>
                <c:pt idx="558">
                  <c:v>9.23987224723264E-18</c:v>
                </c:pt>
                <c:pt idx="559">
                  <c:v>9.2449830844198E-18</c:v>
                </c:pt>
                <c:pt idx="560">
                  <c:v>9.2500727527494E-18</c:v>
                </c:pt>
                <c:pt idx="561">
                  <c:v>9.25514119856273E-18</c:v>
                </c:pt>
                <c:pt idx="562">
                  <c:v>9.26018836971194E-18</c:v>
                </c:pt>
                <c:pt idx="563">
                  <c:v>9.26521421555535E-18</c:v>
                </c:pt>
                <c:pt idx="564">
                  <c:v>9.27021868695326E-18</c:v>
                </c:pt>
                <c:pt idx="565">
                  <c:v>9.27520173626277E-18</c:v>
                </c:pt>
                <c:pt idx="566">
                  <c:v>9.28016331733287E-18</c:v>
                </c:pt>
                <c:pt idx="567">
                  <c:v>9.28510338549932E-18</c:v>
                </c:pt>
                <c:pt idx="568">
                  <c:v>9.29002189757969E-18</c:v>
                </c:pt>
                <c:pt idx="569">
                  <c:v>9.29491881186793E-18</c:v>
                </c:pt>
                <c:pt idx="570">
                  <c:v>9.29979408812864E-18</c:v>
                </c:pt>
                <c:pt idx="571">
                  <c:v>9.3046476875922E-18</c:v>
                </c:pt>
                <c:pt idx="572">
                  <c:v>9.30947957294846E-18</c:v>
                </c:pt>
                <c:pt idx="573">
                  <c:v>9.31428970834094E-18</c:v>
                </c:pt>
                <c:pt idx="574">
                  <c:v>9.31907805936179E-18</c:v>
                </c:pt>
                <c:pt idx="575">
                  <c:v>9.32384459304462E-18</c:v>
                </c:pt>
                <c:pt idx="576">
                  <c:v>9.32858927785907E-18</c:v>
                </c:pt>
                <c:pt idx="577">
                  <c:v>9.33331208370479E-18</c:v>
                </c:pt>
                <c:pt idx="578">
                  <c:v>9.33801298190421E-18</c:v>
                </c:pt>
                <c:pt idx="579">
                  <c:v>9.3426919451972E-18</c:v>
                </c:pt>
                <c:pt idx="580">
                  <c:v>9.34734894773382E-18</c:v>
                </c:pt>
                <c:pt idx="581">
                  <c:v>9.35198396506765E-18</c:v>
                </c:pt>
                <c:pt idx="582">
                  <c:v>9.3565969741494E-18</c:v>
                </c:pt>
                <c:pt idx="583">
                  <c:v>9.36118795332019E-18</c:v>
                </c:pt>
                <c:pt idx="584">
                  <c:v>9.36575688230394E-18</c:v>
                </c:pt>
                <c:pt idx="585">
                  <c:v>9.37030374220101E-18</c:v>
                </c:pt>
                <c:pt idx="586">
                  <c:v>9.3748285154808E-18</c:v>
                </c:pt>
                <c:pt idx="587">
                  <c:v>9.37933118597447E-18</c:v>
                </c:pt>
                <c:pt idx="588">
                  <c:v>9.38381173886778E-18</c:v>
                </c:pt>
                <c:pt idx="589">
                  <c:v>9.38827016069347E-18</c:v>
                </c:pt>
                <c:pt idx="590">
                  <c:v>9.39270643932438E-18</c:v>
                </c:pt>
                <c:pt idx="591">
                  <c:v>9.39712056396487E-18</c:v>
                </c:pt>
                <c:pt idx="592">
                  <c:v>9.4015125251442E-18</c:v>
                </c:pt>
                <c:pt idx="593">
                  <c:v>9.40588231470801E-18</c:v>
                </c:pt>
                <c:pt idx="594">
                  <c:v>9.41022992581099E-18</c:v>
                </c:pt>
                <c:pt idx="595">
                  <c:v>9.41455535290874E-18</c:v>
                </c:pt>
                <c:pt idx="596">
                  <c:v>9.41885859175008E-18</c:v>
                </c:pt>
                <c:pt idx="597">
                  <c:v>9.42313963936847E-18</c:v>
                </c:pt>
                <c:pt idx="598">
                  <c:v>9.42739849407443E-18</c:v>
                </c:pt>
                <c:pt idx="599">
                  <c:v>9.43163515544715E-18</c:v>
                </c:pt>
                <c:pt idx="600">
                  <c:v>9.43584962432595E-18</c:v>
                </c:pt>
                <c:pt idx="601">
                  <c:v>9.44004190280251E-18</c:v>
                </c:pt>
                <c:pt idx="602">
                  <c:v>9.4442119942118E-18</c:v>
                </c:pt>
                <c:pt idx="603">
                  <c:v>9.4483599031242E-18</c:v>
                </c:pt>
                <c:pt idx="604">
                  <c:v>9.4524856353367E-18</c:v>
                </c:pt>
                <c:pt idx="605">
                  <c:v>9.45658919786405E-18</c:v>
                </c:pt>
                <c:pt idx="606">
                  <c:v>9.4606705989306E-18</c:v>
                </c:pt>
                <c:pt idx="607">
                  <c:v>9.46472984796101E-18</c:v>
                </c:pt>
                <c:pt idx="608">
                  <c:v>9.46876695557207E-18</c:v>
                </c:pt>
                <c:pt idx="609">
                  <c:v>9.47278193356345E-18</c:v>
                </c:pt>
                <c:pt idx="610">
                  <c:v>9.47677479490887E-18</c:v>
                </c:pt>
                <c:pt idx="611">
                  <c:v>9.48074555374707E-18</c:v>
                </c:pt>
                <c:pt idx="612">
                  <c:v>9.48469422537293E-18</c:v>
                </c:pt>
                <c:pt idx="613">
                  <c:v>9.48862082622859E-18</c:v>
                </c:pt>
                <c:pt idx="614">
                  <c:v>9.49252537389388E-18</c:v>
                </c:pt>
                <c:pt idx="615">
                  <c:v>9.49640788707737E-18</c:v>
                </c:pt>
                <c:pt idx="616">
                  <c:v>9.50026838560735E-18</c:v>
                </c:pt>
                <c:pt idx="617">
                  <c:v>9.50410689042242E-18</c:v>
                </c:pt>
                <c:pt idx="618">
                  <c:v>9.507923423562E-18</c:v>
                </c:pt>
                <c:pt idx="619">
                  <c:v>9.51171800815711E-18</c:v>
                </c:pt>
                <c:pt idx="620">
                  <c:v>9.51549066842146E-18</c:v>
                </c:pt>
                <c:pt idx="621">
                  <c:v>9.51924142964117E-18</c:v>
                </c:pt>
                <c:pt idx="622">
                  <c:v>9.52297031816603E-18</c:v>
                </c:pt>
                <c:pt idx="623">
                  <c:v>9.52667736139935E-18</c:v>
                </c:pt>
                <c:pt idx="624">
                  <c:v>9.53036258778908E-18</c:v>
                </c:pt>
                <c:pt idx="625">
                  <c:v>9.53402602681784E-18</c:v>
                </c:pt>
                <c:pt idx="626">
                  <c:v>9.5376677089933E-18</c:v>
                </c:pt>
                <c:pt idx="627">
                  <c:v>9.54128766583889E-18</c:v>
                </c:pt>
                <c:pt idx="628">
                  <c:v>9.54488592988356E-18</c:v>
                </c:pt>
                <c:pt idx="629">
                  <c:v>9.54846253465259E-18</c:v>
                </c:pt>
                <c:pt idx="630">
                  <c:v>9.55201751465766E-18</c:v>
                </c:pt>
                <c:pt idx="631">
                  <c:v>9.55555090538686E-18</c:v>
                </c:pt>
                <c:pt idx="632">
                  <c:v>9.55906274329554E-18</c:v>
                </c:pt>
                <c:pt idx="633">
                  <c:v>9.56255306579595E-18</c:v>
                </c:pt>
                <c:pt idx="634">
                  <c:v>9.5660219112476E-18</c:v>
                </c:pt>
                <c:pt idx="635">
                  <c:v>9.56946931894705E-18</c:v>
                </c:pt>
                <c:pt idx="636">
                  <c:v>9.57289532911883E-18</c:v>
                </c:pt>
                <c:pt idx="637">
                  <c:v>9.57629998290504E-18</c:v>
                </c:pt>
                <c:pt idx="638">
                  <c:v>9.57968332235539E-18</c:v>
                </c:pt>
                <c:pt idx="639">
                  <c:v>9.58304539041744E-18</c:v>
                </c:pt>
                <c:pt idx="640">
                  <c:v>9.58638623092653E-18</c:v>
                </c:pt>
                <c:pt idx="641">
                  <c:v>9.5897058885958E-18</c:v>
                </c:pt>
                <c:pt idx="642">
                  <c:v>9.59300440900692E-18</c:v>
                </c:pt>
                <c:pt idx="643">
                  <c:v>9.59628183859887E-18</c:v>
                </c:pt>
                <c:pt idx="644">
                  <c:v>9.59953822465907E-18</c:v>
                </c:pt>
                <c:pt idx="645">
                  <c:v>9.60277361531271E-18</c:v>
                </c:pt>
                <c:pt idx="646">
                  <c:v>9.60598805951316E-18</c:v>
                </c:pt>
                <c:pt idx="647">
                  <c:v>9.60918160703156E-18</c:v>
                </c:pt>
                <c:pt idx="648">
                  <c:v>9.61235430844725E-18</c:v>
                </c:pt>
                <c:pt idx="649">
                  <c:v>9.61550621513756E-18</c:v>
                </c:pt>
                <c:pt idx="650">
                  <c:v>9.61863737926756E-18</c:v>
                </c:pt>
                <c:pt idx="651">
                  <c:v>9.62174785378028E-18</c:v>
                </c:pt>
                <c:pt idx="652">
                  <c:v>9.62483769238693E-18</c:v>
                </c:pt>
                <c:pt idx="653">
                  <c:v>9.62790694955625E-18</c:v>
                </c:pt>
                <c:pt idx="654">
                  <c:v>9.63095568050526E-18</c:v>
                </c:pt>
                <c:pt idx="655">
                  <c:v>9.63398394118841E-18</c:v>
                </c:pt>
                <c:pt idx="656">
                  <c:v>9.63699178828839E-18</c:v>
                </c:pt>
                <c:pt idx="657">
                  <c:v>9.63997927920537E-18</c:v>
                </c:pt>
                <c:pt idx="658">
                  <c:v>9.64294647204768E-18</c:v>
                </c:pt>
                <c:pt idx="659">
                  <c:v>9.64589342562132E-18</c:v>
                </c:pt>
                <c:pt idx="660">
                  <c:v>9.64882019942011E-18</c:v>
                </c:pt>
                <c:pt idx="661">
                  <c:v>9.65172685361596E-18</c:v>
                </c:pt>
                <c:pt idx="662">
                  <c:v>9.65461344904847E-18</c:v>
                </c:pt>
                <c:pt idx="663">
                  <c:v>9.65748004721556E-18</c:v>
                </c:pt>
                <c:pt idx="664">
                  <c:v>9.66032671026281E-18</c:v>
                </c:pt>
                <c:pt idx="665">
                  <c:v>9.66315350097406E-18</c:v>
                </c:pt>
                <c:pt idx="666">
                  <c:v>9.66596048276153E-18</c:v>
                </c:pt>
                <c:pt idx="667">
                  <c:v>9.66874771965552E-18</c:v>
                </c:pt>
                <c:pt idx="668">
                  <c:v>9.67151527629478E-18</c:v>
                </c:pt>
                <c:pt idx="669">
                  <c:v>9.67426321791686E-18</c:v>
                </c:pt>
                <c:pt idx="670">
                  <c:v>9.67699161034776E-18</c:v>
                </c:pt>
                <c:pt idx="671">
                  <c:v>9.67970051999251E-18</c:v>
                </c:pt>
                <c:pt idx="672">
                  <c:v>9.68239001382517E-18</c:v>
                </c:pt>
                <c:pt idx="673">
                  <c:v>9.68506015937942E-18</c:v>
                </c:pt>
                <c:pt idx="674">
                  <c:v>9.68771102473821E-18</c:v>
                </c:pt>
                <c:pt idx="675">
                  <c:v>9.69034267852428E-18</c:v>
                </c:pt>
                <c:pt idx="676">
                  <c:v>9.69295518989086E-18</c:v>
                </c:pt>
                <c:pt idx="677">
                  <c:v>9.6955486285113E-18</c:v>
                </c:pt>
                <c:pt idx="678">
                  <c:v>9.69812306457005E-18</c:v>
                </c:pt>
                <c:pt idx="679">
                  <c:v>9.70067856875237E-18</c:v>
                </c:pt>
                <c:pt idx="680">
                  <c:v>9.70321521223534E-18</c:v>
                </c:pt>
                <c:pt idx="681">
                  <c:v>9.70573306667791E-18</c:v>
                </c:pt>
                <c:pt idx="682">
                  <c:v>9.7082322042116E-18</c:v>
                </c:pt>
                <c:pt idx="683">
                  <c:v>9.71071269743086E-18</c:v>
                </c:pt>
                <c:pt idx="684">
                  <c:v>9.71317461938337E-18</c:v>
                </c:pt>
                <c:pt idx="685">
                  <c:v>9.71561804356116E-18</c:v>
                </c:pt>
                <c:pt idx="686">
                  <c:v>9.71804304389055E-18</c:v>
                </c:pt>
                <c:pt idx="687">
                  <c:v>9.7204496947234E-18</c:v>
                </c:pt>
                <c:pt idx="688">
                  <c:v>9.7228380708272E-18</c:v>
                </c:pt>
                <c:pt idx="689">
                  <c:v>9.72520824737612E-18</c:v>
                </c:pt>
                <c:pt idx="690">
                  <c:v>9.72756029994151E-18</c:v>
                </c:pt>
                <c:pt idx="691">
                  <c:v>9.72989430448292E-18</c:v>
                </c:pt>
                <c:pt idx="692">
                  <c:v>9.73221033733861E-18</c:v>
                </c:pt>
                <c:pt idx="693">
                  <c:v>9.73450847521669E-18</c:v>
                </c:pt>
                <c:pt idx="694">
                  <c:v>9.73678879518574E-18</c:v>
                </c:pt>
                <c:pt idx="695">
                  <c:v>9.73905137466582E-18</c:v>
                </c:pt>
                <c:pt idx="696">
                  <c:v>9.74129629141948E-18</c:v>
                </c:pt>
                <c:pt idx="697">
                  <c:v>9.74352362354283E-18</c:v>
                </c:pt>
                <c:pt idx="698">
                  <c:v>9.74573344945619E-18</c:v>
                </c:pt>
                <c:pt idx="699">
                  <c:v>9.74792584789596E-18</c:v>
                </c:pt>
                <c:pt idx="700">
                  <c:v>9.75010089790474E-18</c:v>
                </c:pt>
                <c:pt idx="701">
                  <c:v>9.75225867882327E-18</c:v>
                </c:pt>
                <c:pt idx="702">
                  <c:v>9.75439927028153E-18</c:v>
                </c:pt>
                <c:pt idx="703">
                  <c:v>9.75652275218966E-18</c:v>
                </c:pt>
                <c:pt idx="704">
                  <c:v>9.75862920472935E-18</c:v>
                </c:pt>
                <c:pt idx="705">
                  <c:v>9.76071870834591E-18</c:v>
                </c:pt>
                <c:pt idx="706">
                  <c:v>9.76279134373846E-18</c:v>
                </c:pt>
                <c:pt idx="707">
                  <c:v>9.76484719185263E-18</c:v>
                </c:pt>
                <c:pt idx="708">
                  <c:v>9.76688633387082E-18</c:v>
                </c:pt>
                <c:pt idx="709">
                  <c:v>9.76890885120495E-18</c:v>
                </c:pt>
                <c:pt idx="710">
                  <c:v>9.77091482548717E-18</c:v>
                </c:pt>
                <c:pt idx="711">
                  <c:v>9.77290433856197E-18</c:v>
                </c:pt>
                <c:pt idx="712">
                  <c:v>9.77487747247766E-18</c:v>
                </c:pt>
                <c:pt idx="713">
                  <c:v>9.77683430947851E-18</c:v>
                </c:pt>
                <c:pt idx="714">
                  <c:v>9.77877493199586E-18</c:v>
                </c:pt>
                <c:pt idx="715">
                  <c:v>9.78069942264068E-18</c:v>
                </c:pt>
                <c:pt idx="716">
                  <c:v>9.78260786419497E-18</c:v>
                </c:pt>
                <c:pt idx="717">
                  <c:v>9.78450033960415E-18</c:v>
                </c:pt>
                <c:pt idx="718">
                  <c:v>9.78637693196859E-18</c:v>
                </c:pt>
                <c:pt idx="719">
                  <c:v>9.7882377245364E-18</c:v>
                </c:pt>
                <c:pt idx="720">
                  <c:v>9.79008280069456E-18</c:v>
                </c:pt>
                <c:pt idx="721">
                  <c:v>9.79191224396208E-18</c:v>
                </c:pt>
                <c:pt idx="722">
                  <c:v>9.79372613798164E-18</c:v>
                </c:pt>
                <c:pt idx="723">
                  <c:v>9.7955245665122E-18</c:v>
                </c:pt>
                <c:pt idx="724">
                  <c:v>9.79730761342089E-18</c:v>
                </c:pt>
                <c:pt idx="725">
                  <c:v>9.799075362676E-18</c:v>
                </c:pt>
                <c:pt idx="726">
                  <c:v>9.80082789833916E-18</c:v>
                </c:pt>
                <c:pt idx="727">
                  <c:v>9.80256530455772E-18</c:v>
                </c:pt>
                <c:pt idx="728">
                  <c:v>9.80428766555764E-18</c:v>
                </c:pt>
                <c:pt idx="729">
                  <c:v>9.80599506563624E-18</c:v>
                </c:pt>
                <c:pt idx="730">
                  <c:v>9.80768758915387E-18</c:v>
                </c:pt>
                <c:pt idx="731">
                  <c:v>9.80936532052831E-18</c:v>
                </c:pt>
                <c:pt idx="732">
                  <c:v>9.81102834422604E-18</c:v>
                </c:pt>
                <c:pt idx="733">
                  <c:v>9.81267674475608E-18</c:v>
                </c:pt>
                <c:pt idx="734">
                  <c:v>9.81431060666274E-18</c:v>
                </c:pt>
                <c:pt idx="735">
                  <c:v>9.81593001451833E-18</c:v>
                </c:pt>
                <c:pt idx="736">
                  <c:v>9.81753505291625E-18</c:v>
                </c:pt>
                <c:pt idx="737">
                  <c:v>9.81912580646474E-18</c:v>
                </c:pt>
                <c:pt idx="738">
                  <c:v>9.82070235977898E-18</c:v>
                </c:pt>
                <c:pt idx="739">
                  <c:v>9.82226479747538E-18</c:v>
                </c:pt>
                <c:pt idx="740">
                  <c:v>9.8238132041644E-18</c:v>
                </c:pt>
                <c:pt idx="741">
                  <c:v>9.82534766444344E-18</c:v>
                </c:pt>
                <c:pt idx="742">
                  <c:v>9.82686826289133E-18</c:v>
                </c:pt>
                <c:pt idx="743">
                  <c:v>9.82837508406116E-18</c:v>
                </c:pt>
                <c:pt idx="744">
                  <c:v>9.82986821247374E-18</c:v>
                </c:pt>
                <c:pt idx="745">
                  <c:v>9.83134773261129E-18</c:v>
                </c:pt>
                <c:pt idx="746">
                  <c:v>9.83281372891166E-18</c:v>
                </c:pt>
                <c:pt idx="747">
                  <c:v>9.83426628576138E-18</c:v>
                </c:pt>
                <c:pt idx="748">
                  <c:v>9.83570548748978E-18</c:v>
                </c:pt>
                <c:pt idx="749">
                  <c:v>9.83713141836255E-18</c:v>
                </c:pt>
                <c:pt idx="750">
                  <c:v>9.83854416257656E-18</c:v>
                </c:pt>
                <c:pt idx="751">
                  <c:v>9.83994380425248E-18</c:v>
                </c:pt>
                <c:pt idx="752">
                  <c:v>9.84133042743008E-18</c:v>
                </c:pt>
                <c:pt idx="753">
                  <c:v>9.84270411606171E-18</c:v>
                </c:pt>
                <c:pt idx="754">
                  <c:v>9.84406495400666E-18</c:v>
                </c:pt>
                <c:pt idx="755">
                  <c:v>9.84541302502525E-18</c:v>
                </c:pt>
                <c:pt idx="756">
                  <c:v>9.84674841277344E-18</c:v>
                </c:pt>
                <c:pt idx="757">
                  <c:v>9.84807120079699E-18</c:v>
                </c:pt>
                <c:pt idx="758">
                  <c:v>9.8493814725261E-18</c:v>
                </c:pt>
                <c:pt idx="759">
                  <c:v>9.85067931126958E-18</c:v>
                </c:pt>
                <c:pt idx="760">
                  <c:v>9.85196480020988E-18</c:v>
                </c:pt>
                <c:pt idx="761">
                  <c:v>9.85323802239728E-18</c:v>
                </c:pt>
                <c:pt idx="762">
                  <c:v>9.8544990607449E-18</c:v>
                </c:pt>
                <c:pt idx="763">
                  <c:v>9.85574799802348E-18</c:v>
                </c:pt>
                <c:pt idx="764">
                  <c:v>9.85698491685578E-18</c:v>
                </c:pt>
                <c:pt idx="765">
                  <c:v>9.85820989971236E-18</c:v>
                </c:pt>
                <c:pt idx="766">
                  <c:v>9.85942302890536E-18</c:v>
                </c:pt>
                <c:pt idx="767">
                  <c:v>9.86062438658472E-18</c:v>
                </c:pt>
                <c:pt idx="768">
                  <c:v>9.86181405473245E-18</c:v>
                </c:pt>
                <c:pt idx="769">
                  <c:v>9.86299211515813E-18</c:v>
                </c:pt>
                <c:pt idx="770">
                  <c:v>9.86415864949397E-18</c:v>
                </c:pt>
                <c:pt idx="771">
                  <c:v>9.8653137391904E-18</c:v>
                </c:pt>
                <c:pt idx="772">
                  <c:v>9.86645746551104E-18</c:v>
                </c:pt>
                <c:pt idx="773">
                  <c:v>9.86758990952844E-18</c:v>
                </c:pt>
                <c:pt idx="774">
                  <c:v>9.86871115211917E-18</c:v>
                </c:pt>
                <c:pt idx="775">
                  <c:v>9.86982127396026E-18</c:v>
                </c:pt>
                <c:pt idx="776">
                  <c:v>9.8709203555234E-18</c:v>
                </c:pt>
                <c:pt idx="777">
                  <c:v>9.87200847707188E-18</c:v>
                </c:pt>
                <c:pt idx="778">
                  <c:v>9.87308571865565E-18</c:v>
                </c:pt>
                <c:pt idx="779">
                  <c:v>9.87415216010751E-18</c:v>
                </c:pt>
                <c:pt idx="780">
                  <c:v>9.87520788103863E-18</c:v>
                </c:pt>
                <c:pt idx="781">
                  <c:v>9.87625296083492E-18</c:v>
                </c:pt>
                <c:pt idx="782">
                  <c:v>9.87728747865235E-18</c:v>
                </c:pt>
                <c:pt idx="783">
                  <c:v>9.87831151341368E-18</c:v>
                </c:pt>
                <c:pt idx="784">
                  <c:v>9.87932514380443E-18</c:v>
                </c:pt>
                <c:pt idx="785">
                  <c:v>9.8803284482687E-18</c:v>
                </c:pt>
                <c:pt idx="786">
                  <c:v>9.88132150500596E-18</c:v>
                </c:pt>
                <c:pt idx="787">
                  <c:v>9.88230439196705E-18</c:v>
                </c:pt>
                <c:pt idx="788">
                  <c:v>9.88327718685046E-18</c:v>
                </c:pt>
                <c:pt idx="789">
                  <c:v>9.88423996709907E-18</c:v>
                </c:pt>
                <c:pt idx="790">
                  <c:v>9.88519280989654E-18</c:v>
                </c:pt>
                <c:pt idx="791">
                  <c:v>9.88613579216367E-18</c:v>
                </c:pt>
                <c:pt idx="792">
                  <c:v>9.88706899055537E-18</c:v>
                </c:pt>
                <c:pt idx="793">
                  <c:v>9.88799248145719E-18</c:v>
                </c:pt>
                <c:pt idx="794">
                  <c:v>9.88890634098219E-18</c:v>
                </c:pt>
                <c:pt idx="795">
                  <c:v>9.8898106449671E-18</c:v>
                </c:pt>
                <c:pt idx="796">
                  <c:v>9.89070546897053E-18</c:v>
                </c:pt>
                <c:pt idx="797">
                  <c:v>9.89159088826852E-18</c:v>
                </c:pt>
                <c:pt idx="798">
                  <c:v>9.89246697785251E-18</c:v>
                </c:pt>
                <c:pt idx="799">
                  <c:v>9.89333381242567E-18</c:v>
                </c:pt>
                <c:pt idx="800">
                  <c:v>9.89419146640083E-18</c:v>
                </c:pt>
                <c:pt idx="801">
                  <c:v>9.89504001389672E-18</c:v>
                </c:pt>
                <c:pt idx="802">
                  <c:v>9.89587952873617E-18</c:v>
                </c:pt>
                <c:pt idx="803">
                  <c:v>9.8967100844427E-18</c:v>
                </c:pt>
                <c:pt idx="804">
                  <c:v>9.89753175423806E-18</c:v>
                </c:pt>
                <c:pt idx="805">
                  <c:v>9.89834461103988E-18</c:v>
                </c:pt>
                <c:pt idx="806">
                  <c:v>9.89914872745898E-18</c:v>
                </c:pt>
                <c:pt idx="807">
                  <c:v>9.89994417579687E-18</c:v>
                </c:pt>
                <c:pt idx="808">
                  <c:v>9.90073102804338E-18</c:v>
                </c:pt>
                <c:pt idx="809">
                  <c:v>9.90150935587426E-18</c:v>
                </c:pt>
                <c:pt idx="810">
                  <c:v>9.90227923064908E-18</c:v>
                </c:pt>
                <c:pt idx="811">
                  <c:v>9.90304072340883E-18</c:v>
                </c:pt>
                <c:pt idx="812">
                  <c:v>9.90379390487393E-18</c:v>
                </c:pt>
                <c:pt idx="813">
                  <c:v>9.90453884544175E-18</c:v>
                </c:pt>
                <c:pt idx="814">
                  <c:v>9.90527561518479E-18</c:v>
                </c:pt>
                <c:pt idx="815">
                  <c:v>9.90600428384888E-18</c:v>
                </c:pt>
                <c:pt idx="816">
                  <c:v>9.9067249208507E-18</c:v>
                </c:pt>
                <c:pt idx="817">
                  <c:v>9.90743759527676E-18</c:v>
                </c:pt>
                <c:pt idx="818">
                  <c:v>9.90814237588019E-18</c:v>
                </c:pt>
                <c:pt idx="819">
                  <c:v>9.90883933108064E-18</c:v>
                </c:pt>
                <c:pt idx="820">
                  <c:v>9.90952852896102E-18</c:v>
                </c:pt>
                <c:pt idx="821">
                  <c:v>9.91021003726686E-18</c:v>
                </c:pt>
                <c:pt idx="822">
                  <c:v>9.91088392340415E-18</c:v>
                </c:pt>
                <c:pt idx="823">
                  <c:v>9.91155025443815E-18</c:v>
                </c:pt>
                <c:pt idx="824">
                  <c:v>9.9122090970913E-18</c:v>
                </c:pt>
                <c:pt idx="825">
                  <c:v>9.91286051774275E-18</c:v>
                </c:pt>
                <c:pt idx="826">
                  <c:v>9.91350458242556E-18</c:v>
                </c:pt>
                <c:pt idx="827">
                  <c:v>9.91414135682681E-18</c:v>
                </c:pt>
                <c:pt idx="828">
                  <c:v>9.91477090628534E-18</c:v>
                </c:pt>
                <c:pt idx="829">
                  <c:v>9.91539329579067E-18</c:v>
                </c:pt>
                <c:pt idx="830">
                  <c:v>9.91600858998203E-18</c:v>
                </c:pt>
                <c:pt idx="831">
                  <c:v>9.91661685314703E-18</c:v>
                </c:pt>
                <c:pt idx="832">
                  <c:v>9.91721814922059E-18</c:v>
                </c:pt>
                <c:pt idx="833">
                  <c:v>9.91781254178394E-18</c:v>
                </c:pt>
                <c:pt idx="834">
                  <c:v>9.91840009406348E-18</c:v>
                </c:pt>
                <c:pt idx="835">
                  <c:v>9.91898086893012E-18</c:v>
                </c:pt>
                <c:pt idx="836">
                  <c:v>9.91955492889784E-18</c:v>
                </c:pt>
                <c:pt idx="837">
                  <c:v>9.9201223361237E-18</c:v>
                </c:pt>
                <c:pt idx="838">
                  <c:v>9.92068315240592E-18</c:v>
                </c:pt>
                <c:pt idx="839">
                  <c:v>9.92123743918392E-18</c:v>
                </c:pt>
                <c:pt idx="840">
                  <c:v>9.92178525753758E-18</c:v>
                </c:pt>
                <c:pt idx="841">
                  <c:v>9.92232666818631E-18</c:v>
                </c:pt>
                <c:pt idx="842">
                  <c:v>9.92286173148821E-18</c:v>
                </c:pt>
                <c:pt idx="843">
                  <c:v>9.92339050744004E-18</c:v>
                </c:pt>
                <c:pt idx="844">
                  <c:v>9.92391305567648E-18</c:v>
                </c:pt>
                <c:pt idx="845">
                  <c:v>9.9244294354693E-18</c:v>
                </c:pt>
                <c:pt idx="846">
                  <c:v>9.92493970572746E-18</c:v>
                </c:pt>
                <c:pt idx="847">
                  <c:v>9.92544392499624E-18</c:v>
                </c:pt>
                <c:pt idx="848">
                  <c:v>9.92594215145733E-18</c:v>
                </c:pt>
                <c:pt idx="849">
                  <c:v>9.92643444292813E-18</c:v>
                </c:pt>
                <c:pt idx="850">
                  <c:v>9.92692085686194E-18</c:v>
                </c:pt>
                <c:pt idx="851">
                  <c:v>9.92740145034671E-18</c:v>
                </c:pt>
                <c:pt idx="852">
                  <c:v>9.92787628010642E-18</c:v>
                </c:pt>
                <c:pt idx="853">
                  <c:v>9.9283454024996E-18</c:v>
                </c:pt>
                <c:pt idx="854">
                  <c:v>9.92880887351988E-18</c:v>
                </c:pt>
                <c:pt idx="855">
                  <c:v>9.9292667487956E-18</c:v>
                </c:pt>
                <c:pt idx="856">
                  <c:v>9.92971908359026E-18</c:v>
                </c:pt>
                <c:pt idx="857">
                  <c:v>9.93016593280183E-18</c:v>
                </c:pt>
                <c:pt idx="858">
                  <c:v>9.93060735096354E-18</c:v>
                </c:pt>
                <c:pt idx="859">
                  <c:v>9.93104339224358E-18</c:v>
                </c:pt>
                <c:pt idx="860">
                  <c:v>9.931474110445E-18</c:v>
                </c:pt>
                <c:pt idx="861">
                  <c:v>9.93189955900672E-18</c:v>
                </c:pt>
                <c:pt idx="862">
                  <c:v>9.93231979100263E-18</c:v>
                </c:pt>
                <c:pt idx="863">
                  <c:v>9.93273485914277E-18</c:v>
                </c:pt>
                <c:pt idx="864">
                  <c:v>9.93314481577301E-18</c:v>
                </c:pt>
                <c:pt idx="865">
                  <c:v>9.93354971287588E-18</c:v>
                </c:pt>
                <c:pt idx="866">
                  <c:v>9.93394960207025E-18</c:v>
                </c:pt>
                <c:pt idx="867">
                  <c:v>9.93434453461252E-18</c:v>
                </c:pt>
                <c:pt idx="868">
                  <c:v>9.9347345613963E-18</c:v>
                </c:pt>
                <c:pt idx="869">
                  <c:v>9.93511973295334E-18</c:v>
                </c:pt>
                <c:pt idx="870">
                  <c:v>9.93550009945397E-18</c:v>
                </c:pt>
                <c:pt idx="871">
                  <c:v>9.93587571070756E-18</c:v>
                </c:pt>
                <c:pt idx="872">
                  <c:v>9.93624661616276E-18</c:v>
                </c:pt>
                <c:pt idx="873">
                  <c:v>9.93661286490855E-18</c:v>
                </c:pt>
                <c:pt idx="874">
                  <c:v>9.93697450567487E-18</c:v>
                </c:pt>
                <c:pt idx="875">
                  <c:v>9.93733158683302E-18</c:v>
                </c:pt>
                <c:pt idx="876">
                  <c:v>9.93768415639631E-18</c:v>
                </c:pt>
                <c:pt idx="877">
                  <c:v>9.93803226202093E-18</c:v>
                </c:pt>
                <c:pt idx="878">
                  <c:v>9.93837595100676E-18</c:v>
                </c:pt>
                <c:pt idx="879">
                  <c:v>9.93871527029816E-18</c:v>
                </c:pt>
                <c:pt idx="880">
                  <c:v>9.93905026648437E-18</c:v>
                </c:pt>
                <c:pt idx="881">
                  <c:v>9.93938098580086E-18</c:v>
                </c:pt>
                <c:pt idx="882">
                  <c:v>9.93970747413005E-18</c:v>
                </c:pt>
                <c:pt idx="883">
                  <c:v>9.94002977700183E-18</c:v>
                </c:pt>
                <c:pt idx="884">
                  <c:v>9.94034793959504E-18</c:v>
                </c:pt>
                <c:pt idx="885">
                  <c:v>9.94066200673821E-18</c:v>
                </c:pt>
                <c:pt idx="886">
                  <c:v>9.94097202291034E-18</c:v>
                </c:pt>
                <c:pt idx="887">
                  <c:v>9.94127803224211E-18</c:v>
                </c:pt>
                <c:pt idx="888">
                  <c:v>9.94158007851691E-18</c:v>
                </c:pt>
                <c:pt idx="889">
                  <c:v>9.94187820517182E-18</c:v>
                </c:pt>
                <c:pt idx="890">
                  <c:v>9.94217245529863E-18</c:v>
                </c:pt>
                <c:pt idx="891">
                  <c:v>9.94246287164503E-18</c:v>
                </c:pt>
                <c:pt idx="892">
                  <c:v>9.94274949661586E-18</c:v>
                </c:pt>
                <c:pt idx="893">
                  <c:v>9.94303237227398E-18</c:v>
                </c:pt>
                <c:pt idx="894">
                  <c:v>9.94331154034168E-18</c:v>
                </c:pt>
                <c:pt idx="895">
                  <c:v>9.94358704220193E-18</c:v>
                </c:pt>
                <c:pt idx="896">
                  <c:v>9.94385891889917E-18</c:v>
                </c:pt>
                <c:pt idx="897">
                  <c:v>9.94412721114105E-18</c:v>
                </c:pt>
                <c:pt idx="898">
                  <c:v>9.9443919592995E-18</c:v>
                </c:pt>
                <c:pt idx="899">
                  <c:v>9.94465320341197E-18</c:v>
                </c:pt>
                <c:pt idx="900">
                  <c:v>9.94491098318282E-18</c:v>
                </c:pt>
                <c:pt idx="901">
                  <c:v>9.94516533798475E-18</c:v>
                </c:pt>
                <c:pt idx="902">
                  <c:v>9.94541630685984E-18</c:v>
                </c:pt>
                <c:pt idx="903">
                  <c:v>9.94566392852113E-18</c:v>
                </c:pt>
                <c:pt idx="904">
                  <c:v>9.9459082413541E-18</c:v>
                </c:pt>
                <c:pt idx="905">
                  <c:v>9.94614928341781E-18</c:v>
                </c:pt>
                <c:pt idx="906">
                  <c:v>9.94638709244678E-18</c:v>
                </c:pt>
                <c:pt idx="907">
                  <c:v>9.94662170585157E-18</c:v>
                </c:pt>
                <c:pt idx="908">
                  <c:v>9.94685316072178E-18</c:v>
                </c:pt>
                <c:pt idx="909">
                  <c:v>9.94708149382556E-18</c:v>
                </c:pt>
                <c:pt idx="910">
                  <c:v>9.94730674161261E-18</c:v>
                </c:pt>
                <c:pt idx="911">
                  <c:v>9.94752894021534E-18</c:v>
                </c:pt>
                <c:pt idx="912">
                  <c:v>9.94774812545014E-18</c:v>
                </c:pt>
                <c:pt idx="913">
                  <c:v>9.94796433281875E-18</c:v>
                </c:pt>
                <c:pt idx="914">
                  <c:v>9.94817759751078E-18</c:v>
                </c:pt>
                <c:pt idx="915">
                  <c:v>9.94838795440416E-18</c:v>
                </c:pt>
                <c:pt idx="916">
                  <c:v>9.94859543806758E-18</c:v>
                </c:pt>
                <c:pt idx="917">
                  <c:v>9.94880008276146E-18</c:v>
                </c:pt>
                <c:pt idx="918">
                  <c:v>9.94900192244004E-18</c:v>
                </c:pt>
                <c:pt idx="919">
                  <c:v>9.94920099075281E-18</c:v>
                </c:pt>
                <c:pt idx="920">
                  <c:v>9.94939732104647E-18</c:v>
                </c:pt>
                <c:pt idx="921">
                  <c:v>9.9495909463659E-18</c:v>
                </c:pt>
                <c:pt idx="922">
                  <c:v>9.94978189945655E-18</c:v>
                </c:pt>
                <c:pt idx="923">
                  <c:v>9.94997021276612E-18</c:v>
                </c:pt>
                <c:pt idx="924">
                  <c:v>9.95015591844538E-18</c:v>
                </c:pt>
                <c:pt idx="925">
                  <c:v>9.95033904835108E-18</c:v>
                </c:pt>
                <c:pt idx="926">
                  <c:v>9.95051963404721E-18</c:v>
                </c:pt>
                <c:pt idx="927">
                  <c:v>9.95069770680598E-18</c:v>
                </c:pt>
                <c:pt idx="928">
                  <c:v>9.950873297611E-18</c:v>
                </c:pt>
                <c:pt idx="929">
                  <c:v>9.95104643715795E-18</c:v>
                </c:pt>
                <c:pt idx="930">
                  <c:v>9.95121715585681E-18</c:v>
                </c:pt>
                <c:pt idx="931">
                  <c:v>9.95138548383347E-18</c:v>
                </c:pt>
                <c:pt idx="932">
                  <c:v>9.95155145093189E-18</c:v>
                </c:pt>
                <c:pt idx="933">
                  <c:v>9.95171508671501E-18</c:v>
                </c:pt>
                <c:pt idx="934">
                  <c:v>9.95187642046792E-18</c:v>
                </c:pt>
                <c:pt idx="935">
                  <c:v>9.95203548119855E-18</c:v>
                </c:pt>
                <c:pt idx="936">
                  <c:v>9.95219229763961E-18</c:v>
                </c:pt>
                <c:pt idx="937">
                  <c:v>9.9523468982515E-18</c:v>
                </c:pt>
                <c:pt idx="938">
                  <c:v>9.95249931122273E-18</c:v>
                </c:pt>
                <c:pt idx="939">
                  <c:v>9.95264956447264E-18</c:v>
                </c:pt>
                <c:pt idx="940">
                  <c:v>9.95279768565296E-18</c:v>
                </c:pt>
                <c:pt idx="941">
                  <c:v>9.95294370215011E-18</c:v>
                </c:pt>
                <c:pt idx="942">
                  <c:v>9.95308764108643E-18</c:v>
                </c:pt>
                <c:pt idx="943">
                  <c:v>9.95322952932235E-18</c:v>
                </c:pt>
                <c:pt idx="944">
                  <c:v>9.95336939345849E-18</c:v>
                </c:pt>
                <c:pt idx="945">
                  <c:v>9.95350725983745E-18</c:v>
                </c:pt>
                <c:pt idx="946">
                  <c:v>9.95364315454547E-18</c:v>
                </c:pt>
                <c:pt idx="947">
                  <c:v>9.95377710341465E-18</c:v>
                </c:pt>
                <c:pt idx="948">
                  <c:v>9.95390913202458E-18</c:v>
                </c:pt>
                <c:pt idx="949">
                  <c:v>9.95403926570483E-18</c:v>
                </c:pt>
                <c:pt idx="950">
                  <c:v>9.95416752953583E-18</c:v>
                </c:pt>
                <c:pt idx="951">
                  <c:v>9.95429394835236E-18</c:v>
                </c:pt>
                <c:pt idx="952">
                  <c:v>9.95441854674357E-18</c:v>
                </c:pt>
                <c:pt idx="953">
                  <c:v>9.95454134905686E-18</c:v>
                </c:pt>
                <c:pt idx="954">
                  <c:v>9.95466237939814E-18</c:v>
                </c:pt>
                <c:pt idx="955">
                  <c:v>9.95478166163511E-18</c:v>
                </c:pt>
                <c:pt idx="956">
                  <c:v>9.95489921939846E-18</c:v>
                </c:pt>
                <c:pt idx="957">
                  <c:v>9.95501507608378E-18</c:v>
                </c:pt>
                <c:pt idx="958">
                  <c:v>9.9551292548542E-18</c:v>
                </c:pt>
                <c:pt idx="959">
                  <c:v>9.9552417786417E-18</c:v>
                </c:pt>
                <c:pt idx="960">
                  <c:v>9.95535267014914E-18</c:v>
                </c:pt>
                <c:pt idx="961">
                  <c:v>9.95546195185258E-18</c:v>
                </c:pt>
                <c:pt idx="962">
                  <c:v>9.95556964600323E-18</c:v>
                </c:pt>
                <c:pt idx="963">
                  <c:v>9.95567577462887E-18</c:v>
                </c:pt>
                <c:pt idx="964">
                  <c:v>9.95578035953644E-18</c:v>
                </c:pt>
                <c:pt idx="965">
                  <c:v>9.95588342231357E-18</c:v>
                </c:pt>
                <c:pt idx="966">
                  <c:v>9.95598498433144E-18</c:v>
                </c:pt>
                <c:pt idx="967">
                  <c:v>9.95608506674536E-18</c:v>
                </c:pt>
                <c:pt idx="968">
                  <c:v>9.95618369049788E-18</c:v>
                </c:pt>
                <c:pt idx="969">
                  <c:v>9.95628087632035E-18</c:v>
                </c:pt>
                <c:pt idx="970">
                  <c:v>9.95637664473485E-18</c:v>
                </c:pt>
                <c:pt idx="971">
                  <c:v>9.95647101605652E-18</c:v>
                </c:pt>
                <c:pt idx="972">
                  <c:v>9.95656401039508E-18</c:v>
                </c:pt>
                <c:pt idx="973">
                  <c:v>9.95665564765732E-18</c:v>
                </c:pt>
                <c:pt idx="974">
                  <c:v>9.95674594754864E-18</c:v>
                </c:pt>
                <c:pt idx="975">
                  <c:v>9.95683492957526E-18</c:v>
                </c:pt>
                <c:pt idx="976">
                  <c:v>9.95692261304635E-18</c:v>
                </c:pt>
                <c:pt idx="977">
                  <c:v>9.95700901707564E-18</c:v>
                </c:pt>
                <c:pt idx="978">
                  <c:v>9.95709416058384E-18</c:v>
                </c:pt>
                <c:pt idx="979">
                  <c:v>9.95717806230022E-18</c:v>
                </c:pt>
                <c:pt idx="980">
                  <c:v>9.95726074076501E-18</c:v>
                </c:pt>
                <c:pt idx="981">
                  <c:v>9.95734221433113E-18</c:v>
                </c:pt>
                <c:pt idx="982">
                  <c:v>9.95742250116618E-18</c:v>
                </c:pt>
                <c:pt idx="983">
                  <c:v>9.95750161925453E-18</c:v>
                </c:pt>
                <c:pt idx="984">
                  <c:v>9.95757958639934E-18</c:v>
                </c:pt>
                <c:pt idx="985">
                  <c:v>9.9576564202242E-18</c:v>
                </c:pt>
                <c:pt idx="986">
                  <c:v>9.95773213817594E-18</c:v>
                </c:pt>
                <c:pt idx="987">
                  <c:v>9.95780675752556E-18</c:v>
                </c:pt>
                <c:pt idx="988">
                  <c:v>9.95788029537092E-18</c:v>
                </c:pt>
                <c:pt idx="989">
                  <c:v>9.95795276863856E-18</c:v>
                </c:pt>
                <c:pt idx="990">
                  <c:v>9.95802419408576E-18</c:v>
                </c:pt>
                <c:pt idx="991">
                  <c:v>9.95809458830227E-18</c:v>
                </c:pt>
                <c:pt idx="992">
                  <c:v>9.95816396771247E-18</c:v>
                </c:pt>
                <c:pt idx="993">
                  <c:v>9.95823234857737E-18</c:v>
                </c:pt>
                <c:pt idx="994">
                  <c:v>9.95829974699638E-18</c:v>
                </c:pt>
                <c:pt idx="995">
                  <c:v>9.95836617890978E-18</c:v>
                </c:pt>
                <c:pt idx="996">
                  <c:v>9.95843166010002E-18</c:v>
                </c:pt>
                <c:pt idx="997">
                  <c:v>9.95849620619416E-18</c:v>
                </c:pt>
                <c:pt idx="998">
                  <c:v>9.95855983266582E-18</c:v>
                </c:pt>
                <c:pt idx="999">
                  <c:v>9.95862255483675E-18</c:v>
                </c:pt>
                <c:pt idx="1000">
                  <c:v>9.95868438787951E-18</c:v>
                </c:pt>
                <c:pt idx="1001">
                  <c:v>9.95874534681845E-18</c:v>
                </c:pt>
                <c:pt idx="1002">
                  <c:v>9.95880544653284E-18</c:v>
                </c:pt>
                <c:pt idx="1003">
                  <c:v>9.95886470175779E-18</c:v>
                </c:pt>
                <c:pt idx="1004">
                  <c:v>9.95892312708663E-18</c:v>
                </c:pt>
                <c:pt idx="1005">
                  <c:v>9.95898073697322E-18</c:v>
                </c:pt>
                <c:pt idx="1006">
                  <c:v>9.95903754573306E-18</c:v>
                </c:pt>
                <c:pt idx="1007">
                  <c:v>9.95909356754623E-18</c:v>
                </c:pt>
                <c:pt idx="1008">
                  <c:v>9.95914881645853E-18</c:v>
                </c:pt>
                <c:pt idx="1009">
                  <c:v>9.95920330638376E-18</c:v>
                </c:pt>
                <c:pt idx="1010">
                  <c:v>9.95925705110555E-18</c:v>
                </c:pt>
                <c:pt idx="1011">
                  <c:v>9.95931006427974E-18</c:v>
                </c:pt>
                <c:pt idx="1012">
                  <c:v>9.95936235943546E-18</c:v>
                </c:pt>
                <c:pt idx="1013">
                  <c:v>9.95941394997793E-18</c:v>
                </c:pt>
                <c:pt idx="1014">
                  <c:v>9.9594648491899E-18</c:v>
                </c:pt>
                <c:pt idx="1015">
                  <c:v>9.95951507023356E-18</c:v>
                </c:pt>
                <c:pt idx="1016">
                  <c:v>9.959564626153E-18</c:v>
                </c:pt>
                <c:pt idx="1017">
                  <c:v>9.95961352987531E-18</c:v>
                </c:pt>
                <c:pt idx="1018">
                  <c:v>9.95966179421306E-18</c:v>
                </c:pt>
                <c:pt idx="1019">
                  <c:v>9.95970943186621E-18</c:v>
                </c:pt>
                <c:pt idx="1020">
                  <c:v>9.95975645542383E-18</c:v>
                </c:pt>
                <c:pt idx="1021">
                  <c:v>9.959802877366E-18</c:v>
                </c:pt>
                <c:pt idx="1022">
                  <c:v>9.95984871006594E-18</c:v>
                </c:pt>
                <c:pt idx="1023">
                  <c:v>9.95989396579163E-18</c:v>
                </c:pt>
                <c:pt idx="1024">
                  <c:v>9.95993865670814E-18</c:v>
                </c:pt>
                <c:pt idx="1025">
                  <c:v>9.95998279487884E-18</c:v>
                </c:pt>
                <c:pt idx="1026">
                  <c:v>9.96002639226784E-18</c:v>
                </c:pt>
                <c:pt idx="1027">
                  <c:v>9.96006946074225E-18</c:v>
                </c:pt>
                <c:pt idx="1028">
                  <c:v>9.96011201207292E-18</c:v>
                </c:pt>
                <c:pt idx="1029">
                  <c:v>9.96015405793723E-18</c:v>
                </c:pt>
                <c:pt idx="1030">
                  <c:v>9.96019560992072E-18</c:v>
                </c:pt>
                <c:pt idx="1031">
                  <c:v>9.96023667951946E-18</c:v>
                </c:pt>
                <c:pt idx="1032">
                  <c:v>9.96027727814046E-18</c:v>
                </c:pt>
                <c:pt idx="1033">
                  <c:v>9.96031741710548E-18</c:v>
                </c:pt>
                <c:pt idx="1034">
                  <c:v>9.96035710765157E-18</c:v>
                </c:pt>
                <c:pt idx="1035">
                  <c:v>9.96039636093346E-18</c:v>
                </c:pt>
                <c:pt idx="1036">
                  <c:v>9.96043518802515E-18</c:v>
                </c:pt>
                <c:pt idx="1037">
                  <c:v>9.96047359992233E-18</c:v>
                </c:pt>
                <c:pt idx="1038">
                  <c:v>9.96051160754353E-18</c:v>
                </c:pt>
                <c:pt idx="1039">
                  <c:v>9.9605492217324E-18</c:v>
                </c:pt>
                <c:pt idx="1040">
                  <c:v>9.96058645325966E-18</c:v>
                </c:pt>
                <c:pt idx="1041">
                  <c:v>9.96062331282457E-18</c:v>
                </c:pt>
                <c:pt idx="1042">
                  <c:v>9.96065981105732E-18</c:v>
                </c:pt>
                <c:pt idx="1043">
                  <c:v>9.9606959585202E-18</c:v>
                </c:pt>
                <c:pt idx="1044">
                  <c:v>9.96073176571004E-18</c:v>
                </c:pt>
                <c:pt idx="1045">
                  <c:v>9.96076724305994E-18</c:v>
                </c:pt>
                <c:pt idx="1046">
                  <c:v>9.96080240094097E-18</c:v>
                </c:pt>
                <c:pt idx="1047">
                  <c:v>9.96083724966396E-18</c:v>
                </c:pt>
                <c:pt idx="1048">
                  <c:v>9.96087179948165E-18</c:v>
                </c:pt>
                <c:pt idx="1049">
                  <c:v>9.96090606059002E-18</c:v>
                </c:pt>
                <c:pt idx="1050">
                  <c:v>9.96094004313097E-18</c:v>
                </c:pt>
                <c:pt idx="1051">
                  <c:v>9.9609737571932E-18</c:v>
                </c:pt>
                <c:pt idx="1052">
                  <c:v>9.96100721281474E-18</c:v>
                </c:pt>
                <c:pt idx="1053">
                  <c:v>9.96104041998424E-18</c:v>
                </c:pt>
                <c:pt idx="1054">
                  <c:v>9.96107338864341E-18</c:v>
                </c:pt>
                <c:pt idx="1055">
                  <c:v>9.9611061286885E-18</c:v>
                </c:pt>
                <c:pt idx="1056">
                  <c:v>9.96113864997172E-18</c:v>
                </c:pt>
                <c:pt idx="1057">
                  <c:v>9.96117096230429E-18</c:v>
                </c:pt>
                <c:pt idx="1058">
                  <c:v>9.96120307545681E-18</c:v>
                </c:pt>
                <c:pt idx="1059">
                  <c:v>9.96123499916206E-18</c:v>
                </c:pt>
                <c:pt idx="1060">
                  <c:v>9.9612667431164E-18</c:v>
                </c:pt>
                <c:pt idx="1061">
                  <c:v>9.96129831698201E-18</c:v>
                </c:pt>
                <c:pt idx="1062">
                  <c:v>9.96132973038783E-18</c:v>
                </c:pt>
                <c:pt idx="1063">
                  <c:v>9.96136099293259E-18</c:v>
                </c:pt>
                <c:pt idx="1064">
                  <c:v>9.96139211418567E-18</c:v>
                </c:pt>
                <c:pt idx="1065">
                  <c:v>9.9614231036892E-18</c:v>
                </c:pt>
                <c:pt idx="1066">
                  <c:v>9.96145397096006E-18</c:v>
                </c:pt>
                <c:pt idx="1067">
                  <c:v>9.96148472549164E-18</c:v>
                </c:pt>
                <c:pt idx="1068">
                  <c:v>9.96151537675523E-18</c:v>
                </c:pt>
                <c:pt idx="1069">
                  <c:v>9.96154593420242E-18</c:v>
                </c:pt>
                <c:pt idx="1070">
                  <c:v>9.96157640726676E-18</c:v>
                </c:pt>
                <c:pt idx="1071">
                  <c:v>9.96160680536524E-18</c:v>
                </c:pt>
                <c:pt idx="1072">
                  <c:v>9.96163713790023E-18</c:v>
                </c:pt>
                <c:pt idx="1073">
                  <c:v>9.96166741426191E-18</c:v>
                </c:pt>
                <c:pt idx="1074">
                  <c:v>9.96169764382912E-18</c:v>
                </c:pt>
                <c:pt idx="1075">
                  <c:v>9.96172783597164E-18</c:v>
                </c:pt>
                <c:pt idx="1076">
                  <c:v>9.96175800005206E-18</c:v>
                </c:pt>
                <c:pt idx="1077">
                  <c:v>9.96178814542754E-18</c:v>
                </c:pt>
                <c:pt idx="1078">
                  <c:v>9.96181828145148E-18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EB7D-48C1-9095-7FA58BF32011}"/>
            </c:ext>
          </c:extLst>
        </c:ser>
        <c:ser>
          <c:idx val="2"/>
          <c:order val="2"/>
          <c:tx>
            <c:v>SF 750C</c:v>
          </c:tx>
          <c:spPr>
            <a:ln w="317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'[Ti-V 650C 2400h-data.xls]Sheet1'!$G$3:$G$1076</c:f>
              <c:numCache>
                <c:formatCode>General</c:formatCode>
                <c:ptCount val="1074"/>
                <c:pt idx="0">
                  <c:v>0.0</c:v>
                </c:pt>
                <c:pt idx="1">
                  <c:v>0.000751648469276542</c:v>
                </c:pt>
                <c:pt idx="2">
                  <c:v>0.00150352009045875</c:v>
                </c:pt>
                <c:pt idx="3">
                  <c:v>0.00225569800663975</c:v>
                </c:pt>
                <c:pt idx="4">
                  <c:v>0.00300825602960803</c:v>
                </c:pt>
                <c:pt idx="5">
                  <c:v>0.00376125593308263</c:v>
                </c:pt>
                <c:pt idx="6">
                  <c:v>0.00451477004086051</c:v>
                </c:pt>
                <c:pt idx="7">
                  <c:v>0.00526888153125955</c:v>
                </c:pt>
                <c:pt idx="8">
                  <c:v>0.00602367417225455</c:v>
                </c:pt>
                <c:pt idx="9">
                  <c:v>0.00677923178392273</c:v>
                </c:pt>
                <c:pt idx="10">
                  <c:v>0.0075356382369</c:v>
                </c:pt>
                <c:pt idx="11">
                  <c:v>0.00829297745085421</c:v>
                </c:pt>
                <c:pt idx="12">
                  <c:v>0.00905133339297412</c:v>
                </c:pt>
                <c:pt idx="13">
                  <c:v>0.00981079007647306</c:v>
                </c:pt>
                <c:pt idx="14">
                  <c:v>0.010571438691985</c:v>
                </c:pt>
                <c:pt idx="15">
                  <c:v>0.0113333659653487</c:v>
                </c:pt>
                <c:pt idx="16">
                  <c:v>0.0120966574296064</c:v>
                </c:pt>
                <c:pt idx="17">
                  <c:v>0.0128613972028907</c:v>
                </c:pt>
                <c:pt idx="18">
                  <c:v>0.0136276648910536</c:v>
                </c:pt>
                <c:pt idx="19">
                  <c:v>0.0143955406185861</c:v>
                </c:pt>
                <c:pt idx="20">
                  <c:v>0.0151651051344397</c:v>
                </c:pt>
                <c:pt idx="21">
                  <c:v>0.0159364427882495</c:v>
                </c:pt>
                <c:pt idx="22">
                  <c:v>0.0167096379618131</c:v>
                </c:pt>
                <c:pt idx="23">
                  <c:v>0.0174847750676698</c:v>
                </c:pt>
                <c:pt idx="24">
                  <c:v>0.0182619385476782</c:v>
                </c:pt>
                <c:pt idx="25">
                  <c:v>0.0190412128715889</c:v>
                </c:pt>
                <c:pt idx="26">
                  <c:v>0.0198226825356128</c:v>
                </c:pt>
                <c:pt idx="27">
                  <c:v>0.0206064304865975</c:v>
                </c:pt>
                <c:pt idx="28">
                  <c:v>0.0213925384398348</c:v>
                </c:pt>
                <c:pt idx="29">
                  <c:v>0.022181086121747</c:v>
                </c:pt>
                <c:pt idx="30">
                  <c:v>0.0229721581751133</c:v>
                </c:pt>
                <c:pt idx="31">
                  <c:v>0.0237658389530734</c:v>
                </c:pt>
                <c:pt idx="32">
                  <c:v>0.0245622124412407</c:v>
                </c:pt>
                <c:pt idx="33">
                  <c:v>0.0253613594005343</c:v>
                </c:pt>
                <c:pt idx="34">
                  <c:v>0.0261633643759994</c:v>
                </c:pt>
                <c:pt idx="35">
                  <c:v>0.0269683121086394</c:v>
                </c:pt>
                <c:pt idx="36">
                  <c:v>0.0277762873459389</c:v>
                </c:pt>
                <c:pt idx="37">
                  <c:v>0.028587374840515</c:v>
                </c:pt>
                <c:pt idx="38">
                  <c:v>0.0294016593487436</c:v>
                </c:pt>
                <c:pt idx="39">
                  <c:v>0.0302192256293582</c:v>
                </c:pt>
                <c:pt idx="40">
                  <c:v>0.0310401584420203</c:v>
                </c:pt>
                <c:pt idx="41">
                  <c:v>0.0318645436864089</c:v>
                </c:pt>
                <c:pt idx="42">
                  <c:v>0.0326924688908303</c:v>
                </c:pt>
                <c:pt idx="43">
                  <c:v>0.0335240214377621</c:v>
                </c:pt>
                <c:pt idx="44">
                  <c:v>0.0343592860342227</c:v>
                </c:pt>
                <c:pt idx="45">
                  <c:v>0.035198347382117</c:v>
                </c:pt>
                <c:pt idx="46">
                  <c:v>0.0360412890562054</c:v>
                </c:pt>
                <c:pt idx="47">
                  <c:v>0.0368881942686707</c:v>
                </c:pt>
                <c:pt idx="48">
                  <c:v>0.0377391475264162</c:v>
                </c:pt>
                <c:pt idx="49">
                  <c:v>0.0385942335077648</c:v>
                </c:pt>
                <c:pt idx="50">
                  <c:v>0.0394535368761072</c:v>
                </c:pt>
                <c:pt idx="51">
                  <c:v>0.040317142277958</c:v>
                </c:pt>
                <c:pt idx="52">
                  <c:v>0.0411851343409618</c:v>
                </c:pt>
                <c:pt idx="53">
                  <c:v>0.0420575976718455</c:v>
                </c:pt>
                <c:pt idx="54">
                  <c:v>0.042934616854317</c:v>
                </c:pt>
                <c:pt idx="55">
                  <c:v>0.0438162764469057</c:v>
                </c:pt>
                <c:pt idx="56">
                  <c:v>0.0447026596523822</c:v>
                </c:pt>
                <c:pt idx="57">
                  <c:v>0.0455938508694262</c:v>
                </c:pt>
                <c:pt idx="58">
                  <c:v>0.0464899345417996</c:v>
                </c:pt>
                <c:pt idx="59">
                  <c:v>0.047390995114074</c:v>
                </c:pt>
                <c:pt idx="60">
                  <c:v>0.0482971158530004</c:v>
                </c:pt>
                <c:pt idx="61">
                  <c:v>0.0492083806552587</c:v>
                </c:pt>
                <c:pt idx="62">
                  <c:v>0.0501248735665519</c:v>
                </c:pt>
                <c:pt idx="63">
                  <c:v>0.0510466788831776</c:v>
                </c:pt>
                <c:pt idx="64">
                  <c:v>0.0519738808541389</c:v>
                </c:pt>
                <c:pt idx="65">
                  <c:v>0.0529065636783869</c:v>
                </c:pt>
                <c:pt idx="66">
                  <c:v>0.0538448115019833</c:v>
                </c:pt>
                <c:pt idx="67">
                  <c:v>0.0547887084151823</c:v>
                </c:pt>
                <c:pt idx="68">
                  <c:v>0.0557383384494302</c:v>
                </c:pt>
                <c:pt idx="69">
                  <c:v>0.0566937849670438</c:v>
                </c:pt>
                <c:pt idx="70">
                  <c:v>0.0576551309828821</c:v>
                </c:pt>
                <c:pt idx="71">
                  <c:v>0.0586224596909443</c:v>
                </c:pt>
                <c:pt idx="72">
                  <c:v>0.0595958548788466</c:v>
                </c:pt>
                <c:pt idx="73">
                  <c:v>0.0605753997784587</c:v>
                </c:pt>
                <c:pt idx="74">
                  <c:v>0.0615611771364269</c:v>
                </c:pt>
                <c:pt idx="75">
                  <c:v>0.0625532684839327</c:v>
                </c:pt>
                <c:pt idx="76">
                  <c:v>0.0635517573197811</c:v>
                </c:pt>
                <c:pt idx="77">
                  <c:v>0.0645567270708585</c:v>
                </c:pt>
                <c:pt idx="78">
                  <c:v>0.0655682610722992</c:v>
                </c:pt>
                <c:pt idx="79">
                  <c:v>0.0665864425635814</c:v>
                </c:pt>
                <c:pt idx="80">
                  <c:v>0.0676113546845123</c:v>
                </c:pt>
                <c:pt idx="81">
                  <c:v>0.0686430804711021</c:v>
                </c:pt>
                <c:pt idx="82">
                  <c:v>0.0696817028513237</c:v>
                </c:pt>
                <c:pt idx="83">
                  <c:v>0.0707273041723798</c:v>
                </c:pt>
                <c:pt idx="84">
                  <c:v>0.0717799666745526</c:v>
                </c:pt>
                <c:pt idx="85">
                  <c:v>0.072839772570481</c:v>
                </c:pt>
                <c:pt idx="86">
                  <c:v>0.0739068043389731</c:v>
                </c:pt>
                <c:pt idx="87">
                  <c:v>0.0749811444046546</c:v>
                </c:pt>
                <c:pt idx="88">
                  <c:v>0.0760628752680437</c:v>
                </c:pt>
                <c:pt idx="89">
                  <c:v>0.0771520793417521</c:v>
                </c:pt>
                <c:pt idx="90">
                  <c:v>0.0782488385363275</c:v>
                </c:pt>
                <c:pt idx="91">
                  <c:v>0.0793532346110955</c:v>
                </c:pt>
                <c:pt idx="92">
                  <c:v>0.080465349168673</c:v>
                </c:pt>
                <c:pt idx="93">
                  <c:v>0.081585263649342</c:v>
                </c:pt>
                <c:pt idx="94">
                  <c:v>0.0827130593252824</c:v>
                </c:pt>
                <c:pt idx="95">
                  <c:v>0.0838488172946607</c:v>
                </c:pt>
                <c:pt idx="96">
                  <c:v>0.0849926184790788</c:v>
                </c:pt>
                <c:pt idx="97">
                  <c:v>0.0861445436186044</c:v>
                </c:pt>
                <c:pt idx="98">
                  <c:v>0.0873046733163861</c:v>
                </c:pt>
                <c:pt idx="99">
                  <c:v>0.0884730879142149</c:v>
                </c:pt>
                <c:pt idx="100">
                  <c:v>0.0896498675433894</c:v>
                </c:pt>
                <c:pt idx="101">
                  <c:v>0.0908350921224803</c:v>
                </c:pt>
                <c:pt idx="102">
                  <c:v>0.0920288413788753</c:v>
                </c:pt>
                <c:pt idx="103">
                  <c:v>0.0932311947902939</c:v>
                </c:pt>
                <c:pt idx="104">
                  <c:v>0.0944422315953976</c:v>
                </c:pt>
                <c:pt idx="105">
                  <c:v>0.095662030788661</c:v>
                </c:pt>
                <c:pt idx="106">
                  <c:v>0.0968906711152119</c:v>
                </c:pt>
                <c:pt idx="107">
                  <c:v>0.0981282310630155</c:v>
                </c:pt>
                <c:pt idx="108">
                  <c:v>0.0993747888548849</c:v>
                </c:pt>
                <c:pt idx="109">
                  <c:v>0.100630422440318</c:v>
                </c:pt>
                <c:pt idx="110">
                  <c:v>0.101895209487157</c:v>
                </c:pt>
                <c:pt idx="111">
                  <c:v>0.103169227527999</c:v>
                </c:pt>
                <c:pt idx="112">
                  <c:v>0.1044525538962</c:v>
                </c:pt>
                <c:pt idx="113">
                  <c:v>0.105745265388345</c:v>
                </c:pt>
                <c:pt idx="114">
                  <c:v>0.107047438424222</c:v>
                </c:pt>
                <c:pt idx="115">
                  <c:v>0.108359149011437</c:v>
                </c:pt>
                <c:pt idx="116">
                  <c:v>0.109680472712062</c:v>
                </c:pt>
                <c:pt idx="117">
                  <c:v>0.111011484796688</c:v>
                </c:pt>
                <c:pt idx="118">
                  <c:v>0.112352260349706</c:v>
                </c:pt>
                <c:pt idx="119">
                  <c:v>0.113702874103747</c:v>
                </c:pt>
                <c:pt idx="120">
                  <c:v>0.115063400416447</c:v>
                </c:pt>
                <c:pt idx="121">
                  <c:v>0.116433913260039</c:v>
                </c:pt>
                <c:pt idx="122">
                  <c:v>0.117814486210762</c:v>
                </c:pt>
                <c:pt idx="123">
                  <c:v>0.119205192438058</c:v>
                </c:pt>
                <c:pt idx="124">
                  <c:v>0.12060610469358</c:v>
                </c:pt>
                <c:pt idx="125">
                  <c:v>0.122017295071405</c:v>
                </c:pt>
                <c:pt idx="126">
                  <c:v>0.12343883537706</c:v>
                </c:pt>
                <c:pt idx="127">
                  <c:v>0.124870797041041</c:v>
                </c:pt>
                <c:pt idx="128">
                  <c:v>0.126313251138522</c:v>
                </c:pt>
                <c:pt idx="129">
                  <c:v>0.127766268244789</c:v>
                </c:pt>
                <c:pt idx="130">
                  <c:v>0.129229918460845</c:v>
                </c:pt>
                <c:pt idx="131">
                  <c:v>0.130704271411111</c:v>
                </c:pt>
                <c:pt idx="132">
                  <c:v>0.132189396260968</c:v>
                </c:pt>
                <c:pt idx="133">
                  <c:v>0.133685361654937</c:v>
                </c:pt>
                <c:pt idx="134">
                  <c:v>0.135192235703702</c:v>
                </c:pt>
                <c:pt idx="135">
                  <c:v>0.136710085970922</c:v>
                </c:pt>
                <c:pt idx="136">
                  <c:v>0.13823897945983</c:v>
                </c:pt>
                <c:pt idx="137">
                  <c:v>0.13977898259963</c:v>
                </c:pt>
                <c:pt idx="138">
                  <c:v>0.14133016124459</c:v>
                </c:pt>
                <c:pt idx="139">
                  <c:v>0.142892580702102</c:v>
                </c:pt>
                <c:pt idx="140">
                  <c:v>0.144466305770443</c:v>
                </c:pt>
                <c:pt idx="141">
                  <c:v>0.146051400550441</c:v>
                </c:pt>
                <c:pt idx="142">
                  <c:v>0.147647928484253</c:v>
                </c:pt>
                <c:pt idx="143">
                  <c:v>0.149255952403323</c:v>
                </c:pt>
                <c:pt idx="144">
                  <c:v>0.150875535090208</c:v>
                </c:pt>
                <c:pt idx="145">
                  <c:v>0.152506738337108</c:v>
                </c:pt>
                <c:pt idx="146">
                  <c:v>0.154149623061458</c:v>
                </c:pt>
                <c:pt idx="147">
                  <c:v>0.155804249466957</c:v>
                </c:pt>
                <c:pt idx="148">
                  <c:v>0.157470677027754</c:v>
                </c:pt>
                <c:pt idx="149">
                  <c:v>0.159148964472444</c:v>
                </c:pt>
                <c:pt idx="150">
                  <c:v>0.160839169767851</c:v>
                </c:pt>
                <c:pt idx="151">
                  <c:v>0.162541350102617</c:v>
                </c:pt>
                <c:pt idx="152">
                  <c:v>0.164255561925415</c:v>
                </c:pt>
                <c:pt idx="153">
                  <c:v>0.165981861135274</c:v>
                </c:pt>
                <c:pt idx="154">
                  <c:v>0.167720303338538</c:v>
                </c:pt>
                <c:pt idx="155">
                  <c:v>0.169470942589202</c:v>
                </c:pt>
                <c:pt idx="156">
                  <c:v>0.171233832081718</c:v>
                </c:pt>
                <c:pt idx="157">
                  <c:v>0.173009023973039</c:v>
                </c:pt>
                <c:pt idx="158">
                  <c:v>0.174796568959669</c:v>
                </c:pt>
                <c:pt idx="159">
                  <c:v>0.176596517275077</c:v>
                </c:pt>
                <c:pt idx="160">
                  <c:v>0.178408918347258</c:v>
                </c:pt>
                <c:pt idx="161">
                  <c:v>0.180233820687105</c:v>
                </c:pt>
                <c:pt idx="162">
                  <c:v>0.18207127183543</c:v>
                </c:pt>
                <c:pt idx="163">
                  <c:v>0.183921318344399</c:v>
                </c:pt>
                <c:pt idx="164">
                  <c:v>0.185784005758814</c:v>
                </c:pt>
                <c:pt idx="165">
                  <c:v>0.187659378597239</c:v>
                </c:pt>
                <c:pt idx="166">
                  <c:v>0.189547480332992</c:v>
                </c:pt>
                <c:pt idx="167">
                  <c:v>0.191448353374995</c:v>
                </c:pt>
                <c:pt idx="168">
                  <c:v>0.193362039048489</c:v>
                </c:pt>
                <c:pt idx="169">
                  <c:v>0.195288577575633</c:v>
                </c:pt>
                <c:pt idx="170">
                  <c:v>0.197228008055976</c:v>
                </c:pt>
                <c:pt idx="171">
                  <c:v>0.19918036844682</c:v>
                </c:pt>
                <c:pt idx="172">
                  <c:v>0.201145695543483</c:v>
                </c:pt>
                <c:pt idx="173">
                  <c:v>0.203124024959456</c:v>
                </c:pt>
                <c:pt idx="174">
                  <c:v>0.205115391106479</c:v>
                </c:pt>
                <c:pt idx="175">
                  <c:v>0.207119827174529</c:v>
                </c:pt>
                <c:pt idx="176">
                  <c:v>0.209137365111744</c:v>
                </c:pt>
                <c:pt idx="177">
                  <c:v>0.211168035604272</c:v>
                </c:pt>
                <c:pt idx="178">
                  <c:v>0.21321186805607</c:v>
                </c:pt>
                <c:pt idx="179">
                  <c:v>0.215268890568662</c:v>
                </c:pt>
                <c:pt idx="180">
                  <c:v>0.217339130289607</c:v>
                </c:pt>
                <c:pt idx="181">
                  <c:v>0.219422615354806</c:v>
                </c:pt>
                <c:pt idx="182">
                  <c:v>0.221519371982647</c:v>
                </c:pt>
                <c:pt idx="183">
                  <c:v>0.223629423784713</c:v>
                </c:pt>
                <c:pt idx="184">
                  <c:v>0.225752792503937</c:v>
                </c:pt>
                <c:pt idx="185">
                  <c:v>0.22788950009155</c:v>
                </c:pt>
                <c:pt idx="186">
                  <c:v>0.230039568882314</c:v>
                </c:pt>
                <c:pt idx="187">
                  <c:v>0.232203018031956</c:v>
                </c:pt>
                <c:pt idx="188">
                  <c:v>0.234379863802173</c:v>
                </c:pt>
                <c:pt idx="189">
                  <c:v>0.236570120963065</c:v>
                </c:pt>
                <c:pt idx="190">
                  <c:v>0.238773802773023</c:v>
                </c:pt>
                <c:pt idx="191">
                  <c:v>0.24099092095868</c:v>
                </c:pt>
                <c:pt idx="192">
                  <c:v>0.243221485694974</c:v>
                </c:pt>
                <c:pt idx="193">
                  <c:v>0.245465505585298</c:v>
                </c:pt>
                <c:pt idx="194">
                  <c:v>0.247722988817422</c:v>
                </c:pt>
                <c:pt idx="195">
                  <c:v>0.249993942892785</c:v>
                </c:pt>
                <c:pt idx="196">
                  <c:v>0.252278375978999</c:v>
                </c:pt>
                <c:pt idx="197">
                  <c:v>0.254576290598033</c:v>
                </c:pt>
                <c:pt idx="198">
                  <c:v>0.256887687656343</c:v>
                </c:pt>
                <c:pt idx="199">
                  <c:v>0.259212567687801</c:v>
                </c:pt>
                <c:pt idx="200">
                  <c:v>0.261550935745723</c:v>
                </c:pt>
                <c:pt idx="201">
                  <c:v>0.263902788049218</c:v>
                </c:pt>
                <c:pt idx="202">
                  <c:v>0.26626811908739</c:v>
                </c:pt>
                <c:pt idx="203">
                  <c:v>0.268646921601214</c:v>
                </c:pt>
                <c:pt idx="204">
                  <c:v>0.271039186565667</c:v>
                </c:pt>
                <c:pt idx="205">
                  <c:v>0.273444903172139</c:v>
                </c:pt>
                <c:pt idx="206">
                  <c:v>0.275864058811135</c:v>
                </c:pt>
                <c:pt idx="207">
                  <c:v>0.278296639065927</c:v>
                </c:pt>
                <c:pt idx="208">
                  <c:v>0.280742628024186</c:v>
                </c:pt>
                <c:pt idx="209">
                  <c:v>0.283202018589307</c:v>
                </c:pt>
                <c:pt idx="210">
                  <c:v>0.285674796666341</c:v>
                </c:pt>
                <c:pt idx="211">
                  <c:v>0.288160941186766</c:v>
                </c:pt>
                <c:pt idx="212">
                  <c:v>0.29066042919475</c:v>
                </c:pt>
                <c:pt idx="213">
                  <c:v>0.293173245690544</c:v>
                </c:pt>
                <c:pt idx="214">
                  <c:v>0.295699371998605</c:v>
                </c:pt>
                <c:pt idx="215">
                  <c:v>0.29823878436043</c:v>
                </c:pt>
                <c:pt idx="216">
                  <c:v>0.300791453141873</c:v>
                </c:pt>
                <c:pt idx="217">
                  <c:v>0.303357346763345</c:v>
                </c:pt>
                <c:pt idx="218">
                  <c:v>0.305936431686908</c:v>
                </c:pt>
                <c:pt idx="219">
                  <c:v>0.308528672403863</c:v>
                </c:pt>
                <c:pt idx="220">
                  <c:v>0.311134031422849</c:v>
                </c:pt>
                <c:pt idx="221">
                  <c:v>0.313752469258483</c:v>
                </c:pt>
                <c:pt idx="222">
                  <c:v>0.316383946816751</c:v>
                </c:pt>
                <c:pt idx="223">
                  <c:v>0.319028433195606</c:v>
                </c:pt>
                <c:pt idx="224">
                  <c:v>0.321685887481778</c:v>
                </c:pt>
                <c:pt idx="225">
                  <c:v>0.324356263854145</c:v>
                </c:pt>
                <c:pt idx="226">
                  <c:v>0.327039514096399</c:v>
                </c:pt>
                <c:pt idx="227">
                  <c:v>0.329735591593789</c:v>
                </c:pt>
                <c:pt idx="228">
                  <c:v>0.332444447660813</c:v>
                </c:pt>
                <c:pt idx="229">
                  <c:v>0.335166028996246</c:v>
                </c:pt>
                <c:pt idx="230">
                  <c:v>0.337900279060225</c:v>
                </c:pt>
                <c:pt idx="231">
                  <c:v>0.340647139249493</c:v>
                </c:pt>
                <c:pt idx="232">
                  <c:v>0.343406548892611</c:v>
                </c:pt>
                <c:pt idx="233">
                  <c:v>0.346178445245886</c:v>
                </c:pt>
                <c:pt idx="234">
                  <c:v>0.348962763490043</c:v>
                </c:pt>
                <c:pt idx="235">
                  <c:v>0.351759436727646</c:v>
                </c:pt>
                <c:pt idx="236">
                  <c:v>0.354568402711131</c:v>
                </c:pt>
                <c:pt idx="237">
                  <c:v>0.357389597326957</c:v>
                </c:pt>
                <c:pt idx="238">
                  <c:v>0.360222954989011</c:v>
                </c:pt>
                <c:pt idx="239">
                  <c:v>0.363068401254586</c:v>
                </c:pt>
                <c:pt idx="240">
                  <c:v>0.365925866146216</c:v>
                </c:pt>
                <c:pt idx="241">
                  <c:v>0.368795286234693</c:v>
                </c:pt>
                <c:pt idx="242">
                  <c:v>0.371676608607699</c:v>
                </c:pt>
                <c:pt idx="243">
                  <c:v>0.37456975234652</c:v>
                </c:pt>
                <c:pt idx="244">
                  <c:v>0.377474634483162</c:v>
                </c:pt>
                <c:pt idx="245">
                  <c:v>0.380391170005037</c:v>
                </c:pt>
                <c:pt idx="246">
                  <c:v>0.38331927186052</c:v>
                </c:pt>
                <c:pt idx="247">
                  <c:v>0.386258850965373</c:v>
                </c:pt>
                <c:pt idx="248">
                  <c:v>0.389209816210064</c:v>
                </c:pt>
                <c:pt idx="249">
                  <c:v>0.392172077558428</c:v>
                </c:pt>
                <c:pt idx="250">
                  <c:v>0.395145550118816</c:v>
                </c:pt>
                <c:pt idx="251">
                  <c:v>0.398130178412228</c:v>
                </c:pt>
                <c:pt idx="252">
                  <c:v>0.401125870148004</c:v>
                </c:pt>
                <c:pt idx="253">
                  <c:v>0.40413252631393</c:v>
                </c:pt>
                <c:pt idx="254">
                  <c:v>0.407150045944384</c:v>
                </c:pt>
                <c:pt idx="255">
                  <c:v>0.410178376116161</c:v>
                </c:pt>
                <c:pt idx="256">
                  <c:v>0.413217422778976</c:v>
                </c:pt>
                <c:pt idx="257">
                  <c:v>0.416267082692852</c:v>
                </c:pt>
                <c:pt idx="258">
                  <c:v>0.419327249328486</c:v>
                </c:pt>
                <c:pt idx="259">
                  <c:v>0.422397814284096</c:v>
                </c:pt>
                <c:pt idx="260">
                  <c:v>0.425478667301986</c:v>
                </c:pt>
                <c:pt idx="261">
                  <c:v>0.428569696286026</c:v>
                </c:pt>
                <c:pt idx="262">
                  <c:v>0.431670787320038</c:v>
                </c:pt>
                <c:pt idx="263">
                  <c:v>0.43478182468708</c:v>
                </c:pt>
                <c:pt idx="264">
                  <c:v>0.437902717776326</c:v>
                </c:pt>
                <c:pt idx="265">
                  <c:v>0.441033374945019</c:v>
                </c:pt>
                <c:pt idx="266">
                  <c:v>0.444173678737415</c:v>
                </c:pt>
                <c:pt idx="267">
                  <c:v>0.447323508235536</c:v>
                </c:pt>
                <c:pt idx="268">
                  <c:v>0.450482757450515</c:v>
                </c:pt>
                <c:pt idx="269">
                  <c:v>0.453651321788341</c:v>
                </c:pt>
                <c:pt idx="270">
                  <c:v>0.45682908936042</c:v>
                </c:pt>
                <c:pt idx="271">
                  <c:v>0.460015934179174</c:v>
                </c:pt>
                <c:pt idx="272">
                  <c:v>0.463211728671746</c:v>
                </c:pt>
                <c:pt idx="273">
                  <c:v>0.466416343706618</c:v>
                </c:pt>
                <c:pt idx="274">
                  <c:v>0.469629648621063</c:v>
                </c:pt>
                <c:pt idx="275">
                  <c:v>0.472851511249396</c:v>
                </c:pt>
                <c:pt idx="276">
                  <c:v>0.476081797952028</c:v>
                </c:pt>
                <c:pt idx="277">
                  <c:v>0.479320383679522</c:v>
                </c:pt>
                <c:pt idx="278">
                  <c:v>0.482567175243999</c:v>
                </c:pt>
                <c:pt idx="279">
                  <c:v>0.485822056638833</c:v>
                </c:pt>
                <c:pt idx="280">
                  <c:v>0.489084894013323</c:v>
                </c:pt>
                <c:pt idx="281">
                  <c:v>0.492355555334529</c:v>
                </c:pt>
                <c:pt idx="282">
                  <c:v>0.495633924878835</c:v>
                </c:pt>
                <c:pt idx="283">
                  <c:v>0.498919900043595</c:v>
                </c:pt>
                <c:pt idx="284">
                  <c:v>0.502213345486376</c:v>
                </c:pt>
                <c:pt idx="285">
                  <c:v>0.505514119998924</c:v>
                </c:pt>
                <c:pt idx="286">
                  <c:v>0.508822081220738</c:v>
                </c:pt>
                <c:pt idx="287">
                  <c:v>0.512137085674052</c:v>
                </c:pt>
                <c:pt idx="288">
                  <c:v>0.515458988799413</c:v>
                </c:pt>
                <c:pt idx="289">
                  <c:v>0.518787644991835</c:v>
                </c:pt>
                <c:pt idx="290">
                  <c:v>0.522122907637498</c:v>
                </c:pt>
                <c:pt idx="291">
                  <c:v>0.525464643573237</c:v>
                </c:pt>
                <c:pt idx="292">
                  <c:v>0.528812718167736</c:v>
                </c:pt>
                <c:pt idx="293">
                  <c:v>0.532166990001967</c:v>
                </c:pt>
                <c:pt idx="294">
                  <c:v>0.535527309733944</c:v>
                </c:pt>
                <c:pt idx="295">
                  <c:v>0.538893528765159</c:v>
                </c:pt>
                <c:pt idx="296">
                  <c:v>0.542265502332626</c:v>
                </c:pt>
                <c:pt idx="297">
                  <c:v>0.54564308164615</c:v>
                </c:pt>
                <c:pt idx="298">
                  <c:v>0.549026114559683</c:v>
                </c:pt>
                <c:pt idx="299">
                  <c:v>0.552414448263943</c:v>
                </c:pt>
                <c:pt idx="300">
                  <c:v>0.555807929326883</c:v>
                </c:pt>
                <c:pt idx="301">
                  <c:v>0.559206403734457</c:v>
                </c:pt>
                <c:pt idx="302">
                  <c:v>0.562609716931645</c:v>
                </c:pt>
                <c:pt idx="303">
                  <c:v>0.566017713863716</c:v>
                </c:pt>
                <c:pt idx="304">
                  <c:v>0.569430244951039</c:v>
                </c:pt>
                <c:pt idx="305">
                  <c:v>0.572847174694736</c:v>
                </c:pt>
                <c:pt idx="306">
                  <c:v>0.57626836466299</c:v>
                </c:pt>
                <c:pt idx="307">
                  <c:v>0.579693659189659</c:v>
                </c:pt>
                <c:pt idx="308">
                  <c:v>0.583122902311413</c:v>
                </c:pt>
                <c:pt idx="309">
                  <c:v>0.586555995071767</c:v>
                </c:pt>
                <c:pt idx="310">
                  <c:v>0.589992821995663</c:v>
                </c:pt>
                <c:pt idx="311">
                  <c:v>0.593433236677742</c:v>
                </c:pt>
                <c:pt idx="312">
                  <c:v>0.596877084652267</c:v>
                </c:pt>
                <c:pt idx="313">
                  <c:v>0.600324211348498</c:v>
                </c:pt>
                <c:pt idx="314">
                  <c:v>0.60377446213161</c:v>
                </c:pt>
                <c:pt idx="315">
                  <c:v>0.607227682343534</c:v>
                </c:pt>
                <c:pt idx="316">
                  <c:v>0.610683717343711</c:v>
                </c:pt>
                <c:pt idx="317">
                  <c:v>0.614142412549715</c:v>
                </c:pt>
                <c:pt idx="318">
                  <c:v>0.617603663571514</c:v>
                </c:pt>
                <c:pt idx="319">
                  <c:v>0.621067363364711</c:v>
                </c:pt>
                <c:pt idx="320">
                  <c:v>0.624533367641615</c:v>
                </c:pt>
                <c:pt idx="321">
                  <c:v>0.628001524530967</c:v>
                </c:pt>
                <c:pt idx="322">
                  <c:v>0.631471698331091</c:v>
                </c:pt>
                <c:pt idx="323">
                  <c:v>0.634943751578845</c:v>
                </c:pt>
                <c:pt idx="324">
                  <c:v>0.638417542933775</c:v>
                </c:pt>
                <c:pt idx="325">
                  <c:v>0.641892922463062</c:v>
                </c:pt>
                <c:pt idx="326">
                  <c:v>0.645369740620441</c:v>
                </c:pt>
                <c:pt idx="327">
                  <c:v>0.64884784828345</c:v>
                </c:pt>
                <c:pt idx="328">
                  <c:v>0.652327096790308</c:v>
                </c:pt>
                <c:pt idx="329">
                  <c:v>0.655807337976412</c:v>
                </c:pt>
                <c:pt idx="330">
                  <c:v>0.659288424210435</c:v>
                </c:pt>
                <c:pt idx="331">
                  <c:v>0.662770218010721</c:v>
                </c:pt>
                <c:pt idx="332">
                  <c:v>0.666252580760033</c:v>
                </c:pt>
                <c:pt idx="333">
                  <c:v>0.669735371692042</c:v>
                </c:pt>
                <c:pt idx="334">
                  <c:v>0.673218446041554</c:v>
                </c:pt>
                <c:pt idx="335">
                  <c:v>0.676701663639999</c:v>
                </c:pt>
                <c:pt idx="336">
                  <c:v>0.680184886653278</c:v>
                </c:pt>
                <c:pt idx="337">
                  <c:v>0.683667975966803</c:v>
                </c:pt>
                <c:pt idx="338">
                  <c:v>0.687150790031368</c:v>
                </c:pt>
                <c:pt idx="339">
                  <c:v>0.690633188127544</c:v>
                </c:pt>
                <c:pt idx="340">
                  <c:v>0.694115030396578</c:v>
                </c:pt>
                <c:pt idx="341">
                  <c:v>0.697596177870705</c:v>
                </c:pt>
                <c:pt idx="342">
                  <c:v>0.701076492502858</c:v>
                </c:pt>
                <c:pt idx="343">
                  <c:v>0.704555837248051</c:v>
                </c:pt>
                <c:pt idx="344">
                  <c:v>0.708034081793034</c:v>
                </c:pt>
                <c:pt idx="345">
                  <c:v>0.711511098655574</c:v>
                </c:pt>
                <c:pt idx="346">
                  <c:v>0.71498675648036</c:v>
                </c:pt>
                <c:pt idx="347">
                  <c:v>0.71846092281743</c:v>
                </c:pt>
                <c:pt idx="348">
                  <c:v>0.721933467044843</c:v>
                </c:pt>
                <c:pt idx="349">
                  <c:v>0.725404272197924</c:v>
                </c:pt>
                <c:pt idx="350">
                  <c:v>0.728873209212894</c:v>
                </c:pt>
                <c:pt idx="351">
                  <c:v>0.73234014999374</c:v>
                </c:pt>
                <c:pt idx="352">
                  <c:v>0.735804967620342</c:v>
                </c:pt>
                <c:pt idx="353">
                  <c:v>0.739267536370806</c:v>
                </c:pt>
                <c:pt idx="354">
                  <c:v>0.742727731743087</c:v>
                </c:pt>
                <c:pt idx="355">
                  <c:v>0.746185430475907</c:v>
                </c:pt>
                <c:pt idx="356">
                  <c:v>0.74964050089685</c:v>
                </c:pt>
                <c:pt idx="357">
                  <c:v>0.753092784959873</c:v>
                </c:pt>
                <c:pt idx="358">
                  <c:v>0.75654210361005</c:v>
                </c:pt>
                <c:pt idx="359">
                  <c:v>0.759988318545312</c:v>
                </c:pt>
                <c:pt idx="360">
                  <c:v>0.763431301572025</c:v>
                </c:pt>
                <c:pt idx="361">
                  <c:v>0.76687095864929</c:v>
                </c:pt>
                <c:pt idx="362">
                  <c:v>0.770307199924539</c:v>
                </c:pt>
                <c:pt idx="363">
                  <c:v>0.773739936574774</c:v>
                </c:pt>
                <c:pt idx="364">
                  <c:v>0.777169080809139</c:v>
                </c:pt>
                <c:pt idx="365">
                  <c:v>0.780594545871171</c:v>
                </c:pt>
                <c:pt idx="366">
                  <c:v>0.784016246040728</c:v>
                </c:pt>
                <c:pt idx="367">
                  <c:v>0.787434096635596</c:v>
                </c:pt>
                <c:pt idx="368">
                  <c:v>0.790848014012792</c:v>
                </c:pt>
                <c:pt idx="369">
                  <c:v>0.794257915569559</c:v>
                </c:pt>
                <c:pt idx="370">
                  <c:v>0.797663654649548</c:v>
                </c:pt>
                <c:pt idx="371">
                  <c:v>0.801065139849667</c:v>
                </c:pt>
                <c:pt idx="372">
                  <c:v>0.804462288558871</c:v>
                </c:pt>
                <c:pt idx="373">
                  <c:v>0.807855007810126</c:v>
                </c:pt>
                <c:pt idx="374">
                  <c:v>0.811243187598973</c:v>
                </c:pt>
                <c:pt idx="375">
                  <c:v>0.814626722338779</c:v>
                </c:pt>
                <c:pt idx="376">
                  <c:v>0.818005536428043</c:v>
                </c:pt>
                <c:pt idx="377">
                  <c:v>0.821379555324355</c:v>
                </c:pt>
                <c:pt idx="378">
                  <c:v>0.82474870554259</c:v>
                </c:pt>
                <c:pt idx="379">
                  <c:v>0.828112914652836</c:v>
                </c:pt>
                <c:pt idx="380">
                  <c:v>0.831472111278093</c:v>
                </c:pt>
                <c:pt idx="381">
                  <c:v>0.8348262250917</c:v>
                </c:pt>
                <c:pt idx="382">
                  <c:v>0.838175125753026</c:v>
                </c:pt>
                <c:pt idx="383">
                  <c:v>0.841518702489443</c:v>
                </c:pt>
                <c:pt idx="384">
                  <c:v>0.844856872585657</c:v>
                </c:pt>
                <c:pt idx="385">
                  <c:v>0.848189549077912</c:v>
                </c:pt>
                <c:pt idx="386">
                  <c:v>0.851516601573181</c:v>
                </c:pt>
                <c:pt idx="387">
                  <c:v>0.854837823775307</c:v>
                </c:pt>
                <c:pt idx="388">
                  <c:v>0.858153152435705</c:v>
                </c:pt>
                <c:pt idx="389">
                  <c:v>0.861462525371422</c:v>
                </c:pt>
                <c:pt idx="390">
                  <c:v>0.864765881459917</c:v>
                </c:pt>
                <c:pt idx="391">
                  <c:v>0.868063160633656</c:v>
                </c:pt>
                <c:pt idx="392">
                  <c:v>0.871354303874523</c:v>
                </c:pt>
                <c:pt idx="393">
                  <c:v>0.874639253208048</c:v>
                </c:pt>
                <c:pt idx="394">
                  <c:v>0.877917872487622</c:v>
                </c:pt>
                <c:pt idx="395">
                  <c:v>0.881189960423184</c:v>
                </c:pt>
                <c:pt idx="396">
                  <c:v>0.88445542924634</c:v>
                </c:pt>
                <c:pt idx="397">
                  <c:v>0.887714222752656</c:v>
                </c:pt>
                <c:pt idx="398">
                  <c:v>0.890966239590841</c:v>
                </c:pt>
                <c:pt idx="399">
                  <c:v>0.894211313425137</c:v>
                </c:pt>
                <c:pt idx="400">
                  <c:v>0.897449393882415</c:v>
                </c:pt>
                <c:pt idx="401">
                  <c:v>0.900680431628993</c:v>
                </c:pt>
                <c:pt idx="402">
                  <c:v>0.90390437836257</c:v>
                </c:pt>
                <c:pt idx="403">
                  <c:v>0.907121186804044</c:v>
                </c:pt>
                <c:pt idx="404">
                  <c:v>0.910330810689217</c:v>
                </c:pt>
                <c:pt idx="405">
                  <c:v>0.913533202557594</c:v>
                </c:pt>
                <c:pt idx="406">
                  <c:v>0.916728293302208</c:v>
                </c:pt>
                <c:pt idx="407">
                  <c:v>0.919915882943284</c:v>
                </c:pt>
                <c:pt idx="408">
                  <c:v>0.923095929577268</c:v>
                </c:pt>
                <c:pt idx="409">
                  <c:v>0.92626839229177</c:v>
                </c:pt>
                <c:pt idx="410">
                  <c:v>0.929433097450989</c:v>
                </c:pt>
                <c:pt idx="411">
                  <c:v>0.932589896776695</c:v>
                </c:pt>
                <c:pt idx="412">
                  <c:v>0.935738718846352</c:v>
                </c:pt>
                <c:pt idx="413">
                  <c:v>0.93887952743448</c:v>
                </c:pt>
                <c:pt idx="414">
                  <c:v>0.942012287286349</c:v>
                </c:pt>
                <c:pt idx="415">
                  <c:v>0.945136964107729</c:v>
                </c:pt>
                <c:pt idx="416">
                  <c:v>0.948253524554583</c:v>
                </c:pt>
                <c:pt idx="417">
                  <c:v>0.951361936222735</c:v>
                </c:pt>
                <c:pt idx="418">
                  <c:v>0.954462038681909</c:v>
                </c:pt>
                <c:pt idx="419">
                  <c:v>0.957553673536431</c:v>
                </c:pt>
                <c:pt idx="420">
                  <c:v>0.960636773826595</c:v>
                </c:pt>
                <c:pt idx="421">
                  <c:v>0.963711298081644</c:v>
                </c:pt>
                <c:pt idx="422">
                  <c:v>0.966777121424469</c:v>
                </c:pt>
                <c:pt idx="423">
                  <c:v>0.969834109739743</c:v>
                </c:pt>
                <c:pt idx="424">
                  <c:v>0.972882237100698</c:v>
                </c:pt>
                <c:pt idx="425">
                  <c:v>0.975921480577434</c:v>
                </c:pt>
                <c:pt idx="426">
                  <c:v>0.978951818124828</c:v>
                </c:pt>
                <c:pt idx="427">
                  <c:v>0.981973228570861</c:v>
                </c:pt>
                <c:pt idx="428">
                  <c:v>0.984985691604972</c:v>
                </c:pt>
                <c:pt idx="429">
                  <c:v>0.987989173095818</c:v>
                </c:pt>
                <c:pt idx="430">
                  <c:v>0.990983570882799</c:v>
                </c:pt>
                <c:pt idx="431">
                  <c:v>0.993968777959336</c:v>
                </c:pt>
                <c:pt idx="432">
                  <c:v>0.99694477837961</c:v>
                </c:pt>
                <c:pt idx="433">
                  <c:v>0.999911534045144</c:v>
                </c:pt>
                <c:pt idx="434">
                  <c:v>1.002868962303998</c:v>
                </c:pt>
                <c:pt idx="435">
                  <c:v>1.005817013362161</c:v>
                </c:pt>
                <c:pt idx="436">
                  <c:v>1.008755675240948</c:v>
                </c:pt>
                <c:pt idx="437">
                  <c:v>1.011684936737735</c:v>
                </c:pt>
                <c:pt idx="438">
                  <c:v>1.014604787414046</c:v>
                </c:pt>
                <c:pt idx="439">
                  <c:v>1.017515217583704</c:v>
                </c:pt>
                <c:pt idx="440">
                  <c:v>1.020416218301068</c:v>
                </c:pt>
                <c:pt idx="441">
                  <c:v>1.02330775312194</c:v>
                </c:pt>
                <c:pt idx="442">
                  <c:v>1.026189737209809</c:v>
                </c:pt>
                <c:pt idx="443">
                  <c:v>1.029062139124544</c:v>
                </c:pt>
                <c:pt idx="444">
                  <c:v>1.031924953638429</c:v>
                </c:pt>
                <c:pt idx="445">
                  <c:v>1.034778150857479</c:v>
                </c:pt>
                <c:pt idx="446">
                  <c:v>1.03762168552384</c:v>
                </c:pt>
                <c:pt idx="447">
                  <c:v>1.040455553513668</c:v>
                </c:pt>
                <c:pt idx="448">
                  <c:v>1.043279752765202</c:v>
                </c:pt>
                <c:pt idx="449">
                  <c:v>1.046094281862189</c:v>
                </c:pt>
                <c:pt idx="450">
                  <c:v>1.04889914002256</c:v>
                </c:pt>
                <c:pt idx="451">
                  <c:v>1.051694327087216</c:v>
                </c:pt>
                <c:pt idx="452">
                  <c:v>1.054479843508921</c:v>
                </c:pt>
                <c:pt idx="453">
                  <c:v>1.057255654536433</c:v>
                </c:pt>
                <c:pt idx="454">
                  <c:v>1.060021735234971</c:v>
                </c:pt>
                <c:pt idx="455">
                  <c:v>1.062778087735335</c:v>
                </c:pt>
                <c:pt idx="456">
                  <c:v>1.065524706556324</c:v>
                </c:pt>
                <c:pt idx="457">
                  <c:v>1.068261566756836</c:v>
                </c:pt>
                <c:pt idx="458">
                  <c:v>1.070988660320886</c:v>
                </c:pt>
                <c:pt idx="459">
                  <c:v>1.07370599254368</c:v>
                </c:pt>
                <c:pt idx="460">
                  <c:v>1.076413569249663</c:v>
                </c:pt>
                <c:pt idx="461">
                  <c:v>1.079111396782181</c:v>
                </c:pt>
                <c:pt idx="462">
                  <c:v>1.081799481993254</c:v>
                </c:pt>
                <c:pt idx="463">
                  <c:v>1.084477832233466</c:v>
                </c:pt>
                <c:pt idx="464">
                  <c:v>1.087146446444823</c:v>
                </c:pt>
                <c:pt idx="465">
                  <c:v>1.089805321715222</c:v>
                </c:pt>
                <c:pt idx="466">
                  <c:v>1.092454462974862</c:v>
                </c:pt>
                <c:pt idx="467">
                  <c:v>1.095093870359602</c:v>
                </c:pt>
                <c:pt idx="468">
                  <c:v>1.097723512750387</c:v>
                </c:pt>
                <c:pt idx="469">
                  <c:v>1.10034335152958</c:v>
                </c:pt>
                <c:pt idx="470">
                  <c:v>1.102953398282306</c:v>
                </c:pt>
                <c:pt idx="471">
                  <c:v>1.10555366501666</c:v>
                </c:pt>
                <c:pt idx="472">
                  <c:v>1.108144164154448</c:v>
                </c:pt>
                <c:pt idx="473">
                  <c:v>1.110724908522053</c:v>
                </c:pt>
                <c:pt idx="474">
                  <c:v>1.113295911341427</c:v>
                </c:pt>
                <c:pt idx="475">
                  <c:v>1.115857164488511</c:v>
                </c:pt>
                <c:pt idx="476">
                  <c:v>1.118408642156416</c:v>
                </c:pt>
                <c:pt idx="477">
                  <c:v>1.120950332898904</c:v>
                </c:pt>
                <c:pt idx="478">
                  <c:v>1.12348225790396</c:v>
                </c:pt>
                <c:pt idx="479">
                  <c:v>1.12600446608345</c:v>
                </c:pt>
                <c:pt idx="480">
                  <c:v>1.128517052981963</c:v>
                </c:pt>
                <c:pt idx="481">
                  <c:v>1.131020034077022</c:v>
                </c:pt>
                <c:pt idx="482">
                  <c:v>1.133513425173801</c:v>
                </c:pt>
                <c:pt idx="483">
                  <c:v>1.135997242397214</c:v>
                </c:pt>
                <c:pt idx="484">
                  <c:v>1.138471502184131</c:v>
                </c:pt>
                <c:pt idx="485">
                  <c:v>1.140936221275707</c:v>
                </c:pt>
                <c:pt idx="486">
                  <c:v>1.143391436916448</c:v>
                </c:pt>
                <c:pt idx="487">
                  <c:v>1.145837252661227</c:v>
                </c:pt>
                <c:pt idx="488">
                  <c:v>1.148273738875745</c:v>
                </c:pt>
                <c:pt idx="489">
                  <c:v>1.150700912075278</c:v>
                </c:pt>
                <c:pt idx="490">
                  <c:v>1.153118792994884</c:v>
                </c:pt>
                <c:pt idx="491">
                  <c:v>1.155527406389346</c:v>
                </c:pt>
                <c:pt idx="492">
                  <c:v>1.157926770268968</c:v>
                </c:pt>
                <c:pt idx="493">
                  <c:v>1.160316902077204</c:v>
                </c:pt>
                <c:pt idx="494">
                  <c:v>1.162697819499253</c:v>
                </c:pt>
                <c:pt idx="495">
                  <c:v>1.165069540455656</c:v>
                </c:pt>
                <c:pt idx="496">
                  <c:v>1.167432083095985</c:v>
                </c:pt>
                <c:pt idx="497">
                  <c:v>1.169785465792624</c:v>
                </c:pt>
                <c:pt idx="498">
                  <c:v>1.172129633092627</c:v>
                </c:pt>
                <c:pt idx="499">
                  <c:v>1.174464582625828</c:v>
                </c:pt>
                <c:pt idx="500">
                  <c:v>1.176790332341968</c:v>
                </c:pt>
                <c:pt idx="501">
                  <c:v>1.179106845873146</c:v>
                </c:pt>
                <c:pt idx="502">
                  <c:v>1.181414080701026</c:v>
                </c:pt>
                <c:pt idx="503">
                  <c:v>1.183712035314538</c:v>
                </c:pt>
                <c:pt idx="504">
                  <c:v>1.186000731611464</c:v>
                </c:pt>
                <c:pt idx="505">
                  <c:v>1.188280191662212</c:v>
                </c:pt>
                <c:pt idx="506">
                  <c:v>1.190550437704243</c:v>
                </c:pt>
                <c:pt idx="507">
                  <c:v>1.192811492136592</c:v>
                </c:pt>
                <c:pt idx="508">
                  <c:v>1.195063369665711</c:v>
                </c:pt>
                <c:pt idx="509">
                  <c:v>1.197306047680291</c:v>
                </c:pt>
                <c:pt idx="510">
                  <c:v>1.199539525602192</c:v>
                </c:pt>
                <c:pt idx="511">
                  <c:v>1.201763827156461</c:v>
                </c:pt>
                <c:pt idx="512">
                  <c:v>1.20397897831335</c:v>
                </c:pt>
                <c:pt idx="513">
                  <c:v>1.206185006313968</c:v>
                </c:pt>
                <c:pt idx="514">
                  <c:v>1.208381935521164</c:v>
                </c:pt>
                <c:pt idx="515">
                  <c:v>1.210569790110077</c:v>
                </c:pt>
                <c:pt idx="516">
                  <c:v>1.21274859437023</c:v>
                </c:pt>
                <c:pt idx="517">
                  <c:v>1.214918372700896</c:v>
                </c:pt>
                <c:pt idx="518">
                  <c:v>1.217079149606568</c:v>
                </c:pt>
                <c:pt idx="519">
                  <c:v>1.219230945376868</c:v>
                </c:pt>
                <c:pt idx="520">
                  <c:v>1.221373775562925</c:v>
                </c:pt>
                <c:pt idx="521">
                  <c:v>1.223507659647031</c:v>
                </c:pt>
                <c:pt idx="522">
                  <c:v>1.22563262376173</c:v>
                </c:pt>
                <c:pt idx="523">
                  <c:v>1.227748701643048</c:v>
                </c:pt>
                <c:pt idx="524">
                  <c:v>1.229855930390427</c:v>
                </c:pt>
                <c:pt idx="525">
                  <c:v>1.231954335095306</c:v>
                </c:pt>
                <c:pt idx="526">
                  <c:v>1.234043940921068</c:v>
                </c:pt>
                <c:pt idx="527">
                  <c:v>1.236124773099224</c:v>
                </c:pt>
                <c:pt idx="528">
                  <c:v>1.238196856925677</c:v>
                </c:pt>
                <c:pt idx="529">
                  <c:v>1.2402602182059</c:v>
                </c:pt>
                <c:pt idx="530">
                  <c:v>1.24231488838575</c:v>
                </c:pt>
                <c:pt idx="531">
                  <c:v>1.244360924678771</c:v>
                </c:pt>
                <c:pt idx="532">
                  <c:v>1.24639835222399</c:v>
                </c:pt>
                <c:pt idx="533">
                  <c:v>1.248427196208565</c:v>
                </c:pt>
                <c:pt idx="534">
                  <c:v>1.250447529563637</c:v>
                </c:pt>
                <c:pt idx="535">
                  <c:v>1.252459389118121</c:v>
                </c:pt>
                <c:pt idx="536">
                  <c:v>1.254462800670987</c:v>
                </c:pt>
                <c:pt idx="537">
                  <c:v>1.25645778897835</c:v>
                </c:pt>
                <c:pt idx="538">
                  <c:v>1.258444378830766</c:v>
                </c:pt>
                <c:pt idx="539">
                  <c:v>1.260422595050299</c:v>
                </c:pt>
                <c:pt idx="540">
                  <c:v>1.262392462487628</c:v>
                </c:pt>
                <c:pt idx="541">
                  <c:v>1.264354020808</c:v>
                </c:pt>
                <c:pt idx="542">
                  <c:v>1.266307304603155</c:v>
                </c:pt>
                <c:pt idx="543">
                  <c:v>1.268252339886461</c:v>
                </c:pt>
                <c:pt idx="544">
                  <c:v>1.270189124291474</c:v>
                </c:pt>
                <c:pt idx="545">
                  <c:v>1.27211764371158</c:v>
                </c:pt>
                <c:pt idx="546">
                  <c:v>1.274037907631781</c:v>
                </c:pt>
                <c:pt idx="547">
                  <c:v>1.275949941586316</c:v>
                </c:pt>
                <c:pt idx="548">
                  <c:v>1.277853771114981</c:v>
                </c:pt>
                <c:pt idx="549">
                  <c:v>1.27974942176074</c:v>
                </c:pt>
                <c:pt idx="550">
                  <c:v>1.281636919067395</c:v>
                </c:pt>
                <c:pt idx="551">
                  <c:v>1.283516266215938</c:v>
                </c:pt>
                <c:pt idx="552">
                  <c:v>1.285387436312324</c:v>
                </c:pt>
                <c:pt idx="553">
                  <c:v>1.287250428652593</c:v>
                </c:pt>
                <c:pt idx="554">
                  <c:v>1.28910526735638</c:v>
                </c:pt>
                <c:pt idx="555">
                  <c:v>1.29095196837955</c:v>
                </c:pt>
                <c:pt idx="556">
                  <c:v>1.292790545703996</c:v>
                </c:pt>
                <c:pt idx="557">
                  <c:v>1.294621026123011</c:v>
                </c:pt>
                <c:pt idx="558">
                  <c:v>1.296443436408225</c:v>
                </c:pt>
                <c:pt idx="559">
                  <c:v>1.298257803307706</c:v>
                </c:pt>
                <c:pt idx="560">
                  <c:v>1.300064153544106</c:v>
                </c:pt>
                <c:pt idx="561">
                  <c:v>1.301862516160238</c:v>
                </c:pt>
                <c:pt idx="562">
                  <c:v>1.303652934221646</c:v>
                </c:pt>
                <c:pt idx="563">
                  <c:v>1.305435459089992</c:v>
                </c:pt>
                <c:pt idx="564">
                  <c:v>1.307210117281227</c:v>
                </c:pt>
                <c:pt idx="565">
                  <c:v>1.308976943432713</c:v>
                </c:pt>
                <c:pt idx="566">
                  <c:v>1.310736012873033</c:v>
                </c:pt>
                <c:pt idx="567">
                  <c:v>1.31248735103176</c:v>
                </c:pt>
                <c:pt idx="568">
                  <c:v>1.31423098330462</c:v>
                </c:pt>
                <c:pt idx="569">
                  <c:v>1.315966935052042</c:v>
                </c:pt>
                <c:pt idx="570">
                  <c:v>1.317695231597724</c:v>
                </c:pt>
                <c:pt idx="571">
                  <c:v>1.319415898227319</c:v>
                </c:pt>
                <c:pt idx="572">
                  <c:v>1.321128960189027</c:v>
                </c:pt>
                <c:pt idx="573">
                  <c:v>1.322834442707403</c:v>
                </c:pt>
                <c:pt idx="574">
                  <c:v>1.324532370945558</c:v>
                </c:pt>
                <c:pt idx="575">
                  <c:v>1.326222768471708</c:v>
                </c:pt>
                <c:pt idx="576">
                  <c:v>1.327905583614646</c:v>
                </c:pt>
                <c:pt idx="577">
                  <c:v>1.329580821903848</c:v>
                </c:pt>
                <c:pt idx="578">
                  <c:v>1.33124850937383</c:v>
                </c:pt>
                <c:pt idx="579">
                  <c:v>1.332908672006354</c:v>
                </c:pt>
                <c:pt idx="580">
                  <c:v>1.334561335729365</c:v>
                </c:pt>
                <c:pt idx="581">
                  <c:v>1.336206526415956</c:v>
                </c:pt>
                <c:pt idx="582">
                  <c:v>1.337844268950991</c:v>
                </c:pt>
                <c:pt idx="583">
                  <c:v>1.339474523848276</c:v>
                </c:pt>
                <c:pt idx="584">
                  <c:v>1.341097301510664</c:v>
                </c:pt>
                <c:pt idx="585">
                  <c:v>1.342712627160268</c:v>
                </c:pt>
                <c:pt idx="586">
                  <c:v>1.34432047222293</c:v>
                </c:pt>
                <c:pt idx="587">
                  <c:v>1.345920815594625</c:v>
                </c:pt>
                <c:pt idx="588">
                  <c:v>1.347513684836944</c:v>
                </c:pt>
                <c:pt idx="589">
                  <c:v>1.349099107438436</c:v>
                </c:pt>
                <c:pt idx="590">
                  <c:v>1.350677110813863</c:v>
                </c:pt>
                <c:pt idx="591">
                  <c:v>1.352247722303495</c:v>
                </c:pt>
                <c:pt idx="592">
                  <c:v>1.353810969172418</c:v>
                </c:pt>
                <c:pt idx="593">
                  <c:v>1.355366878609878</c:v>
                </c:pt>
                <c:pt idx="594">
                  <c:v>1.356915477728654</c:v>
                </c:pt>
                <c:pt idx="595">
                  <c:v>1.358456788102688</c:v>
                </c:pt>
                <c:pt idx="596">
                  <c:v>1.359990773901383</c:v>
                </c:pt>
                <c:pt idx="597">
                  <c:v>1.361517335142037</c:v>
                </c:pt>
                <c:pt idx="598">
                  <c:v>1.363036501019653</c:v>
                </c:pt>
                <c:pt idx="599">
                  <c:v>1.36454830063556</c:v>
                </c:pt>
                <c:pt idx="600">
                  <c:v>1.36605276299698</c:v>
                </c:pt>
                <c:pt idx="601">
                  <c:v>1.367549917016634</c:v>
                </c:pt>
                <c:pt idx="602">
                  <c:v>1.369039789217656</c:v>
                </c:pt>
                <c:pt idx="603">
                  <c:v>1.370522392884748</c:v>
                </c:pt>
                <c:pt idx="604">
                  <c:v>1.371997733718956</c:v>
                </c:pt>
                <c:pt idx="605">
                  <c:v>1.373465840773413</c:v>
                </c:pt>
                <c:pt idx="606">
                  <c:v>1.374926743001672</c:v>
                </c:pt>
                <c:pt idx="607">
                  <c:v>1.376380469257447</c:v>
                </c:pt>
                <c:pt idx="608">
                  <c:v>1.377827048294383</c:v>
                </c:pt>
                <c:pt idx="609">
                  <c:v>1.379266508765848</c:v>
                </c:pt>
                <c:pt idx="610">
                  <c:v>1.38069887922474</c:v>
                </c:pt>
                <c:pt idx="611">
                  <c:v>1.382124188123313</c:v>
                </c:pt>
                <c:pt idx="612">
                  <c:v>1.38354246376086</c:v>
                </c:pt>
                <c:pt idx="613">
                  <c:v>1.384953724623551</c:v>
                </c:pt>
                <c:pt idx="614">
                  <c:v>1.386357985691155</c:v>
                </c:pt>
                <c:pt idx="615">
                  <c:v>1.387755275313067</c:v>
                </c:pt>
                <c:pt idx="616">
                  <c:v>1.38914558977769</c:v>
                </c:pt>
                <c:pt idx="617">
                  <c:v>1.390528912250774</c:v>
                </c:pt>
                <c:pt idx="618">
                  <c:v>1.39190526018882</c:v>
                </c:pt>
                <c:pt idx="619">
                  <c:v>1.393274662705232</c:v>
                </c:pt>
                <c:pt idx="620">
                  <c:v>1.394637148801866</c:v>
                </c:pt>
                <c:pt idx="621">
                  <c:v>1.395992747369077</c:v>
                </c:pt>
                <c:pt idx="622">
                  <c:v>1.397341487185799</c:v>
                </c:pt>
                <c:pt idx="623">
                  <c:v>1.3986833615738</c:v>
                </c:pt>
                <c:pt idx="624">
                  <c:v>1.40001836972085</c:v>
                </c:pt>
                <c:pt idx="625">
                  <c:v>1.401346535546054</c:v>
                </c:pt>
                <c:pt idx="626">
                  <c:v>1.402667881444751</c:v>
                </c:pt>
                <c:pt idx="627">
                  <c:v>1.40398242627694</c:v>
                </c:pt>
                <c:pt idx="628">
                  <c:v>1.405290197160495</c:v>
                </c:pt>
                <c:pt idx="629">
                  <c:v>1.406591223310663</c:v>
                </c:pt>
                <c:pt idx="630">
                  <c:v>1.407885533823312</c:v>
                </c:pt>
                <c:pt idx="631">
                  <c:v>1.409173157675196</c:v>
                </c:pt>
                <c:pt idx="632">
                  <c:v>1.410454123724195</c:v>
                </c:pt>
                <c:pt idx="633">
                  <c:v>1.411728453782574</c:v>
                </c:pt>
                <c:pt idx="634">
                  <c:v>1.412996168750048</c:v>
                </c:pt>
                <c:pt idx="635">
                  <c:v>1.414257296711297</c:v>
                </c:pt>
                <c:pt idx="636">
                  <c:v>1.415511854976945</c:v>
                </c:pt>
                <c:pt idx="637">
                  <c:v>1.416759842636675</c:v>
                </c:pt>
                <c:pt idx="638">
                  <c:v>1.418001288639187</c:v>
                </c:pt>
                <c:pt idx="639">
                  <c:v>1.419236221810197</c:v>
                </c:pt>
                <c:pt idx="640">
                  <c:v>1.420464670852807</c:v>
                </c:pt>
                <c:pt idx="641">
                  <c:v>1.421686664347879</c:v>
                </c:pt>
                <c:pt idx="642">
                  <c:v>1.422902227071992</c:v>
                </c:pt>
                <c:pt idx="643">
                  <c:v>1.424111364310422</c:v>
                </c:pt>
                <c:pt idx="644">
                  <c:v>1.42531407724506</c:v>
                </c:pt>
                <c:pt idx="645">
                  <c:v>1.426510394764434</c:v>
                </c:pt>
                <c:pt idx="646">
                  <c:v>1.427700331356001</c:v>
                </c:pt>
                <c:pt idx="647">
                  <c:v>1.42888389877087</c:v>
                </c:pt>
                <c:pt idx="648">
                  <c:v>1.430061124934748</c:v>
                </c:pt>
                <c:pt idx="649">
                  <c:v>1.431232038711576</c:v>
                </c:pt>
                <c:pt idx="650">
                  <c:v>1.432396668836679</c:v>
                </c:pt>
                <c:pt idx="651">
                  <c:v>1.433555043917285</c:v>
                </c:pt>
                <c:pt idx="652">
                  <c:v>1.434707192433047</c:v>
                </c:pt>
                <c:pt idx="653">
                  <c:v>1.43585316269709</c:v>
                </c:pt>
                <c:pt idx="654">
                  <c:v>1.436992990687975</c:v>
                </c:pt>
                <c:pt idx="655">
                  <c:v>1.43812670442104</c:v>
                </c:pt>
                <c:pt idx="656">
                  <c:v>1.43925433145064</c:v>
                </c:pt>
                <c:pt idx="657">
                  <c:v>1.440375899209716</c:v>
                </c:pt>
                <c:pt idx="658">
                  <c:v>1.441491435010313</c:v>
                </c:pt>
                <c:pt idx="659">
                  <c:v>1.442600966044116</c:v>
                </c:pt>
                <c:pt idx="660">
                  <c:v>1.44370451938298</c:v>
                </c:pt>
                <c:pt idx="661">
                  <c:v>1.444802121979474</c:v>
                </c:pt>
                <c:pt idx="662">
                  <c:v>1.445893802635187</c:v>
                </c:pt>
                <c:pt idx="663">
                  <c:v>1.446979599164486</c:v>
                </c:pt>
                <c:pt idx="664">
                  <c:v>1.448059542394211</c:v>
                </c:pt>
                <c:pt idx="665">
                  <c:v>1.449133650940217</c:v>
                </c:pt>
                <c:pt idx="666">
                  <c:v>1.450201920238518</c:v>
                </c:pt>
                <c:pt idx="667">
                  <c:v>1.451264352203659</c:v>
                </c:pt>
                <c:pt idx="668">
                  <c:v>1.452320973667056</c:v>
                </c:pt>
                <c:pt idx="669">
                  <c:v>1.453371811339442</c:v>
                </c:pt>
                <c:pt idx="670">
                  <c:v>1.454416891811482</c:v>
                </c:pt>
                <c:pt idx="671">
                  <c:v>1.45545624155437</c:v>
                </c:pt>
                <c:pt idx="672">
                  <c:v>1.456489886920437</c:v>
                </c:pt>
                <c:pt idx="673">
                  <c:v>1.457517854143756</c:v>
                </c:pt>
                <c:pt idx="674">
                  <c:v>1.45854016934075</c:v>
                </c:pt>
                <c:pt idx="675">
                  <c:v>1.4595568618902</c:v>
                </c:pt>
                <c:pt idx="676">
                  <c:v>1.460567981003934</c:v>
                </c:pt>
                <c:pt idx="677">
                  <c:v>1.461573557241035</c:v>
                </c:pt>
                <c:pt idx="678">
                  <c:v>1.462573615763481</c:v>
                </c:pt>
                <c:pt idx="679">
                  <c:v>1.463568181622741</c:v>
                </c:pt>
                <c:pt idx="680">
                  <c:v>1.464557279760362</c:v>
                </c:pt>
                <c:pt idx="681">
                  <c:v>1.465540935715572</c:v>
                </c:pt>
                <c:pt idx="682">
                  <c:v>1.466519186026113</c:v>
                </c:pt>
                <c:pt idx="683">
                  <c:v>1.467492086736996</c:v>
                </c:pt>
                <c:pt idx="684">
                  <c:v>1.46845966168089</c:v>
                </c:pt>
                <c:pt idx="685">
                  <c:v>1.469421925684771</c:v>
                </c:pt>
                <c:pt idx="686">
                  <c:v>1.470378881355671</c:v>
                </c:pt>
                <c:pt idx="687">
                  <c:v>1.471330550049004</c:v>
                </c:pt>
                <c:pt idx="688">
                  <c:v>1.47227695569157</c:v>
                </c:pt>
                <c:pt idx="689">
                  <c:v>1.473218122106832</c:v>
                </c:pt>
                <c:pt idx="690">
                  <c:v>1.474154073015498</c:v>
                </c:pt>
                <c:pt idx="691">
                  <c:v>1.475084832036094</c:v>
                </c:pt>
                <c:pt idx="692">
                  <c:v>1.476010409890954</c:v>
                </c:pt>
                <c:pt idx="693">
                  <c:v>1.476930822469063</c:v>
                </c:pt>
                <c:pt idx="694">
                  <c:v>1.477846092764585</c:v>
                </c:pt>
                <c:pt idx="695">
                  <c:v>1.478756268515436</c:v>
                </c:pt>
                <c:pt idx="696">
                  <c:v>1.479661393702526</c:v>
                </c:pt>
                <c:pt idx="697">
                  <c:v>1.480561492746844</c:v>
                </c:pt>
                <c:pt idx="698">
                  <c:v>1.481456588163716</c:v>
                </c:pt>
                <c:pt idx="699">
                  <c:v>1.482346702374156</c:v>
                </c:pt>
                <c:pt idx="700">
                  <c:v>1.483231857705418</c:v>
                </c:pt>
                <c:pt idx="701">
                  <c:v>1.484112084312858</c:v>
                </c:pt>
                <c:pt idx="702">
                  <c:v>1.484987434767135</c:v>
                </c:pt>
                <c:pt idx="703">
                  <c:v>1.485857944409356</c:v>
                </c:pt>
                <c:pt idx="704">
                  <c:v>1.486723634760223</c:v>
                </c:pt>
                <c:pt idx="705">
                  <c:v>1.487584528180081</c:v>
                </c:pt>
                <c:pt idx="706">
                  <c:v>1.488440646492668</c:v>
                </c:pt>
                <c:pt idx="707">
                  <c:v>1.489292010565111</c:v>
                </c:pt>
                <c:pt idx="708">
                  <c:v>1.4901386411816</c:v>
                </c:pt>
                <c:pt idx="709">
                  <c:v>1.490980559043884</c:v>
                </c:pt>
                <c:pt idx="710">
                  <c:v>1.491817784771778</c:v>
                </c:pt>
                <c:pt idx="711">
                  <c:v>1.492650332707551</c:v>
                </c:pt>
                <c:pt idx="712">
                  <c:v>1.493478210157741</c:v>
                </c:pt>
                <c:pt idx="713">
                  <c:v>1.49430143642582</c:v>
                </c:pt>
                <c:pt idx="714">
                  <c:v>1.495120024208014</c:v>
                </c:pt>
                <c:pt idx="715">
                  <c:v>1.495933953772833</c:v>
                </c:pt>
                <c:pt idx="716">
                  <c:v>1.496743246332737</c:v>
                </c:pt>
                <c:pt idx="717">
                  <c:v>1.4975479230132</c:v>
                </c:pt>
                <c:pt idx="718">
                  <c:v>1.498348004853254</c:v>
                </c:pt>
                <c:pt idx="719">
                  <c:v>1.499143512806031</c:v>
                </c:pt>
                <c:pt idx="720">
                  <c:v>1.499934465833937</c:v>
                </c:pt>
                <c:pt idx="721">
                  <c:v>1.500720860556692</c:v>
                </c:pt>
                <c:pt idx="722">
                  <c:v>1.501502700131423</c:v>
                </c:pt>
                <c:pt idx="723">
                  <c:v>1.502280005883962</c:v>
                </c:pt>
                <c:pt idx="724">
                  <c:v>1.503052740642764</c:v>
                </c:pt>
                <c:pt idx="725">
                  <c:v>1.503820892703638</c:v>
                </c:pt>
                <c:pt idx="726">
                  <c:v>1.504584481452618</c:v>
                </c:pt>
                <c:pt idx="727">
                  <c:v>1.505343529443406</c:v>
                </c:pt>
                <c:pt idx="728">
                  <c:v>1.506098059128484</c:v>
                </c:pt>
                <c:pt idx="729">
                  <c:v>1.506848092859762</c:v>
                </c:pt>
                <c:pt idx="730">
                  <c:v>1.507593636370323</c:v>
                </c:pt>
                <c:pt idx="731">
                  <c:v>1.508334652034276</c:v>
                </c:pt>
                <c:pt idx="732">
                  <c:v>1.50907115247268</c:v>
                </c:pt>
                <c:pt idx="733">
                  <c:v>1.509803151100161</c:v>
                </c:pt>
                <c:pt idx="734">
                  <c:v>1.510530648887018</c:v>
                </c:pt>
                <c:pt idx="735">
                  <c:v>1.51125366030654</c:v>
                </c:pt>
                <c:pt idx="736">
                  <c:v>1.511972209259773</c:v>
                </c:pt>
                <c:pt idx="737">
                  <c:v>1.512686319529807</c:v>
                </c:pt>
                <c:pt idx="738">
                  <c:v>1.513396014782556</c:v>
                </c:pt>
                <c:pt idx="739">
                  <c:v>1.514101318567548</c:v>
                </c:pt>
                <c:pt idx="740">
                  <c:v>1.514802254318696</c:v>
                </c:pt>
                <c:pt idx="741">
                  <c:v>1.515498845355077</c:v>
                </c:pt>
                <c:pt idx="742">
                  <c:v>1.516191114062689</c:v>
                </c:pt>
                <c:pt idx="743">
                  <c:v>1.516879074907975</c:v>
                </c:pt>
                <c:pt idx="744">
                  <c:v>1.517562738338041</c:v>
                </c:pt>
                <c:pt idx="745">
                  <c:v>1.51824212763044</c:v>
                </c:pt>
                <c:pt idx="746">
                  <c:v>1.518917265947285</c:v>
                </c:pt>
                <c:pt idx="747">
                  <c:v>1.519588176336023</c:v>
                </c:pt>
                <c:pt idx="748">
                  <c:v>1.520254881730206</c:v>
                </c:pt>
                <c:pt idx="749">
                  <c:v>1.520917404435332</c:v>
                </c:pt>
                <c:pt idx="750">
                  <c:v>1.521575765478961</c:v>
                </c:pt>
                <c:pt idx="751">
                  <c:v>1.522229986880485</c:v>
                </c:pt>
                <c:pt idx="752">
                  <c:v>1.522880091177765</c:v>
                </c:pt>
                <c:pt idx="753">
                  <c:v>1.523526100780361</c:v>
                </c:pt>
                <c:pt idx="754">
                  <c:v>1.524168038004114</c:v>
                </c:pt>
                <c:pt idx="755">
                  <c:v>1.524805925057706</c:v>
                </c:pt>
                <c:pt idx="756">
                  <c:v>1.525439784041342</c:v>
                </c:pt>
                <c:pt idx="757">
                  <c:v>1.526069636947485</c:v>
                </c:pt>
                <c:pt idx="758">
                  <c:v>1.526695505670179</c:v>
                </c:pt>
                <c:pt idx="759">
                  <c:v>1.52731741237202</c:v>
                </c:pt>
                <c:pt idx="760">
                  <c:v>1.527935379291615</c:v>
                </c:pt>
                <c:pt idx="761">
                  <c:v>1.528549427979402</c:v>
                </c:pt>
                <c:pt idx="762">
                  <c:v>1.529159580851636</c:v>
                </c:pt>
                <c:pt idx="763">
                  <c:v>1.529765860236622</c:v>
                </c:pt>
                <c:pt idx="764">
                  <c:v>1.53036828751336</c:v>
                </c:pt>
                <c:pt idx="765">
                  <c:v>1.530966883780267</c:v>
                </c:pt>
                <c:pt idx="766">
                  <c:v>1.531561670034969</c:v>
                </c:pt>
                <c:pt idx="767">
                  <c:v>1.532152667174979</c:v>
                </c:pt>
                <c:pt idx="768">
                  <c:v>1.532739896177566</c:v>
                </c:pt>
                <c:pt idx="769">
                  <c:v>1.533323379651342</c:v>
                </c:pt>
                <c:pt idx="770">
                  <c:v>1.533903138675372</c:v>
                </c:pt>
                <c:pt idx="771">
                  <c:v>1.534479194038188</c:v>
                </c:pt>
                <c:pt idx="772">
                  <c:v>1.535051567298848</c:v>
                </c:pt>
                <c:pt idx="773">
                  <c:v>1.53562027942173</c:v>
                </c:pt>
                <c:pt idx="774">
                  <c:v>1.53618535053109</c:v>
                </c:pt>
                <c:pt idx="775">
                  <c:v>1.536746800657267</c:v>
                </c:pt>
                <c:pt idx="776">
                  <c:v>1.537304649737304</c:v>
                </c:pt>
                <c:pt idx="777">
                  <c:v>1.537858917615563</c:v>
                </c:pt>
                <c:pt idx="778">
                  <c:v>1.53840962459622</c:v>
                </c:pt>
                <c:pt idx="779">
                  <c:v>1.538956791076003</c:v>
                </c:pt>
                <c:pt idx="780">
                  <c:v>1.539500436696263</c:v>
                </c:pt>
                <c:pt idx="781">
                  <c:v>1.54004058130742</c:v>
                </c:pt>
                <c:pt idx="782">
                  <c:v>1.540577245286354</c:v>
                </c:pt>
                <c:pt idx="783">
                  <c:v>1.541110447880975</c:v>
                </c:pt>
                <c:pt idx="784">
                  <c:v>1.54164020825129</c:v>
                </c:pt>
                <c:pt idx="785">
                  <c:v>1.542166545469972</c:v>
                </c:pt>
                <c:pt idx="786">
                  <c:v>1.542689478522931</c:v>
                </c:pt>
                <c:pt idx="787">
                  <c:v>1.543209026488254</c:v>
                </c:pt>
                <c:pt idx="788">
                  <c:v>1.543725209023219</c:v>
                </c:pt>
                <c:pt idx="789">
                  <c:v>1.54423804533779</c:v>
                </c:pt>
                <c:pt idx="790">
                  <c:v>1.544747554047191</c:v>
                </c:pt>
                <c:pt idx="791">
                  <c:v>1.545253755060094</c:v>
                </c:pt>
                <c:pt idx="792">
                  <c:v>1.545756667246447</c:v>
                </c:pt>
                <c:pt idx="793">
                  <c:v>1.546256308948824</c:v>
                </c:pt>
                <c:pt idx="794">
                  <c:v>1.546752698416202</c:v>
                </c:pt>
                <c:pt idx="795">
                  <c:v>1.54724585381646</c:v>
                </c:pt>
                <c:pt idx="796">
                  <c:v>1.547735793236903</c:v>
                </c:pt>
                <c:pt idx="797">
                  <c:v>1.54822253524315</c:v>
                </c:pt>
                <c:pt idx="798">
                  <c:v>1.54870609919799</c:v>
                </c:pt>
                <c:pt idx="799">
                  <c:v>1.549186502954631</c:v>
                </c:pt>
                <c:pt idx="800">
                  <c:v>1.549663765029027</c:v>
                </c:pt>
                <c:pt idx="801">
                  <c:v>1.550137904256798</c:v>
                </c:pt>
                <c:pt idx="802">
                  <c:v>1.550608938480654</c:v>
                </c:pt>
                <c:pt idx="803">
                  <c:v>1.551076885156194</c:v>
                </c:pt>
                <c:pt idx="804">
                  <c:v>1.551541761663427</c:v>
                </c:pt>
                <c:pt idx="805">
                  <c:v>1.55200358530727</c:v>
                </c:pt>
                <c:pt idx="806">
                  <c:v>1.552462373318015</c:v>
                </c:pt>
                <c:pt idx="807">
                  <c:v>1.552918145685458</c:v>
                </c:pt>
                <c:pt idx="808">
                  <c:v>1.553370920542086</c:v>
                </c:pt>
                <c:pt idx="809">
                  <c:v>1.55382071482063</c:v>
                </c:pt>
                <c:pt idx="810">
                  <c:v>1.554267545381952</c:v>
                </c:pt>
                <c:pt idx="811">
                  <c:v>1.554711429015505</c:v>
                </c:pt>
                <c:pt idx="812">
                  <c:v>1.555152382439787</c:v>
                </c:pt>
                <c:pt idx="813">
                  <c:v>1.555590422302794</c:v>
                </c:pt>
                <c:pt idx="814">
                  <c:v>1.556025565182468</c:v>
                </c:pt>
                <c:pt idx="815">
                  <c:v>1.556457827587138</c:v>
                </c:pt>
                <c:pt idx="816">
                  <c:v>1.556887226914604</c:v>
                </c:pt>
                <c:pt idx="817">
                  <c:v>1.557313781251111</c:v>
                </c:pt>
                <c:pt idx="818">
                  <c:v>1.557737507211544</c:v>
                </c:pt>
                <c:pt idx="819">
                  <c:v>1.558158420505844</c:v>
                </c:pt>
                <c:pt idx="820">
                  <c:v>1.558576534668731</c:v>
                </c:pt>
                <c:pt idx="821">
                  <c:v>1.558991865802037</c:v>
                </c:pt>
                <c:pt idx="822">
                  <c:v>1.559404429940995</c:v>
                </c:pt>
                <c:pt idx="823">
                  <c:v>1.559814243054656</c:v>
                </c:pt>
                <c:pt idx="824">
                  <c:v>1.560221321046307</c:v>
                </c:pt>
                <c:pt idx="825">
                  <c:v>1.560625679679698</c:v>
                </c:pt>
                <c:pt idx="826">
                  <c:v>1.561027334219642</c:v>
                </c:pt>
                <c:pt idx="827">
                  <c:v>1.561426299991889</c:v>
                </c:pt>
                <c:pt idx="828">
                  <c:v>1.561822592660125</c:v>
                </c:pt>
                <c:pt idx="829">
                  <c:v>1.56221622782409</c:v>
                </c:pt>
                <c:pt idx="830">
                  <c:v>1.56260722101998</c:v>
                </c:pt>
                <c:pt idx="831">
                  <c:v>1.562995587720846</c:v>
                </c:pt>
                <c:pt idx="832">
                  <c:v>1.563381343336993</c:v>
                </c:pt>
                <c:pt idx="833">
                  <c:v>1.563764503216368</c:v>
                </c:pt>
                <c:pt idx="834">
                  <c:v>1.564145082644955</c:v>
                </c:pt>
                <c:pt idx="835">
                  <c:v>1.564523097037385</c:v>
                </c:pt>
                <c:pt idx="836">
                  <c:v>1.564898562171406</c:v>
                </c:pt>
                <c:pt idx="837">
                  <c:v>1.565271493188264</c:v>
                </c:pt>
                <c:pt idx="838">
                  <c:v>1.565641905391833</c:v>
                </c:pt>
                <c:pt idx="839">
                  <c:v>1.566009814253354</c:v>
                </c:pt>
                <c:pt idx="840">
                  <c:v>1.566375234825377</c:v>
                </c:pt>
                <c:pt idx="841">
                  <c:v>1.566738181935395</c:v>
                </c:pt>
                <c:pt idx="842">
                  <c:v>1.567098670352388</c:v>
                </c:pt>
                <c:pt idx="843">
                  <c:v>1.567456714787188</c:v>
                </c:pt>
                <c:pt idx="844">
                  <c:v>1.567812329892844</c:v>
                </c:pt>
                <c:pt idx="845">
                  <c:v>1.568165531020307</c:v>
                </c:pt>
                <c:pt idx="846">
                  <c:v>1.568516333106037</c:v>
                </c:pt>
                <c:pt idx="847">
                  <c:v>1.56886475070759</c:v>
                </c:pt>
                <c:pt idx="848">
                  <c:v>1.569210798856951</c:v>
                </c:pt>
                <c:pt idx="849">
                  <c:v>1.569554492508431</c:v>
                </c:pt>
                <c:pt idx="850">
                  <c:v>1.569895845926068</c:v>
                </c:pt>
                <c:pt idx="851">
                  <c:v>1.570234873319183</c:v>
                </c:pt>
                <c:pt idx="852">
                  <c:v>1.57057158884273</c:v>
                </c:pt>
                <c:pt idx="853">
                  <c:v>1.570906006597624</c:v>
                </c:pt>
                <c:pt idx="854">
                  <c:v>1.571238141000908</c:v>
                </c:pt>
                <c:pt idx="855">
                  <c:v>1.571568006855962</c:v>
                </c:pt>
                <c:pt idx="856">
                  <c:v>1.571895618254047</c:v>
                </c:pt>
                <c:pt idx="857">
                  <c:v>1.572220989208267</c:v>
                </c:pt>
                <c:pt idx="858">
                  <c:v>1.572544134762258</c:v>
                </c:pt>
                <c:pt idx="859">
                  <c:v>1.572865068644915</c:v>
                </c:pt>
                <c:pt idx="860">
                  <c:v>1.573183804534086</c:v>
                </c:pt>
                <c:pt idx="861">
                  <c:v>1.573500356056882</c:v>
                </c:pt>
                <c:pt idx="862">
                  <c:v>1.573814736790005</c:v>
                </c:pt>
                <c:pt idx="863">
                  <c:v>1.574126960329374</c:v>
                </c:pt>
                <c:pt idx="864">
                  <c:v>1.574437040871702</c:v>
                </c:pt>
                <c:pt idx="865">
                  <c:v>1.57474499236879</c:v>
                </c:pt>
                <c:pt idx="866">
                  <c:v>1.575050828171885</c:v>
                </c:pt>
                <c:pt idx="867">
                  <c:v>1.575354562272258</c:v>
                </c:pt>
                <c:pt idx="868">
                  <c:v>1.575656208267139</c:v>
                </c:pt>
                <c:pt idx="869">
                  <c:v>1.575955779369647</c:v>
                </c:pt>
                <c:pt idx="870">
                  <c:v>1.57625328871729</c:v>
                </c:pt>
                <c:pt idx="871">
                  <c:v>1.576548749400523</c:v>
                </c:pt>
                <c:pt idx="872">
                  <c:v>1.576842174463048</c:v>
                </c:pt>
                <c:pt idx="873">
                  <c:v>1.577133577163442</c:v>
                </c:pt>
                <c:pt idx="874">
                  <c:v>1.577422971122071</c:v>
                </c:pt>
                <c:pt idx="875">
                  <c:v>1.577710369324646</c:v>
                </c:pt>
                <c:pt idx="876">
                  <c:v>1.577995784921288</c:v>
                </c:pt>
                <c:pt idx="877">
                  <c:v>1.57827923124757</c:v>
                </c:pt>
                <c:pt idx="878">
                  <c:v>1.57856072121179</c:v>
                </c:pt>
                <c:pt idx="879">
                  <c:v>1.578840267497526</c:v>
                </c:pt>
                <c:pt idx="880">
                  <c:v>1.579117882744437</c:v>
                </c:pt>
                <c:pt idx="881">
                  <c:v>1.579393579548543</c:v>
                </c:pt>
                <c:pt idx="882">
                  <c:v>1.579667370498902</c:v>
                </c:pt>
                <c:pt idx="883">
                  <c:v>1.579939268731688</c:v>
                </c:pt>
                <c:pt idx="884">
                  <c:v>1.580209287074606</c:v>
                </c:pt>
                <c:pt idx="885">
                  <c:v>1.580477438052963</c:v>
                </c:pt>
                <c:pt idx="886">
                  <c:v>1.58074373467366</c:v>
                </c:pt>
                <c:pt idx="887">
                  <c:v>1.581008189841944</c:v>
                </c:pt>
                <c:pt idx="888">
                  <c:v>1.581270815807954</c:v>
                </c:pt>
                <c:pt idx="889">
                  <c:v>1.581531624781008</c:v>
                </c:pt>
                <c:pt idx="890">
                  <c:v>1.581790628929867</c:v>
                </c:pt>
                <c:pt idx="891">
                  <c:v>1.582047840383006</c:v>
                </c:pt>
                <c:pt idx="892">
                  <c:v>1.582303271228868</c:v>
                </c:pt>
                <c:pt idx="893">
                  <c:v>1.582556933516127</c:v>
                </c:pt>
                <c:pt idx="894">
                  <c:v>1.582808839258182</c:v>
                </c:pt>
                <c:pt idx="895">
                  <c:v>1.58305900071718</c:v>
                </c:pt>
                <c:pt idx="896">
                  <c:v>1.583307431201457</c:v>
                </c:pt>
                <c:pt idx="897">
                  <c:v>1.583554142568892</c:v>
                </c:pt>
                <c:pt idx="898">
                  <c:v>1.583799146639347</c:v>
                </c:pt>
                <c:pt idx="899">
                  <c:v>1.584042455194916</c:v>
                </c:pt>
                <c:pt idx="900">
                  <c:v>1.584284079980181</c:v>
                </c:pt>
                <c:pt idx="901">
                  <c:v>1.58452403273243</c:v>
                </c:pt>
                <c:pt idx="902">
                  <c:v>1.584762325779915</c:v>
                </c:pt>
                <c:pt idx="903">
                  <c:v>1.584998971027138</c:v>
                </c:pt>
                <c:pt idx="904">
                  <c:v>1.585233980051422</c:v>
                </c:pt>
                <c:pt idx="905">
                  <c:v>1.585467365068455</c:v>
                </c:pt>
                <c:pt idx="906">
                  <c:v>1.585699137833267</c:v>
                </c:pt>
                <c:pt idx="907">
                  <c:v>1.585929309796982</c:v>
                </c:pt>
                <c:pt idx="908">
                  <c:v>1.586157892375721</c:v>
                </c:pt>
                <c:pt idx="909">
                  <c:v>1.586384896950838</c:v>
                </c:pt>
                <c:pt idx="910">
                  <c:v>1.586610334869167</c:v>
                </c:pt>
                <c:pt idx="911">
                  <c:v>1.586834217790919</c:v>
                </c:pt>
                <c:pt idx="912">
                  <c:v>1.587056557470024</c:v>
                </c:pt>
                <c:pt idx="913">
                  <c:v>1.58727736522022</c:v>
                </c:pt>
                <c:pt idx="914">
                  <c:v>1.587496652565638</c:v>
                </c:pt>
                <c:pt idx="915">
                  <c:v>1.587714431140631</c:v>
                </c:pt>
                <c:pt idx="916">
                  <c:v>1.587930712143237</c:v>
                </c:pt>
                <c:pt idx="917">
                  <c:v>1.588145506649863</c:v>
                </c:pt>
                <c:pt idx="918">
                  <c:v>1.58835882570481</c:v>
                </c:pt>
                <c:pt idx="919">
                  <c:v>1.5885706803205</c:v>
                </c:pt>
                <c:pt idx="920">
                  <c:v>1.588781081609914</c:v>
                </c:pt>
                <c:pt idx="921">
                  <c:v>1.588990041008925</c:v>
                </c:pt>
                <c:pt idx="922">
                  <c:v>1.589197569694744</c:v>
                </c:pt>
                <c:pt idx="923">
                  <c:v>1.589403678659546</c:v>
                </c:pt>
                <c:pt idx="924">
                  <c:v>1.589608379288348</c:v>
                </c:pt>
                <c:pt idx="925">
                  <c:v>1.589811682659027</c:v>
                </c:pt>
                <c:pt idx="926">
                  <c:v>1.59001359953138</c:v>
                </c:pt>
                <c:pt idx="927">
                  <c:v>1.590214140635704</c:v>
                </c:pt>
                <c:pt idx="928">
                  <c:v>1.590413316673023</c:v>
                </c:pt>
                <c:pt idx="929">
                  <c:v>1.590611138355235</c:v>
                </c:pt>
                <c:pt idx="930">
                  <c:v>1.5908076169173</c:v>
                </c:pt>
                <c:pt idx="931">
                  <c:v>1.59100276395838</c:v>
                </c:pt>
                <c:pt idx="932">
                  <c:v>1.591196590032375</c:v>
                </c:pt>
                <c:pt idx="933">
                  <c:v>1.591389105665543</c:v>
                </c:pt>
                <c:pt idx="934">
                  <c:v>1.5915803213567</c:v>
                </c:pt>
                <c:pt idx="935">
                  <c:v>1.591770247577443</c:v>
                </c:pt>
                <c:pt idx="936">
                  <c:v>1.59195889477238</c:v>
                </c:pt>
                <c:pt idx="937">
                  <c:v>1.592146273359325</c:v>
                </c:pt>
                <c:pt idx="938">
                  <c:v>1.59233239372954</c:v>
                </c:pt>
                <c:pt idx="939">
                  <c:v>1.592517266251416</c:v>
                </c:pt>
                <c:pt idx="940">
                  <c:v>1.592700902488033</c:v>
                </c:pt>
                <c:pt idx="941">
                  <c:v>1.592883312740414</c:v>
                </c:pt>
                <c:pt idx="942">
                  <c:v>1.593064507444994</c:v>
                </c:pt>
                <c:pt idx="943">
                  <c:v>1.593244497437088</c:v>
                </c:pt>
                <c:pt idx="944">
                  <c:v>1.59342329309579</c:v>
                </c:pt>
                <c:pt idx="945">
                  <c:v>1.59360090459148</c:v>
                </c:pt>
                <c:pt idx="946">
                  <c:v>1.593777342070408</c:v>
                </c:pt>
                <c:pt idx="947">
                  <c:v>1.593952615654904</c:v>
                </c:pt>
                <c:pt idx="948">
                  <c:v>1.594126735443592</c:v>
                </c:pt>
                <c:pt idx="949">
                  <c:v>1.594299712058332</c:v>
                </c:pt>
                <c:pt idx="950">
                  <c:v>1.594471555871085</c:v>
                </c:pt>
                <c:pt idx="951">
                  <c:v>1.594642276962483</c:v>
                </c:pt>
                <c:pt idx="952">
                  <c:v>1.594811885912515</c:v>
                </c:pt>
                <c:pt idx="953">
                  <c:v>1.594980393203881</c:v>
                </c:pt>
                <c:pt idx="954">
                  <c:v>1.595147808759326</c:v>
                </c:pt>
                <c:pt idx="955">
                  <c:v>1.59531414248006</c:v>
                </c:pt>
                <c:pt idx="956">
                  <c:v>1.59547940424596</c:v>
                </c:pt>
                <c:pt idx="957">
                  <c:v>1.59564360391578</c:v>
                </c:pt>
                <c:pt idx="958">
                  <c:v>1.595806751327359</c:v>
                </c:pt>
                <c:pt idx="959">
                  <c:v>1.595968856297828</c:v>
                </c:pt>
                <c:pt idx="960">
                  <c:v>1.596129928623811</c:v>
                </c:pt>
                <c:pt idx="961">
                  <c:v>1.596289977286702</c:v>
                </c:pt>
                <c:pt idx="962">
                  <c:v>1.59644900898228</c:v>
                </c:pt>
                <c:pt idx="963">
                  <c:v>1.59660703351822</c:v>
                </c:pt>
                <c:pt idx="964">
                  <c:v>1.59676406068113</c:v>
                </c:pt>
                <c:pt idx="965">
                  <c:v>1.596920100236777</c:v>
                </c:pt>
                <c:pt idx="966">
                  <c:v>1.597075161930283</c:v>
                </c:pt>
                <c:pt idx="967">
                  <c:v>1.597229255593819</c:v>
                </c:pt>
                <c:pt idx="968">
                  <c:v>1.5973823915288</c:v>
                </c:pt>
                <c:pt idx="969">
                  <c:v>1.597534579686827</c:v>
                </c:pt>
                <c:pt idx="970">
                  <c:v>1.597685829715002</c:v>
                </c:pt>
                <c:pt idx="971">
                  <c:v>1.597836152034915</c:v>
                </c:pt>
                <c:pt idx="972">
                  <c:v>1.597985556398473</c:v>
                </c:pt>
                <c:pt idx="973">
                  <c:v>1.598134052379287</c:v>
                </c:pt>
                <c:pt idx="974">
                  <c:v>1.598281649532459</c:v>
                </c:pt>
                <c:pt idx="975">
                  <c:v>1.598428357395045</c:v>
                </c:pt>
                <c:pt idx="976">
                  <c:v>1.598574185486252</c:v>
                </c:pt>
                <c:pt idx="977">
                  <c:v>1.598719143760432</c:v>
                </c:pt>
                <c:pt idx="978">
                  <c:v>1.598863242139469</c:v>
                </c:pt>
                <c:pt idx="979">
                  <c:v>1.599006490100196</c:v>
                </c:pt>
                <c:pt idx="980">
                  <c:v>1.599148897537458</c:v>
                </c:pt>
                <c:pt idx="981">
                  <c:v>1.599290474252831</c:v>
                </c:pt>
                <c:pt idx="982">
                  <c:v>1.599431229669905</c:v>
                </c:pt>
                <c:pt idx="983">
                  <c:v>1.599571173159839</c:v>
                </c:pt>
                <c:pt idx="984">
                  <c:v>1.599710314078282</c:v>
                </c:pt>
                <c:pt idx="985">
                  <c:v>1.599848661765574</c:v>
                </c:pt>
                <c:pt idx="986">
                  <c:v>1.599986225782688</c:v>
                </c:pt>
                <c:pt idx="987">
                  <c:v>1.600123015904229</c:v>
                </c:pt>
                <c:pt idx="988">
                  <c:v>1.600259041552482</c:v>
                </c:pt>
                <c:pt idx="989">
                  <c:v>1.600394312204185</c:v>
                </c:pt>
                <c:pt idx="990">
                  <c:v>1.600528837575508</c:v>
                </c:pt>
                <c:pt idx="991">
                  <c:v>1.600662626999416</c:v>
                </c:pt>
                <c:pt idx="992">
                  <c:v>1.600795689690462</c:v>
                </c:pt>
                <c:pt idx="993">
                  <c:v>1.600928034850152</c:v>
                </c:pt>
                <c:pt idx="994">
                  <c:v>1.601059671667141</c:v>
                </c:pt>
                <c:pt idx="995">
                  <c:v>1.601190609410967</c:v>
                </c:pt>
                <c:pt idx="996">
                  <c:v>1.601320857613837</c:v>
                </c:pt>
                <c:pt idx="997">
                  <c:v>1.601450425667048</c:v>
                </c:pt>
                <c:pt idx="998">
                  <c:v>1.601579322743962</c:v>
                </c:pt>
                <c:pt idx="999">
                  <c:v>1.601707558359751</c:v>
                </c:pt>
                <c:pt idx="1000">
                  <c:v>1.601835141774072</c:v>
                </c:pt>
                <c:pt idx="1001">
                  <c:v>1.601962082073012</c:v>
                </c:pt>
                <c:pt idx="1002">
                  <c:v>1.602088388331943</c:v>
                </c:pt>
                <c:pt idx="1003">
                  <c:v>1.602214069615725</c:v>
                </c:pt>
                <c:pt idx="1004">
                  <c:v>1.60233913499457</c:v>
                </c:pt>
                <c:pt idx="1005">
                  <c:v>1.602463593698201</c:v>
                </c:pt>
                <c:pt idx="1006">
                  <c:v>1.602587455020473</c:v>
                </c:pt>
                <c:pt idx="1007">
                  <c:v>1.602710727979907</c:v>
                </c:pt>
                <c:pt idx="1008">
                  <c:v>1.602833422096755</c:v>
                </c:pt>
                <c:pt idx="1009">
                  <c:v>1.602955546764965</c:v>
                </c:pt>
                <c:pt idx="1010">
                  <c:v>1.603077111001627</c:v>
                </c:pt>
                <c:pt idx="1011">
                  <c:v>1.603198123777184</c:v>
                </c:pt>
                <c:pt idx="1012">
                  <c:v>1.603318594053942</c:v>
                </c:pt>
                <c:pt idx="1013">
                  <c:v>1.603438530786263</c:v>
                </c:pt>
                <c:pt idx="1014">
                  <c:v>1.603557943220141</c:v>
                </c:pt>
                <c:pt idx="1015">
                  <c:v>1.603676841086712</c:v>
                </c:pt>
                <c:pt idx="1016">
                  <c:v>1.603795233401322</c:v>
                </c:pt>
                <c:pt idx="1017">
                  <c:v>1.603913129449876</c:v>
                </c:pt>
                <c:pt idx="1018">
                  <c:v>1.604030538710571</c:v>
                </c:pt>
                <c:pt idx="1019">
                  <c:v>1.604147470218312</c:v>
                </c:pt>
                <c:pt idx="1020">
                  <c:v>1.604263932852897</c:v>
                </c:pt>
                <c:pt idx="1021">
                  <c:v>1.604379935488748</c:v>
                </c:pt>
                <c:pt idx="1022">
                  <c:v>1.604495486995092</c:v>
                </c:pt>
                <c:pt idx="1023">
                  <c:v>1.604610596392273</c:v>
                </c:pt>
                <c:pt idx="1024">
                  <c:v>1.60472527315124</c:v>
                </c:pt>
                <c:pt idx="1025">
                  <c:v>1.604839526388368</c:v>
                </c:pt>
                <c:pt idx="1026">
                  <c:v>1.604953365195438</c:v>
                </c:pt>
                <c:pt idx="1027">
                  <c:v>1.605066799232484</c:v>
                </c:pt>
                <c:pt idx="1028">
                  <c:v>1.605179837668664</c:v>
                </c:pt>
                <c:pt idx="1029">
                  <c:v>1.605292489320129</c:v>
                </c:pt>
                <c:pt idx="1030">
                  <c:v>1.605404763000485</c:v>
                </c:pt>
                <c:pt idx="1031">
                  <c:v>1.605516667520986</c:v>
                </c:pt>
                <c:pt idx="1032">
                  <c:v>1.605628211690718</c:v>
                </c:pt>
                <c:pt idx="1033">
                  <c:v>1.60573940431679</c:v>
                </c:pt>
                <c:pt idx="1034">
                  <c:v>1.605850254204516</c:v>
                </c:pt>
                <c:pt idx="1035">
                  <c:v>1.605960770234058</c:v>
                </c:pt>
                <c:pt idx="1036">
                  <c:v>1.60607096267825</c:v>
                </c:pt>
                <c:pt idx="1037">
                  <c:v>1.606180841164896</c:v>
                </c:pt>
                <c:pt idx="1038">
                  <c:v>1.606290414476453</c:v>
                </c:pt>
                <c:pt idx="1039">
                  <c:v>1.606399691395643</c:v>
                </c:pt>
                <c:pt idx="1040">
                  <c:v>1.606508680705635</c:v>
                </c:pt>
                <c:pt idx="1041">
                  <c:v>1.606617391190234</c:v>
                </c:pt>
                <c:pt idx="1042">
                  <c:v>1.606725831634058</c:v>
                </c:pt>
                <c:pt idx="1043">
                  <c:v>1.606834010822729</c:v>
                </c:pt>
                <c:pt idx="1044">
                  <c:v>1.606941937543051</c:v>
                </c:pt>
                <c:pt idx="1045">
                  <c:v>1.607049621258794</c:v>
                </c:pt>
                <c:pt idx="1046">
                  <c:v>1.607157071346624</c:v>
                </c:pt>
                <c:pt idx="1047">
                  <c:v>1.607264296663375</c:v>
                </c:pt>
                <c:pt idx="1048">
                  <c:v>1.607371305995965</c:v>
                </c:pt>
                <c:pt idx="1049">
                  <c:v>1.607478108134044</c:v>
                </c:pt>
                <c:pt idx="1050">
                  <c:v>1.607584711870181</c:v>
                </c:pt>
                <c:pt idx="1051">
                  <c:v>1.607691126000036</c:v>
                </c:pt>
                <c:pt idx="1052">
                  <c:v>1.607797359322538</c:v>
                </c:pt>
                <c:pt idx="1053">
                  <c:v>1.607903420640068</c:v>
                </c:pt>
                <c:pt idx="1054">
                  <c:v>1.608009316506028</c:v>
                </c:pt>
                <c:pt idx="1055">
                  <c:v>1.608115052301205</c:v>
                </c:pt>
                <c:pt idx="1056">
                  <c:v>1.608220636169293</c:v>
                </c:pt>
                <c:pt idx="1057">
                  <c:v>1.608326076946235</c:v>
                </c:pt>
                <c:pt idx="1058">
                  <c:v>1.608431383469109</c:v>
                </c:pt>
                <c:pt idx="1059">
                  <c:v>1.608536564576292</c:v>
                </c:pt>
                <c:pt idx="1060">
                  <c:v>1.608641629107625</c:v>
                </c:pt>
                <c:pt idx="1061">
                  <c:v>1.608746585904574</c:v>
                </c:pt>
                <c:pt idx="1062">
                  <c:v>1.608851443810394</c:v>
                </c:pt>
                <c:pt idx="1063">
                  <c:v>1.608956208669338</c:v>
                </c:pt>
                <c:pt idx="1064">
                  <c:v>1.60906087861583</c:v>
                </c:pt>
                <c:pt idx="1065">
                  <c:v>1.609165460492423</c:v>
                </c:pt>
                <c:pt idx="1066">
                  <c:v>1.609269963170394</c:v>
                </c:pt>
                <c:pt idx="1067">
                  <c:v>1.609374395515598</c:v>
                </c:pt>
                <c:pt idx="1068">
                  <c:v>1.609478766388623</c:v>
                </c:pt>
                <c:pt idx="1069">
                  <c:v>1.609583084644936</c:v>
                </c:pt>
                <c:pt idx="1070">
                  <c:v>1.609687359135032</c:v>
                </c:pt>
                <c:pt idx="1071">
                  <c:v>1.60979159870457</c:v>
                </c:pt>
                <c:pt idx="1072">
                  <c:v>1.609895812194525</c:v>
                </c:pt>
                <c:pt idx="1073">
                  <c:v>1.61</c:v>
                </c:pt>
              </c:numCache>
            </c:numRef>
          </c:xVal>
          <c:yVal>
            <c:numRef>
              <c:f>'[Ti-V 650C 2400h-data.xls]Sheet1'!$H$3:$H$1076</c:f>
              <c:numCache>
                <c:formatCode>General</c:formatCode>
                <c:ptCount val="1074"/>
                <c:pt idx="0">
                  <c:v>1.71929419631899E-16</c:v>
                </c:pt>
                <c:pt idx="1">
                  <c:v>1.71892458692811E-16</c:v>
                </c:pt>
                <c:pt idx="2">
                  <c:v>1.71855662071542E-16</c:v>
                </c:pt>
                <c:pt idx="3">
                  <c:v>1.71819025774988E-16</c:v>
                </c:pt>
                <c:pt idx="4">
                  <c:v>1.71782546339153E-16</c:v>
                </c:pt>
                <c:pt idx="5">
                  <c:v>1.71746220948522E-16</c:v>
                </c:pt>
                <c:pt idx="6">
                  <c:v>1.71710046340232E-16</c:v>
                </c:pt>
                <c:pt idx="7">
                  <c:v>1.7167401880187E-16</c:v>
                </c:pt>
                <c:pt idx="8">
                  <c:v>1.71638134670958E-16</c:v>
                </c:pt>
                <c:pt idx="9">
                  <c:v>1.71602390361059E-16</c:v>
                </c:pt>
                <c:pt idx="10">
                  <c:v>1.71566782361982E-16</c:v>
                </c:pt>
                <c:pt idx="11">
                  <c:v>1.71531307240003E-16</c:v>
                </c:pt>
                <c:pt idx="12">
                  <c:v>1.71495961638106E-16</c:v>
                </c:pt>
                <c:pt idx="13">
                  <c:v>1.71460742276254E-16</c:v>
                </c:pt>
                <c:pt idx="14">
                  <c:v>1.71425645623394E-16</c:v>
                </c:pt>
                <c:pt idx="15">
                  <c:v>1.71390668439109E-16</c:v>
                </c:pt>
                <c:pt idx="16">
                  <c:v>1.71355807619593E-16</c:v>
                </c:pt>
                <c:pt idx="17">
                  <c:v>1.71321060206509E-16</c:v>
                </c:pt>
                <c:pt idx="18">
                  <c:v>1.7128642352525E-16</c:v>
                </c:pt>
                <c:pt idx="19">
                  <c:v>1.71251894954251E-16</c:v>
                </c:pt>
                <c:pt idx="20">
                  <c:v>1.71217471921176E-16</c:v>
                </c:pt>
                <c:pt idx="21">
                  <c:v>1.71183151771855E-16</c:v>
                </c:pt>
                <c:pt idx="22">
                  <c:v>1.71148931932394E-16</c:v>
                </c:pt>
                <c:pt idx="23">
                  <c:v>1.7111480990964E-16</c:v>
                </c:pt>
                <c:pt idx="24">
                  <c:v>1.71080783291644E-16</c:v>
                </c:pt>
                <c:pt idx="25">
                  <c:v>1.71046849748165E-16</c:v>
                </c:pt>
                <c:pt idx="26">
                  <c:v>1.71013007031182E-16</c:v>
                </c:pt>
                <c:pt idx="27">
                  <c:v>1.70979253043054E-16</c:v>
                </c:pt>
                <c:pt idx="28">
                  <c:v>1.70945585821549E-16</c:v>
                </c:pt>
                <c:pt idx="29">
                  <c:v>1.70912003570999E-16</c:v>
                </c:pt>
                <c:pt idx="30">
                  <c:v>1.70878504368804E-16</c:v>
                </c:pt>
                <c:pt idx="31">
                  <c:v>1.70845086390457E-16</c:v>
                </c:pt>
                <c:pt idx="32">
                  <c:v>1.70811747912979E-16</c:v>
                </c:pt>
                <c:pt idx="33">
                  <c:v>1.70778487433615E-16</c:v>
                </c:pt>
                <c:pt idx="34">
                  <c:v>1.70745303377339E-16</c:v>
                </c:pt>
                <c:pt idx="35">
                  <c:v>1.70712194249206E-16</c:v>
                </c:pt>
                <c:pt idx="36">
                  <c:v>1.70679158642964E-16</c:v>
                </c:pt>
                <c:pt idx="37">
                  <c:v>1.70646195241753E-16</c:v>
                </c:pt>
                <c:pt idx="38">
                  <c:v>1.70613302818845E-16</c:v>
                </c:pt>
                <c:pt idx="39">
                  <c:v>1.7058048023841E-16</c:v>
                </c:pt>
                <c:pt idx="40">
                  <c:v>1.70547726456274E-16</c:v>
                </c:pt>
                <c:pt idx="41">
                  <c:v>1.70515040475649E-16</c:v>
                </c:pt>
                <c:pt idx="42">
                  <c:v>1.70482421330117E-16</c:v>
                </c:pt>
                <c:pt idx="43">
                  <c:v>1.70449868155721E-16</c:v>
                </c:pt>
                <c:pt idx="44">
                  <c:v>1.70417380289676E-16</c:v>
                </c:pt>
                <c:pt idx="45">
                  <c:v>1.70384957164965E-16</c:v>
                </c:pt>
                <c:pt idx="46">
                  <c:v>1.70352598354106E-16</c:v>
                </c:pt>
                <c:pt idx="47">
                  <c:v>1.70320303539526E-16</c:v>
                </c:pt>
                <c:pt idx="48">
                  <c:v>1.70288072451393E-16</c:v>
                </c:pt>
                <c:pt idx="49">
                  <c:v>1.70255904912274E-16</c:v>
                </c:pt>
                <c:pt idx="50">
                  <c:v>1.70223800845247E-16</c:v>
                </c:pt>
                <c:pt idx="51">
                  <c:v>1.70191760274863E-16</c:v>
                </c:pt>
                <c:pt idx="52">
                  <c:v>1.7015978332817E-16</c:v>
                </c:pt>
                <c:pt idx="53">
                  <c:v>1.70127870235759E-16</c:v>
                </c:pt>
                <c:pt idx="54">
                  <c:v>1.70096021332792E-16</c:v>
                </c:pt>
                <c:pt idx="55">
                  <c:v>1.70064237060098E-16</c:v>
                </c:pt>
                <c:pt idx="56">
                  <c:v>1.70032518012584E-16</c:v>
                </c:pt>
                <c:pt idx="57">
                  <c:v>1.70000864848238E-16</c:v>
                </c:pt>
                <c:pt idx="58">
                  <c:v>1.6996927833118E-16</c:v>
                </c:pt>
                <c:pt idx="59">
                  <c:v>1.69937759334376E-16</c:v>
                </c:pt>
                <c:pt idx="60">
                  <c:v>1.69906308881517E-16</c:v>
                </c:pt>
                <c:pt idx="61">
                  <c:v>1.69874928084545E-16</c:v>
                </c:pt>
                <c:pt idx="62">
                  <c:v>1.69843618162011E-16</c:v>
                </c:pt>
                <c:pt idx="63">
                  <c:v>1.69812380437048E-16</c:v>
                </c:pt>
                <c:pt idx="64">
                  <c:v>1.69781216348873E-16</c:v>
                </c:pt>
                <c:pt idx="65">
                  <c:v>1.69750127454037E-16</c:v>
                </c:pt>
                <c:pt idx="66">
                  <c:v>1.69719115427678E-16</c:v>
                </c:pt>
                <c:pt idx="67">
                  <c:v>1.69688182064823E-16</c:v>
                </c:pt>
                <c:pt idx="68">
                  <c:v>1.69657329281659E-16</c:v>
                </c:pt>
                <c:pt idx="69">
                  <c:v>1.69626559136331E-16</c:v>
                </c:pt>
                <c:pt idx="70">
                  <c:v>1.69595873819073E-16</c:v>
                </c:pt>
                <c:pt idx="71">
                  <c:v>1.69565275636453E-16</c:v>
                </c:pt>
                <c:pt idx="72">
                  <c:v>1.69534767000047E-16</c:v>
                </c:pt>
                <c:pt idx="73">
                  <c:v>1.69504350464177E-16</c:v>
                </c:pt>
                <c:pt idx="74">
                  <c:v>1.69474028724353E-16</c:v>
                </c:pt>
                <c:pt idx="75">
                  <c:v>1.69443804640072E-16</c:v>
                </c:pt>
                <c:pt idx="76">
                  <c:v>1.69413681138897E-16</c:v>
                </c:pt>
                <c:pt idx="77">
                  <c:v>1.69383661281417E-16</c:v>
                </c:pt>
                <c:pt idx="78">
                  <c:v>1.69353748263192E-16</c:v>
                </c:pt>
                <c:pt idx="79">
                  <c:v>1.69323945416212E-16</c:v>
                </c:pt>
                <c:pt idx="80">
                  <c:v>1.69294256210386E-16</c:v>
                </c:pt>
                <c:pt idx="81">
                  <c:v>1.69264684255021E-16</c:v>
                </c:pt>
                <c:pt idx="82">
                  <c:v>1.69235233300342E-16</c:v>
                </c:pt>
                <c:pt idx="83">
                  <c:v>1.69205907252051E-16</c:v>
                </c:pt>
                <c:pt idx="84">
                  <c:v>1.69176710158957E-16</c:v>
                </c:pt>
                <c:pt idx="85">
                  <c:v>1.69147646212225E-16</c:v>
                </c:pt>
                <c:pt idx="86">
                  <c:v>1.69118719739033E-16</c:v>
                </c:pt>
                <c:pt idx="87">
                  <c:v>1.69089935213146E-16</c:v>
                </c:pt>
                <c:pt idx="88">
                  <c:v>1.69061297253073E-16</c:v>
                </c:pt>
                <c:pt idx="89">
                  <c:v>1.69032810628117E-16</c:v>
                </c:pt>
                <c:pt idx="90">
                  <c:v>1.69004480270567E-16</c:v>
                </c:pt>
                <c:pt idx="91">
                  <c:v>1.68976311267708E-16</c:v>
                </c:pt>
                <c:pt idx="92">
                  <c:v>1.68948308863434E-16</c:v>
                </c:pt>
                <c:pt idx="93">
                  <c:v>1.68920478459886E-16</c:v>
                </c:pt>
                <c:pt idx="94">
                  <c:v>1.68892825619075E-16</c:v>
                </c:pt>
                <c:pt idx="95">
                  <c:v>1.68865356064552E-16</c:v>
                </c:pt>
                <c:pt idx="96">
                  <c:v>1.68838075682944E-16</c:v>
                </c:pt>
                <c:pt idx="97">
                  <c:v>1.68810990525629E-16</c:v>
                </c:pt>
                <c:pt idx="98">
                  <c:v>1.68784106809212E-16</c:v>
                </c:pt>
                <c:pt idx="99">
                  <c:v>1.68757430919973E-16</c:v>
                </c:pt>
                <c:pt idx="100">
                  <c:v>1.68730969414169E-16</c:v>
                </c:pt>
                <c:pt idx="101">
                  <c:v>1.68704729019598E-16</c:v>
                </c:pt>
                <c:pt idx="102">
                  <c:v>1.68678716636671E-16</c:v>
                </c:pt>
                <c:pt idx="103">
                  <c:v>1.68652939341263E-16</c:v>
                </c:pt>
                <c:pt idx="104">
                  <c:v>1.68627404385969E-16</c:v>
                </c:pt>
                <c:pt idx="105">
                  <c:v>1.68602119201773E-16</c:v>
                </c:pt>
                <c:pt idx="106">
                  <c:v>1.68577091399681E-16</c:v>
                </c:pt>
                <c:pt idx="107">
                  <c:v>1.6855232877243E-16</c:v>
                </c:pt>
                <c:pt idx="108">
                  <c:v>1.68527839296192E-16</c:v>
                </c:pt>
                <c:pt idx="109">
                  <c:v>1.68503631132273E-16</c:v>
                </c:pt>
                <c:pt idx="110">
                  <c:v>1.6847971262883E-16</c:v>
                </c:pt>
                <c:pt idx="111">
                  <c:v>1.68456092319719E-16</c:v>
                </c:pt>
                <c:pt idx="112">
                  <c:v>1.68432778927482E-16</c:v>
                </c:pt>
                <c:pt idx="113">
                  <c:v>1.68409781371038E-16</c:v>
                </c:pt>
                <c:pt idx="114">
                  <c:v>1.68387108764016E-16</c:v>
                </c:pt>
                <c:pt idx="115">
                  <c:v>1.68364770416789E-16</c:v>
                </c:pt>
                <c:pt idx="116">
                  <c:v>1.68342775838381E-16</c:v>
                </c:pt>
                <c:pt idx="117">
                  <c:v>1.68321134735302E-16</c:v>
                </c:pt>
                <c:pt idx="118">
                  <c:v>1.68299857011524E-16</c:v>
                </c:pt>
                <c:pt idx="119">
                  <c:v>1.6827895277284E-16</c:v>
                </c:pt>
                <c:pt idx="120">
                  <c:v>1.68258432328757E-16</c:v>
                </c:pt>
                <c:pt idx="121">
                  <c:v>1.6823830619413E-16</c:v>
                </c:pt>
                <c:pt idx="122">
                  <c:v>1.68218585090816E-16</c:v>
                </c:pt>
                <c:pt idx="123">
                  <c:v>1.68199279949297E-16</c:v>
                </c:pt>
                <c:pt idx="124">
                  <c:v>1.68180401910307E-16</c:v>
                </c:pt>
                <c:pt idx="125">
                  <c:v>1.68161962329358E-16</c:v>
                </c:pt>
                <c:pt idx="126">
                  <c:v>1.6814397277314E-16</c:v>
                </c:pt>
                <c:pt idx="127">
                  <c:v>1.68126445022303E-16</c:v>
                </c:pt>
                <c:pt idx="128">
                  <c:v>1.68109391072808E-16</c:v>
                </c:pt>
                <c:pt idx="129">
                  <c:v>1.68092823139189E-16</c:v>
                </c:pt>
                <c:pt idx="130">
                  <c:v>1.68076753655616E-16</c:v>
                </c:pt>
                <c:pt idx="131">
                  <c:v>1.68061195277336E-16</c:v>
                </c:pt>
                <c:pt idx="132">
                  <c:v>1.68046160881926E-16</c:v>
                </c:pt>
                <c:pt idx="133">
                  <c:v>1.68031663571308E-16</c:v>
                </c:pt>
                <c:pt idx="134">
                  <c:v>1.68017716673263E-16</c:v>
                </c:pt>
                <c:pt idx="135">
                  <c:v>1.68004333742822E-16</c:v>
                </c:pt>
                <c:pt idx="136">
                  <c:v>1.67991528563702E-16</c:v>
                </c:pt>
                <c:pt idx="137">
                  <c:v>1.67979315149698E-16</c:v>
                </c:pt>
                <c:pt idx="138">
                  <c:v>1.67967707745939E-16</c:v>
                </c:pt>
                <c:pt idx="139">
                  <c:v>1.67956720829973E-16</c:v>
                </c:pt>
                <c:pt idx="140">
                  <c:v>1.67946369112873E-16</c:v>
                </c:pt>
                <c:pt idx="141">
                  <c:v>1.67936667541776E-16</c:v>
                </c:pt>
                <c:pt idx="142">
                  <c:v>1.67927631300703E-16</c:v>
                </c:pt>
                <c:pt idx="143">
                  <c:v>1.6791927581142E-16</c:v>
                </c:pt>
                <c:pt idx="144">
                  <c:v>1.6791161673215E-16</c:v>
                </c:pt>
                <c:pt idx="145">
                  <c:v>1.67904669963925E-16</c:v>
                </c:pt>
                <c:pt idx="146">
                  <c:v>1.67898451650553E-16</c:v>
                </c:pt>
                <c:pt idx="147">
                  <c:v>1.67892978178737E-16</c:v>
                </c:pt>
                <c:pt idx="148">
                  <c:v>1.6788826617916E-16</c:v>
                </c:pt>
                <c:pt idx="149">
                  <c:v>1.67884332527486E-16</c:v>
                </c:pt>
                <c:pt idx="150">
                  <c:v>1.67881194345361E-16</c:v>
                </c:pt>
                <c:pt idx="151">
                  <c:v>1.67878869001329E-16</c:v>
                </c:pt>
                <c:pt idx="152">
                  <c:v>1.67877374111727E-16</c:v>
                </c:pt>
                <c:pt idx="153">
                  <c:v>1.67876727541607E-16</c:v>
                </c:pt>
                <c:pt idx="154">
                  <c:v>1.67876947406327E-16</c:v>
                </c:pt>
                <c:pt idx="155">
                  <c:v>1.67878052072573E-16</c:v>
                </c:pt>
                <c:pt idx="156">
                  <c:v>1.67880060158285E-16</c:v>
                </c:pt>
                <c:pt idx="157">
                  <c:v>1.67882990533009E-16</c:v>
                </c:pt>
                <c:pt idx="158">
                  <c:v>1.67886862317133E-16</c:v>
                </c:pt>
                <c:pt idx="159">
                  <c:v>1.67891694883962E-16</c:v>
                </c:pt>
                <c:pt idx="160">
                  <c:v>1.67897507860239E-16</c:v>
                </c:pt>
                <c:pt idx="161">
                  <c:v>1.67904321126566E-16</c:v>
                </c:pt>
                <c:pt idx="162">
                  <c:v>1.67912154817702E-16</c:v>
                </c:pt>
                <c:pt idx="163">
                  <c:v>1.67921029322905E-16</c:v>
                </c:pt>
                <c:pt idx="164">
                  <c:v>1.67930965286172E-16</c:v>
                </c:pt>
                <c:pt idx="165">
                  <c:v>1.67941983606461E-16</c:v>
                </c:pt>
                <c:pt idx="166">
                  <c:v>1.67954105437812E-16</c:v>
                </c:pt>
                <c:pt idx="167">
                  <c:v>1.6796735218941E-16</c:v>
                </c:pt>
                <c:pt idx="168">
                  <c:v>1.67981745525602E-16</c:v>
                </c:pt>
                <c:pt idx="169">
                  <c:v>1.67997307365825E-16</c:v>
                </c:pt>
                <c:pt idx="170">
                  <c:v>1.68014059884455E-16</c:v>
                </c:pt>
                <c:pt idx="171">
                  <c:v>1.68032025510606E-16</c:v>
                </c:pt>
                <c:pt idx="172">
                  <c:v>1.68051226927852E-16</c:v>
                </c:pt>
                <c:pt idx="173">
                  <c:v>1.68071687073854E-16</c:v>
                </c:pt>
                <c:pt idx="174">
                  <c:v>1.68093429139925E-16</c:v>
                </c:pt>
                <c:pt idx="175">
                  <c:v>1.68116476570529E-16</c:v>
                </c:pt>
                <c:pt idx="176">
                  <c:v>1.68140853062668E-16</c:v>
                </c:pt>
                <c:pt idx="177">
                  <c:v>1.68166582565219E-16</c:v>
                </c:pt>
                <c:pt idx="178">
                  <c:v>1.68193689278164E-16</c:v>
                </c:pt>
                <c:pt idx="179">
                  <c:v>1.68222197651766E-16</c:v>
                </c:pt>
                <c:pt idx="180">
                  <c:v>1.68252132391052E-16</c:v>
                </c:pt>
                <c:pt idx="181">
                  <c:v>1.68283518486109E-16</c:v>
                </c:pt>
                <c:pt idx="182">
                  <c:v>1.68316381171985E-16</c:v>
                </c:pt>
                <c:pt idx="183">
                  <c:v>1.68350745914815E-16</c:v>
                </c:pt>
                <c:pt idx="184">
                  <c:v>1.68386638419887E-16</c:v>
                </c:pt>
                <c:pt idx="185">
                  <c:v>1.6842408466627E-16</c:v>
                </c:pt>
                <c:pt idx="186">
                  <c:v>1.68463110914095E-16</c:v>
                </c:pt>
                <c:pt idx="187">
                  <c:v>1.68503743641203E-16</c:v>
                </c:pt>
                <c:pt idx="188">
                  <c:v>1.68546009542224E-16</c:v>
                </c:pt>
                <c:pt idx="189">
                  <c:v>1.68589935551374E-16</c:v>
                </c:pt>
                <c:pt idx="190">
                  <c:v>1.68635548840677E-16</c:v>
                </c:pt>
                <c:pt idx="191">
                  <c:v>1.6868287681808E-16</c:v>
                </c:pt>
                <c:pt idx="192">
                  <c:v>1.68731947125461E-16</c:v>
                </c:pt>
                <c:pt idx="193">
                  <c:v>1.68782787636555E-16</c:v>
                </c:pt>
                <c:pt idx="194">
                  <c:v>1.68835426482558E-16</c:v>
                </c:pt>
                <c:pt idx="195">
                  <c:v>1.68889892047647E-16</c:v>
                </c:pt>
                <c:pt idx="196">
                  <c:v>1.68946213004048E-16</c:v>
                </c:pt>
                <c:pt idx="197">
                  <c:v>1.69004418155873E-16</c:v>
                </c:pt>
                <c:pt idx="198">
                  <c:v>1.6906453652979E-16</c:v>
                </c:pt>
                <c:pt idx="199">
                  <c:v>1.69126597406604E-16</c:v>
                </c:pt>
                <c:pt idx="200">
                  <c:v>1.69190630459183E-16</c:v>
                </c:pt>
                <c:pt idx="201">
                  <c:v>1.69256665392207E-16</c:v>
                </c:pt>
                <c:pt idx="202">
                  <c:v>1.6932473212204E-16</c:v>
                </c:pt>
                <c:pt idx="203">
                  <c:v>1.69394860773628E-16</c:v>
                </c:pt>
                <c:pt idx="204">
                  <c:v>1.69467081677335E-16</c:v>
                </c:pt>
                <c:pt idx="205">
                  <c:v>1.69541425365625E-16</c:v>
                </c:pt>
                <c:pt idx="206">
                  <c:v>1.69617922569657E-16</c:v>
                </c:pt>
                <c:pt idx="207">
                  <c:v>1.69696604216095E-16</c:v>
                </c:pt>
                <c:pt idx="208">
                  <c:v>1.69777501434476E-16</c:v>
                </c:pt>
                <c:pt idx="209">
                  <c:v>1.69860645907662E-16</c:v>
                </c:pt>
                <c:pt idx="210">
                  <c:v>1.6994606935589E-16</c:v>
                </c:pt>
                <c:pt idx="211">
                  <c:v>1.70033803515633E-16</c:v>
                </c:pt>
                <c:pt idx="212">
                  <c:v>1.7012388030245E-16</c:v>
                </c:pt>
                <c:pt idx="213">
                  <c:v>1.7021633217328E-16</c:v>
                </c:pt>
                <c:pt idx="214">
                  <c:v>1.70311191719051E-16</c:v>
                </c:pt>
                <c:pt idx="215">
                  <c:v>1.70408491600188E-16</c:v>
                </c:pt>
                <c:pt idx="216">
                  <c:v>1.70508264499618E-16</c:v>
                </c:pt>
                <c:pt idx="217">
                  <c:v>1.7061054326187E-16</c:v>
                </c:pt>
                <c:pt idx="218">
                  <c:v>1.70715360888463E-16</c:v>
                </c:pt>
                <c:pt idx="219">
                  <c:v>1.70822750533157E-16</c:v>
                </c:pt>
                <c:pt idx="220">
                  <c:v>1.70932745497116E-16</c:v>
                </c:pt>
                <c:pt idx="221">
                  <c:v>1.7104537922395E-16</c:v>
                </c:pt>
                <c:pt idx="222">
                  <c:v>1.71160685400576E-16</c:v>
                </c:pt>
                <c:pt idx="223">
                  <c:v>1.71278698313498E-16</c:v>
                </c:pt>
                <c:pt idx="224">
                  <c:v>1.71399452051155E-16</c:v>
                </c:pt>
                <c:pt idx="225">
                  <c:v>1.71522980705007E-16</c:v>
                </c:pt>
                <c:pt idx="226">
                  <c:v>1.71649318472108E-16</c:v>
                </c:pt>
                <c:pt idx="227">
                  <c:v>1.71778499841666E-16</c:v>
                </c:pt>
                <c:pt idx="228">
                  <c:v>1.7191055942449E-16</c:v>
                </c:pt>
                <c:pt idx="229">
                  <c:v>1.72045531820416E-16</c:v>
                </c:pt>
                <c:pt idx="230">
                  <c:v>1.72183451672137E-16</c:v>
                </c:pt>
                <c:pt idx="231">
                  <c:v>1.7232435371534E-16</c:v>
                </c:pt>
                <c:pt idx="232">
                  <c:v>1.72468272772644E-16</c:v>
                </c:pt>
                <c:pt idx="233">
                  <c:v>1.72615243747459E-16</c:v>
                </c:pt>
                <c:pt idx="234">
                  <c:v>1.72765301617724E-16</c:v>
                </c:pt>
                <c:pt idx="235">
                  <c:v>1.72918481429542E-16</c:v>
                </c:pt>
                <c:pt idx="236">
                  <c:v>1.73074818668279E-16</c:v>
                </c:pt>
                <c:pt idx="237">
                  <c:v>1.73234348910776E-16</c:v>
                </c:pt>
                <c:pt idx="238">
                  <c:v>1.73397107842876E-16</c:v>
                </c:pt>
                <c:pt idx="239">
                  <c:v>1.73563130821663E-16</c:v>
                </c:pt>
                <c:pt idx="240">
                  <c:v>1.73732453633615E-16</c:v>
                </c:pt>
                <c:pt idx="241">
                  <c:v>1.73905112643962E-16</c:v>
                </c:pt>
                <c:pt idx="242">
                  <c:v>1.74081145074189E-16</c:v>
                </c:pt>
                <c:pt idx="243">
                  <c:v>1.74260586647137E-16</c:v>
                </c:pt>
                <c:pt idx="244">
                  <c:v>1.74443473106111E-16</c:v>
                </c:pt>
                <c:pt idx="245">
                  <c:v>1.7462984020785E-16</c:v>
                </c:pt>
                <c:pt idx="246">
                  <c:v>1.74819723715424E-16</c:v>
                </c:pt>
                <c:pt idx="247">
                  <c:v>1.75013159391041E-16</c:v>
                </c:pt>
                <c:pt idx="248">
                  <c:v>1.75210182988792E-16</c:v>
                </c:pt>
                <c:pt idx="249">
                  <c:v>1.75410830458167E-16</c:v>
                </c:pt>
                <c:pt idx="250">
                  <c:v>1.7561513823287E-16</c:v>
                </c:pt>
                <c:pt idx="251">
                  <c:v>1.75823144961418E-16</c:v>
                </c:pt>
                <c:pt idx="252">
                  <c:v>1.76034886941736E-16</c:v>
                </c:pt>
                <c:pt idx="253">
                  <c:v>1.76250400113406E-16</c:v>
                </c:pt>
                <c:pt idx="254">
                  <c:v>1.76469720374687E-16</c:v>
                </c:pt>
                <c:pt idx="255">
                  <c:v>1.76692887283737E-16</c:v>
                </c:pt>
                <c:pt idx="256">
                  <c:v>1.76919937597815E-16</c:v>
                </c:pt>
                <c:pt idx="257">
                  <c:v>1.77150907501777E-16</c:v>
                </c:pt>
                <c:pt idx="258">
                  <c:v>1.77385833018346E-16</c:v>
                </c:pt>
                <c:pt idx="259">
                  <c:v>1.77624750103116E-16</c:v>
                </c:pt>
                <c:pt idx="260">
                  <c:v>1.77867694636987E-16</c:v>
                </c:pt>
                <c:pt idx="261">
                  <c:v>1.78114702418543E-16</c:v>
                </c:pt>
                <c:pt idx="262">
                  <c:v>1.78365809156417E-16</c:v>
                </c:pt>
                <c:pt idx="263">
                  <c:v>1.78621050461602E-16</c:v>
                </c:pt>
                <c:pt idx="264">
                  <c:v>1.78880464089175E-16</c:v>
                </c:pt>
                <c:pt idx="265">
                  <c:v>1.79144087859985E-16</c:v>
                </c:pt>
                <c:pt idx="266">
                  <c:v>1.79411957529684E-16</c:v>
                </c:pt>
                <c:pt idx="267">
                  <c:v>1.79684108591643E-16</c:v>
                </c:pt>
                <c:pt idx="268">
                  <c:v>1.79960577877377E-16</c:v>
                </c:pt>
                <c:pt idx="269">
                  <c:v>1.8024140243282E-16</c:v>
                </c:pt>
                <c:pt idx="270">
                  <c:v>1.80526618742245E-16</c:v>
                </c:pt>
                <c:pt idx="271">
                  <c:v>1.80816262065419E-16</c:v>
                </c:pt>
                <c:pt idx="272">
                  <c:v>1.81110367515962E-16</c:v>
                </c:pt>
                <c:pt idx="273">
                  <c:v>1.81408970053808E-16</c:v>
                </c:pt>
                <c:pt idx="274">
                  <c:v>1.81712104477683E-16</c:v>
                </c:pt>
                <c:pt idx="275">
                  <c:v>1.82019805417606E-16</c:v>
                </c:pt>
                <c:pt idx="276">
                  <c:v>1.82332107327388E-16</c:v>
                </c:pt>
                <c:pt idx="277">
                  <c:v>1.826490454651E-16</c:v>
                </c:pt>
                <c:pt idx="278">
                  <c:v>1.82970658261733E-16</c:v>
                </c:pt>
                <c:pt idx="279">
                  <c:v>1.83296981996984E-16</c:v>
                </c:pt>
                <c:pt idx="280">
                  <c:v>1.83628051170054E-16</c:v>
                </c:pt>
                <c:pt idx="281">
                  <c:v>1.83963900421027E-16</c:v>
                </c:pt>
                <c:pt idx="282">
                  <c:v>1.84304566054678E-16</c:v>
                </c:pt>
                <c:pt idx="283">
                  <c:v>1.84650085802387E-16</c:v>
                </c:pt>
                <c:pt idx="284">
                  <c:v>1.85000493995368E-16</c:v>
                </c:pt>
                <c:pt idx="285">
                  <c:v>1.85355824268853E-16</c:v>
                </c:pt>
                <c:pt idx="286">
                  <c:v>1.85716110038604E-16</c:v>
                </c:pt>
                <c:pt idx="287">
                  <c:v>1.86081384494098E-16</c:v>
                </c:pt>
                <c:pt idx="288">
                  <c:v>1.86451680591811E-16</c:v>
                </c:pt>
                <c:pt idx="289">
                  <c:v>1.86827031048518E-16</c:v>
                </c:pt>
                <c:pt idx="290">
                  <c:v>1.87207468334694E-16</c:v>
                </c:pt>
                <c:pt idx="291">
                  <c:v>1.87593026341445E-16</c:v>
                </c:pt>
                <c:pt idx="292">
                  <c:v>1.87983738714327E-16</c:v>
                </c:pt>
                <c:pt idx="293">
                  <c:v>1.88379638208846E-16</c:v>
                </c:pt>
                <c:pt idx="294">
                  <c:v>1.88780756504935E-16</c:v>
                </c:pt>
                <c:pt idx="295">
                  <c:v>1.89187125200996E-16</c:v>
                </c:pt>
                <c:pt idx="296">
                  <c:v>1.89598776193242E-16</c:v>
                </c:pt>
                <c:pt idx="297">
                  <c:v>1.90015740720627E-16</c:v>
                </c:pt>
                <c:pt idx="298">
                  <c:v>1.90438049416051E-16</c:v>
                </c:pt>
                <c:pt idx="299">
                  <c:v>1.9086573261894E-16</c:v>
                </c:pt>
                <c:pt idx="300">
                  <c:v>1.91298820369541E-16</c:v>
                </c:pt>
                <c:pt idx="301">
                  <c:v>1.91737342403293E-16</c:v>
                </c:pt>
                <c:pt idx="302">
                  <c:v>1.9218132814531E-16</c:v>
                </c:pt>
                <c:pt idx="303">
                  <c:v>1.92630806704967E-16</c:v>
                </c:pt>
                <c:pt idx="304">
                  <c:v>1.93085807666021E-16</c:v>
                </c:pt>
                <c:pt idx="305">
                  <c:v>1.93546362285246E-16</c:v>
                </c:pt>
                <c:pt idx="306">
                  <c:v>1.94012501258201E-16</c:v>
                </c:pt>
                <c:pt idx="307">
                  <c:v>1.9448425271146E-16</c:v>
                </c:pt>
                <c:pt idx="308">
                  <c:v>1.94961644438321E-16</c:v>
                </c:pt>
                <c:pt idx="309">
                  <c:v>1.95444711994538E-16</c:v>
                </c:pt>
                <c:pt idx="310">
                  <c:v>1.95933488608901E-16</c:v>
                </c:pt>
                <c:pt idx="311">
                  <c:v>1.96428002972367E-16</c:v>
                </c:pt>
                <c:pt idx="312">
                  <c:v>1.96928282335916E-16</c:v>
                </c:pt>
                <c:pt idx="313">
                  <c:v>1.97434353614149E-16</c:v>
                </c:pt>
                <c:pt idx="314">
                  <c:v>1.97946243381362E-16</c:v>
                </c:pt>
                <c:pt idx="315">
                  <c:v>1.98463977867753E-16</c:v>
                </c:pt>
                <c:pt idx="316">
                  <c:v>1.98987582955724E-16</c:v>
                </c:pt>
                <c:pt idx="317">
                  <c:v>1.99517084176352E-16</c:v>
                </c:pt>
                <c:pt idx="318">
                  <c:v>2.00052514495401E-16</c:v>
                </c:pt>
                <c:pt idx="319">
                  <c:v>2.00593906405915E-16</c:v>
                </c:pt>
                <c:pt idx="320">
                  <c:v>2.01141286411181E-16</c:v>
                </c:pt>
                <c:pt idx="321">
                  <c:v>2.01694679470884E-16</c:v>
                </c:pt>
                <c:pt idx="322">
                  <c:v>2.02254112777539E-16</c:v>
                </c:pt>
                <c:pt idx="323">
                  <c:v>2.02819612944828E-16</c:v>
                </c:pt>
                <c:pt idx="324">
                  <c:v>2.03391205633654E-16</c:v>
                </c:pt>
                <c:pt idx="325">
                  <c:v>2.03968914721937E-16</c:v>
                </c:pt>
                <c:pt idx="326">
                  <c:v>2.04552763736502E-16</c:v>
                </c:pt>
                <c:pt idx="327">
                  <c:v>2.05142775851055E-16</c:v>
                </c:pt>
                <c:pt idx="328">
                  <c:v>2.05738973884287E-16</c:v>
                </c:pt>
                <c:pt idx="329">
                  <c:v>2.06341380298156E-16</c:v>
                </c:pt>
                <c:pt idx="330">
                  <c:v>2.06950017196247E-16</c:v>
                </c:pt>
                <c:pt idx="331">
                  <c:v>2.075649080228E-16</c:v>
                </c:pt>
                <c:pt idx="332">
                  <c:v>2.08186075617285E-16</c:v>
                </c:pt>
                <c:pt idx="333">
                  <c:v>2.08813542009066E-16</c:v>
                </c:pt>
                <c:pt idx="334">
                  <c:v>2.09447328047728E-16</c:v>
                </c:pt>
                <c:pt idx="335">
                  <c:v>2.10087454941609E-16</c:v>
                </c:pt>
                <c:pt idx="336">
                  <c:v>2.1073394386462E-16</c:v>
                </c:pt>
                <c:pt idx="337">
                  <c:v>2.11386815283889E-16</c:v>
                </c:pt>
                <c:pt idx="338">
                  <c:v>2.12046088715358E-16</c:v>
                </c:pt>
                <c:pt idx="339">
                  <c:v>2.12711783314708E-16</c:v>
                </c:pt>
                <c:pt idx="340">
                  <c:v>2.13383917877206E-16</c:v>
                </c:pt>
                <c:pt idx="341">
                  <c:v>2.14062510837709E-16</c:v>
                </c:pt>
                <c:pt idx="342">
                  <c:v>2.14747580270815E-16</c:v>
                </c:pt>
                <c:pt idx="343">
                  <c:v>2.15439143901588E-16</c:v>
                </c:pt>
                <c:pt idx="344">
                  <c:v>2.16137220256262E-16</c:v>
                </c:pt>
                <c:pt idx="345">
                  <c:v>2.16841827919109E-16</c:v>
                </c:pt>
                <c:pt idx="346">
                  <c:v>2.17552984168055E-16</c:v>
                </c:pt>
                <c:pt idx="347">
                  <c:v>2.18270705499122E-16</c:v>
                </c:pt>
                <c:pt idx="348">
                  <c:v>2.18995008213423E-16</c:v>
                </c:pt>
                <c:pt idx="349">
                  <c:v>2.19725910923516E-16</c:v>
                </c:pt>
                <c:pt idx="350">
                  <c:v>2.20463429174671E-16</c:v>
                </c:pt>
                <c:pt idx="351">
                  <c:v>2.21207578126108E-16</c:v>
                </c:pt>
                <c:pt idx="352">
                  <c:v>2.21958372590904E-16</c:v>
                </c:pt>
                <c:pt idx="353">
                  <c:v>2.22715827037672E-16</c:v>
                </c:pt>
                <c:pt idx="354">
                  <c:v>2.23479955592319E-16</c:v>
                </c:pt>
                <c:pt idx="355">
                  <c:v>2.24250772039979E-16</c:v>
                </c:pt>
                <c:pt idx="356">
                  <c:v>2.25028287640208E-16</c:v>
                </c:pt>
                <c:pt idx="357">
                  <c:v>2.25812506922123E-16</c:v>
                </c:pt>
                <c:pt idx="358">
                  <c:v>2.26603428620092E-16</c:v>
                </c:pt>
                <c:pt idx="359">
                  <c:v>2.27401036490632E-16</c:v>
                </c:pt>
                <c:pt idx="360">
                  <c:v>2.28203526983927E-16</c:v>
                </c:pt>
                <c:pt idx="361">
                  <c:v>2.29009762102352E-16</c:v>
                </c:pt>
                <c:pt idx="362">
                  <c:v>2.29819735350741E-16</c:v>
                </c:pt>
                <c:pt idx="363">
                  <c:v>2.30633440049899E-16</c:v>
                </c:pt>
                <c:pt idx="364">
                  <c:v>2.31450869337917E-16</c:v>
                </c:pt>
                <c:pt idx="365">
                  <c:v>2.32272016171539E-16</c:v>
                </c:pt>
                <c:pt idx="366">
                  <c:v>2.33096873327487E-16</c:v>
                </c:pt>
                <c:pt idx="367">
                  <c:v>2.33925433403867E-16</c:v>
                </c:pt>
                <c:pt idx="368">
                  <c:v>2.34757688821546E-16</c:v>
                </c:pt>
                <c:pt idx="369">
                  <c:v>2.35593631825558E-16</c:v>
                </c:pt>
                <c:pt idx="370">
                  <c:v>2.36433238394054E-16</c:v>
                </c:pt>
                <c:pt idx="371">
                  <c:v>2.37276497448683E-16</c:v>
                </c:pt>
                <c:pt idx="372">
                  <c:v>2.38123399613922E-16</c:v>
                </c:pt>
                <c:pt idx="373">
                  <c:v>2.38973932458373E-16</c:v>
                </c:pt>
                <c:pt idx="374">
                  <c:v>2.39828078726967E-16</c:v>
                </c:pt>
                <c:pt idx="375">
                  <c:v>2.40685821668168E-16</c:v>
                </c:pt>
                <c:pt idx="376">
                  <c:v>2.41547151593309E-16</c:v>
                </c:pt>
                <c:pt idx="377">
                  <c:v>2.4241205864717E-16</c:v>
                </c:pt>
                <c:pt idx="378">
                  <c:v>2.43280532809589E-16</c:v>
                </c:pt>
                <c:pt idx="379">
                  <c:v>2.44152563897039E-16</c:v>
                </c:pt>
                <c:pt idx="380">
                  <c:v>2.45028141564221E-16</c:v>
                </c:pt>
                <c:pt idx="381">
                  <c:v>2.45907255305674E-16</c:v>
                </c:pt>
                <c:pt idx="382">
                  <c:v>2.46789878319658E-16</c:v>
                </c:pt>
                <c:pt idx="383">
                  <c:v>2.47675988212129E-16</c:v>
                </c:pt>
                <c:pt idx="384">
                  <c:v>2.4856556940012E-16</c:v>
                </c:pt>
                <c:pt idx="385">
                  <c:v>2.49458604630622E-16</c:v>
                </c:pt>
                <c:pt idx="386">
                  <c:v>2.50355064356686E-16</c:v>
                </c:pt>
                <c:pt idx="387">
                  <c:v>2.51254897584566E-16</c:v>
                </c:pt>
                <c:pt idx="388">
                  <c:v>2.52158091108677E-16</c:v>
                </c:pt>
                <c:pt idx="389">
                  <c:v>2.53064631573706E-16</c:v>
                </c:pt>
                <c:pt idx="390">
                  <c:v>2.53974505476411E-16</c:v>
                </c:pt>
                <c:pt idx="391">
                  <c:v>2.54887699167415E-16</c:v>
                </c:pt>
                <c:pt idx="392">
                  <c:v>2.55804198853048E-16</c:v>
                </c:pt>
                <c:pt idx="393">
                  <c:v>2.56723990597115E-16</c:v>
                </c:pt>
                <c:pt idx="394">
                  <c:v>2.57647037961429E-16</c:v>
                </c:pt>
                <c:pt idx="395">
                  <c:v>2.58573285096368E-16</c:v>
                </c:pt>
                <c:pt idx="396">
                  <c:v>2.59502707217362E-16</c:v>
                </c:pt>
                <c:pt idx="397">
                  <c:v>2.60435287956463E-16</c:v>
                </c:pt>
                <c:pt idx="398">
                  <c:v>2.61370997470424E-16</c:v>
                </c:pt>
                <c:pt idx="399">
                  <c:v>2.62309786328017E-16</c:v>
                </c:pt>
                <c:pt idx="400">
                  <c:v>2.63251637765782E-16</c:v>
                </c:pt>
                <c:pt idx="401">
                  <c:v>2.64196534893601E-16</c:v>
                </c:pt>
                <c:pt idx="402">
                  <c:v>2.65144460696669E-16</c:v>
                </c:pt>
                <c:pt idx="403">
                  <c:v>2.66095398037478E-16</c:v>
                </c:pt>
                <c:pt idx="404">
                  <c:v>2.67049329657794E-16</c:v>
                </c:pt>
                <c:pt idx="405">
                  <c:v>2.68006237520626E-16</c:v>
                </c:pt>
                <c:pt idx="406">
                  <c:v>2.68966096636962E-16</c:v>
                </c:pt>
                <c:pt idx="407">
                  <c:v>2.69928841809447E-16</c:v>
                </c:pt>
                <c:pt idx="408">
                  <c:v>2.7089445453977E-16</c:v>
                </c:pt>
                <c:pt idx="409">
                  <c:v>2.71862916220611E-16</c:v>
                </c:pt>
                <c:pt idx="410">
                  <c:v>2.72834166994124E-16</c:v>
                </c:pt>
                <c:pt idx="411">
                  <c:v>2.73808153565004E-16</c:v>
                </c:pt>
                <c:pt idx="412">
                  <c:v>2.74784845414241E-16</c:v>
                </c:pt>
                <c:pt idx="413">
                  <c:v>2.7576422239927E-16</c:v>
                </c:pt>
                <c:pt idx="414">
                  <c:v>2.76746264283049E-16</c:v>
                </c:pt>
                <c:pt idx="415">
                  <c:v>2.77730950736106E-16</c:v>
                </c:pt>
                <c:pt idx="416">
                  <c:v>2.78718261338626E-16</c:v>
                </c:pt>
                <c:pt idx="417">
                  <c:v>2.79708175582463E-16</c:v>
                </c:pt>
                <c:pt idx="418">
                  <c:v>2.80700631481625E-16</c:v>
                </c:pt>
                <c:pt idx="419">
                  <c:v>2.8169556645848E-16</c:v>
                </c:pt>
                <c:pt idx="420">
                  <c:v>2.82692946348529E-16</c:v>
                </c:pt>
                <c:pt idx="421">
                  <c:v>2.83692744663943E-16</c:v>
                </c:pt>
                <c:pt idx="422">
                  <c:v>2.8469490711735E-16</c:v>
                </c:pt>
                <c:pt idx="423">
                  <c:v>2.85699375342949E-16</c:v>
                </c:pt>
                <c:pt idx="424">
                  <c:v>2.86706125695488E-16</c:v>
                </c:pt>
                <c:pt idx="425">
                  <c:v>2.87715135155778E-16</c:v>
                </c:pt>
                <c:pt idx="426">
                  <c:v>2.88726380648014E-16</c:v>
                </c:pt>
                <c:pt idx="427">
                  <c:v>2.89739839041833E-16</c:v>
                </c:pt>
                <c:pt idx="428">
                  <c:v>2.90755487154414E-16</c:v>
                </c:pt>
                <c:pt idx="429">
                  <c:v>2.91773296768267E-16</c:v>
                </c:pt>
                <c:pt idx="430">
                  <c:v>2.92793215998997E-16</c:v>
                </c:pt>
                <c:pt idx="431">
                  <c:v>2.93815190387204E-16</c:v>
                </c:pt>
                <c:pt idx="432">
                  <c:v>2.94839195935238E-16</c:v>
                </c:pt>
                <c:pt idx="433">
                  <c:v>2.95865200645983E-16</c:v>
                </c:pt>
                <c:pt idx="434">
                  <c:v>2.96893156521897E-16</c:v>
                </c:pt>
                <c:pt idx="435">
                  <c:v>2.97923026282546E-16</c:v>
                </c:pt>
                <c:pt idx="436">
                  <c:v>2.98954785395098E-16</c:v>
                </c:pt>
                <c:pt idx="437">
                  <c:v>2.99988409303304E-16</c:v>
                </c:pt>
                <c:pt idx="438">
                  <c:v>3.01023873429475E-16</c:v>
                </c:pt>
                <c:pt idx="439">
                  <c:v>3.020611531764E-16</c:v>
                </c:pt>
                <c:pt idx="440">
                  <c:v>3.03100223929238E-16</c:v>
                </c:pt>
                <c:pt idx="441">
                  <c:v>3.04141050871603E-16</c:v>
                </c:pt>
                <c:pt idx="442">
                  <c:v>3.0518358116275E-16</c:v>
                </c:pt>
                <c:pt idx="443">
                  <c:v>3.06227780597265E-16</c:v>
                </c:pt>
                <c:pt idx="444">
                  <c:v>3.07273624125369E-16</c:v>
                </c:pt>
                <c:pt idx="445">
                  <c:v>3.08321077363193E-16</c:v>
                </c:pt>
                <c:pt idx="446">
                  <c:v>3.09370099810654E-16</c:v>
                </c:pt>
                <c:pt idx="447">
                  <c:v>3.10420665707611E-16</c:v>
                </c:pt>
                <c:pt idx="448">
                  <c:v>3.11472749813655E-16</c:v>
                </c:pt>
                <c:pt idx="449">
                  <c:v>3.12526326895232E-16</c:v>
                </c:pt>
                <c:pt idx="450">
                  <c:v>3.13581371727362E-16</c:v>
                </c:pt>
                <c:pt idx="451">
                  <c:v>3.14637859095304E-16</c:v>
                </c:pt>
                <c:pt idx="452">
                  <c:v>3.15695763796193E-16</c:v>
                </c:pt>
                <c:pt idx="453">
                  <c:v>3.16755046944398E-16</c:v>
                </c:pt>
                <c:pt idx="454">
                  <c:v>3.17815672953621E-16</c:v>
                </c:pt>
                <c:pt idx="455">
                  <c:v>3.18877616287418E-16</c:v>
                </c:pt>
                <c:pt idx="456">
                  <c:v>3.19940848251446E-16</c:v>
                </c:pt>
                <c:pt idx="457">
                  <c:v>3.21005332304841E-16</c:v>
                </c:pt>
                <c:pt idx="458">
                  <c:v>3.2207103813341E-16</c:v>
                </c:pt>
                <c:pt idx="459">
                  <c:v>3.23137940383175E-16</c:v>
                </c:pt>
                <c:pt idx="460">
                  <c:v>3.24206013729692E-16</c:v>
                </c:pt>
                <c:pt idx="461">
                  <c:v>3.25275232879446E-16</c:v>
                </c:pt>
                <c:pt idx="462">
                  <c:v>3.26345572571291E-16</c:v>
                </c:pt>
                <c:pt idx="463">
                  <c:v>3.27417007577842E-16</c:v>
                </c:pt>
                <c:pt idx="464">
                  <c:v>3.28489509122854E-16</c:v>
                </c:pt>
                <c:pt idx="465">
                  <c:v>3.29563047456182E-16</c:v>
                </c:pt>
                <c:pt idx="466">
                  <c:v>3.30637595779186E-16</c:v>
                </c:pt>
                <c:pt idx="467">
                  <c:v>3.31713125157457E-16</c:v>
                </c:pt>
                <c:pt idx="468">
                  <c:v>3.32789593620079E-16</c:v>
                </c:pt>
                <c:pt idx="469">
                  <c:v>3.3386695565906E-16</c:v>
                </c:pt>
                <c:pt idx="470">
                  <c:v>3.34945186049953E-16</c:v>
                </c:pt>
                <c:pt idx="471">
                  <c:v>3.36024259618628E-16</c:v>
                </c:pt>
                <c:pt idx="472">
                  <c:v>3.37104151242486E-16</c:v>
                </c:pt>
                <c:pt idx="473">
                  <c:v>3.38184835851622E-16</c:v>
                </c:pt>
                <c:pt idx="474">
                  <c:v>3.39266288429968E-16</c:v>
                </c:pt>
                <c:pt idx="475">
                  <c:v>3.40348474813353E-16</c:v>
                </c:pt>
                <c:pt idx="476">
                  <c:v>3.41431353046986E-16</c:v>
                </c:pt>
                <c:pt idx="477">
                  <c:v>3.42514886909437E-16</c:v>
                </c:pt>
                <c:pt idx="478">
                  <c:v>3.43599053891165E-16</c:v>
                </c:pt>
                <c:pt idx="479">
                  <c:v>3.44683843388274E-16</c:v>
                </c:pt>
                <c:pt idx="480">
                  <c:v>3.45769265153759E-16</c:v>
                </c:pt>
                <c:pt idx="481">
                  <c:v>3.46855294648019E-16</c:v>
                </c:pt>
                <c:pt idx="482">
                  <c:v>3.47941907392047E-16</c:v>
                </c:pt>
                <c:pt idx="483">
                  <c:v>3.49029078968387E-16</c:v>
                </c:pt>
                <c:pt idx="484">
                  <c:v>3.50116785022055E-16</c:v>
                </c:pt>
                <c:pt idx="485">
                  <c:v>3.51205001261485E-16</c:v>
                </c:pt>
                <c:pt idx="486">
                  <c:v>3.52293712438898E-16</c:v>
                </c:pt>
                <c:pt idx="487">
                  <c:v>3.53382932991429E-16</c:v>
                </c:pt>
                <c:pt idx="488">
                  <c:v>3.54472663080851E-16</c:v>
                </c:pt>
                <c:pt idx="489">
                  <c:v>3.55562878978156E-16</c:v>
                </c:pt>
                <c:pt idx="490">
                  <c:v>3.56653558799765E-16</c:v>
                </c:pt>
                <c:pt idx="491">
                  <c:v>3.57744682458561E-16</c:v>
                </c:pt>
                <c:pt idx="492">
                  <c:v>3.58836226796627E-16</c:v>
                </c:pt>
                <c:pt idx="493">
                  <c:v>3.59928168350029E-16</c:v>
                </c:pt>
                <c:pt idx="494">
                  <c:v>3.61020483716491E-16</c:v>
                </c:pt>
                <c:pt idx="495">
                  <c:v>3.62113149556144E-16</c:v>
                </c:pt>
                <c:pt idx="496">
                  <c:v>3.63206142592198E-16</c:v>
                </c:pt>
                <c:pt idx="497">
                  <c:v>3.64299439611707E-16</c:v>
                </c:pt>
                <c:pt idx="498">
                  <c:v>3.65392982854355E-16</c:v>
                </c:pt>
                <c:pt idx="499">
                  <c:v>3.6648673887031E-16</c:v>
                </c:pt>
                <c:pt idx="500">
                  <c:v>3.67580683592009E-16</c:v>
                </c:pt>
                <c:pt idx="501">
                  <c:v>3.68674767208606E-16</c:v>
                </c:pt>
                <c:pt idx="502">
                  <c:v>3.6976893653052E-16</c:v>
                </c:pt>
                <c:pt idx="503">
                  <c:v>3.70863157431625E-16</c:v>
                </c:pt>
                <c:pt idx="504">
                  <c:v>3.71957406816613E-16</c:v>
                </c:pt>
                <c:pt idx="505">
                  <c:v>3.73051661672338E-16</c:v>
                </c:pt>
                <c:pt idx="506">
                  <c:v>3.74145899068358E-16</c:v>
                </c:pt>
                <c:pt idx="507">
                  <c:v>3.75240096157481E-16</c:v>
                </c:pt>
                <c:pt idx="508">
                  <c:v>3.76334226355153E-16</c:v>
                </c:pt>
                <c:pt idx="509">
                  <c:v>3.77428244785763E-16</c:v>
                </c:pt>
                <c:pt idx="510">
                  <c:v>3.78522117046953E-16</c:v>
                </c:pt>
                <c:pt idx="511">
                  <c:v>3.79615820543562E-16</c:v>
                </c:pt>
                <c:pt idx="512">
                  <c:v>3.80709333815073E-16</c:v>
                </c:pt>
                <c:pt idx="513">
                  <c:v>3.8180263607526E-16</c:v>
                </c:pt>
                <c:pt idx="514">
                  <c:v>3.82895705157763E-16</c:v>
                </c:pt>
                <c:pt idx="515">
                  <c:v>3.83988518836256E-16</c:v>
                </c:pt>
                <c:pt idx="516">
                  <c:v>3.85081054975999E-16</c:v>
                </c:pt>
                <c:pt idx="517">
                  <c:v>3.86173291534232E-16</c:v>
                </c:pt>
                <c:pt idx="518">
                  <c:v>3.87265206560562E-16</c:v>
                </c:pt>
                <c:pt idx="519">
                  <c:v>3.88356776003892E-16</c:v>
                </c:pt>
                <c:pt idx="520">
                  <c:v>3.89447973405785E-16</c:v>
                </c:pt>
                <c:pt idx="521">
                  <c:v>3.90538774296117E-16</c:v>
                </c:pt>
                <c:pt idx="522">
                  <c:v>3.91629157630849E-16</c:v>
                </c:pt>
                <c:pt idx="523">
                  <c:v>3.92719106350397E-16</c:v>
                </c:pt>
                <c:pt idx="524">
                  <c:v>3.93808605258964E-16</c:v>
                </c:pt>
                <c:pt idx="525">
                  <c:v>3.94897633066492E-16</c:v>
                </c:pt>
                <c:pt idx="526">
                  <c:v>3.95986168577772E-16</c:v>
                </c:pt>
                <c:pt idx="527">
                  <c:v>3.97074190692731E-16</c:v>
                </c:pt>
                <c:pt idx="528">
                  <c:v>3.98161678406691E-16</c:v>
                </c:pt>
                <c:pt idx="529">
                  <c:v>3.99248611047512E-16</c:v>
                </c:pt>
                <c:pt idx="530">
                  <c:v>4.00334970999933E-16</c:v>
                </c:pt>
                <c:pt idx="531">
                  <c:v>4.01420754462807E-16</c:v>
                </c:pt>
                <c:pt idx="532">
                  <c:v>4.02505940837111E-16</c:v>
                </c:pt>
                <c:pt idx="533">
                  <c:v>4.03590509618143E-16</c:v>
                </c:pt>
                <c:pt idx="534">
                  <c:v>4.04674466033958E-16</c:v>
                </c:pt>
                <c:pt idx="535">
                  <c:v>4.05757796281422E-16</c:v>
                </c:pt>
                <c:pt idx="536">
                  <c:v>4.06840480749935E-16</c:v>
                </c:pt>
                <c:pt idx="537">
                  <c:v>4.07922499341871E-16</c:v>
                </c:pt>
                <c:pt idx="538">
                  <c:v>4.09003832051321E-16</c:v>
                </c:pt>
                <c:pt idx="539">
                  <c:v>4.10084458964283E-16</c:v>
                </c:pt>
                <c:pt idx="540">
                  <c:v>4.11164360258871E-16</c:v>
                </c:pt>
                <c:pt idx="541">
                  <c:v>4.12243524355981E-16</c:v>
                </c:pt>
                <c:pt idx="542">
                  <c:v>4.13321937065278E-16</c:v>
                </c:pt>
                <c:pt idx="543">
                  <c:v>4.14399579591914E-16</c:v>
                </c:pt>
                <c:pt idx="544">
                  <c:v>4.15476417425785E-16</c:v>
                </c:pt>
                <c:pt idx="545">
                  <c:v>4.16552409367137E-16</c:v>
                </c:pt>
                <c:pt idx="546">
                  <c:v>4.17627527230021E-16</c:v>
                </c:pt>
                <c:pt idx="547">
                  <c:v>4.18701751828305E-16</c:v>
                </c:pt>
                <c:pt idx="548">
                  <c:v>4.19775064072541E-16</c:v>
                </c:pt>
                <c:pt idx="549">
                  <c:v>4.20847444970107E-16</c:v>
                </c:pt>
                <c:pt idx="550">
                  <c:v>4.21918875625258E-16</c:v>
                </c:pt>
                <c:pt idx="551">
                  <c:v>4.22989324480856E-16</c:v>
                </c:pt>
                <c:pt idx="552">
                  <c:v>4.24058742687857E-16</c:v>
                </c:pt>
                <c:pt idx="553">
                  <c:v>4.25127096136055E-16</c:v>
                </c:pt>
                <c:pt idx="554">
                  <c:v>4.26194364921898E-16</c:v>
                </c:pt>
                <c:pt idx="555">
                  <c:v>4.27260524513682E-16</c:v>
                </c:pt>
                <c:pt idx="556">
                  <c:v>4.28325549265549E-16</c:v>
                </c:pt>
                <c:pt idx="557">
                  <c:v>4.2938942100744E-16</c:v>
                </c:pt>
                <c:pt idx="558">
                  <c:v>4.30452121674545E-16</c:v>
                </c:pt>
                <c:pt idx="559">
                  <c:v>4.31513633307289E-16</c:v>
                </c:pt>
                <c:pt idx="560">
                  <c:v>4.32573938051378E-16</c:v>
                </c:pt>
                <c:pt idx="561">
                  <c:v>4.33633019542448E-16</c:v>
                </c:pt>
                <c:pt idx="562">
                  <c:v>4.346908698553E-16</c:v>
                </c:pt>
                <c:pt idx="563">
                  <c:v>4.35747486239997E-16</c:v>
                </c:pt>
                <c:pt idx="564">
                  <c:v>4.3680285146172E-16</c:v>
                </c:pt>
                <c:pt idx="565">
                  <c:v>4.37856953263211E-16</c:v>
                </c:pt>
                <c:pt idx="566">
                  <c:v>4.38909803969111E-16</c:v>
                </c:pt>
                <c:pt idx="567">
                  <c:v>4.39961386395764E-16</c:v>
                </c:pt>
                <c:pt idx="568">
                  <c:v>4.41011683458376E-16</c:v>
                </c:pt>
                <c:pt idx="569">
                  <c:v>4.42060678170992E-16</c:v>
                </c:pt>
                <c:pt idx="570">
                  <c:v>4.4310835364652E-16</c:v>
                </c:pt>
                <c:pt idx="571">
                  <c:v>4.44154693096705E-16</c:v>
                </c:pt>
                <c:pt idx="572">
                  <c:v>4.45199679833346E-16</c:v>
                </c:pt>
                <c:pt idx="573">
                  <c:v>4.46243297277531E-16</c:v>
                </c:pt>
                <c:pt idx="574">
                  <c:v>4.47285528937343E-16</c:v>
                </c:pt>
                <c:pt idx="575">
                  <c:v>4.48326357462727E-16</c:v>
                </c:pt>
                <c:pt idx="576">
                  <c:v>4.49365719076147E-16</c:v>
                </c:pt>
                <c:pt idx="577">
                  <c:v>4.50403585035992E-16</c:v>
                </c:pt>
                <c:pt idx="578">
                  <c:v>4.51439939343259E-16</c:v>
                </c:pt>
                <c:pt idx="579">
                  <c:v>4.52474766103676E-16</c:v>
                </c:pt>
                <c:pt idx="580">
                  <c:v>4.53508049527627E-16</c:v>
                </c:pt>
                <c:pt idx="581">
                  <c:v>4.54539773930074E-16</c:v>
                </c:pt>
                <c:pt idx="582">
                  <c:v>4.55569923143118E-16</c:v>
                </c:pt>
                <c:pt idx="583">
                  <c:v>4.56598440460101E-16</c:v>
                </c:pt>
                <c:pt idx="584">
                  <c:v>4.57625300439241E-16</c:v>
                </c:pt>
                <c:pt idx="585">
                  <c:v>4.58650487085199E-16</c:v>
                </c:pt>
                <c:pt idx="586">
                  <c:v>4.59673950248484E-16</c:v>
                </c:pt>
                <c:pt idx="587">
                  <c:v>4.60695644292933E-16</c:v>
                </c:pt>
                <c:pt idx="588">
                  <c:v>4.61715554584095E-16</c:v>
                </c:pt>
                <c:pt idx="589">
                  <c:v>4.62733666602816E-16</c:v>
                </c:pt>
                <c:pt idx="590">
                  <c:v>4.63749965945025E-16</c:v>
                </c:pt>
                <c:pt idx="591">
                  <c:v>4.64764438321578E-16</c:v>
                </c:pt>
                <c:pt idx="592">
                  <c:v>4.65777069558049E-16</c:v>
                </c:pt>
                <c:pt idx="593">
                  <c:v>4.66787845594535E-16</c:v>
                </c:pt>
                <c:pt idx="594">
                  <c:v>4.6779675248547E-16</c:v>
                </c:pt>
                <c:pt idx="595">
                  <c:v>4.68803772825908E-16</c:v>
                </c:pt>
                <c:pt idx="596">
                  <c:v>4.69808851670225E-16</c:v>
                </c:pt>
                <c:pt idx="597">
                  <c:v>4.70811891562522E-16</c:v>
                </c:pt>
                <c:pt idx="598">
                  <c:v>4.71812879511944E-16</c:v>
                </c:pt>
                <c:pt idx="599">
                  <c:v>4.72811802652657E-16</c:v>
                </c:pt>
                <c:pt idx="600">
                  <c:v>4.73808648243515E-16</c:v>
                </c:pt>
                <c:pt idx="601">
                  <c:v>4.74803403667738E-16</c:v>
                </c:pt>
                <c:pt idx="602">
                  <c:v>4.75796054901627E-16</c:v>
                </c:pt>
                <c:pt idx="603">
                  <c:v>4.76786579235435E-16</c:v>
                </c:pt>
                <c:pt idx="604">
                  <c:v>4.77774948946723E-16</c:v>
                </c:pt>
                <c:pt idx="605">
                  <c:v>4.78761152041876E-16</c:v>
                </c:pt>
                <c:pt idx="606">
                  <c:v>4.7974517665237E-16</c:v>
                </c:pt>
                <c:pt idx="607">
                  <c:v>4.80727011034365E-16</c:v>
                </c:pt>
                <c:pt idx="608">
                  <c:v>4.81706643568397E-16</c:v>
                </c:pt>
                <c:pt idx="609">
                  <c:v>4.82684062758998E-16</c:v>
                </c:pt>
                <c:pt idx="610">
                  <c:v>4.83659257234334E-16</c:v>
                </c:pt>
                <c:pt idx="611">
                  <c:v>4.84632215745844E-16</c:v>
                </c:pt>
                <c:pt idx="612">
                  <c:v>4.85602927132137E-16</c:v>
                </c:pt>
                <c:pt idx="613">
                  <c:v>4.86571373680479E-16</c:v>
                </c:pt>
                <c:pt idx="614">
                  <c:v>4.87537535384346E-16</c:v>
                </c:pt>
                <c:pt idx="615">
                  <c:v>4.88501401569384E-16</c:v>
                </c:pt>
                <c:pt idx="616">
                  <c:v>4.89462939553529E-16</c:v>
                </c:pt>
                <c:pt idx="617">
                  <c:v>4.90422107510493E-16</c:v>
                </c:pt>
                <c:pt idx="618">
                  <c:v>4.91378887356906E-16</c:v>
                </c:pt>
                <c:pt idx="619">
                  <c:v>4.92333269264252E-16</c:v>
                </c:pt>
                <c:pt idx="620">
                  <c:v>4.93285243529813E-16</c:v>
                </c:pt>
                <c:pt idx="621">
                  <c:v>4.94234800576239E-16</c:v>
                </c:pt>
                <c:pt idx="622">
                  <c:v>4.95181930951073E-16</c:v>
                </c:pt>
                <c:pt idx="623">
                  <c:v>4.96126600412091E-16</c:v>
                </c:pt>
                <c:pt idx="624">
                  <c:v>4.9706877881689E-16</c:v>
                </c:pt>
                <c:pt idx="625">
                  <c:v>4.9800845353978E-16</c:v>
                </c:pt>
                <c:pt idx="626">
                  <c:v>4.98945611044971E-16</c:v>
                </c:pt>
                <c:pt idx="627">
                  <c:v>4.99880235441918E-16</c:v>
                </c:pt>
                <c:pt idx="628">
                  <c:v>5.00812316870958E-16</c:v>
                </c:pt>
                <c:pt idx="629">
                  <c:v>5.01741847168755E-16</c:v>
                </c:pt>
                <c:pt idx="630">
                  <c:v>5.026688182974E-16</c:v>
                </c:pt>
                <c:pt idx="631">
                  <c:v>5.03593222343818E-16</c:v>
                </c:pt>
                <c:pt idx="632">
                  <c:v>5.04515051519343E-16</c:v>
                </c:pt>
                <c:pt idx="633">
                  <c:v>5.05434293156368E-16</c:v>
                </c:pt>
                <c:pt idx="634">
                  <c:v>5.063509340882E-16</c:v>
                </c:pt>
                <c:pt idx="635">
                  <c:v>5.0726496651774E-16</c:v>
                </c:pt>
                <c:pt idx="636">
                  <c:v>5.08176375017005E-16</c:v>
                </c:pt>
                <c:pt idx="637">
                  <c:v>5.09085131007041E-16</c:v>
                </c:pt>
                <c:pt idx="638">
                  <c:v>5.09991227737393E-16</c:v>
                </c:pt>
                <c:pt idx="639">
                  <c:v>5.10894658580629E-16</c:v>
                </c:pt>
                <c:pt idx="640">
                  <c:v>5.11795417031787E-16</c:v>
                </c:pt>
                <c:pt idx="641">
                  <c:v>5.12693496707796E-16</c:v>
                </c:pt>
                <c:pt idx="642">
                  <c:v>5.13588888631331E-16</c:v>
                </c:pt>
                <c:pt idx="643">
                  <c:v>5.14481569604666E-16</c:v>
                </c:pt>
                <c:pt idx="644">
                  <c:v>5.1537151344678E-16</c:v>
                </c:pt>
                <c:pt idx="645">
                  <c:v>5.16258714577525E-16</c:v>
                </c:pt>
                <c:pt idx="646">
                  <c:v>5.1714315691622E-16</c:v>
                </c:pt>
                <c:pt idx="647">
                  <c:v>5.18024822461798E-16</c:v>
                </c:pt>
                <c:pt idx="648">
                  <c:v>5.18903705404948E-16</c:v>
                </c:pt>
                <c:pt idx="649">
                  <c:v>5.1977980084917E-16</c:v>
                </c:pt>
                <c:pt idx="650">
                  <c:v>5.20653104017677E-16</c:v>
                </c:pt>
                <c:pt idx="651">
                  <c:v>5.21523610252768E-16</c:v>
                </c:pt>
                <c:pt idx="652">
                  <c:v>5.22391315015177E-16</c:v>
                </c:pt>
                <c:pt idx="653">
                  <c:v>5.23256228964738E-16</c:v>
                </c:pt>
                <c:pt idx="654">
                  <c:v>5.24118353763973E-16</c:v>
                </c:pt>
                <c:pt idx="655">
                  <c:v>5.24977685294608E-16</c:v>
                </c:pt>
                <c:pt idx="656">
                  <c:v>5.25834219297786E-16</c:v>
                </c:pt>
                <c:pt idx="657">
                  <c:v>5.26687951629011E-16</c:v>
                </c:pt>
                <c:pt idx="658">
                  <c:v>5.27538878257672E-16</c:v>
                </c:pt>
                <c:pt idx="659">
                  <c:v>5.28386995266291E-16</c:v>
                </c:pt>
                <c:pt idx="660">
                  <c:v>5.29232298850075E-16</c:v>
                </c:pt>
                <c:pt idx="661">
                  <c:v>5.30074785316208E-16</c:v>
                </c:pt>
                <c:pt idx="662">
                  <c:v>5.30914452598375E-16</c:v>
                </c:pt>
                <c:pt idx="663">
                  <c:v>5.31751305798144E-16</c:v>
                </c:pt>
                <c:pt idx="664">
                  <c:v>5.32585344885968E-16</c:v>
                </c:pt>
                <c:pt idx="665">
                  <c:v>5.33416560599473E-16</c:v>
                </c:pt>
                <c:pt idx="666">
                  <c:v>5.34244925833911E-16</c:v>
                </c:pt>
                <c:pt idx="667">
                  <c:v>5.35070418529414E-16</c:v>
                </c:pt>
                <c:pt idx="668">
                  <c:v>5.35893036091734E-16</c:v>
                </c:pt>
                <c:pt idx="669">
                  <c:v>5.36712776035151E-16</c:v>
                </c:pt>
                <c:pt idx="670">
                  <c:v>5.37529635981722E-16</c:v>
                </c:pt>
                <c:pt idx="671">
                  <c:v>5.38343613660733E-16</c:v>
                </c:pt>
                <c:pt idx="672">
                  <c:v>5.39154706908055E-16</c:v>
                </c:pt>
                <c:pt idx="673">
                  <c:v>5.3996291366551E-16</c:v>
                </c:pt>
                <c:pt idx="674">
                  <c:v>5.40768231980257E-16</c:v>
                </c:pt>
                <c:pt idx="675">
                  <c:v>5.41570662673943E-16</c:v>
                </c:pt>
                <c:pt idx="676">
                  <c:v>5.42370222483179E-16</c:v>
                </c:pt>
                <c:pt idx="677">
                  <c:v>5.43166913688003E-16</c:v>
                </c:pt>
                <c:pt idx="678">
                  <c:v>5.43960734502641E-16</c:v>
                </c:pt>
                <c:pt idx="679">
                  <c:v>5.4475168324294E-16</c:v>
                </c:pt>
                <c:pt idx="680">
                  <c:v>5.45539758325849E-16</c:v>
                </c:pt>
                <c:pt idx="681">
                  <c:v>5.46324958833648E-16</c:v>
                </c:pt>
                <c:pt idx="682">
                  <c:v>5.4710729284372E-16</c:v>
                </c:pt>
                <c:pt idx="683">
                  <c:v>5.47886784332775E-16</c:v>
                </c:pt>
                <c:pt idx="684">
                  <c:v>5.48663431767238E-16</c:v>
                </c:pt>
                <c:pt idx="685">
                  <c:v>5.49437226544128E-16</c:v>
                </c:pt>
                <c:pt idx="686">
                  <c:v>5.50208150333407E-16</c:v>
                </c:pt>
                <c:pt idx="687">
                  <c:v>5.50976200005139E-16</c:v>
                </c:pt>
                <c:pt idx="688">
                  <c:v>5.51741374675079E-16</c:v>
                </c:pt>
                <c:pt idx="689">
                  <c:v>5.52503673554809E-16</c:v>
                </c:pt>
                <c:pt idx="690">
                  <c:v>5.53263095951161E-16</c:v>
                </c:pt>
                <c:pt idx="691">
                  <c:v>5.5401964126567E-16</c:v>
                </c:pt>
                <c:pt idx="692">
                  <c:v>5.54773298566815E-16</c:v>
                </c:pt>
                <c:pt idx="693">
                  <c:v>5.55524061244421E-16</c:v>
                </c:pt>
                <c:pt idx="694">
                  <c:v>5.56271928631929E-16</c:v>
                </c:pt>
                <c:pt idx="695">
                  <c:v>5.57016920506541E-16</c:v>
                </c:pt>
                <c:pt idx="696">
                  <c:v>5.57759053874407E-16</c:v>
                </c:pt>
                <c:pt idx="697">
                  <c:v>5.58498329952376E-16</c:v>
                </c:pt>
                <c:pt idx="698">
                  <c:v>5.59234748566876E-16</c:v>
                </c:pt>
                <c:pt idx="699">
                  <c:v>5.5996830963437E-16</c:v>
                </c:pt>
                <c:pt idx="700">
                  <c:v>5.60699013160817E-16</c:v>
                </c:pt>
                <c:pt idx="701">
                  <c:v>5.61426865796744E-16</c:v>
                </c:pt>
                <c:pt idx="702">
                  <c:v>5.62151892982931E-16</c:v>
                </c:pt>
                <c:pt idx="703">
                  <c:v>5.62874106185004E-16</c:v>
                </c:pt>
                <c:pt idx="704">
                  <c:v>5.63593505609324E-16</c:v>
                </c:pt>
                <c:pt idx="705">
                  <c:v>5.64310092320565E-16</c:v>
                </c:pt>
                <c:pt idx="706">
                  <c:v>5.6502386709872E-16</c:v>
                </c:pt>
                <c:pt idx="707">
                  <c:v>5.65734830084109E-16</c:v>
                </c:pt>
                <c:pt idx="708">
                  <c:v>5.66442981501951E-16</c:v>
                </c:pt>
                <c:pt idx="709">
                  <c:v>5.67148321661911E-16</c:v>
                </c:pt>
                <c:pt idx="710">
                  <c:v>5.67850850957638E-16</c:v>
                </c:pt>
                <c:pt idx="711">
                  <c:v>5.68550564654723E-16</c:v>
                </c:pt>
                <c:pt idx="712">
                  <c:v>5.69247452210043E-16</c:v>
                </c:pt>
                <c:pt idx="713">
                  <c:v>5.6994151328429E-16</c:v>
                </c:pt>
                <c:pt idx="714">
                  <c:v>5.70632742099309E-16</c:v>
                </c:pt>
                <c:pt idx="715">
                  <c:v>5.71321105540478E-16</c:v>
                </c:pt>
                <c:pt idx="716">
                  <c:v>5.72006605141573E-16</c:v>
                </c:pt>
                <c:pt idx="717">
                  <c:v>5.7268924251777E-16</c:v>
                </c:pt>
                <c:pt idx="718">
                  <c:v>5.73369019365114E-16</c:v>
                </c:pt>
                <c:pt idx="719">
                  <c:v>5.74045937459965E-16</c:v>
                </c:pt>
                <c:pt idx="720">
                  <c:v>5.74719997033629E-16</c:v>
                </c:pt>
                <c:pt idx="721">
                  <c:v>5.7539117937586E-16</c:v>
                </c:pt>
                <c:pt idx="722">
                  <c:v>5.76059471396528E-16</c:v>
                </c:pt>
                <c:pt idx="723">
                  <c:v>5.76724875632131E-16</c:v>
                </c:pt>
                <c:pt idx="724">
                  <c:v>5.77387344586459E-16</c:v>
                </c:pt>
                <c:pt idx="725">
                  <c:v>5.78046852504249E-16</c:v>
                </c:pt>
                <c:pt idx="726">
                  <c:v>5.78703400371538E-16</c:v>
                </c:pt>
                <c:pt idx="727">
                  <c:v>5.79356992049965E-16</c:v>
                </c:pt>
                <c:pt idx="728">
                  <c:v>5.80007631475329E-16</c:v>
                </c:pt>
                <c:pt idx="729">
                  <c:v>5.80655322656879E-16</c:v>
                </c:pt>
                <c:pt idx="730">
                  <c:v>5.81300055381373E-16</c:v>
                </c:pt>
                <c:pt idx="731">
                  <c:v>5.8194178193708E-16</c:v>
                </c:pt>
                <c:pt idx="732">
                  <c:v>5.8258049808492E-16</c:v>
                </c:pt>
                <c:pt idx="733">
                  <c:v>5.83216200388375E-16</c:v>
                </c:pt>
                <c:pt idx="734">
                  <c:v>5.83848874697798E-16</c:v>
                </c:pt>
                <c:pt idx="735">
                  <c:v>5.84478518687684E-16</c:v>
                </c:pt>
                <c:pt idx="736">
                  <c:v>5.8510513838173E-16</c:v>
                </c:pt>
                <c:pt idx="737">
                  <c:v>5.8572873986727E-16</c:v>
                </c:pt>
                <c:pt idx="738">
                  <c:v>5.86349329294598E-16</c:v>
                </c:pt>
                <c:pt idx="739">
                  <c:v>5.86966912876209E-16</c:v>
                </c:pt>
                <c:pt idx="740">
                  <c:v>5.87581496886122E-16</c:v>
                </c:pt>
                <c:pt idx="741">
                  <c:v>5.88193087659186E-16</c:v>
                </c:pt>
                <c:pt idx="742">
                  <c:v>5.88801690869857E-16</c:v>
                </c:pt>
                <c:pt idx="743">
                  <c:v>5.89407305371857E-16</c:v>
                </c:pt>
                <c:pt idx="744">
                  <c:v>5.90009926591984E-16</c:v>
                </c:pt>
                <c:pt idx="745">
                  <c:v>5.90609561388284E-16</c:v>
                </c:pt>
                <c:pt idx="746">
                  <c:v>5.91206216674904E-16</c:v>
                </c:pt>
                <c:pt idx="747">
                  <c:v>5.91799899421392E-16</c:v>
                </c:pt>
                <c:pt idx="748">
                  <c:v>5.92390616652019E-16</c:v>
                </c:pt>
                <c:pt idx="749">
                  <c:v>5.92978374987985E-16</c:v>
                </c:pt>
                <c:pt idx="750">
                  <c:v>5.93563180065521E-16</c:v>
                </c:pt>
                <c:pt idx="751">
                  <c:v>5.94145038548089E-16</c:v>
                </c:pt>
                <c:pt idx="752">
                  <c:v>5.9472395770942E-16</c:v>
                </c:pt>
                <c:pt idx="753">
                  <c:v>5.952999448587E-16</c:v>
                </c:pt>
                <c:pt idx="754">
                  <c:v>5.95873007370024E-16</c:v>
                </c:pt>
                <c:pt idx="755">
                  <c:v>5.96443152669109E-16</c:v>
                </c:pt>
                <c:pt idx="756">
                  <c:v>5.97010388230892E-16</c:v>
                </c:pt>
                <c:pt idx="757">
                  <c:v>5.97574721578779E-16</c:v>
                </c:pt>
                <c:pt idx="758">
                  <c:v>5.9813616029182E-16</c:v>
                </c:pt>
                <c:pt idx="759">
                  <c:v>5.9869471233318E-16</c:v>
                </c:pt>
                <c:pt idx="760">
                  <c:v>5.9925038587767E-16</c:v>
                </c:pt>
                <c:pt idx="761">
                  <c:v>5.99803188623008E-16</c:v>
                </c:pt>
                <c:pt idx="762">
                  <c:v>6.00353129186951E-16</c:v>
                </c:pt>
                <c:pt idx="763">
                  <c:v>6.00900216249941E-16</c:v>
                </c:pt>
                <c:pt idx="764">
                  <c:v>6.01444457775297E-16</c:v>
                </c:pt>
                <c:pt idx="765">
                  <c:v>6.01985861608692E-16</c:v>
                </c:pt>
                <c:pt idx="766">
                  <c:v>6.02524435638941E-16</c:v>
                </c:pt>
                <c:pt idx="767">
                  <c:v>6.03060187797309E-16</c:v>
                </c:pt>
                <c:pt idx="768">
                  <c:v>6.03593126219713E-16</c:v>
                </c:pt>
                <c:pt idx="769">
                  <c:v>6.04123260656924E-16</c:v>
                </c:pt>
                <c:pt idx="770">
                  <c:v>6.0465059960542E-16</c:v>
                </c:pt>
                <c:pt idx="771">
                  <c:v>6.05175151427756E-16</c:v>
                </c:pt>
                <c:pt idx="772">
                  <c:v>6.05696925318195E-16</c:v>
                </c:pt>
                <c:pt idx="773">
                  <c:v>6.06215930059316E-16</c:v>
                </c:pt>
                <c:pt idx="774">
                  <c:v>6.06732173793888E-16</c:v>
                </c:pt>
                <c:pt idx="775">
                  <c:v>6.07245664702919E-16</c:v>
                </c:pt>
                <c:pt idx="776">
                  <c:v>6.07756411005071E-16</c:v>
                </c:pt>
                <c:pt idx="777">
                  <c:v>6.08264420956045E-16</c:v>
                </c:pt>
                <c:pt idx="778">
                  <c:v>6.08769703354765E-16</c:v>
                </c:pt>
                <c:pt idx="779">
                  <c:v>6.09272267207306E-16</c:v>
                </c:pt>
                <c:pt idx="780">
                  <c:v>6.09772120946678E-16</c:v>
                </c:pt>
                <c:pt idx="781">
                  <c:v>6.10269273316689E-16</c:v>
                </c:pt>
                <c:pt idx="782">
                  <c:v>6.10763733664749E-16</c:v>
                </c:pt>
                <c:pt idx="783">
                  <c:v>6.11255510416219E-16</c:v>
                </c:pt>
                <c:pt idx="784">
                  <c:v>6.11744612029928E-16</c:v>
                </c:pt>
                <c:pt idx="785">
                  <c:v>6.12231046997724E-16</c:v>
                </c:pt>
                <c:pt idx="786">
                  <c:v>6.12714823843915E-16</c:v>
                </c:pt>
                <c:pt idx="787">
                  <c:v>6.13195951289998E-16</c:v>
                </c:pt>
                <c:pt idx="788">
                  <c:v>6.13674438706146E-16</c:v>
                </c:pt>
                <c:pt idx="789">
                  <c:v>6.14150295160221E-16</c:v>
                </c:pt>
                <c:pt idx="790">
                  <c:v>6.14623529278089E-16</c:v>
                </c:pt>
                <c:pt idx="791">
                  <c:v>6.15094150996566E-16</c:v>
                </c:pt>
                <c:pt idx="792">
                  <c:v>6.15562169397262E-16</c:v>
                </c:pt>
                <c:pt idx="793">
                  <c:v>6.16027593177663E-16</c:v>
                </c:pt>
                <c:pt idx="794">
                  <c:v>6.1649043105296E-16</c:v>
                </c:pt>
                <c:pt idx="795">
                  <c:v>6.1695069176655E-16</c:v>
                </c:pt>
                <c:pt idx="796">
                  <c:v>6.17408384089569E-16</c:v>
                </c:pt>
                <c:pt idx="797">
                  <c:v>6.17863517342809E-16</c:v>
                </c:pt>
                <c:pt idx="798">
                  <c:v>6.18316101696728E-16</c:v>
                </c:pt>
                <c:pt idx="799">
                  <c:v>6.1876614601227E-16</c:v>
                </c:pt>
                <c:pt idx="800">
                  <c:v>6.19213659871568E-16</c:v>
                </c:pt>
                <c:pt idx="801">
                  <c:v>6.19658653258038E-16</c:v>
                </c:pt>
                <c:pt idx="802">
                  <c:v>6.20101135323528E-16</c:v>
                </c:pt>
                <c:pt idx="803">
                  <c:v>6.20541114953271E-16</c:v>
                </c:pt>
                <c:pt idx="804">
                  <c:v>6.20978601057014E-16</c:v>
                </c:pt>
                <c:pt idx="805">
                  <c:v>6.2141360256847E-16</c:v>
                </c:pt>
                <c:pt idx="806">
                  <c:v>6.21846128444974E-16</c:v>
                </c:pt>
                <c:pt idx="807">
                  <c:v>6.22276190341932E-16</c:v>
                </c:pt>
                <c:pt idx="808">
                  <c:v>6.22703798261543E-16</c:v>
                </c:pt>
                <c:pt idx="809">
                  <c:v>6.23128961166315E-16</c:v>
                </c:pt>
                <c:pt idx="810">
                  <c:v>6.23551688040974E-16</c:v>
                </c:pt>
                <c:pt idx="811">
                  <c:v>6.2397198789214E-16</c:v>
                </c:pt>
                <c:pt idx="812">
                  <c:v>6.24389869747816E-16</c:v>
                </c:pt>
                <c:pt idx="813">
                  <c:v>6.24805342656989E-16</c:v>
                </c:pt>
                <c:pt idx="814">
                  <c:v>6.25218415689221E-16</c:v>
                </c:pt>
                <c:pt idx="815">
                  <c:v>6.25629097934272E-16</c:v>
                </c:pt>
                <c:pt idx="816">
                  <c:v>6.26037399413489E-16</c:v>
                </c:pt>
                <c:pt idx="817">
                  <c:v>6.26443330891458E-16</c:v>
                </c:pt>
                <c:pt idx="818">
                  <c:v>6.26846901820145E-16</c:v>
                </c:pt>
                <c:pt idx="819">
                  <c:v>6.27248120872669E-16</c:v>
                </c:pt>
                <c:pt idx="820">
                  <c:v>6.27646994727005E-16</c:v>
                </c:pt>
                <c:pt idx="821">
                  <c:v>6.28043532586628E-16</c:v>
                </c:pt>
                <c:pt idx="822">
                  <c:v>6.28437743672378E-16</c:v>
                </c:pt>
                <c:pt idx="823">
                  <c:v>6.28829637222007E-16</c:v>
                </c:pt>
                <c:pt idx="824">
                  <c:v>6.2921922248982E-16</c:v>
                </c:pt>
                <c:pt idx="825">
                  <c:v>6.29606508675242E-16</c:v>
                </c:pt>
                <c:pt idx="826">
                  <c:v>6.29991504577051E-16</c:v>
                </c:pt>
                <c:pt idx="827">
                  <c:v>6.30374219128392E-16</c:v>
                </c:pt>
                <c:pt idx="828">
                  <c:v>6.30754661662401E-16</c:v>
                </c:pt>
                <c:pt idx="829">
                  <c:v>6.31132841526828E-16</c:v>
                </c:pt>
                <c:pt idx="830">
                  <c:v>6.31508768083505E-16</c:v>
                </c:pt>
                <c:pt idx="831">
                  <c:v>6.31882450708144E-16</c:v>
                </c:pt>
                <c:pt idx="832">
                  <c:v>6.3225389878984E-16</c:v>
                </c:pt>
                <c:pt idx="833">
                  <c:v>6.3262312173081E-16</c:v>
                </c:pt>
                <c:pt idx="834">
                  <c:v>6.32990128945969E-16</c:v>
                </c:pt>
                <c:pt idx="835">
                  <c:v>6.33354930046278E-16</c:v>
                </c:pt>
                <c:pt idx="836">
                  <c:v>6.33717535065158E-16</c:v>
                </c:pt>
                <c:pt idx="837">
                  <c:v>6.34077953492895E-16</c:v>
                </c:pt>
                <c:pt idx="838">
                  <c:v>6.34436195046968E-16</c:v>
                </c:pt>
                <c:pt idx="839">
                  <c:v>6.34792269676734E-16</c:v>
                </c:pt>
                <c:pt idx="840">
                  <c:v>6.35146186995749E-16</c:v>
                </c:pt>
                <c:pt idx="841">
                  <c:v>6.35497956467473E-16</c:v>
                </c:pt>
                <c:pt idx="842">
                  <c:v>6.35847587565665E-16</c:v>
                </c:pt>
                <c:pt idx="843">
                  <c:v>6.36195089774033E-16</c:v>
                </c:pt>
                <c:pt idx="844">
                  <c:v>6.36540472585934E-16</c:v>
                </c:pt>
                <c:pt idx="845">
                  <c:v>6.36883746238351E-16</c:v>
                </c:pt>
                <c:pt idx="846">
                  <c:v>6.37224920631567E-16</c:v>
                </c:pt>
                <c:pt idx="847">
                  <c:v>6.37564005361889E-16</c:v>
                </c:pt>
                <c:pt idx="848">
                  <c:v>6.3790101055126E-16</c:v>
                </c:pt>
                <c:pt idx="849">
                  <c:v>6.38235946310138E-16</c:v>
                </c:pt>
                <c:pt idx="850">
                  <c:v>6.3856882213912E-16</c:v>
                </c:pt>
                <c:pt idx="851">
                  <c:v>6.3889964754669E-16</c:v>
                </c:pt>
                <c:pt idx="852">
                  <c:v>6.39228432048919E-16</c:v>
                </c:pt>
                <c:pt idx="853">
                  <c:v>6.39555185169131E-16</c:v>
                </c:pt>
                <c:pt idx="854">
                  <c:v>6.39879916799345E-16</c:v>
                </c:pt>
                <c:pt idx="855">
                  <c:v>6.40202637269502E-16</c:v>
                </c:pt>
                <c:pt idx="856">
                  <c:v>6.40523356272559E-16</c:v>
                </c:pt>
                <c:pt idx="857">
                  <c:v>6.40842083483017E-16</c:v>
                </c:pt>
                <c:pt idx="858">
                  <c:v>6.41158829643271E-16</c:v>
                </c:pt>
                <c:pt idx="859">
                  <c:v>6.4147360426539E-16</c:v>
                </c:pt>
                <c:pt idx="860">
                  <c:v>6.41786416867204E-16</c:v>
                </c:pt>
                <c:pt idx="861">
                  <c:v>6.42097276972097E-16</c:v>
                </c:pt>
                <c:pt idx="862">
                  <c:v>6.42406194108635E-16</c:v>
                </c:pt>
                <c:pt idx="863">
                  <c:v>6.42713177878589E-16</c:v>
                </c:pt>
                <c:pt idx="864">
                  <c:v>6.43018238528855E-16</c:v>
                </c:pt>
                <c:pt idx="865">
                  <c:v>6.43321386120011E-16</c:v>
                </c:pt>
                <c:pt idx="866">
                  <c:v>6.43622630174816E-16</c:v>
                </c:pt>
                <c:pt idx="867">
                  <c:v>6.43921980899038E-16</c:v>
                </c:pt>
                <c:pt idx="868">
                  <c:v>6.44219448162849E-16</c:v>
                </c:pt>
                <c:pt idx="869">
                  <c:v>6.44515041509094E-16</c:v>
                </c:pt>
                <c:pt idx="870">
                  <c:v>6.44808770456425E-16</c:v>
                </c:pt>
                <c:pt idx="871">
                  <c:v>6.45100644526918E-16</c:v>
                </c:pt>
                <c:pt idx="872">
                  <c:v>6.4539067324584E-16</c:v>
                </c:pt>
                <c:pt idx="873">
                  <c:v>6.45678866399973E-16</c:v>
                </c:pt>
                <c:pt idx="874">
                  <c:v>6.45965234183162E-16</c:v>
                </c:pt>
                <c:pt idx="875">
                  <c:v>6.46249786210154E-16</c:v>
                </c:pt>
                <c:pt idx="876">
                  <c:v>6.46532532306239E-16</c:v>
                </c:pt>
                <c:pt idx="877">
                  <c:v>6.46813482528107E-16</c:v>
                </c:pt>
                <c:pt idx="878">
                  <c:v>6.47092646556241E-16</c:v>
                </c:pt>
                <c:pt idx="879">
                  <c:v>6.47370033894329E-16</c:v>
                </c:pt>
                <c:pt idx="880">
                  <c:v>6.47645654047844E-16</c:v>
                </c:pt>
                <c:pt idx="881">
                  <c:v>6.47919516523936E-16</c:v>
                </c:pt>
                <c:pt idx="882">
                  <c:v>6.48191630867254E-16</c:v>
                </c:pt>
                <c:pt idx="883">
                  <c:v>6.48462007210809E-16</c:v>
                </c:pt>
                <c:pt idx="884">
                  <c:v>6.48730655425511E-16</c:v>
                </c:pt>
                <c:pt idx="885">
                  <c:v>6.48997585125075E-16</c:v>
                </c:pt>
                <c:pt idx="886">
                  <c:v>6.49262806445832E-16</c:v>
                </c:pt>
                <c:pt idx="887">
                  <c:v>6.49526329466354E-16</c:v>
                </c:pt>
                <c:pt idx="888">
                  <c:v>6.4978816365482E-16</c:v>
                </c:pt>
                <c:pt idx="889">
                  <c:v>6.50048318479947E-16</c:v>
                </c:pt>
                <c:pt idx="890">
                  <c:v>6.50306803410781E-16</c:v>
                </c:pt>
                <c:pt idx="891">
                  <c:v>6.50563627916494E-16</c:v>
                </c:pt>
                <c:pt idx="892">
                  <c:v>6.50818801466322E-16</c:v>
                </c:pt>
                <c:pt idx="893">
                  <c:v>6.51072333529207E-16</c:v>
                </c:pt>
                <c:pt idx="894">
                  <c:v>6.51324233578007E-16</c:v>
                </c:pt>
                <c:pt idx="895">
                  <c:v>6.51574511373247E-16</c:v>
                </c:pt>
                <c:pt idx="896">
                  <c:v>6.51823177761788E-16</c:v>
                </c:pt>
                <c:pt idx="897">
                  <c:v>6.52070242178181E-16</c:v>
                </c:pt>
                <c:pt idx="898">
                  <c:v>6.52315714056274E-16</c:v>
                </c:pt>
                <c:pt idx="899">
                  <c:v>6.52559602829168E-16</c:v>
                </c:pt>
                <c:pt idx="900">
                  <c:v>6.52801917928924E-16</c:v>
                </c:pt>
                <c:pt idx="901">
                  <c:v>6.53042668816598E-16</c:v>
                </c:pt>
                <c:pt idx="902">
                  <c:v>6.53281865582488E-16</c:v>
                </c:pt>
                <c:pt idx="903">
                  <c:v>6.53519517927968E-16</c:v>
                </c:pt>
                <c:pt idx="904">
                  <c:v>6.53755635261254E-16</c:v>
                </c:pt>
                <c:pt idx="905">
                  <c:v>6.53990227667055E-16</c:v>
                </c:pt>
                <c:pt idx="906">
                  <c:v>6.5422330480229E-16</c:v>
                </c:pt>
                <c:pt idx="907">
                  <c:v>6.54454876052435E-16</c:v>
                </c:pt>
                <c:pt idx="908">
                  <c:v>6.54684950801319E-16</c:v>
                </c:pt>
                <c:pt idx="909">
                  <c:v>6.54913538430942E-16</c:v>
                </c:pt>
                <c:pt idx="910">
                  <c:v>6.55140648321332E-16</c:v>
                </c:pt>
                <c:pt idx="911">
                  <c:v>6.55366290200955E-16</c:v>
                </c:pt>
                <c:pt idx="912">
                  <c:v>6.55590473925505E-16</c:v>
                </c:pt>
                <c:pt idx="913">
                  <c:v>6.55813208939195E-16</c:v>
                </c:pt>
                <c:pt idx="914">
                  <c:v>6.56034504930154E-16</c:v>
                </c:pt>
                <c:pt idx="915">
                  <c:v>6.56254371729429E-16</c:v>
                </c:pt>
                <c:pt idx="916">
                  <c:v>6.5647281875884E-16</c:v>
                </c:pt>
                <c:pt idx="917">
                  <c:v>6.56689855347777E-16</c:v>
                </c:pt>
                <c:pt idx="918">
                  <c:v>6.56905490823205E-16</c:v>
                </c:pt>
                <c:pt idx="919">
                  <c:v>6.57119734509571E-16</c:v>
                </c:pt>
                <c:pt idx="920">
                  <c:v>6.57332595862395E-16</c:v>
                </c:pt>
                <c:pt idx="921">
                  <c:v>6.57544084693409E-16</c:v>
                </c:pt>
                <c:pt idx="922">
                  <c:v>6.57754210581891E-16</c:v>
                </c:pt>
                <c:pt idx="923">
                  <c:v>6.57962982948499E-16</c:v>
                </c:pt>
                <c:pt idx="924">
                  <c:v>6.58170411640355E-16</c:v>
                </c:pt>
                <c:pt idx="925">
                  <c:v>6.58376506221774E-16</c:v>
                </c:pt>
                <c:pt idx="926">
                  <c:v>6.58581275962328E-16</c:v>
                </c:pt>
                <c:pt idx="927">
                  <c:v>6.58784730128798E-16</c:v>
                </c:pt>
                <c:pt idx="928">
                  <c:v>6.58986877985064E-16</c:v>
                </c:pt>
                <c:pt idx="929">
                  <c:v>6.59187728832554E-16</c:v>
                </c:pt>
                <c:pt idx="930">
                  <c:v>6.59387292530428E-16</c:v>
                </c:pt>
                <c:pt idx="931">
                  <c:v>6.59585579334791E-16</c:v>
                </c:pt>
                <c:pt idx="932">
                  <c:v>6.59782598466267E-16</c:v>
                </c:pt>
                <c:pt idx="933">
                  <c:v>6.5997835914266E-16</c:v>
                </c:pt>
                <c:pt idx="934">
                  <c:v>6.60172870578892E-16</c:v>
                </c:pt>
                <c:pt idx="935">
                  <c:v>6.60366141986935E-16</c:v>
                </c:pt>
                <c:pt idx="936">
                  <c:v>6.60558182575762E-16</c:v>
                </c:pt>
                <c:pt idx="937">
                  <c:v>6.60749001551275E-16</c:v>
                </c:pt>
                <c:pt idx="938">
                  <c:v>6.60938608116257E-16</c:v>
                </c:pt>
                <c:pt idx="939">
                  <c:v>6.6112701147385E-16</c:v>
                </c:pt>
                <c:pt idx="940">
                  <c:v>6.61314222068774E-16</c:v>
                </c:pt>
                <c:pt idx="941">
                  <c:v>6.61500249083415E-16</c:v>
                </c:pt>
                <c:pt idx="942">
                  <c:v>6.61685101861131E-16</c:v>
                </c:pt>
                <c:pt idx="943">
                  <c:v>6.6186879017527E-16</c:v>
                </c:pt>
                <c:pt idx="944">
                  <c:v>6.6205132335658E-16</c:v>
                </c:pt>
                <c:pt idx="945">
                  <c:v>6.62232710544895E-16</c:v>
                </c:pt>
                <c:pt idx="946">
                  <c:v>6.62412960877208E-16</c:v>
                </c:pt>
                <c:pt idx="947">
                  <c:v>6.62592083487623E-16</c:v>
                </c:pt>
                <c:pt idx="948">
                  <c:v>6.6277008750734E-16</c:v>
                </c:pt>
                <c:pt idx="949">
                  <c:v>6.62946982623814E-16</c:v>
                </c:pt>
                <c:pt idx="950">
                  <c:v>6.63122778290436E-16</c:v>
                </c:pt>
                <c:pt idx="951">
                  <c:v>6.63297483683398E-16</c:v>
                </c:pt>
                <c:pt idx="952">
                  <c:v>6.63471108510697E-16</c:v>
                </c:pt>
                <c:pt idx="953">
                  <c:v>6.63643662401524E-16</c:v>
                </c:pt>
                <c:pt idx="954">
                  <c:v>6.63815154432019E-16</c:v>
                </c:pt>
                <c:pt idx="955">
                  <c:v>6.63985593675874E-16</c:v>
                </c:pt>
                <c:pt idx="956">
                  <c:v>6.6415498920432E-16</c:v>
                </c:pt>
                <c:pt idx="957">
                  <c:v>6.64323350086138E-16</c:v>
                </c:pt>
                <c:pt idx="958">
                  <c:v>6.64490685387608E-16</c:v>
                </c:pt>
                <c:pt idx="959">
                  <c:v>6.64657004172579E-16</c:v>
                </c:pt>
                <c:pt idx="960">
                  <c:v>6.64822315502368E-16</c:v>
                </c:pt>
                <c:pt idx="961">
                  <c:v>6.64986627619593E-16</c:v>
                </c:pt>
                <c:pt idx="962">
                  <c:v>6.65149946436417E-16</c:v>
                </c:pt>
                <c:pt idx="963">
                  <c:v>6.65312281076343E-16</c:v>
                </c:pt>
                <c:pt idx="964">
                  <c:v>6.65473640659108E-16</c:v>
                </c:pt>
                <c:pt idx="965">
                  <c:v>6.65634034300697E-16</c:v>
                </c:pt>
                <c:pt idx="966">
                  <c:v>6.65793471113328E-16</c:v>
                </c:pt>
                <c:pt idx="967">
                  <c:v>6.65951960316065E-16</c:v>
                </c:pt>
                <c:pt idx="968">
                  <c:v>6.66109511628009E-16</c:v>
                </c:pt>
                <c:pt idx="969">
                  <c:v>6.66266134425845E-16</c:v>
                </c:pt>
                <c:pt idx="970">
                  <c:v>6.66421837789729E-16</c:v>
                </c:pt>
                <c:pt idx="971">
                  <c:v>6.66576631613978E-16</c:v>
                </c:pt>
                <c:pt idx="972">
                  <c:v>6.66730525120227E-16</c:v>
                </c:pt>
                <c:pt idx="973">
                  <c:v>6.6688352736263E-16</c:v>
                </c:pt>
                <c:pt idx="974">
                  <c:v>6.6703564739219E-16</c:v>
                </c:pt>
                <c:pt idx="975">
                  <c:v>6.67186894257027E-16</c:v>
                </c:pt>
                <c:pt idx="976">
                  <c:v>6.67337277002361E-16</c:v>
                </c:pt>
                <c:pt idx="977">
                  <c:v>6.67486805137731E-16</c:v>
                </c:pt>
                <c:pt idx="978">
                  <c:v>6.67635488154905E-16</c:v>
                </c:pt>
                <c:pt idx="979">
                  <c:v>6.67783335101745E-16</c:v>
                </c:pt>
                <c:pt idx="980">
                  <c:v>6.67930355472636E-16</c:v>
                </c:pt>
                <c:pt idx="981">
                  <c:v>6.68076558680759E-16</c:v>
                </c:pt>
                <c:pt idx="982">
                  <c:v>6.68221953763792E-16</c:v>
                </c:pt>
                <c:pt idx="983">
                  <c:v>6.68366549719572E-16</c:v>
                </c:pt>
                <c:pt idx="984">
                  <c:v>6.68510355544058E-16</c:v>
                </c:pt>
                <c:pt idx="985">
                  <c:v>6.68653380231398E-16</c:v>
                </c:pt>
                <c:pt idx="986">
                  <c:v>6.68795633017765E-16</c:v>
                </c:pt>
                <c:pt idx="987">
                  <c:v>6.68937123374324E-16</c:v>
                </c:pt>
                <c:pt idx="988">
                  <c:v>6.69077860421685E-16</c:v>
                </c:pt>
                <c:pt idx="989">
                  <c:v>6.69217853350388E-16</c:v>
                </c:pt>
                <c:pt idx="990">
                  <c:v>6.69357111612319E-16</c:v>
                </c:pt>
                <c:pt idx="991">
                  <c:v>6.69495644276096E-16</c:v>
                </c:pt>
                <c:pt idx="992">
                  <c:v>6.69633460300744E-16</c:v>
                </c:pt>
                <c:pt idx="993">
                  <c:v>6.69770568644557E-16</c:v>
                </c:pt>
                <c:pt idx="994">
                  <c:v>6.69906978265168E-16</c:v>
                </c:pt>
                <c:pt idx="995">
                  <c:v>6.70042698216571E-16</c:v>
                </c:pt>
                <c:pt idx="996">
                  <c:v>6.70177737837617E-16</c:v>
                </c:pt>
                <c:pt idx="997">
                  <c:v>6.70312106333655E-16</c:v>
                </c:pt>
                <c:pt idx="998">
                  <c:v>6.7044581269634E-16</c:v>
                </c:pt>
                <c:pt idx="999">
                  <c:v>6.70578866283997E-16</c:v>
                </c:pt>
                <c:pt idx="1000">
                  <c:v>6.70711276202077E-16</c:v>
                </c:pt>
                <c:pt idx="1001">
                  <c:v>6.70843051387671E-16</c:v>
                </c:pt>
                <c:pt idx="1002">
                  <c:v>6.70974200778372E-16</c:v>
                </c:pt>
                <c:pt idx="1003">
                  <c:v>6.71104733312324E-16</c:v>
                </c:pt>
                <c:pt idx="1004">
                  <c:v>6.71234657944612E-16</c:v>
                </c:pt>
                <c:pt idx="1005">
                  <c:v>6.71363983807362E-16</c:v>
                </c:pt>
                <c:pt idx="1006">
                  <c:v>6.71492720110675E-16</c:v>
                </c:pt>
                <c:pt idx="1007">
                  <c:v>6.71620875789707E-16</c:v>
                </c:pt>
                <c:pt idx="1008">
                  <c:v>6.71748460312238E-16</c:v>
                </c:pt>
                <c:pt idx="1009">
                  <c:v>6.71875483026069E-16</c:v>
                </c:pt>
                <c:pt idx="1010">
                  <c:v>6.72001952897891E-16</c:v>
                </c:pt>
                <c:pt idx="1011">
                  <c:v>6.72127878856533E-16</c:v>
                </c:pt>
                <c:pt idx="1012">
                  <c:v>6.72253269832748E-16</c:v>
                </c:pt>
                <c:pt idx="1013">
                  <c:v>6.72378134759473E-16</c:v>
                </c:pt>
                <c:pt idx="1014">
                  <c:v>6.72502482883588E-16</c:v>
                </c:pt>
                <c:pt idx="1015">
                  <c:v>6.72626323967862E-16</c:v>
                </c:pt>
                <c:pt idx="1016">
                  <c:v>6.72749667040047E-16</c:v>
                </c:pt>
                <c:pt idx="1017">
                  <c:v>6.72872521419993E-16</c:v>
                </c:pt>
                <c:pt idx="1018">
                  <c:v>6.72994896638219E-16</c:v>
                </c:pt>
                <c:pt idx="1019">
                  <c:v>6.73116801773365E-16</c:v>
                </c:pt>
                <c:pt idx="1020">
                  <c:v>6.73238245752175E-16</c:v>
                </c:pt>
                <c:pt idx="1021">
                  <c:v>6.73359237505396E-16</c:v>
                </c:pt>
                <c:pt idx="1022">
                  <c:v>6.73479785967865E-16</c:v>
                </c:pt>
                <c:pt idx="1023">
                  <c:v>6.73599900241568E-16</c:v>
                </c:pt>
                <c:pt idx="1024">
                  <c:v>6.73719589908398E-16</c:v>
                </c:pt>
                <c:pt idx="1025">
                  <c:v>6.73838864189853E-16</c:v>
                </c:pt>
                <c:pt idx="1026">
                  <c:v>6.73957732291264E-16</c:v>
                </c:pt>
                <c:pt idx="1027">
                  <c:v>6.74076204020841E-16</c:v>
                </c:pt>
                <c:pt idx="1028">
                  <c:v>6.74194288683756E-16</c:v>
                </c:pt>
                <c:pt idx="1029">
                  <c:v>6.74311995225628E-16</c:v>
                </c:pt>
                <c:pt idx="1030">
                  <c:v>6.74429332598287E-16</c:v>
                </c:pt>
                <c:pt idx="1031">
                  <c:v>6.74546309759946E-16</c:v>
                </c:pt>
                <c:pt idx="1032">
                  <c:v>6.74662935675331E-16</c:v>
                </c:pt>
                <c:pt idx="1033">
                  <c:v>6.74779219315795E-16</c:v>
                </c:pt>
                <c:pt idx="1034">
                  <c:v>6.74895169659507E-16</c:v>
                </c:pt>
                <c:pt idx="1035">
                  <c:v>6.75010795771515E-16</c:v>
                </c:pt>
                <c:pt idx="1036">
                  <c:v>6.75126108182999E-16</c:v>
                </c:pt>
                <c:pt idx="1037">
                  <c:v>6.75241116759755E-16</c:v>
                </c:pt>
                <c:pt idx="1038">
                  <c:v>6.75355830491645E-16</c:v>
                </c:pt>
                <c:pt idx="1039">
                  <c:v>6.75470258377129E-16</c:v>
                </c:pt>
                <c:pt idx="1040">
                  <c:v>6.75584409423475E-16</c:v>
                </c:pt>
                <c:pt idx="1041">
                  <c:v>6.75698292646851E-16</c:v>
                </c:pt>
                <c:pt idx="1042">
                  <c:v>6.75811917072524E-16</c:v>
                </c:pt>
                <c:pt idx="1043">
                  <c:v>6.75925291734948E-16</c:v>
                </c:pt>
                <c:pt idx="1044">
                  <c:v>6.76038425677957E-16</c:v>
                </c:pt>
                <c:pt idx="1045">
                  <c:v>6.7615132866334E-16</c:v>
                </c:pt>
                <c:pt idx="1046">
                  <c:v>6.76264010370161E-16</c:v>
                </c:pt>
                <c:pt idx="1047">
                  <c:v>6.76376479940695E-16</c:v>
                </c:pt>
                <c:pt idx="1048">
                  <c:v>6.76488746451897E-16</c:v>
                </c:pt>
                <c:pt idx="1049">
                  <c:v>6.76600818991553E-16</c:v>
                </c:pt>
                <c:pt idx="1050">
                  <c:v>6.76712706658367E-16</c:v>
                </c:pt>
                <c:pt idx="1051">
                  <c:v>6.76824418562188E-16</c:v>
                </c:pt>
                <c:pt idx="1052">
                  <c:v>6.76935963824167E-16</c:v>
                </c:pt>
                <c:pt idx="1053">
                  <c:v>6.77047351576874E-16</c:v>
                </c:pt>
                <c:pt idx="1054">
                  <c:v>6.77158588598029E-16</c:v>
                </c:pt>
                <c:pt idx="1055">
                  <c:v>6.77269680439042E-16</c:v>
                </c:pt>
                <c:pt idx="1056">
                  <c:v>6.77380635559863E-16</c:v>
                </c:pt>
                <c:pt idx="1057">
                  <c:v>6.77491463155287E-16</c:v>
                </c:pt>
                <c:pt idx="1058">
                  <c:v>6.77602172429059E-16</c:v>
                </c:pt>
                <c:pt idx="1059">
                  <c:v>6.77712772594006E-16</c:v>
                </c:pt>
                <c:pt idx="1060">
                  <c:v>6.77823272872197E-16</c:v>
                </c:pt>
                <c:pt idx="1061">
                  <c:v>6.77933682495098E-16</c:v>
                </c:pt>
                <c:pt idx="1062">
                  <c:v>6.78044010703736E-16</c:v>
                </c:pt>
                <c:pt idx="1063">
                  <c:v>6.78154263590391E-16</c:v>
                </c:pt>
                <c:pt idx="1064">
                  <c:v>6.78264439136178E-16</c:v>
                </c:pt>
                <c:pt idx="1065">
                  <c:v>6.78374544489635E-16</c:v>
                </c:pt>
                <c:pt idx="1066">
                  <c:v>6.78484588941748E-16</c:v>
                </c:pt>
                <c:pt idx="1067">
                  <c:v>6.78594581785448E-16</c:v>
                </c:pt>
                <c:pt idx="1068">
                  <c:v>6.78704532315724E-16</c:v>
                </c:pt>
                <c:pt idx="1069">
                  <c:v>6.78814449829816E-16</c:v>
                </c:pt>
                <c:pt idx="1070">
                  <c:v>6.78924343627337E-16</c:v>
                </c:pt>
                <c:pt idx="1071">
                  <c:v>6.79034223010388E-16</c:v>
                </c:pt>
                <c:pt idx="1072">
                  <c:v>6.79144097283735E-16</c:v>
                </c:pt>
                <c:pt idx="1073">
                  <c:v>6.79253966852403E-16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EB7D-48C1-9095-7FA58BF320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8710712"/>
        <c:axId val="2108706696"/>
      </c:scatterChart>
      <c:valAx>
        <c:axId val="2108710712"/>
        <c:scaling>
          <c:orientation val="minMax"/>
          <c:max val="1.5"/>
          <c:min val="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706696"/>
        <c:crossesAt val="1.0E-18"/>
        <c:crossBetween val="midCat"/>
      </c:valAx>
      <c:valAx>
        <c:axId val="2108706696"/>
        <c:scaling>
          <c:logBase val="10.0"/>
          <c:orientation val="minMax"/>
          <c:max val="1.0E-15"/>
          <c:min val="1.0E-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7107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v>Sauer-Fries</c:v>
          </c:tx>
          <c:spPr>
            <a:ln w="25400" cap="rnd">
              <a:solidFill>
                <a:srgbClr val="C0504D"/>
              </a:solidFill>
              <a:round/>
            </a:ln>
            <a:effectLst/>
          </c:spPr>
          <c:marker>
            <c:symbol val="none"/>
          </c:marker>
          <c:xVal>
            <c:numRef>
              <c:f>'[Ti-Al 850C 600h-data.xls]Sheet1'!$D$2:$D$1001</c:f>
              <c:numCache>
                <c:formatCode>General</c:formatCode>
                <c:ptCount val="1000"/>
                <c:pt idx="0">
                  <c:v>0.04</c:v>
                </c:pt>
                <c:pt idx="1">
                  <c:v>0.0452227093267319</c:v>
                </c:pt>
                <c:pt idx="2">
                  <c:v>0.0504454186534646</c:v>
                </c:pt>
                <c:pt idx="3">
                  <c:v>0.0556681279801965</c:v>
                </c:pt>
                <c:pt idx="4">
                  <c:v>0.0608908373069285</c:v>
                </c:pt>
                <c:pt idx="5">
                  <c:v>0.0661135466336604</c:v>
                </c:pt>
                <c:pt idx="6">
                  <c:v>0.0684867119590168</c:v>
                </c:pt>
                <c:pt idx="7">
                  <c:v>0.0695623587108471</c:v>
                </c:pt>
                <c:pt idx="8">
                  <c:v>0.0706380054626774</c:v>
                </c:pt>
                <c:pt idx="9">
                  <c:v>0.0717136522145078</c:v>
                </c:pt>
                <c:pt idx="10">
                  <c:v>0.0727892989663383</c:v>
                </c:pt>
                <c:pt idx="11">
                  <c:v>0.0738649457181686</c:v>
                </c:pt>
                <c:pt idx="12">
                  <c:v>0.074940592469999</c:v>
                </c:pt>
                <c:pt idx="13">
                  <c:v>0.0760162392218293</c:v>
                </c:pt>
                <c:pt idx="14">
                  <c:v>0.0770918859736598</c:v>
                </c:pt>
                <c:pt idx="15">
                  <c:v>0.0781675327254901</c:v>
                </c:pt>
                <c:pt idx="16">
                  <c:v>0.0792431794773205</c:v>
                </c:pt>
                <c:pt idx="17">
                  <c:v>0.0803188262291508</c:v>
                </c:pt>
                <c:pt idx="18">
                  <c:v>0.0813460238358742</c:v>
                </c:pt>
                <c:pt idx="19">
                  <c:v>0.08221386078065</c:v>
                </c:pt>
                <c:pt idx="20">
                  <c:v>0.0830816977254256</c:v>
                </c:pt>
                <c:pt idx="21">
                  <c:v>0.0839495346702014</c:v>
                </c:pt>
                <c:pt idx="22">
                  <c:v>0.0848173716149772</c:v>
                </c:pt>
                <c:pt idx="23">
                  <c:v>0.085685208559753</c:v>
                </c:pt>
                <c:pt idx="24">
                  <c:v>0.0865530455045287</c:v>
                </c:pt>
                <c:pt idx="25">
                  <c:v>0.0874208824493044</c:v>
                </c:pt>
                <c:pt idx="26">
                  <c:v>0.0882887193940802</c:v>
                </c:pt>
                <c:pt idx="27">
                  <c:v>0.089156556338856</c:v>
                </c:pt>
                <c:pt idx="28">
                  <c:v>0.0900243932836317</c:v>
                </c:pt>
                <c:pt idx="29">
                  <c:v>0.0908922302284074</c:v>
                </c:pt>
                <c:pt idx="30">
                  <c:v>0.0917600671731832</c:v>
                </c:pt>
                <c:pt idx="31">
                  <c:v>0.092627904117959</c:v>
                </c:pt>
                <c:pt idx="32">
                  <c:v>0.0934957410627347</c:v>
                </c:pt>
                <c:pt idx="33">
                  <c:v>0.0943635780075104</c:v>
                </c:pt>
                <c:pt idx="34">
                  <c:v>0.0952314149522862</c:v>
                </c:pt>
                <c:pt idx="35">
                  <c:v>0.0963071212612658</c:v>
                </c:pt>
                <c:pt idx="36">
                  <c:v>0.0975935364983241</c:v>
                </c:pt>
                <c:pt idx="37">
                  <c:v>0.0988799517353824</c:v>
                </c:pt>
                <c:pt idx="38">
                  <c:v>0.100166366972441</c:v>
                </c:pt>
                <c:pt idx="39">
                  <c:v>0.101452782209499</c:v>
                </c:pt>
                <c:pt idx="40">
                  <c:v>0.102676341037243</c:v>
                </c:pt>
                <c:pt idx="41">
                  <c:v>0.103879023013617</c:v>
                </c:pt>
                <c:pt idx="42">
                  <c:v>0.105081704989992</c:v>
                </c:pt>
                <c:pt idx="43">
                  <c:v>0.106284386966366</c:v>
                </c:pt>
                <c:pt idx="44">
                  <c:v>0.10748706894274</c:v>
                </c:pt>
                <c:pt idx="45">
                  <c:v>0.108634317806158</c:v>
                </c:pt>
                <c:pt idx="46">
                  <c:v>0.109710381709518</c:v>
                </c:pt>
                <c:pt idx="47">
                  <c:v>0.110786445612878</c:v>
                </c:pt>
                <c:pt idx="48">
                  <c:v>0.111862509516238</c:v>
                </c:pt>
                <c:pt idx="49">
                  <c:v>0.112938573419598</c:v>
                </c:pt>
                <c:pt idx="50">
                  <c:v>0.114014637322958</c:v>
                </c:pt>
                <c:pt idx="51">
                  <c:v>0.115090701226318</c:v>
                </c:pt>
                <c:pt idx="52">
                  <c:v>0.116166765129679</c:v>
                </c:pt>
                <c:pt idx="53">
                  <c:v>0.117242829033039</c:v>
                </c:pt>
                <c:pt idx="54">
                  <c:v>0.118318892936399</c:v>
                </c:pt>
                <c:pt idx="55">
                  <c:v>0.119394956839759</c:v>
                </c:pt>
                <c:pt idx="56">
                  <c:v>0.120471020743119</c:v>
                </c:pt>
                <c:pt idx="57">
                  <c:v>0.121547084646479</c:v>
                </c:pt>
                <c:pt idx="58">
                  <c:v>0.122994367345814</c:v>
                </c:pt>
                <c:pt idx="59">
                  <c:v>0.124447756643881</c:v>
                </c:pt>
                <c:pt idx="60">
                  <c:v>0.125901145941948</c:v>
                </c:pt>
                <c:pt idx="61">
                  <c:v>0.127354535240015</c:v>
                </c:pt>
                <c:pt idx="62">
                  <c:v>0.128807924538082</c:v>
                </c:pt>
                <c:pt idx="63">
                  <c:v>0.130261313836149</c:v>
                </c:pt>
                <c:pt idx="64">
                  <c:v>0.131714703134216</c:v>
                </c:pt>
                <c:pt idx="65">
                  <c:v>0.133168092432283</c:v>
                </c:pt>
                <c:pt idx="66">
                  <c:v>0.13462148173035</c:v>
                </c:pt>
                <c:pt idx="67">
                  <c:v>0.136074871028416</c:v>
                </c:pt>
                <c:pt idx="68">
                  <c:v>0.137528260326483</c:v>
                </c:pt>
                <c:pt idx="69">
                  <c:v>0.13898164962455</c:v>
                </c:pt>
                <c:pt idx="70">
                  <c:v>0.140435038922617</c:v>
                </c:pt>
                <c:pt idx="71">
                  <c:v>0.141888428220684</c:v>
                </c:pt>
                <c:pt idx="72">
                  <c:v>0.143341817518751</c:v>
                </c:pt>
                <c:pt idx="73">
                  <c:v>0.144795206816818</c:v>
                </c:pt>
                <c:pt idx="74">
                  <c:v>0.146319713153253</c:v>
                </c:pt>
                <c:pt idx="75">
                  <c:v>0.148060696854261</c:v>
                </c:pt>
                <c:pt idx="76">
                  <c:v>0.149801680555269</c:v>
                </c:pt>
                <c:pt idx="77">
                  <c:v>0.151542664256278</c:v>
                </c:pt>
                <c:pt idx="78">
                  <c:v>0.153283647957286</c:v>
                </c:pt>
                <c:pt idx="79">
                  <c:v>0.155060545178562</c:v>
                </c:pt>
                <c:pt idx="80">
                  <c:v>0.156873162700934</c:v>
                </c:pt>
                <c:pt idx="81">
                  <c:v>0.158685780223306</c:v>
                </c:pt>
                <c:pt idx="82">
                  <c:v>0.160498397745678</c:v>
                </c:pt>
                <c:pt idx="83">
                  <c:v>0.16231101526805</c:v>
                </c:pt>
                <c:pt idx="84">
                  <c:v>0.16415004067447</c:v>
                </c:pt>
                <c:pt idx="85">
                  <c:v>0.166102773794143</c:v>
                </c:pt>
                <c:pt idx="86">
                  <c:v>0.168055506913815</c:v>
                </c:pt>
                <c:pt idx="87">
                  <c:v>0.170008240033488</c:v>
                </c:pt>
                <c:pt idx="88">
                  <c:v>0.171960973153161</c:v>
                </c:pt>
                <c:pt idx="89">
                  <c:v>0.173913706272834</c:v>
                </c:pt>
                <c:pt idx="90">
                  <c:v>0.175866439392506</c:v>
                </c:pt>
                <c:pt idx="91">
                  <c:v>0.177819172512179</c:v>
                </c:pt>
                <c:pt idx="92">
                  <c:v>0.179771905631852</c:v>
                </c:pt>
                <c:pt idx="93">
                  <c:v>0.181724638751525</c:v>
                </c:pt>
                <c:pt idx="94">
                  <c:v>0.183677371871197</c:v>
                </c:pt>
                <c:pt idx="95">
                  <c:v>0.18563010499087</c:v>
                </c:pt>
                <c:pt idx="96">
                  <c:v>0.187582838110543</c:v>
                </c:pt>
                <c:pt idx="97">
                  <c:v>0.18973495067597</c:v>
                </c:pt>
                <c:pt idx="98">
                  <c:v>0.191959136546294</c:v>
                </c:pt>
                <c:pt idx="99">
                  <c:v>0.194183322416618</c:v>
                </c:pt>
                <c:pt idx="100">
                  <c:v>0.196407508286942</c:v>
                </c:pt>
                <c:pt idx="101">
                  <c:v>0.198631694157266</c:v>
                </c:pt>
                <c:pt idx="102">
                  <c:v>0.20085588002759</c:v>
                </c:pt>
                <c:pt idx="103">
                  <c:v>0.203080065897914</c:v>
                </c:pt>
                <c:pt idx="104">
                  <c:v>0.205304251768238</c:v>
                </c:pt>
                <c:pt idx="105">
                  <c:v>0.207528437638562</c:v>
                </c:pt>
                <c:pt idx="106">
                  <c:v>0.209752623508886</c:v>
                </c:pt>
                <c:pt idx="107">
                  <c:v>0.21197680937921</c:v>
                </c:pt>
                <c:pt idx="108">
                  <c:v>0.214200995249534</c:v>
                </c:pt>
                <c:pt idx="109">
                  <c:v>0.216425181119858</c:v>
                </c:pt>
                <c:pt idx="110">
                  <c:v>0.218649366990182</c:v>
                </c:pt>
                <c:pt idx="111">
                  <c:v>0.220873552860506</c:v>
                </c:pt>
                <c:pt idx="112">
                  <c:v>0.22309773873083</c:v>
                </c:pt>
                <c:pt idx="113">
                  <c:v>0.225321924601154</c:v>
                </c:pt>
                <c:pt idx="114">
                  <c:v>0.227742814248672</c:v>
                </c:pt>
                <c:pt idx="115">
                  <c:v>0.23016410663527</c:v>
                </c:pt>
                <c:pt idx="116">
                  <c:v>0.232585399021868</c:v>
                </c:pt>
                <c:pt idx="117">
                  <c:v>0.235006691408466</c:v>
                </c:pt>
                <c:pt idx="118">
                  <c:v>0.237458705331888</c:v>
                </c:pt>
                <c:pt idx="119">
                  <c:v>0.240001897458808</c:v>
                </c:pt>
                <c:pt idx="120">
                  <c:v>0.24254508958573</c:v>
                </c:pt>
                <c:pt idx="121">
                  <c:v>0.24508828171265</c:v>
                </c:pt>
                <c:pt idx="122">
                  <c:v>0.247631473839571</c:v>
                </c:pt>
                <c:pt idx="123">
                  <c:v>0.250174665966492</c:v>
                </c:pt>
                <c:pt idx="124">
                  <c:v>0.252974270307526</c:v>
                </c:pt>
                <c:pt idx="125">
                  <c:v>0.255790489302121</c:v>
                </c:pt>
                <c:pt idx="126">
                  <c:v>0.258606708296716</c:v>
                </c:pt>
                <c:pt idx="127">
                  <c:v>0.261422927291311</c:v>
                </c:pt>
                <c:pt idx="128">
                  <c:v>0.264239146285906</c:v>
                </c:pt>
                <c:pt idx="129">
                  <c:v>0.267055365280502</c:v>
                </c:pt>
                <c:pt idx="130">
                  <c:v>0.269871584275097</c:v>
                </c:pt>
                <c:pt idx="131">
                  <c:v>0.272687803269693</c:v>
                </c:pt>
                <c:pt idx="132">
                  <c:v>0.275504022264288</c:v>
                </c:pt>
                <c:pt idx="133">
                  <c:v>0.278320241258883</c:v>
                </c:pt>
                <c:pt idx="134">
                  <c:v>0.281136460253478</c:v>
                </c:pt>
                <c:pt idx="135">
                  <c:v>0.283952679248073</c:v>
                </c:pt>
                <c:pt idx="136">
                  <c:v>0.286958105626162</c:v>
                </c:pt>
                <c:pt idx="137">
                  <c:v>0.290164310460413</c:v>
                </c:pt>
                <c:pt idx="138">
                  <c:v>0.293370515294664</c:v>
                </c:pt>
                <c:pt idx="139">
                  <c:v>0.296576720128915</c:v>
                </c:pt>
                <c:pt idx="140">
                  <c:v>0.299782924963166</c:v>
                </c:pt>
                <c:pt idx="141">
                  <c:v>0.302989129797417</c:v>
                </c:pt>
                <c:pt idx="142">
                  <c:v>0.306195334631668</c:v>
                </c:pt>
                <c:pt idx="143">
                  <c:v>0.30940153946592</c:v>
                </c:pt>
                <c:pt idx="144">
                  <c:v>0.312607744300171</c:v>
                </c:pt>
                <c:pt idx="145">
                  <c:v>0.315813949134422</c:v>
                </c:pt>
                <c:pt idx="146">
                  <c:v>0.319020153968673</c:v>
                </c:pt>
                <c:pt idx="147">
                  <c:v>0.322226358802924</c:v>
                </c:pt>
                <c:pt idx="148">
                  <c:v>0.325432563637175</c:v>
                </c:pt>
                <c:pt idx="149">
                  <c:v>0.328638768471426</c:v>
                </c:pt>
                <c:pt idx="150">
                  <c:v>0.331844973305678</c:v>
                </c:pt>
                <c:pt idx="151">
                  <c:v>0.335051178139929</c:v>
                </c:pt>
                <c:pt idx="152">
                  <c:v>0.33825738297418</c:v>
                </c:pt>
                <c:pt idx="153">
                  <c:v>0.341598635860085</c:v>
                </c:pt>
                <c:pt idx="154">
                  <c:v>0.344985234023516</c:v>
                </c:pt>
                <c:pt idx="155">
                  <c:v>0.348371832186948</c:v>
                </c:pt>
                <c:pt idx="156">
                  <c:v>0.351758430350379</c:v>
                </c:pt>
                <c:pt idx="157">
                  <c:v>0.355145142817284</c:v>
                </c:pt>
                <c:pt idx="158">
                  <c:v>0.358574117699972</c:v>
                </c:pt>
                <c:pt idx="159">
                  <c:v>0.36200309258266</c:v>
                </c:pt>
                <c:pt idx="160">
                  <c:v>0.365432067465347</c:v>
                </c:pt>
                <c:pt idx="161">
                  <c:v>0.368861042348035</c:v>
                </c:pt>
                <c:pt idx="162">
                  <c:v>0.372290017230723</c:v>
                </c:pt>
                <c:pt idx="163">
                  <c:v>0.376004639240556</c:v>
                </c:pt>
                <c:pt idx="164">
                  <c:v>0.379847703021093</c:v>
                </c:pt>
                <c:pt idx="165">
                  <c:v>0.383690766801629</c:v>
                </c:pt>
                <c:pt idx="166">
                  <c:v>0.387533830582167</c:v>
                </c:pt>
                <c:pt idx="167">
                  <c:v>0.391376894362704</c:v>
                </c:pt>
                <c:pt idx="168">
                  <c:v>0.39521995814324</c:v>
                </c:pt>
                <c:pt idx="169">
                  <c:v>0.399063021923777</c:v>
                </c:pt>
                <c:pt idx="170">
                  <c:v>0.402906085704314</c:v>
                </c:pt>
                <c:pt idx="171">
                  <c:v>0.406749149484852</c:v>
                </c:pt>
                <c:pt idx="172">
                  <c:v>0.410592213265388</c:v>
                </c:pt>
                <c:pt idx="173">
                  <c:v>0.414435277045925</c:v>
                </c:pt>
                <c:pt idx="174">
                  <c:v>0.418278340826463</c:v>
                </c:pt>
                <c:pt idx="175">
                  <c:v>0.422311807649679</c:v>
                </c:pt>
                <c:pt idx="176">
                  <c:v>0.426962214474835</c:v>
                </c:pt>
                <c:pt idx="177">
                  <c:v>0.43161262129999</c:v>
                </c:pt>
                <c:pt idx="178">
                  <c:v>0.436263028125146</c:v>
                </c:pt>
                <c:pt idx="179">
                  <c:v>0.440913434950302</c:v>
                </c:pt>
                <c:pt idx="180">
                  <c:v>0.445563841775457</c:v>
                </c:pt>
                <c:pt idx="181">
                  <c:v>0.450214248600613</c:v>
                </c:pt>
                <c:pt idx="182">
                  <c:v>0.454864655425769</c:v>
                </c:pt>
                <c:pt idx="183">
                  <c:v>0.459515062250924</c:v>
                </c:pt>
                <c:pt idx="184">
                  <c:v>0.46416546907608</c:v>
                </c:pt>
                <c:pt idx="185">
                  <c:v>0.468815875901235</c:v>
                </c:pt>
                <c:pt idx="186">
                  <c:v>0.473466282726391</c:v>
                </c:pt>
                <c:pt idx="187">
                  <c:v>0.478116689551547</c:v>
                </c:pt>
                <c:pt idx="188">
                  <c:v>0.482767096376702</c:v>
                </c:pt>
                <c:pt idx="189">
                  <c:v>0.487417503201858</c:v>
                </c:pt>
                <c:pt idx="190">
                  <c:v>0.492067910027014</c:v>
                </c:pt>
                <c:pt idx="191">
                  <c:v>0.496718316852169</c:v>
                </c:pt>
                <c:pt idx="192">
                  <c:v>0.501252809853474</c:v>
                </c:pt>
                <c:pt idx="193">
                  <c:v>0.505671066529238</c:v>
                </c:pt>
                <c:pt idx="194">
                  <c:v>0.510089323205002</c:v>
                </c:pt>
                <c:pt idx="195">
                  <c:v>0.514507579880766</c:v>
                </c:pt>
                <c:pt idx="196">
                  <c:v>0.51892583655653</c:v>
                </c:pt>
                <c:pt idx="197">
                  <c:v>0.523671017467284</c:v>
                </c:pt>
                <c:pt idx="198">
                  <c:v>0.528523222296331</c:v>
                </c:pt>
                <c:pt idx="199">
                  <c:v>0.533375427125377</c:v>
                </c:pt>
                <c:pt idx="200">
                  <c:v>0.538227631954424</c:v>
                </c:pt>
                <c:pt idx="201">
                  <c:v>0.543079836783471</c:v>
                </c:pt>
                <c:pt idx="202">
                  <c:v>0.548031088408797</c:v>
                </c:pt>
                <c:pt idx="203">
                  <c:v>0.553108146576313</c:v>
                </c:pt>
                <c:pt idx="204">
                  <c:v>0.558185204743829</c:v>
                </c:pt>
                <c:pt idx="205">
                  <c:v>0.563262262911345</c:v>
                </c:pt>
                <c:pt idx="206">
                  <c:v>0.568339321078862</c:v>
                </c:pt>
                <c:pt idx="207">
                  <c:v>0.573416379246378</c:v>
                </c:pt>
                <c:pt idx="208">
                  <c:v>0.578493437413895</c:v>
                </c:pt>
                <c:pt idx="209">
                  <c:v>0.583570495581411</c:v>
                </c:pt>
                <c:pt idx="210">
                  <c:v>0.588647553748927</c:v>
                </c:pt>
                <c:pt idx="211">
                  <c:v>0.593724611916443</c:v>
                </c:pt>
                <c:pt idx="212">
                  <c:v>0.598801670083959</c:v>
                </c:pt>
                <c:pt idx="213">
                  <c:v>0.603878728251475</c:v>
                </c:pt>
                <c:pt idx="214">
                  <c:v>0.608955786418992</c:v>
                </c:pt>
                <c:pt idx="215">
                  <c:v>0.61645607800036</c:v>
                </c:pt>
                <c:pt idx="216">
                  <c:v>0.623989497516099</c:v>
                </c:pt>
                <c:pt idx="217">
                  <c:v>0.631522917031839</c:v>
                </c:pt>
                <c:pt idx="218">
                  <c:v>0.639056336547577</c:v>
                </c:pt>
                <c:pt idx="219">
                  <c:v>0.646589756063316</c:v>
                </c:pt>
                <c:pt idx="220">
                  <c:v>0.654123175579055</c:v>
                </c:pt>
                <c:pt idx="221">
                  <c:v>0.661656595094794</c:v>
                </c:pt>
                <c:pt idx="222">
                  <c:v>0.669190014610533</c:v>
                </c:pt>
                <c:pt idx="223">
                  <c:v>0.676723434126272</c:v>
                </c:pt>
                <c:pt idx="224">
                  <c:v>0.684256853642011</c:v>
                </c:pt>
                <c:pt idx="225">
                  <c:v>0.691790273157751</c:v>
                </c:pt>
                <c:pt idx="226">
                  <c:v>0.699323692673489</c:v>
                </c:pt>
                <c:pt idx="227">
                  <c:v>0.706857112189228</c:v>
                </c:pt>
                <c:pt idx="228">
                  <c:v>0.714390531704967</c:v>
                </c:pt>
                <c:pt idx="229">
                  <c:v>0.721923951220705</c:v>
                </c:pt>
                <c:pt idx="230">
                  <c:v>0.729457370736445</c:v>
                </c:pt>
                <c:pt idx="231">
                  <c:v>0.736520277695596</c:v>
                </c:pt>
                <c:pt idx="232">
                  <c:v>0.742171494392632</c:v>
                </c:pt>
                <c:pt idx="233">
                  <c:v>0.747822711089668</c:v>
                </c:pt>
                <c:pt idx="234">
                  <c:v>0.753473927786704</c:v>
                </c:pt>
                <c:pt idx="235">
                  <c:v>0.75912514448374</c:v>
                </c:pt>
                <c:pt idx="236">
                  <c:v>0.764809596547581</c:v>
                </c:pt>
                <c:pt idx="237">
                  <c:v>0.770526750417718</c:v>
                </c:pt>
                <c:pt idx="238">
                  <c:v>0.776243904287855</c:v>
                </c:pt>
                <c:pt idx="239">
                  <c:v>0.781961058157993</c:v>
                </c:pt>
                <c:pt idx="240">
                  <c:v>0.787678212028131</c:v>
                </c:pt>
                <c:pt idx="241">
                  <c:v>0.793832924121538</c:v>
                </c:pt>
                <c:pt idx="242">
                  <c:v>0.80183892825137</c:v>
                </c:pt>
                <c:pt idx="243">
                  <c:v>0.809844932381202</c:v>
                </c:pt>
                <c:pt idx="244">
                  <c:v>0.817850936511036</c:v>
                </c:pt>
                <c:pt idx="245">
                  <c:v>0.825856940640868</c:v>
                </c:pt>
                <c:pt idx="246">
                  <c:v>0.8338629447707</c:v>
                </c:pt>
                <c:pt idx="247">
                  <c:v>0.841868948900532</c:v>
                </c:pt>
                <c:pt idx="248">
                  <c:v>0.849874953030364</c:v>
                </c:pt>
                <c:pt idx="249">
                  <c:v>0.857880957160198</c:v>
                </c:pt>
                <c:pt idx="250">
                  <c:v>0.865886961290029</c:v>
                </c:pt>
                <c:pt idx="251">
                  <c:v>0.873892965419862</c:v>
                </c:pt>
                <c:pt idx="252">
                  <c:v>0.881898969549695</c:v>
                </c:pt>
                <c:pt idx="253">
                  <c:v>0.889904973679527</c:v>
                </c:pt>
                <c:pt idx="254">
                  <c:v>0.89932727013666</c:v>
                </c:pt>
                <c:pt idx="255">
                  <c:v>0.909254484086491</c:v>
                </c:pt>
                <c:pt idx="256">
                  <c:v>0.919181698036321</c:v>
                </c:pt>
                <c:pt idx="257">
                  <c:v>0.929108911986152</c:v>
                </c:pt>
                <c:pt idx="258">
                  <c:v>0.939036125935984</c:v>
                </c:pt>
                <c:pt idx="259">
                  <c:v>0.948963339885813</c:v>
                </c:pt>
                <c:pt idx="260">
                  <c:v>0.958890553835646</c:v>
                </c:pt>
                <c:pt idx="261">
                  <c:v>0.968817767785475</c:v>
                </c:pt>
                <c:pt idx="262">
                  <c:v>0.978744981735306</c:v>
                </c:pt>
                <c:pt idx="263">
                  <c:v>0.988672195685138</c:v>
                </c:pt>
                <c:pt idx="264">
                  <c:v>0.998599409634968</c:v>
                </c:pt>
                <c:pt idx="265">
                  <c:v>1.0085266235848</c:v>
                </c:pt>
                <c:pt idx="266">
                  <c:v>1.01845383753463</c:v>
                </c:pt>
                <c:pt idx="267">
                  <c:v>1.02838105148446</c:v>
                </c:pt>
                <c:pt idx="268">
                  <c:v>1.038308265434293</c:v>
                </c:pt>
                <c:pt idx="269">
                  <c:v>1.048235479384122</c:v>
                </c:pt>
                <c:pt idx="270">
                  <c:v>1.05816214719221</c:v>
                </c:pt>
                <c:pt idx="271">
                  <c:v>1.067254360708548</c:v>
                </c:pt>
                <c:pt idx="272">
                  <c:v>1.076346574224885</c:v>
                </c:pt>
                <c:pt idx="273">
                  <c:v>1.085438787741223</c:v>
                </c:pt>
                <c:pt idx="274">
                  <c:v>1.094531001257562</c:v>
                </c:pt>
                <c:pt idx="275">
                  <c:v>1.103562750443918</c:v>
                </c:pt>
                <c:pt idx="276">
                  <c:v>1.112417588578026</c:v>
                </c:pt>
                <c:pt idx="277">
                  <c:v>1.121272426712132</c:v>
                </c:pt>
                <c:pt idx="278">
                  <c:v>1.130127264846241</c:v>
                </c:pt>
                <c:pt idx="279">
                  <c:v>1.13898210298035</c:v>
                </c:pt>
                <c:pt idx="280">
                  <c:v>1.147836941114455</c:v>
                </c:pt>
                <c:pt idx="281">
                  <c:v>1.156030370772557</c:v>
                </c:pt>
                <c:pt idx="282">
                  <c:v>1.164182960298975</c:v>
                </c:pt>
                <c:pt idx="283">
                  <c:v>1.17233554982539</c:v>
                </c:pt>
                <c:pt idx="284">
                  <c:v>1.180488139351807</c:v>
                </c:pt>
                <c:pt idx="285">
                  <c:v>1.188640728878225</c:v>
                </c:pt>
                <c:pt idx="286">
                  <c:v>1.196793318404639</c:v>
                </c:pt>
                <c:pt idx="287">
                  <c:v>1.204945907931057</c:v>
                </c:pt>
                <c:pt idx="288">
                  <c:v>1.213098497457471</c:v>
                </c:pt>
                <c:pt idx="289">
                  <c:v>1.22125108698389</c:v>
                </c:pt>
                <c:pt idx="290">
                  <c:v>1.229403676510307</c:v>
                </c:pt>
                <c:pt idx="291">
                  <c:v>1.237556266036722</c:v>
                </c:pt>
                <c:pt idx="292">
                  <c:v>1.245708855563139</c:v>
                </c:pt>
                <c:pt idx="293">
                  <c:v>1.253869865876326</c:v>
                </c:pt>
                <c:pt idx="294">
                  <c:v>1.262039715991915</c:v>
                </c:pt>
                <c:pt idx="295">
                  <c:v>1.270209566107505</c:v>
                </c:pt>
                <c:pt idx="296">
                  <c:v>1.278379416223092</c:v>
                </c:pt>
                <c:pt idx="297">
                  <c:v>1.286549266338681</c:v>
                </c:pt>
                <c:pt idx="298">
                  <c:v>1.29471911645427</c:v>
                </c:pt>
                <c:pt idx="299">
                  <c:v>1.302888966569857</c:v>
                </c:pt>
                <c:pt idx="300">
                  <c:v>1.311058816685446</c:v>
                </c:pt>
                <c:pt idx="301">
                  <c:v>1.319228666801036</c:v>
                </c:pt>
                <c:pt idx="302">
                  <c:v>1.327398516916623</c:v>
                </c:pt>
                <c:pt idx="303">
                  <c:v>1.335568367032212</c:v>
                </c:pt>
                <c:pt idx="304">
                  <c:v>1.343738217147799</c:v>
                </c:pt>
                <c:pt idx="305">
                  <c:v>1.351908067263388</c:v>
                </c:pt>
                <c:pt idx="306">
                  <c:v>1.360077917378978</c:v>
                </c:pt>
                <c:pt idx="307">
                  <c:v>1.368247767494565</c:v>
                </c:pt>
                <c:pt idx="308">
                  <c:v>1.376417617610154</c:v>
                </c:pt>
                <c:pt idx="309">
                  <c:v>1.384587467725742</c:v>
                </c:pt>
                <c:pt idx="310">
                  <c:v>1.392368246943282</c:v>
                </c:pt>
                <c:pt idx="311">
                  <c:v>1.400020253060581</c:v>
                </c:pt>
                <c:pt idx="312">
                  <c:v>1.407672259177879</c:v>
                </c:pt>
                <c:pt idx="313">
                  <c:v>1.415324265295169</c:v>
                </c:pt>
                <c:pt idx="314">
                  <c:v>1.42297578247669</c:v>
                </c:pt>
                <c:pt idx="315">
                  <c:v>1.430537154888871</c:v>
                </c:pt>
                <c:pt idx="316">
                  <c:v>1.438098527301055</c:v>
                </c:pt>
                <c:pt idx="317">
                  <c:v>1.445659899713238</c:v>
                </c:pt>
                <c:pt idx="318">
                  <c:v>1.453221272125408</c:v>
                </c:pt>
                <c:pt idx="319">
                  <c:v>1.460782644537603</c:v>
                </c:pt>
                <c:pt idx="320">
                  <c:v>1.468337289550697</c:v>
                </c:pt>
                <c:pt idx="321">
                  <c:v>1.475888947561055</c:v>
                </c:pt>
                <c:pt idx="322">
                  <c:v>1.483440605571412</c:v>
                </c:pt>
                <c:pt idx="323">
                  <c:v>1.49099226358177</c:v>
                </c:pt>
                <c:pt idx="324">
                  <c:v>1.498543921592127</c:v>
                </c:pt>
                <c:pt idx="325">
                  <c:v>1.506095579602482</c:v>
                </c:pt>
                <c:pt idx="326">
                  <c:v>1.51364723761284</c:v>
                </c:pt>
                <c:pt idx="327">
                  <c:v>1.521198895623198</c:v>
                </c:pt>
                <c:pt idx="328">
                  <c:v>1.528750553633556</c:v>
                </c:pt>
                <c:pt idx="329">
                  <c:v>1.536302211643912</c:v>
                </c:pt>
                <c:pt idx="330">
                  <c:v>1.54385386965427</c:v>
                </c:pt>
                <c:pt idx="331">
                  <c:v>1.551405527664626</c:v>
                </c:pt>
                <c:pt idx="332">
                  <c:v>1.55896353444182</c:v>
                </c:pt>
                <c:pt idx="333">
                  <c:v>1.566541807957557</c:v>
                </c:pt>
                <c:pt idx="334">
                  <c:v>1.574120081473292</c:v>
                </c:pt>
                <c:pt idx="335">
                  <c:v>1.58169835498903</c:v>
                </c:pt>
                <c:pt idx="336">
                  <c:v>1.589276628504766</c:v>
                </c:pt>
                <c:pt idx="337">
                  <c:v>1.596854902020504</c:v>
                </c:pt>
                <c:pt idx="338">
                  <c:v>1.604433175536242</c:v>
                </c:pt>
                <c:pt idx="339">
                  <c:v>1.612011449051977</c:v>
                </c:pt>
                <c:pt idx="340">
                  <c:v>1.619589722567716</c:v>
                </c:pt>
                <c:pt idx="341">
                  <c:v>1.627167996083451</c:v>
                </c:pt>
                <c:pt idx="342">
                  <c:v>1.634746269599189</c:v>
                </c:pt>
                <c:pt idx="343">
                  <c:v>1.642324543114927</c:v>
                </c:pt>
                <c:pt idx="344">
                  <c:v>1.649902816630665</c:v>
                </c:pt>
                <c:pt idx="345">
                  <c:v>1.6574810901464</c:v>
                </c:pt>
                <c:pt idx="346">
                  <c:v>1.665059363662138</c:v>
                </c:pt>
                <c:pt idx="347">
                  <c:v>1.672637637177874</c:v>
                </c:pt>
                <c:pt idx="348">
                  <c:v>1.680215910693612</c:v>
                </c:pt>
                <c:pt idx="349">
                  <c:v>1.68791630900375</c:v>
                </c:pt>
                <c:pt idx="350">
                  <c:v>1.695737857683984</c:v>
                </c:pt>
                <c:pt idx="351">
                  <c:v>1.703559406364221</c:v>
                </c:pt>
                <c:pt idx="352">
                  <c:v>1.711380955044455</c:v>
                </c:pt>
                <c:pt idx="353">
                  <c:v>1.719202503724692</c:v>
                </c:pt>
                <c:pt idx="354">
                  <c:v>1.72743121960665</c:v>
                </c:pt>
                <c:pt idx="355">
                  <c:v>1.73579130011493</c:v>
                </c:pt>
                <c:pt idx="356">
                  <c:v>1.74415138062321</c:v>
                </c:pt>
                <c:pt idx="357">
                  <c:v>1.75251146113149</c:v>
                </c:pt>
                <c:pt idx="358">
                  <c:v>1.760871541639767</c:v>
                </c:pt>
                <c:pt idx="359">
                  <c:v>1.76948079875316</c:v>
                </c:pt>
                <c:pt idx="360">
                  <c:v>1.778403110448192</c:v>
                </c:pt>
                <c:pt idx="361">
                  <c:v>1.787325422143221</c:v>
                </c:pt>
                <c:pt idx="362">
                  <c:v>1.796247733838252</c:v>
                </c:pt>
                <c:pt idx="363">
                  <c:v>1.805170045533281</c:v>
                </c:pt>
                <c:pt idx="364">
                  <c:v>1.814092357228312</c:v>
                </c:pt>
                <c:pt idx="365">
                  <c:v>1.823014668923344</c:v>
                </c:pt>
                <c:pt idx="366">
                  <c:v>1.831936980618372</c:v>
                </c:pt>
                <c:pt idx="367">
                  <c:v>1.840859292313404</c:v>
                </c:pt>
                <c:pt idx="368">
                  <c:v>1.849781604008433</c:v>
                </c:pt>
                <c:pt idx="369">
                  <c:v>1.858703915703465</c:v>
                </c:pt>
                <c:pt idx="370">
                  <c:v>1.867626227398496</c:v>
                </c:pt>
                <c:pt idx="371">
                  <c:v>1.876548539093528</c:v>
                </c:pt>
                <c:pt idx="372">
                  <c:v>1.886011883110145</c:v>
                </c:pt>
                <c:pt idx="373">
                  <c:v>1.895481128138548</c:v>
                </c:pt>
                <c:pt idx="374">
                  <c:v>1.904950373166947</c:v>
                </c:pt>
                <c:pt idx="375">
                  <c:v>1.91441961819535</c:v>
                </c:pt>
                <c:pt idx="376">
                  <c:v>1.923888863223753</c:v>
                </c:pt>
                <c:pt idx="377">
                  <c:v>1.933358108252153</c:v>
                </c:pt>
                <c:pt idx="378">
                  <c:v>1.942827353280556</c:v>
                </c:pt>
                <c:pt idx="379">
                  <c:v>1.952296598308955</c:v>
                </c:pt>
                <c:pt idx="380">
                  <c:v>1.961765843337358</c:v>
                </c:pt>
                <c:pt idx="381">
                  <c:v>1.971235088365761</c:v>
                </c:pt>
                <c:pt idx="382">
                  <c:v>1.980704333394161</c:v>
                </c:pt>
                <c:pt idx="383">
                  <c:v>1.990173578422564</c:v>
                </c:pt>
                <c:pt idx="384">
                  <c:v>1.999642823450964</c:v>
                </c:pt>
                <c:pt idx="385">
                  <c:v>2.009112068479367</c:v>
                </c:pt>
                <c:pt idx="386">
                  <c:v>2.018581313507769</c:v>
                </c:pt>
                <c:pt idx="387">
                  <c:v>2.028050558536173</c:v>
                </c:pt>
                <c:pt idx="388">
                  <c:v>2.03769210682663</c:v>
                </c:pt>
                <c:pt idx="389">
                  <c:v>2.047843262864113</c:v>
                </c:pt>
                <c:pt idx="390">
                  <c:v>2.057994418901593</c:v>
                </c:pt>
                <c:pt idx="391">
                  <c:v>2.068145574939075</c:v>
                </c:pt>
                <c:pt idx="392">
                  <c:v>2.07829673097656</c:v>
                </c:pt>
                <c:pt idx="393">
                  <c:v>2.088825365741569</c:v>
                </c:pt>
                <c:pt idx="394">
                  <c:v>2.099721432924133</c:v>
                </c:pt>
                <c:pt idx="395">
                  <c:v>2.110617500106694</c:v>
                </c:pt>
                <c:pt idx="396">
                  <c:v>2.121513567289258</c:v>
                </c:pt>
                <c:pt idx="397">
                  <c:v>2.132409634471816</c:v>
                </c:pt>
                <c:pt idx="398">
                  <c:v>2.14345780104217</c:v>
                </c:pt>
                <c:pt idx="399">
                  <c:v>2.155138424531887</c:v>
                </c:pt>
                <c:pt idx="400">
                  <c:v>2.166819048021614</c:v>
                </c:pt>
                <c:pt idx="401">
                  <c:v>2.178499671511335</c:v>
                </c:pt>
                <c:pt idx="402">
                  <c:v>2.19018029500106</c:v>
                </c:pt>
                <c:pt idx="403">
                  <c:v>2.201860918490783</c:v>
                </c:pt>
                <c:pt idx="404">
                  <c:v>2.213541541980504</c:v>
                </c:pt>
                <c:pt idx="405">
                  <c:v>2.225222165470228</c:v>
                </c:pt>
                <c:pt idx="406">
                  <c:v>2.23690278895995</c:v>
                </c:pt>
                <c:pt idx="407">
                  <c:v>2.248583412449674</c:v>
                </c:pt>
                <c:pt idx="408">
                  <c:v>2.260264035939398</c:v>
                </c:pt>
                <c:pt idx="409">
                  <c:v>2.271944659429119</c:v>
                </c:pt>
                <c:pt idx="410">
                  <c:v>2.283625282918843</c:v>
                </c:pt>
                <c:pt idx="411">
                  <c:v>2.295866218816601</c:v>
                </c:pt>
                <c:pt idx="412">
                  <c:v>2.30830413886398</c:v>
                </c:pt>
                <c:pt idx="413">
                  <c:v>2.320742058911361</c:v>
                </c:pt>
                <c:pt idx="414">
                  <c:v>2.33317997895874</c:v>
                </c:pt>
                <c:pt idx="415">
                  <c:v>2.345617899006116</c:v>
                </c:pt>
                <c:pt idx="416">
                  <c:v>2.358055819053485</c:v>
                </c:pt>
                <c:pt idx="417">
                  <c:v>2.370493739100873</c:v>
                </c:pt>
                <c:pt idx="418">
                  <c:v>2.382931659148253</c:v>
                </c:pt>
                <c:pt idx="419">
                  <c:v>2.395369579195633</c:v>
                </c:pt>
                <c:pt idx="420">
                  <c:v>2.407807499243006</c:v>
                </c:pt>
                <c:pt idx="421">
                  <c:v>2.420245419290378</c:v>
                </c:pt>
                <c:pt idx="422">
                  <c:v>2.432683339337756</c:v>
                </c:pt>
                <c:pt idx="423">
                  <c:v>2.445121259385146</c:v>
                </c:pt>
                <c:pt idx="424">
                  <c:v>2.457559179432525</c:v>
                </c:pt>
                <c:pt idx="425">
                  <c:v>2.469997099479902</c:v>
                </c:pt>
                <c:pt idx="426">
                  <c:v>2.482435019527282</c:v>
                </c:pt>
                <c:pt idx="427">
                  <c:v>2.494874696325893</c:v>
                </c:pt>
                <c:pt idx="428">
                  <c:v>2.507836803901167</c:v>
                </c:pt>
                <c:pt idx="429">
                  <c:v>2.520798911476445</c:v>
                </c:pt>
                <c:pt idx="430">
                  <c:v>2.533761019051722</c:v>
                </c:pt>
                <c:pt idx="431">
                  <c:v>2.546723126626995</c:v>
                </c:pt>
                <c:pt idx="432">
                  <c:v>2.559763891723009</c:v>
                </c:pt>
                <c:pt idx="433">
                  <c:v>2.573031563150662</c:v>
                </c:pt>
                <c:pt idx="434">
                  <c:v>2.586299234578318</c:v>
                </c:pt>
                <c:pt idx="435">
                  <c:v>2.599566906005974</c:v>
                </c:pt>
                <c:pt idx="436">
                  <c:v>2.612834577433626</c:v>
                </c:pt>
                <c:pt idx="437">
                  <c:v>2.626102248861283</c:v>
                </c:pt>
                <c:pt idx="438">
                  <c:v>2.639726100385967</c:v>
                </c:pt>
                <c:pt idx="439">
                  <c:v>2.653370865093901</c:v>
                </c:pt>
                <c:pt idx="440">
                  <c:v>2.667015629801834</c:v>
                </c:pt>
                <c:pt idx="441">
                  <c:v>2.680660394509767</c:v>
                </c:pt>
                <c:pt idx="442">
                  <c:v>2.694305159217696</c:v>
                </c:pt>
                <c:pt idx="443">
                  <c:v>2.707949923925629</c:v>
                </c:pt>
                <c:pt idx="444">
                  <c:v>2.72159468863356</c:v>
                </c:pt>
                <c:pt idx="445">
                  <c:v>2.735239453341493</c:v>
                </c:pt>
                <c:pt idx="446">
                  <c:v>2.748884218049426</c:v>
                </c:pt>
                <c:pt idx="447">
                  <c:v>2.762528982757355</c:v>
                </c:pt>
                <c:pt idx="448">
                  <c:v>2.776173747465288</c:v>
                </c:pt>
                <c:pt idx="449">
                  <c:v>2.789818512173217</c:v>
                </c:pt>
                <c:pt idx="450">
                  <c:v>2.803820816551518</c:v>
                </c:pt>
                <c:pt idx="451">
                  <c:v>2.818194422005353</c:v>
                </c:pt>
                <c:pt idx="452">
                  <c:v>2.832568027459176</c:v>
                </c:pt>
                <c:pt idx="453">
                  <c:v>2.846941632913019</c:v>
                </c:pt>
                <c:pt idx="454">
                  <c:v>2.86131523836685</c:v>
                </c:pt>
                <c:pt idx="455">
                  <c:v>2.875688843820682</c:v>
                </c:pt>
                <c:pt idx="456">
                  <c:v>2.890062449274517</c:v>
                </c:pt>
                <c:pt idx="457">
                  <c:v>2.904436054728357</c:v>
                </c:pt>
                <c:pt idx="458">
                  <c:v>2.918809660182188</c:v>
                </c:pt>
                <c:pt idx="459">
                  <c:v>2.933183265636024</c:v>
                </c:pt>
                <c:pt idx="460">
                  <c:v>2.947556871089855</c:v>
                </c:pt>
                <c:pt idx="461">
                  <c:v>2.961930476543689</c:v>
                </c:pt>
                <c:pt idx="462">
                  <c:v>2.976304081997525</c:v>
                </c:pt>
                <c:pt idx="463">
                  <c:v>2.990677687451357</c:v>
                </c:pt>
                <c:pt idx="464">
                  <c:v>3.005051292905192</c:v>
                </c:pt>
                <c:pt idx="465">
                  <c:v>3.019424898359023</c:v>
                </c:pt>
                <c:pt idx="466">
                  <c:v>3.033798503812859</c:v>
                </c:pt>
                <c:pt idx="467">
                  <c:v>3.048600107727144</c:v>
                </c:pt>
                <c:pt idx="468">
                  <c:v>3.063541331042674</c:v>
                </c:pt>
                <c:pt idx="469">
                  <c:v>3.078482554358207</c:v>
                </c:pt>
                <c:pt idx="470">
                  <c:v>3.093423777673743</c:v>
                </c:pt>
                <c:pt idx="471">
                  <c:v>3.108365954381841</c:v>
                </c:pt>
                <c:pt idx="472">
                  <c:v>3.123424997532437</c:v>
                </c:pt>
                <c:pt idx="473">
                  <c:v>3.138484040683033</c:v>
                </c:pt>
                <c:pt idx="474">
                  <c:v>3.153543083833623</c:v>
                </c:pt>
                <c:pt idx="475">
                  <c:v>3.168602126984218</c:v>
                </c:pt>
                <c:pt idx="476">
                  <c:v>3.183661170134809</c:v>
                </c:pt>
                <c:pt idx="477">
                  <c:v>3.198914626696946</c:v>
                </c:pt>
                <c:pt idx="478">
                  <c:v>3.214253314698357</c:v>
                </c:pt>
                <c:pt idx="479">
                  <c:v>3.229592002699764</c:v>
                </c:pt>
                <c:pt idx="480">
                  <c:v>3.244930690701175</c:v>
                </c:pt>
                <c:pt idx="481">
                  <c:v>3.260269378702583</c:v>
                </c:pt>
                <c:pt idx="482">
                  <c:v>3.275608066703992</c:v>
                </c:pt>
                <c:pt idx="483">
                  <c:v>3.290946754705404</c:v>
                </c:pt>
                <c:pt idx="484">
                  <c:v>3.306285442706814</c:v>
                </c:pt>
                <c:pt idx="485">
                  <c:v>3.321624130708217</c:v>
                </c:pt>
                <c:pt idx="486">
                  <c:v>3.336962818709632</c:v>
                </c:pt>
                <c:pt idx="487">
                  <c:v>3.35230150671104</c:v>
                </c:pt>
                <c:pt idx="488">
                  <c:v>3.367640194712449</c:v>
                </c:pt>
                <c:pt idx="489">
                  <c:v>3.383132301458034</c:v>
                </c:pt>
                <c:pt idx="490">
                  <c:v>3.399106965001008</c:v>
                </c:pt>
                <c:pt idx="491">
                  <c:v>3.415081628543985</c:v>
                </c:pt>
                <c:pt idx="492">
                  <c:v>3.431056292086959</c:v>
                </c:pt>
                <c:pt idx="493">
                  <c:v>3.447030955629938</c:v>
                </c:pt>
                <c:pt idx="494">
                  <c:v>3.463005619172916</c:v>
                </c:pt>
                <c:pt idx="495">
                  <c:v>3.47898028271589</c:v>
                </c:pt>
                <c:pt idx="496">
                  <c:v>3.494954946258868</c:v>
                </c:pt>
                <c:pt idx="497">
                  <c:v>3.510929609801841</c:v>
                </c:pt>
                <c:pt idx="498">
                  <c:v>3.52690427334482</c:v>
                </c:pt>
                <c:pt idx="499">
                  <c:v>3.542878936887798</c:v>
                </c:pt>
                <c:pt idx="500">
                  <c:v>3.558853600430774</c:v>
                </c:pt>
                <c:pt idx="501">
                  <c:v>3.574828263973747</c:v>
                </c:pt>
                <c:pt idx="502">
                  <c:v>3.590802927516727</c:v>
                </c:pt>
                <c:pt idx="503">
                  <c:v>3.606777591059702</c:v>
                </c:pt>
                <c:pt idx="504">
                  <c:v>3.62275225460268</c:v>
                </c:pt>
                <c:pt idx="505">
                  <c:v>3.63872691814566</c:v>
                </c:pt>
                <c:pt idx="506">
                  <c:v>3.654996362650881</c:v>
                </c:pt>
                <c:pt idx="507">
                  <c:v>3.671555097800703</c:v>
                </c:pt>
                <c:pt idx="508">
                  <c:v>3.68811383295052</c:v>
                </c:pt>
                <c:pt idx="509">
                  <c:v>3.70467256810034</c:v>
                </c:pt>
                <c:pt idx="510">
                  <c:v>3.721231303250163</c:v>
                </c:pt>
                <c:pt idx="511">
                  <c:v>3.738085931232212</c:v>
                </c:pt>
                <c:pt idx="512">
                  <c:v>3.75503463209227</c:v>
                </c:pt>
                <c:pt idx="513">
                  <c:v>3.771983332952326</c:v>
                </c:pt>
                <c:pt idx="514">
                  <c:v>3.78893203381238</c:v>
                </c:pt>
                <c:pt idx="515">
                  <c:v>3.805880734672438</c:v>
                </c:pt>
                <c:pt idx="516">
                  <c:v>3.823342042319162</c:v>
                </c:pt>
                <c:pt idx="517">
                  <c:v>3.841440369944367</c:v>
                </c:pt>
                <c:pt idx="518">
                  <c:v>3.85953869756958</c:v>
                </c:pt>
                <c:pt idx="519">
                  <c:v>3.877637025194788</c:v>
                </c:pt>
                <c:pt idx="520">
                  <c:v>3.895735352820001</c:v>
                </c:pt>
                <c:pt idx="521">
                  <c:v>3.913833680445213</c:v>
                </c:pt>
                <c:pt idx="522">
                  <c:v>3.931932008070421</c:v>
                </c:pt>
                <c:pt idx="523">
                  <c:v>3.950030335695633</c:v>
                </c:pt>
                <c:pt idx="524">
                  <c:v>3.968128663320841</c:v>
                </c:pt>
                <c:pt idx="525">
                  <c:v>3.986226990946053</c:v>
                </c:pt>
                <c:pt idx="526">
                  <c:v>4.004325318571266</c:v>
                </c:pt>
                <c:pt idx="527">
                  <c:v>4.022423646196465</c:v>
                </c:pt>
                <c:pt idx="528">
                  <c:v>4.040521973821686</c:v>
                </c:pt>
                <c:pt idx="529">
                  <c:v>4.061051325338681</c:v>
                </c:pt>
                <c:pt idx="530">
                  <c:v>4.081600509068118</c:v>
                </c:pt>
                <c:pt idx="531">
                  <c:v>4.102149692797561</c:v>
                </c:pt>
                <c:pt idx="532">
                  <c:v>4.122698876526979</c:v>
                </c:pt>
                <c:pt idx="533">
                  <c:v>4.143248060256441</c:v>
                </c:pt>
                <c:pt idx="534">
                  <c:v>4.163797243985877</c:v>
                </c:pt>
                <c:pt idx="535">
                  <c:v>4.184346427715321</c:v>
                </c:pt>
                <c:pt idx="536">
                  <c:v>4.204895611444763</c:v>
                </c:pt>
                <c:pt idx="537">
                  <c:v>4.225444795174205</c:v>
                </c:pt>
                <c:pt idx="538">
                  <c:v>4.245993978903643</c:v>
                </c:pt>
                <c:pt idx="539">
                  <c:v>4.266543162633086</c:v>
                </c:pt>
                <c:pt idx="540">
                  <c:v>4.287092346362522</c:v>
                </c:pt>
                <c:pt idx="541">
                  <c:v>4.307641530091964</c:v>
                </c:pt>
                <c:pt idx="542">
                  <c:v>4.328190713821407</c:v>
                </c:pt>
                <c:pt idx="543">
                  <c:v>4.34873989755085</c:v>
                </c:pt>
                <c:pt idx="544">
                  <c:v>4.369289081280287</c:v>
                </c:pt>
                <c:pt idx="545">
                  <c:v>4.390325168327327</c:v>
                </c:pt>
                <c:pt idx="546">
                  <c:v>4.412780977699168</c:v>
                </c:pt>
                <c:pt idx="547">
                  <c:v>4.43523678707102</c:v>
                </c:pt>
                <c:pt idx="548">
                  <c:v>4.45769259644287</c:v>
                </c:pt>
                <c:pt idx="549">
                  <c:v>4.48014840581472</c:v>
                </c:pt>
                <c:pt idx="550">
                  <c:v>4.502974260811233</c:v>
                </c:pt>
                <c:pt idx="551">
                  <c:v>4.526156446557636</c:v>
                </c:pt>
                <c:pt idx="552">
                  <c:v>4.549338632304046</c:v>
                </c:pt>
                <c:pt idx="553">
                  <c:v>4.572520818050434</c:v>
                </c:pt>
                <c:pt idx="554">
                  <c:v>4.595703003796841</c:v>
                </c:pt>
                <c:pt idx="555">
                  <c:v>4.61916595557353</c:v>
                </c:pt>
                <c:pt idx="556">
                  <c:v>4.643776510309764</c:v>
                </c:pt>
                <c:pt idx="557">
                  <c:v>4.668387065045974</c:v>
                </c:pt>
                <c:pt idx="558">
                  <c:v>4.692997619782226</c:v>
                </c:pt>
                <c:pt idx="559">
                  <c:v>4.717608174518461</c:v>
                </c:pt>
                <c:pt idx="560">
                  <c:v>4.74221872925469</c:v>
                </c:pt>
                <c:pt idx="561">
                  <c:v>4.766829283990928</c:v>
                </c:pt>
                <c:pt idx="562">
                  <c:v>4.791439838727149</c:v>
                </c:pt>
                <c:pt idx="563">
                  <c:v>4.816050393463387</c:v>
                </c:pt>
                <c:pt idx="564">
                  <c:v>4.840660948199622</c:v>
                </c:pt>
                <c:pt idx="565">
                  <c:v>4.865271502935847</c:v>
                </c:pt>
                <c:pt idx="566">
                  <c:v>4.889882057672085</c:v>
                </c:pt>
                <c:pt idx="567">
                  <c:v>4.914492612408313</c:v>
                </c:pt>
                <c:pt idx="568">
                  <c:v>4.94167957502517</c:v>
                </c:pt>
                <c:pt idx="569">
                  <c:v>4.969759654439727</c:v>
                </c:pt>
                <c:pt idx="570">
                  <c:v>4.997839733854292</c:v>
                </c:pt>
                <c:pt idx="571">
                  <c:v>5.025919813268835</c:v>
                </c:pt>
                <c:pt idx="572">
                  <c:v>5.053999892683411</c:v>
                </c:pt>
                <c:pt idx="573">
                  <c:v>5.082079972097968</c:v>
                </c:pt>
                <c:pt idx="574">
                  <c:v>5.110160051512532</c:v>
                </c:pt>
                <c:pt idx="575">
                  <c:v>5.138240130927095</c:v>
                </c:pt>
                <c:pt idx="576">
                  <c:v>5.166320210341651</c:v>
                </c:pt>
                <c:pt idx="577">
                  <c:v>5.194400289756198</c:v>
                </c:pt>
                <c:pt idx="578">
                  <c:v>5.222480369170759</c:v>
                </c:pt>
                <c:pt idx="579">
                  <c:v>5.250560448585335</c:v>
                </c:pt>
                <c:pt idx="580">
                  <c:v>5.2786405279999</c:v>
                </c:pt>
                <c:pt idx="581">
                  <c:v>5.306720607414455</c:v>
                </c:pt>
                <c:pt idx="582">
                  <c:v>5.334800686829014</c:v>
                </c:pt>
                <c:pt idx="583">
                  <c:v>5.362880766243563</c:v>
                </c:pt>
                <c:pt idx="584">
                  <c:v>5.390978792732203</c:v>
                </c:pt>
                <c:pt idx="585">
                  <c:v>5.422025969711536</c:v>
                </c:pt>
                <c:pt idx="586">
                  <c:v>5.453073146690877</c:v>
                </c:pt>
                <c:pt idx="587">
                  <c:v>5.484120323670202</c:v>
                </c:pt>
                <c:pt idx="588">
                  <c:v>5.515167500649538</c:v>
                </c:pt>
                <c:pt idx="589">
                  <c:v>5.546447380355784</c:v>
                </c:pt>
                <c:pt idx="590">
                  <c:v>5.57838917233025</c:v>
                </c:pt>
                <c:pt idx="591">
                  <c:v>5.610330964304714</c:v>
                </c:pt>
                <c:pt idx="592">
                  <c:v>5.642272756279175</c:v>
                </c:pt>
                <c:pt idx="593">
                  <c:v>5.674214548253634</c:v>
                </c:pt>
                <c:pt idx="594">
                  <c:v>5.706156340228095</c:v>
                </c:pt>
                <c:pt idx="595">
                  <c:v>5.738816582824054</c:v>
                </c:pt>
                <c:pt idx="596">
                  <c:v>5.771516843434909</c:v>
                </c:pt>
                <c:pt idx="597">
                  <c:v>5.80421710404576</c:v>
                </c:pt>
                <c:pt idx="598">
                  <c:v>5.836917364656617</c:v>
                </c:pt>
                <c:pt idx="599">
                  <c:v>5.869617625267475</c:v>
                </c:pt>
                <c:pt idx="600">
                  <c:v>5.902317885878323</c:v>
                </c:pt>
                <c:pt idx="601">
                  <c:v>5.93501814648918</c:v>
                </c:pt>
                <c:pt idx="602">
                  <c:v>5.967718407100038</c:v>
                </c:pt>
                <c:pt idx="603">
                  <c:v>6.000418667710886</c:v>
                </c:pt>
                <c:pt idx="604">
                  <c:v>6.033118928321739</c:v>
                </c:pt>
                <c:pt idx="605">
                  <c:v>6.065819188932592</c:v>
                </c:pt>
                <c:pt idx="606">
                  <c:v>6.098519449543446</c:v>
                </c:pt>
                <c:pt idx="607">
                  <c:v>6.131801373454925</c:v>
                </c:pt>
                <c:pt idx="608">
                  <c:v>6.165680864461928</c:v>
                </c:pt>
                <c:pt idx="609">
                  <c:v>6.19956035546897</c:v>
                </c:pt>
                <c:pt idx="610">
                  <c:v>6.233439846475975</c:v>
                </c:pt>
                <c:pt idx="611">
                  <c:v>6.267319337483014</c:v>
                </c:pt>
                <c:pt idx="612">
                  <c:v>6.301198828490044</c:v>
                </c:pt>
                <c:pt idx="613">
                  <c:v>6.335078319497072</c:v>
                </c:pt>
                <c:pt idx="614">
                  <c:v>6.368957810504079</c:v>
                </c:pt>
                <c:pt idx="615">
                  <c:v>6.402837301511117</c:v>
                </c:pt>
                <c:pt idx="616">
                  <c:v>6.43671679251814</c:v>
                </c:pt>
                <c:pt idx="617">
                  <c:v>6.47059628352517</c:v>
                </c:pt>
                <c:pt idx="618">
                  <c:v>6.504475774532191</c:v>
                </c:pt>
                <c:pt idx="619">
                  <c:v>6.538355265539209</c:v>
                </c:pt>
                <c:pt idx="620">
                  <c:v>6.572234756546234</c:v>
                </c:pt>
                <c:pt idx="621">
                  <c:v>6.606114247553235</c:v>
                </c:pt>
                <c:pt idx="622">
                  <c:v>6.639993738560285</c:v>
                </c:pt>
                <c:pt idx="623">
                  <c:v>6.673873229567309</c:v>
                </c:pt>
                <c:pt idx="624">
                  <c:v>6.708425918359436</c:v>
                </c:pt>
                <c:pt idx="625">
                  <c:v>6.743195031806405</c:v>
                </c:pt>
                <c:pt idx="626">
                  <c:v>6.777964145253381</c:v>
                </c:pt>
                <c:pt idx="627">
                  <c:v>6.812733258700344</c:v>
                </c:pt>
                <c:pt idx="628">
                  <c:v>6.847504499419347</c:v>
                </c:pt>
                <c:pt idx="629">
                  <c:v>6.8824707783723</c:v>
                </c:pt>
                <c:pt idx="630">
                  <c:v>6.917437057325226</c:v>
                </c:pt>
                <c:pt idx="631">
                  <c:v>6.952403336278186</c:v>
                </c:pt>
                <c:pt idx="632">
                  <c:v>6.98736961523114</c:v>
                </c:pt>
                <c:pt idx="633">
                  <c:v>7.022335894184089</c:v>
                </c:pt>
                <c:pt idx="634">
                  <c:v>7.057477316408987</c:v>
                </c:pt>
                <c:pt idx="635">
                  <c:v>7.092694548329685</c:v>
                </c:pt>
                <c:pt idx="636">
                  <c:v>7.127911780250376</c:v>
                </c:pt>
                <c:pt idx="637">
                  <c:v>7.163129012171058</c:v>
                </c:pt>
                <c:pt idx="638">
                  <c:v>7.198346244091748</c:v>
                </c:pt>
                <c:pt idx="639">
                  <c:v>7.23356347601244</c:v>
                </c:pt>
                <c:pt idx="640">
                  <c:v>7.26878070793313</c:v>
                </c:pt>
                <c:pt idx="641">
                  <c:v>7.30399793985381</c:v>
                </c:pt>
                <c:pt idx="642">
                  <c:v>7.339215171774491</c:v>
                </c:pt>
                <c:pt idx="643">
                  <c:v>7.374432403695182</c:v>
                </c:pt>
                <c:pt idx="644">
                  <c:v>7.40964963561588</c:v>
                </c:pt>
                <c:pt idx="645">
                  <c:v>7.444866867536549</c:v>
                </c:pt>
                <c:pt idx="646">
                  <c:v>7.47997919559631</c:v>
                </c:pt>
                <c:pt idx="647">
                  <c:v>7.514766372108745</c:v>
                </c:pt>
                <c:pt idx="648">
                  <c:v>7.549553548621186</c:v>
                </c:pt>
                <c:pt idx="649">
                  <c:v>7.58434072513364</c:v>
                </c:pt>
                <c:pt idx="650">
                  <c:v>7.619127901646077</c:v>
                </c:pt>
                <c:pt idx="651">
                  <c:v>7.653915078158507</c:v>
                </c:pt>
                <c:pt idx="652">
                  <c:v>7.688702254670968</c:v>
                </c:pt>
                <c:pt idx="653">
                  <c:v>7.723489431183406</c:v>
                </c:pt>
                <c:pt idx="654">
                  <c:v>7.75827660769585</c:v>
                </c:pt>
                <c:pt idx="655">
                  <c:v>7.79306378420831</c:v>
                </c:pt>
                <c:pt idx="656">
                  <c:v>7.827850960720731</c:v>
                </c:pt>
                <c:pt idx="657">
                  <c:v>7.862638137233187</c:v>
                </c:pt>
                <c:pt idx="658">
                  <c:v>7.897425313745625</c:v>
                </c:pt>
                <c:pt idx="659">
                  <c:v>7.932212490258073</c:v>
                </c:pt>
                <c:pt idx="660">
                  <c:v>7.96699966677052</c:v>
                </c:pt>
                <c:pt idx="661">
                  <c:v>8.00178684328297</c:v>
                </c:pt>
                <c:pt idx="662">
                  <c:v>8.036574019795406</c:v>
                </c:pt>
                <c:pt idx="663">
                  <c:v>8.07085727416042</c:v>
                </c:pt>
                <c:pt idx="664">
                  <c:v>8.104651299759353</c:v>
                </c:pt>
                <c:pt idx="665">
                  <c:v>8.138445325358294</c:v>
                </c:pt>
                <c:pt idx="666">
                  <c:v>8.17223935095724</c:v>
                </c:pt>
                <c:pt idx="667">
                  <c:v>8.206033376556178</c:v>
                </c:pt>
                <c:pt idx="668">
                  <c:v>8.239275096574762</c:v>
                </c:pt>
                <c:pt idx="669">
                  <c:v>8.272343801120632</c:v>
                </c:pt>
                <c:pt idx="670">
                  <c:v>8.30541250566649</c:v>
                </c:pt>
                <c:pt idx="671">
                  <c:v>8.338481210212332</c:v>
                </c:pt>
                <c:pt idx="672">
                  <c:v>8.37154991475819</c:v>
                </c:pt>
                <c:pt idx="673">
                  <c:v>8.404361112606548</c:v>
                </c:pt>
                <c:pt idx="674">
                  <c:v>8.436855777644497</c:v>
                </c:pt>
                <c:pt idx="675">
                  <c:v>8.469350442682437</c:v>
                </c:pt>
                <c:pt idx="676">
                  <c:v>8.501845107720371</c:v>
                </c:pt>
                <c:pt idx="677">
                  <c:v>8.534339772758318</c:v>
                </c:pt>
                <c:pt idx="678">
                  <c:v>8.56683443779625</c:v>
                </c:pt>
                <c:pt idx="679">
                  <c:v>8.599329102834163</c:v>
                </c:pt>
                <c:pt idx="680">
                  <c:v>8.631823767872078</c:v>
                </c:pt>
                <c:pt idx="681">
                  <c:v>8.664318432910038</c:v>
                </c:pt>
                <c:pt idx="682">
                  <c:v>8.696813097948005</c:v>
                </c:pt>
                <c:pt idx="683">
                  <c:v>8.729307762985945</c:v>
                </c:pt>
                <c:pt idx="684">
                  <c:v>8.761802428023868</c:v>
                </c:pt>
                <c:pt idx="685">
                  <c:v>8.794297093061811</c:v>
                </c:pt>
                <c:pt idx="686">
                  <c:v>8.825765834430446</c:v>
                </c:pt>
                <c:pt idx="687">
                  <c:v>8.85722901129653</c:v>
                </c:pt>
                <c:pt idx="688">
                  <c:v>8.888692188162616</c:v>
                </c:pt>
                <c:pt idx="689">
                  <c:v>8.92015536502869</c:v>
                </c:pt>
                <c:pt idx="690">
                  <c:v>8.951618541894771</c:v>
                </c:pt>
                <c:pt idx="691">
                  <c:v>8.98308171876085</c:v>
                </c:pt>
                <c:pt idx="692">
                  <c:v>9.01454489562694</c:v>
                </c:pt>
                <c:pt idx="693">
                  <c:v>9.046008072493015</c:v>
                </c:pt>
                <c:pt idx="694">
                  <c:v>9.0774712493591</c:v>
                </c:pt>
                <c:pt idx="695">
                  <c:v>9.108934426225168</c:v>
                </c:pt>
                <c:pt idx="696">
                  <c:v>9.140397603091248</c:v>
                </c:pt>
                <c:pt idx="697">
                  <c:v>9.171860779957333</c:v>
                </c:pt>
                <c:pt idx="698">
                  <c:v>9.203323956823418</c:v>
                </c:pt>
                <c:pt idx="699">
                  <c:v>9.234787133689503</c:v>
                </c:pt>
                <c:pt idx="700">
                  <c:v>9.266250310555568</c:v>
                </c:pt>
                <c:pt idx="701">
                  <c:v>9.297713487421648</c:v>
                </c:pt>
                <c:pt idx="702">
                  <c:v>9.328881830593468</c:v>
                </c:pt>
                <c:pt idx="703">
                  <c:v>9.35920255863182</c:v>
                </c:pt>
                <c:pt idx="704">
                  <c:v>9.38952328667016</c:v>
                </c:pt>
                <c:pt idx="705">
                  <c:v>9.4198440147085</c:v>
                </c:pt>
                <c:pt idx="706">
                  <c:v>9.450164742746837</c:v>
                </c:pt>
                <c:pt idx="707">
                  <c:v>9.48094735628194</c:v>
                </c:pt>
                <c:pt idx="708">
                  <c:v>9.512169961471212</c:v>
                </c:pt>
                <c:pt idx="709">
                  <c:v>9.543392566660488</c:v>
                </c:pt>
                <c:pt idx="710">
                  <c:v>9.574615171849764</c:v>
                </c:pt>
                <c:pt idx="711">
                  <c:v>9.605837777039034</c:v>
                </c:pt>
                <c:pt idx="712">
                  <c:v>9.636726292996783</c:v>
                </c:pt>
                <c:pt idx="713">
                  <c:v>9.666272260148878</c:v>
                </c:pt>
                <c:pt idx="714">
                  <c:v>9.695818227300977</c:v>
                </c:pt>
                <c:pt idx="715">
                  <c:v>9.725364194453068</c:v>
                </c:pt>
                <c:pt idx="716">
                  <c:v>9.754910161605148</c:v>
                </c:pt>
                <c:pt idx="717">
                  <c:v>9.784456128757252</c:v>
                </c:pt>
                <c:pt idx="718">
                  <c:v>9.81400209590935</c:v>
                </c:pt>
                <c:pt idx="719">
                  <c:v>9.843548063061445</c:v>
                </c:pt>
                <c:pt idx="720">
                  <c:v>9.87309403021355</c:v>
                </c:pt>
                <c:pt idx="721">
                  <c:v>9.90263999736564</c:v>
                </c:pt>
                <c:pt idx="722">
                  <c:v>9.932185964517728</c:v>
                </c:pt>
                <c:pt idx="723">
                  <c:v>9.96173193166982</c:v>
                </c:pt>
                <c:pt idx="724">
                  <c:v>9.991277898821916</c:v>
                </c:pt>
                <c:pt idx="725">
                  <c:v>10.01960003143105</c:v>
                </c:pt>
                <c:pt idx="726">
                  <c:v>10.0475038841492</c:v>
                </c:pt>
                <c:pt idx="727">
                  <c:v>10.07540773686735</c:v>
                </c:pt>
                <c:pt idx="728">
                  <c:v>10.10331158958548</c:v>
                </c:pt>
                <c:pt idx="729">
                  <c:v>10.13121544230363</c:v>
                </c:pt>
                <c:pt idx="730">
                  <c:v>10.1591192950218</c:v>
                </c:pt>
                <c:pt idx="731">
                  <c:v>10.18702314773993</c:v>
                </c:pt>
                <c:pt idx="732">
                  <c:v>10.21492700045807</c:v>
                </c:pt>
                <c:pt idx="733">
                  <c:v>10.24283085317623</c:v>
                </c:pt>
                <c:pt idx="734">
                  <c:v>10.27073470589437</c:v>
                </c:pt>
                <c:pt idx="735">
                  <c:v>10.29863855861252</c:v>
                </c:pt>
                <c:pt idx="736">
                  <c:v>10.32654241133067</c:v>
                </c:pt>
                <c:pt idx="737">
                  <c:v>10.35444626404882</c:v>
                </c:pt>
                <c:pt idx="738">
                  <c:v>10.38235011676697</c:v>
                </c:pt>
                <c:pt idx="739">
                  <c:v>10.4102539694851</c:v>
                </c:pt>
                <c:pt idx="740">
                  <c:v>10.43815782220326</c:v>
                </c:pt>
                <c:pt idx="741">
                  <c:v>10.46603412350207</c:v>
                </c:pt>
                <c:pt idx="742">
                  <c:v>10.49078780777801</c:v>
                </c:pt>
                <c:pt idx="743">
                  <c:v>10.51554149205393</c:v>
                </c:pt>
                <c:pt idx="744">
                  <c:v>10.54029517632986</c:v>
                </c:pt>
                <c:pt idx="745">
                  <c:v>10.5650488606058</c:v>
                </c:pt>
                <c:pt idx="746">
                  <c:v>10.5886908050534</c:v>
                </c:pt>
                <c:pt idx="747">
                  <c:v>10.60921432201214</c:v>
                </c:pt>
                <c:pt idx="748">
                  <c:v>10.62973783897088</c:v>
                </c:pt>
                <c:pt idx="749">
                  <c:v>10.65026135592963</c:v>
                </c:pt>
                <c:pt idx="750">
                  <c:v>10.67078487288838</c:v>
                </c:pt>
                <c:pt idx="751">
                  <c:v>10.69130838984712</c:v>
                </c:pt>
                <c:pt idx="752">
                  <c:v>10.71148485280494</c:v>
                </c:pt>
                <c:pt idx="753">
                  <c:v>10.7316430250434</c:v>
                </c:pt>
                <c:pt idx="754">
                  <c:v>10.75180119728186</c:v>
                </c:pt>
                <c:pt idx="755">
                  <c:v>10.77195936952033</c:v>
                </c:pt>
                <c:pt idx="756">
                  <c:v>10.7921175417588</c:v>
                </c:pt>
                <c:pt idx="757">
                  <c:v>10.81227571399726</c:v>
                </c:pt>
                <c:pt idx="758">
                  <c:v>10.83243388623574</c:v>
                </c:pt>
                <c:pt idx="759">
                  <c:v>10.8525920584742</c:v>
                </c:pt>
                <c:pt idx="760">
                  <c:v>10.87275023071266</c:v>
                </c:pt>
                <c:pt idx="761">
                  <c:v>10.89290840295113</c:v>
                </c:pt>
                <c:pt idx="762">
                  <c:v>10.9130665751896</c:v>
                </c:pt>
                <c:pt idx="763">
                  <c:v>10.93322474742806</c:v>
                </c:pt>
                <c:pt idx="764">
                  <c:v>10.95343719612581</c:v>
                </c:pt>
                <c:pt idx="765">
                  <c:v>10.97370480685396</c:v>
                </c:pt>
                <c:pt idx="766">
                  <c:v>10.99397241758211</c:v>
                </c:pt>
                <c:pt idx="767">
                  <c:v>11.01424002831026</c:v>
                </c:pt>
                <c:pt idx="768">
                  <c:v>11.03450763903841</c:v>
                </c:pt>
                <c:pt idx="769">
                  <c:v>11.05477524976657</c:v>
                </c:pt>
                <c:pt idx="770">
                  <c:v>11.07504286049471</c:v>
                </c:pt>
                <c:pt idx="771">
                  <c:v>11.09531047122286</c:v>
                </c:pt>
                <c:pt idx="772">
                  <c:v>11.11557808195101</c:v>
                </c:pt>
                <c:pt idx="773">
                  <c:v>11.13584569267917</c:v>
                </c:pt>
                <c:pt idx="774">
                  <c:v>11.15611330340732</c:v>
                </c:pt>
                <c:pt idx="775">
                  <c:v>11.17638091413546</c:v>
                </c:pt>
                <c:pt idx="776">
                  <c:v>11.19664852486362</c:v>
                </c:pt>
                <c:pt idx="777">
                  <c:v>11.21691613559176</c:v>
                </c:pt>
                <c:pt idx="778">
                  <c:v>11.23718374631992</c:v>
                </c:pt>
                <c:pt idx="779">
                  <c:v>11.25745135704807</c:v>
                </c:pt>
                <c:pt idx="780">
                  <c:v>11.27771896777622</c:v>
                </c:pt>
                <c:pt idx="781">
                  <c:v>11.29434518326069</c:v>
                </c:pt>
                <c:pt idx="782">
                  <c:v>11.30981782731177</c:v>
                </c:pt>
                <c:pt idx="783">
                  <c:v>11.32529047136285</c:v>
                </c:pt>
                <c:pt idx="784">
                  <c:v>11.34076311541394</c:v>
                </c:pt>
                <c:pt idx="785">
                  <c:v>11.35618009633466</c:v>
                </c:pt>
                <c:pt idx="786">
                  <c:v>11.36752544526312</c:v>
                </c:pt>
                <c:pt idx="787">
                  <c:v>11.37887079419157</c:v>
                </c:pt>
                <c:pt idx="788">
                  <c:v>11.39021614312004</c:v>
                </c:pt>
                <c:pt idx="789">
                  <c:v>11.4015614920485</c:v>
                </c:pt>
                <c:pt idx="790">
                  <c:v>11.41290684097697</c:v>
                </c:pt>
                <c:pt idx="791">
                  <c:v>11.42363755487715</c:v>
                </c:pt>
                <c:pt idx="792">
                  <c:v>11.43410561832233</c:v>
                </c:pt>
                <c:pt idx="793">
                  <c:v>11.4445736817675</c:v>
                </c:pt>
                <c:pt idx="794">
                  <c:v>11.45504174521268</c:v>
                </c:pt>
                <c:pt idx="795">
                  <c:v>11.46550980865786</c:v>
                </c:pt>
                <c:pt idx="796">
                  <c:v>11.47597787210303</c:v>
                </c:pt>
                <c:pt idx="797">
                  <c:v>11.4864459355482</c:v>
                </c:pt>
                <c:pt idx="798">
                  <c:v>11.49691399899337</c:v>
                </c:pt>
                <c:pt idx="799">
                  <c:v>11.50738206243855</c:v>
                </c:pt>
                <c:pt idx="800">
                  <c:v>11.51785012588372</c:v>
                </c:pt>
                <c:pt idx="801">
                  <c:v>11.5283181893289</c:v>
                </c:pt>
                <c:pt idx="802">
                  <c:v>11.53878625277407</c:v>
                </c:pt>
                <c:pt idx="803">
                  <c:v>11.54875078462578</c:v>
                </c:pt>
                <c:pt idx="804">
                  <c:v>11.55717718664992</c:v>
                </c:pt>
                <c:pt idx="805">
                  <c:v>11.56560358867407</c:v>
                </c:pt>
                <c:pt idx="806">
                  <c:v>11.57402999069821</c:v>
                </c:pt>
                <c:pt idx="807">
                  <c:v>11.58245639272235</c:v>
                </c:pt>
                <c:pt idx="808">
                  <c:v>11.5908827947465</c:v>
                </c:pt>
                <c:pt idx="809">
                  <c:v>11.59930919677063</c:v>
                </c:pt>
                <c:pt idx="810">
                  <c:v>11.60773559879478</c:v>
                </c:pt>
                <c:pt idx="811">
                  <c:v>11.61616200081892</c:v>
                </c:pt>
                <c:pt idx="812">
                  <c:v>11.62458840284306</c:v>
                </c:pt>
                <c:pt idx="813">
                  <c:v>11.6330148048672</c:v>
                </c:pt>
                <c:pt idx="814">
                  <c:v>11.64144120689134</c:v>
                </c:pt>
                <c:pt idx="815">
                  <c:v>11.64986760891549</c:v>
                </c:pt>
                <c:pt idx="816">
                  <c:v>11.65829401093963</c:v>
                </c:pt>
                <c:pt idx="817">
                  <c:v>11.66672041296377</c:v>
                </c:pt>
                <c:pt idx="818">
                  <c:v>11.67514681498792</c:v>
                </c:pt>
                <c:pt idx="819">
                  <c:v>11.68357321701206</c:v>
                </c:pt>
                <c:pt idx="820">
                  <c:v>11.69122139708934</c:v>
                </c:pt>
                <c:pt idx="821">
                  <c:v>11.69812215693899</c:v>
                </c:pt>
                <c:pt idx="822">
                  <c:v>11.70502291678863</c:v>
                </c:pt>
                <c:pt idx="823">
                  <c:v>11.71192367663827</c:v>
                </c:pt>
                <c:pt idx="824">
                  <c:v>11.71882443648792</c:v>
                </c:pt>
                <c:pt idx="825">
                  <c:v>11.72501262176181</c:v>
                </c:pt>
                <c:pt idx="826">
                  <c:v>11.73098088878284</c:v>
                </c:pt>
                <c:pt idx="827">
                  <c:v>11.73694915580386</c:v>
                </c:pt>
                <c:pt idx="828">
                  <c:v>11.74291742282488</c:v>
                </c:pt>
                <c:pt idx="829">
                  <c:v>11.7488856898459</c:v>
                </c:pt>
                <c:pt idx="830">
                  <c:v>11.75410700626632</c:v>
                </c:pt>
                <c:pt idx="831">
                  <c:v>11.75842010720812</c:v>
                </c:pt>
                <c:pt idx="832">
                  <c:v>11.76273320814992</c:v>
                </c:pt>
                <c:pt idx="833">
                  <c:v>11.76704630909171</c:v>
                </c:pt>
                <c:pt idx="834">
                  <c:v>11.7713594100335</c:v>
                </c:pt>
                <c:pt idx="835">
                  <c:v>11.7756725109753</c:v>
                </c:pt>
                <c:pt idx="836">
                  <c:v>11.7799856119171</c:v>
                </c:pt>
                <c:pt idx="837">
                  <c:v>11.78429871285889</c:v>
                </c:pt>
                <c:pt idx="838">
                  <c:v>11.7886118138007</c:v>
                </c:pt>
                <c:pt idx="839">
                  <c:v>11.7929249147425</c:v>
                </c:pt>
                <c:pt idx="840">
                  <c:v>11.79723801568428</c:v>
                </c:pt>
                <c:pt idx="841">
                  <c:v>11.80155111662608</c:v>
                </c:pt>
                <c:pt idx="842">
                  <c:v>11.80586421756788</c:v>
                </c:pt>
                <c:pt idx="843">
                  <c:v>11.80826446059649</c:v>
                </c:pt>
                <c:pt idx="844">
                  <c:v>11.81065953008498</c:v>
                </c:pt>
                <c:pt idx="845">
                  <c:v>11.81305459957346</c:v>
                </c:pt>
                <c:pt idx="846">
                  <c:v>11.81544966906194</c:v>
                </c:pt>
                <c:pt idx="847">
                  <c:v>11.81784473855042</c:v>
                </c:pt>
                <c:pt idx="848">
                  <c:v>11.8202398080389</c:v>
                </c:pt>
                <c:pt idx="849">
                  <c:v>11.82263487752738</c:v>
                </c:pt>
                <c:pt idx="850">
                  <c:v>11.82502994701586</c:v>
                </c:pt>
                <c:pt idx="851">
                  <c:v>11.82742501650435</c:v>
                </c:pt>
                <c:pt idx="852">
                  <c:v>11.82982008599282</c:v>
                </c:pt>
                <c:pt idx="853">
                  <c:v>11.8322151554813</c:v>
                </c:pt>
                <c:pt idx="854">
                  <c:v>11.8346102249698</c:v>
                </c:pt>
                <c:pt idx="855">
                  <c:v>11.83700529445827</c:v>
                </c:pt>
                <c:pt idx="856">
                  <c:v>11.83940036394675</c:v>
                </c:pt>
                <c:pt idx="857">
                  <c:v>11.84179543343523</c:v>
                </c:pt>
                <c:pt idx="858">
                  <c:v>11.84419050292371</c:v>
                </c:pt>
                <c:pt idx="859">
                  <c:v>11.84636513081573</c:v>
                </c:pt>
                <c:pt idx="860">
                  <c:v>11.84791484831064</c:v>
                </c:pt>
                <c:pt idx="861">
                  <c:v>11.84946456580556</c:v>
                </c:pt>
                <c:pt idx="862">
                  <c:v>11.85101428330047</c:v>
                </c:pt>
                <c:pt idx="863">
                  <c:v>11.85256400079538</c:v>
                </c:pt>
                <c:pt idx="864">
                  <c:v>11.85406798809557</c:v>
                </c:pt>
                <c:pt idx="865">
                  <c:v>11.85552888068005</c:v>
                </c:pt>
                <c:pt idx="866">
                  <c:v>11.85698977326453</c:v>
                </c:pt>
                <c:pt idx="867">
                  <c:v>11.85845066584901</c:v>
                </c:pt>
                <c:pt idx="868">
                  <c:v>11.8599115584335</c:v>
                </c:pt>
                <c:pt idx="869">
                  <c:v>11.86136813173157</c:v>
                </c:pt>
                <c:pt idx="870">
                  <c:v>11.86280763733865</c:v>
                </c:pt>
                <c:pt idx="871">
                  <c:v>11.86424714294572</c:v>
                </c:pt>
                <c:pt idx="872">
                  <c:v>11.8656866485528</c:v>
                </c:pt>
                <c:pt idx="873">
                  <c:v>11.86712615415987</c:v>
                </c:pt>
                <c:pt idx="874">
                  <c:v>11.86856565976695</c:v>
                </c:pt>
                <c:pt idx="875">
                  <c:v>11.87000516537402</c:v>
                </c:pt>
                <c:pt idx="876">
                  <c:v>11.8714446709811</c:v>
                </c:pt>
                <c:pt idx="877">
                  <c:v>11.87288417658818</c:v>
                </c:pt>
                <c:pt idx="878">
                  <c:v>11.87432368219525</c:v>
                </c:pt>
                <c:pt idx="879">
                  <c:v>11.87576318780233</c:v>
                </c:pt>
                <c:pt idx="880">
                  <c:v>11.87720269340941</c:v>
                </c:pt>
                <c:pt idx="881">
                  <c:v>11.87864219901648</c:v>
                </c:pt>
                <c:pt idx="882">
                  <c:v>11.88006845661454</c:v>
                </c:pt>
                <c:pt idx="883">
                  <c:v>11.88149025043528</c:v>
                </c:pt>
                <c:pt idx="884">
                  <c:v>11.88291204425602</c:v>
                </c:pt>
                <c:pt idx="885">
                  <c:v>11.88433383807675</c:v>
                </c:pt>
                <c:pt idx="886">
                  <c:v>11.8857556318975</c:v>
                </c:pt>
                <c:pt idx="887">
                  <c:v>11.88717742571822</c:v>
                </c:pt>
                <c:pt idx="888">
                  <c:v>11.88859921953897</c:v>
                </c:pt>
                <c:pt idx="889">
                  <c:v>11.8900210133597</c:v>
                </c:pt>
                <c:pt idx="890">
                  <c:v>11.89144280718044</c:v>
                </c:pt>
                <c:pt idx="891">
                  <c:v>11.89286460100118</c:v>
                </c:pt>
                <c:pt idx="892">
                  <c:v>11.89428639482191</c:v>
                </c:pt>
                <c:pt idx="893">
                  <c:v>11.89570818864265</c:v>
                </c:pt>
                <c:pt idx="894">
                  <c:v>11.8971299824634</c:v>
                </c:pt>
                <c:pt idx="895">
                  <c:v>11.89855177628412</c:v>
                </c:pt>
                <c:pt idx="896">
                  <c:v>11.89997357010486</c:v>
                </c:pt>
                <c:pt idx="897">
                  <c:v>11.90139536392559</c:v>
                </c:pt>
                <c:pt idx="898">
                  <c:v>11.90281594578015</c:v>
                </c:pt>
                <c:pt idx="899">
                  <c:v>11.90413182935105</c:v>
                </c:pt>
                <c:pt idx="900">
                  <c:v>11.90544771292195</c:v>
                </c:pt>
                <c:pt idx="901">
                  <c:v>11.90676359649285</c:v>
                </c:pt>
                <c:pt idx="902">
                  <c:v>11.90807948006374</c:v>
                </c:pt>
                <c:pt idx="903">
                  <c:v>11.90936566629115</c:v>
                </c:pt>
                <c:pt idx="904">
                  <c:v>11.91056969949538</c:v>
                </c:pt>
                <c:pt idx="905">
                  <c:v>11.91177373269961</c:v>
                </c:pt>
                <c:pt idx="906">
                  <c:v>11.91297776590384</c:v>
                </c:pt>
                <c:pt idx="907">
                  <c:v>11.91418179910807</c:v>
                </c:pt>
                <c:pt idx="908">
                  <c:v>11.91538583231231</c:v>
                </c:pt>
                <c:pt idx="909">
                  <c:v>11.91637567809421</c:v>
                </c:pt>
                <c:pt idx="910">
                  <c:v>11.91735487401775</c:v>
                </c:pt>
                <c:pt idx="911">
                  <c:v>11.9183340699413</c:v>
                </c:pt>
                <c:pt idx="912">
                  <c:v>11.91931326586482</c:v>
                </c:pt>
                <c:pt idx="913">
                  <c:v>11.92029246178835</c:v>
                </c:pt>
                <c:pt idx="914">
                  <c:v>11.92127165771189</c:v>
                </c:pt>
                <c:pt idx="915">
                  <c:v>11.92225085363543</c:v>
                </c:pt>
                <c:pt idx="916">
                  <c:v>11.92323004955896</c:v>
                </c:pt>
                <c:pt idx="917">
                  <c:v>11.9242092454825</c:v>
                </c:pt>
                <c:pt idx="918">
                  <c:v>11.92518844140603</c:v>
                </c:pt>
                <c:pt idx="919">
                  <c:v>11.92616763732957</c:v>
                </c:pt>
                <c:pt idx="920">
                  <c:v>11.9271468332531</c:v>
                </c:pt>
                <c:pt idx="921">
                  <c:v>11.92798817530105</c:v>
                </c:pt>
                <c:pt idx="922">
                  <c:v>11.9286909177907</c:v>
                </c:pt>
                <c:pt idx="923">
                  <c:v>11.92939366028032</c:v>
                </c:pt>
                <c:pt idx="924">
                  <c:v>11.93009640276996</c:v>
                </c:pt>
                <c:pt idx="925">
                  <c:v>11.93079914525959</c:v>
                </c:pt>
                <c:pt idx="926">
                  <c:v>11.93150188774922</c:v>
                </c:pt>
                <c:pt idx="927">
                  <c:v>11.93220463023886</c:v>
                </c:pt>
                <c:pt idx="928">
                  <c:v>11.9329073727285</c:v>
                </c:pt>
                <c:pt idx="929">
                  <c:v>11.93361011521812</c:v>
                </c:pt>
                <c:pt idx="930">
                  <c:v>11.93431285770776</c:v>
                </c:pt>
                <c:pt idx="931">
                  <c:v>11.9350156001974</c:v>
                </c:pt>
                <c:pt idx="932">
                  <c:v>11.93571834268702</c:v>
                </c:pt>
                <c:pt idx="933">
                  <c:v>11.93642108517666</c:v>
                </c:pt>
                <c:pt idx="934">
                  <c:v>11.9371238276663</c:v>
                </c:pt>
                <c:pt idx="935">
                  <c:v>11.93782657015592</c:v>
                </c:pt>
                <c:pt idx="936">
                  <c:v>11.93852931264556</c:v>
                </c:pt>
                <c:pt idx="937">
                  <c:v>11.9392320551352</c:v>
                </c:pt>
                <c:pt idx="938">
                  <c:v>11.93993425626836</c:v>
                </c:pt>
                <c:pt idx="939">
                  <c:v>11.94063628842613</c:v>
                </c:pt>
                <c:pt idx="940">
                  <c:v>11.94133832058389</c:v>
                </c:pt>
                <c:pt idx="941">
                  <c:v>11.94204035274165</c:v>
                </c:pt>
                <c:pt idx="942">
                  <c:v>11.94274126669282</c:v>
                </c:pt>
                <c:pt idx="943">
                  <c:v>11.94337420511088</c:v>
                </c:pt>
                <c:pt idx="944">
                  <c:v>11.94400714352894</c:v>
                </c:pt>
                <c:pt idx="945">
                  <c:v>11.944640081947</c:v>
                </c:pt>
                <c:pt idx="946">
                  <c:v>11.94527302036506</c:v>
                </c:pt>
                <c:pt idx="947">
                  <c:v>11.94590595878312</c:v>
                </c:pt>
                <c:pt idx="948">
                  <c:v>11.94644432661106</c:v>
                </c:pt>
                <c:pt idx="949">
                  <c:v>11.94694279951067</c:v>
                </c:pt>
                <c:pt idx="950">
                  <c:v>11.9474412724103</c:v>
                </c:pt>
                <c:pt idx="951">
                  <c:v>11.94793974530991</c:v>
                </c:pt>
                <c:pt idx="952">
                  <c:v>11.94843821820953</c:v>
                </c:pt>
                <c:pt idx="953">
                  <c:v>11.94893669110914</c:v>
                </c:pt>
                <c:pt idx="954">
                  <c:v>11.94943516400876</c:v>
                </c:pt>
                <c:pt idx="955">
                  <c:v>11.94993363690838</c:v>
                </c:pt>
                <c:pt idx="956">
                  <c:v>11.950432109808</c:v>
                </c:pt>
                <c:pt idx="957">
                  <c:v>11.95093058270761</c:v>
                </c:pt>
                <c:pt idx="958">
                  <c:v>11.95142905560723</c:v>
                </c:pt>
                <c:pt idx="959">
                  <c:v>11.95192752850684</c:v>
                </c:pt>
                <c:pt idx="960">
                  <c:v>11.95247803400195</c:v>
                </c:pt>
                <c:pt idx="961">
                  <c:v>11.95318520019562</c:v>
                </c:pt>
                <c:pt idx="962">
                  <c:v>11.9538923663893</c:v>
                </c:pt>
                <c:pt idx="963">
                  <c:v>11.95459953258297</c:v>
                </c:pt>
                <c:pt idx="964">
                  <c:v>11.95530669877664</c:v>
                </c:pt>
                <c:pt idx="965">
                  <c:v>11.95601386497031</c:v>
                </c:pt>
                <c:pt idx="966">
                  <c:v>11.95672103116398</c:v>
                </c:pt>
                <c:pt idx="967">
                  <c:v>11.95742819735765</c:v>
                </c:pt>
                <c:pt idx="968">
                  <c:v>11.95813536355132</c:v>
                </c:pt>
                <c:pt idx="969">
                  <c:v>11.958842529745</c:v>
                </c:pt>
                <c:pt idx="970">
                  <c:v>11.95954969593867</c:v>
                </c:pt>
                <c:pt idx="971">
                  <c:v>11.96025686213234</c:v>
                </c:pt>
                <c:pt idx="972">
                  <c:v>11.96096402832601</c:v>
                </c:pt>
                <c:pt idx="973">
                  <c:v>11.96167119451968</c:v>
                </c:pt>
                <c:pt idx="974">
                  <c:v>11.96237836071335</c:v>
                </c:pt>
                <c:pt idx="975">
                  <c:v>11.96308552690703</c:v>
                </c:pt>
                <c:pt idx="976">
                  <c:v>11.9637926931007</c:v>
                </c:pt>
                <c:pt idx="977">
                  <c:v>11.96456836456151</c:v>
                </c:pt>
                <c:pt idx="978">
                  <c:v>11.96540912345616</c:v>
                </c:pt>
                <c:pt idx="979">
                  <c:v>11.96624988235081</c:v>
                </c:pt>
                <c:pt idx="980">
                  <c:v>11.96709064124547</c:v>
                </c:pt>
                <c:pt idx="981">
                  <c:v>11.96793140014012</c:v>
                </c:pt>
                <c:pt idx="982">
                  <c:v>11.96877212472464</c:v>
                </c:pt>
                <c:pt idx="983">
                  <c:v>11.96961283887812</c:v>
                </c:pt>
                <c:pt idx="984">
                  <c:v>11.97045355303161</c:v>
                </c:pt>
                <c:pt idx="985">
                  <c:v>11.9712942671851</c:v>
                </c:pt>
                <c:pt idx="986">
                  <c:v>11.97213498133857</c:v>
                </c:pt>
                <c:pt idx="987">
                  <c:v>11.97359304934633</c:v>
                </c:pt>
                <c:pt idx="988">
                  <c:v>11.97579362856747</c:v>
                </c:pt>
                <c:pt idx="989">
                  <c:v>11.97799420778861</c:v>
                </c:pt>
                <c:pt idx="990">
                  <c:v>11.98019478700975</c:v>
                </c:pt>
                <c:pt idx="991">
                  <c:v>11.98239536623088</c:v>
                </c:pt>
                <c:pt idx="992">
                  <c:v>11.98459594545202</c:v>
                </c:pt>
                <c:pt idx="993">
                  <c:v>11.98679652467317</c:v>
                </c:pt>
                <c:pt idx="994">
                  <c:v>11.9889971038943</c:v>
                </c:pt>
                <c:pt idx="995">
                  <c:v>11.99119768311544</c:v>
                </c:pt>
                <c:pt idx="996">
                  <c:v>11.99339826233658</c:v>
                </c:pt>
                <c:pt idx="997">
                  <c:v>11.99559884155772</c:v>
                </c:pt>
                <c:pt idx="998">
                  <c:v>11.99779942077886</c:v>
                </c:pt>
                <c:pt idx="999">
                  <c:v>12.0</c:v>
                </c:pt>
              </c:numCache>
            </c:numRef>
          </c:xVal>
          <c:yVal>
            <c:numRef>
              <c:f>'[Ti-Al 850C 600h-data.xls]Sheet1'!$E$2:$E$1001</c:f>
              <c:numCache>
                <c:formatCode>General</c:formatCode>
                <c:ptCount val="1000"/>
                <c:pt idx="0">
                  <c:v>8.47953160264705E-20</c:v>
                </c:pt>
                <c:pt idx="1">
                  <c:v>8.47953160264705E-20</c:v>
                </c:pt>
                <c:pt idx="2">
                  <c:v>1.69365368891548E-19</c:v>
                </c:pt>
                <c:pt idx="3">
                  <c:v>2.53785290060364E-19</c:v>
                </c:pt>
                <c:pt idx="4">
                  <c:v>3.38055079532927E-19</c:v>
                </c:pt>
                <c:pt idx="5">
                  <c:v>5.80550901389501E-19</c:v>
                </c:pt>
                <c:pt idx="6">
                  <c:v>1.39407760497421E-18</c:v>
                </c:pt>
                <c:pt idx="7">
                  <c:v>2.31862229679956E-18</c:v>
                </c:pt>
                <c:pt idx="8">
                  <c:v>2.40229135762791E-18</c:v>
                </c:pt>
                <c:pt idx="9">
                  <c:v>2.48581018255436E-18</c:v>
                </c:pt>
                <c:pt idx="10">
                  <c:v>2.56917877157892E-18</c:v>
                </c:pt>
                <c:pt idx="11">
                  <c:v>2.65239712470156E-18</c:v>
                </c:pt>
                <c:pt idx="12">
                  <c:v>2.73546524192232E-18</c:v>
                </c:pt>
                <c:pt idx="13">
                  <c:v>2.81838312324119E-18</c:v>
                </c:pt>
                <c:pt idx="14">
                  <c:v>2.90115076865814E-18</c:v>
                </c:pt>
                <c:pt idx="15">
                  <c:v>2.9837681781732E-18</c:v>
                </c:pt>
                <c:pt idx="16">
                  <c:v>3.06623535178633E-18</c:v>
                </c:pt>
                <c:pt idx="17">
                  <c:v>3.22109435193346E-18</c:v>
                </c:pt>
                <c:pt idx="18">
                  <c:v>3.66339268249707E-18</c:v>
                </c:pt>
                <c:pt idx="19">
                  <c:v>4.08174929776886E-18</c:v>
                </c:pt>
                <c:pt idx="20">
                  <c:v>4.16361552002981E-18</c:v>
                </c:pt>
                <c:pt idx="21">
                  <c:v>4.24533150116713E-18</c:v>
                </c:pt>
                <c:pt idx="22">
                  <c:v>4.32689724118077E-18</c:v>
                </c:pt>
                <c:pt idx="23">
                  <c:v>4.40831274007074E-18</c:v>
                </c:pt>
                <c:pt idx="24">
                  <c:v>4.48957799783707E-18</c:v>
                </c:pt>
                <c:pt idx="25">
                  <c:v>4.57069301447981E-18</c:v>
                </c:pt>
                <c:pt idx="26">
                  <c:v>4.65165778999871E-18</c:v>
                </c:pt>
                <c:pt idx="27">
                  <c:v>4.73247232439415E-18</c:v>
                </c:pt>
                <c:pt idx="28">
                  <c:v>4.81313661766575E-18</c:v>
                </c:pt>
                <c:pt idx="29">
                  <c:v>4.89365066981378E-18</c:v>
                </c:pt>
                <c:pt idx="30">
                  <c:v>4.97401448083813E-18</c:v>
                </c:pt>
                <c:pt idx="31">
                  <c:v>5.05422805073891E-18</c:v>
                </c:pt>
                <c:pt idx="32">
                  <c:v>5.13429137951594E-18</c:v>
                </c:pt>
                <c:pt idx="33">
                  <c:v>5.21420446716933E-18</c:v>
                </c:pt>
                <c:pt idx="34">
                  <c:v>4.72775731683471E-18</c:v>
                </c:pt>
                <c:pt idx="35">
                  <c:v>3.96250206161948E-18</c:v>
                </c:pt>
                <c:pt idx="36">
                  <c:v>3.71745683108365E-18</c:v>
                </c:pt>
                <c:pt idx="37">
                  <c:v>3.79676897261304E-18</c:v>
                </c:pt>
                <c:pt idx="38">
                  <c:v>3.87593088353658E-18</c:v>
                </c:pt>
                <c:pt idx="39">
                  <c:v>4.05398481775368E-18</c:v>
                </c:pt>
                <c:pt idx="40">
                  <c:v>4.27343014863506E-18</c:v>
                </c:pt>
                <c:pt idx="41">
                  <c:v>4.3892304079714E-18</c:v>
                </c:pt>
                <c:pt idx="42">
                  <c:v>4.46779139226233E-18</c:v>
                </c:pt>
                <c:pt idx="43">
                  <c:v>4.54620214384355E-18</c:v>
                </c:pt>
                <c:pt idx="44">
                  <c:v>4.73355028214822E-18</c:v>
                </c:pt>
                <c:pt idx="45">
                  <c:v>5.08373430374665E-18</c:v>
                </c:pt>
                <c:pt idx="46">
                  <c:v>5.32984179827405E-18</c:v>
                </c:pt>
                <c:pt idx="47">
                  <c:v>5.40765161364591E-18</c:v>
                </c:pt>
                <c:pt idx="48">
                  <c:v>5.48531119312654E-18</c:v>
                </c:pt>
                <c:pt idx="49">
                  <c:v>5.56282053671554E-18</c:v>
                </c:pt>
                <c:pt idx="50">
                  <c:v>5.64017964441325E-18</c:v>
                </c:pt>
                <c:pt idx="51">
                  <c:v>5.71738851621953E-18</c:v>
                </c:pt>
                <c:pt idx="52">
                  <c:v>5.79444715213448E-18</c:v>
                </c:pt>
                <c:pt idx="53">
                  <c:v>5.87135555215785E-18</c:v>
                </c:pt>
                <c:pt idx="54">
                  <c:v>5.9481137162899E-18</c:v>
                </c:pt>
                <c:pt idx="55">
                  <c:v>6.0247216445304E-18</c:v>
                </c:pt>
                <c:pt idx="56">
                  <c:v>6.10117933687961E-18</c:v>
                </c:pt>
                <c:pt idx="57">
                  <c:v>5.26869399922711E-18</c:v>
                </c:pt>
                <c:pt idx="58">
                  <c:v>4.65934741261688E-18</c:v>
                </c:pt>
                <c:pt idx="59">
                  <c:v>4.72556630410553E-18</c:v>
                </c:pt>
                <c:pt idx="60">
                  <c:v>4.80142307406848E-18</c:v>
                </c:pt>
                <c:pt idx="61">
                  <c:v>4.87712961762132E-18</c:v>
                </c:pt>
                <c:pt idx="62">
                  <c:v>4.95268593476396E-18</c:v>
                </c:pt>
                <c:pt idx="63">
                  <c:v>5.02809202549645E-18</c:v>
                </c:pt>
                <c:pt idx="64">
                  <c:v>5.10334788981884E-18</c:v>
                </c:pt>
                <c:pt idx="65">
                  <c:v>5.17845352773107E-18</c:v>
                </c:pt>
                <c:pt idx="66">
                  <c:v>5.2534089392332E-18</c:v>
                </c:pt>
                <c:pt idx="67">
                  <c:v>5.32821412432506E-18</c:v>
                </c:pt>
                <c:pt idx="68">
                  <c:v>5.40286908300691E-18</c:v>
                </c:pt>
                <c:pt idx="69">
                  <c:v>5.4773738152786E-18</c:v>
                </c:pt>
                <c:pt idx="70">
                  <c:v>5.55172832114015E-18</c:v>
                </c:pt>
                <c:pt idx="71">
                  <c:v>5.62593260059132E-18</c:v>
                </c:pt>
                <c:pt idx="72">
                  <c:v>5.69998665363256E-18</c:v>
                </c:pt>
                <c:pt idx="73">
                  <c:v>5.63600049310077E-18</c:v>
                </c:pt>
                <c:pt idx="74">
                  <c:v>5.20850081462723E-18</c:v>
                </c:pt>
                <c:pt idx="75">
                  <c:v>4.95829579287171E-18</c:v>
                </c:pt>
                <c:pt idx="76">
                  <c:v>5.03174895109241E-18</c:v>
                </c:pt>
                <c:pt idx="77">
                  <c:v>5.10505189012973E-18</c:v>
                </c:pt>
                <c:pt idx="78">
                  <c:v>5.1253410934744E-18</c:v>
                </c:pt>
                <c:pt idx="79">
                  <c:v>5.09533521561102E-18</c:v>
                </c:pt>
                <c:pt idx="80">
                  <c:v>5.11798341787619E-18</c:v>
                </c:pt>
                <c:pt idx="81">
                  <c:v>5.19068548333147E-18</c:v>
                </c:pt>
                <c:pt idx="82">
                  <c:v>5.26323733140316E-18</c:v>
                </c:pt>
                <c:pt idx="83">
                  <c:v>5.29705278655804E-18</c:v>
                </c:pt>
                <c:pt idx="84">
                  <c:v>5.17139831403442E-18</c:v>
                </c:pt>
                <c:pt idx="85">
                  <c:v>5.09293849474011E-18</c:v>
                </c:pt>
                <c:pt idx="86">
                  <c:v>5.16488947834186E-18</c:v>
                </c:pt>
                <c:pt idx="87">
                  <c:v>5.23669024808075E-18</c:v>
                </c:pt>
                <c:pt idx="88">
                  <c:v>5.30834080395688E-18</c:v>
                </c:pt>
                <c:pt idx="89">
                  <c:v>5.37984114597022E-18</c:v>
                </c:pt>
                <c:pt idx="90">
                  <c:v>5.45119127412049E-18</c:v>
                </c:pt>
                <c:pt idx="91">
                  <c:v>5.52239118840812E-18</c:v>
                </c:pt>
                <c:pt idx="92">
                  <c:v>5.59344088883291E-18</c:v>
                </c:pt>
                <c:pt idx="93">
                  <c:v>5.66434037539458E-18</c:v>
                </c:pt>
                <c:pt idx="94">
                  <c:v>5.73508964809365E-18</c:v>
                </c:pt>
                <c:pt idx="95">
                  <c:v>5.80568870692978E-18</c:v>
                </c:pt>
                <c:pt idx="96">
                  <c:v>5.59072340039708E-18</c:v>
                </c:pt>
                <c:pt idx="97">
                  <c:v>5.31309002294938E-18</c:v>
                </c:pt>
                <c:pt idx="98">
                  <c:v>5.29715722773042E-18</c:v>
                </c:pt>
                <c:pt idx="99">
                  <c:v>5.36715544465139E-18</c:v>
                </c:pt>
                <c:pt idx="100">
                  <c:v>5.43700345453054E-18</c:v>
                </c:pt>
                <c:pt idx="101">
                  <c:v>5.50670125736753E-18</c:v>
                </c:pt>
                <c:pt idx="102">
                  <c:v>5.57624885316296E-18</c:v>
                </c:pt>
                <c:pt idx="103">
                  <c:v>5.64564624191618E-18</c:v>
                </c:pt>
                <c:pt idx="104">
                  <c:v>5.71489342362777E-18</c:v>
                </c:pt>
                <c:pt idx="105">
                  <c:v>5.78399039829721E-18</c:v>
                </c:pt>
                <c:pt idx="106">
                  <c:v>5.8529371659249E-18</c:v>
                </c:pt>
                <c:pt idx="107">
                  <c:v>5.92173372651083E-18</c:v>
                </c:pt>
                <c:pt idx="108">
                  <c:v>5.99038008005474E-18</c:v>
                </c:pt>
                <c:pt idx="109">
                  <c:v>6.05887622655659E-18</c:v>
                </c:pt>
                <c:pt idx="110">
                  <c:v>6.12722216601673E-18</c:v>
                </c:pt>
                <c:pt idx="111">
                  <c:v>6.195417898435E-18</c:v>
                </c:pt>
                <c:pt idx="112">
                  <c:v>6.26346342381146E-18</c:v>
                </c:pt>
                <c:pt idx="113">
                  <c:v>6.06324637786568E-18</c:v>
                </c:pt>
                <c:pt idx="114">
                  <c:v>5.88418053889612E-18</c:v>
                </c:pt>
                <c:pt idx="115">
                  <c:v>5.95128609704933E-18</c:v>
                </c:pt>
                <c:pt idx="116">
                  <c:v>6.01873080539179E-18</c:v>
                </c:pt>
                <c:pt idx="117">
                  <c:v>6.04765874102026E-18</c:v>
                </c:pt>
                <c:pt idx="118">
                  <c:v>5.9659952527447E-18</c:v>
                </c:pt>
                <c:pt idx="119">
                  <c:v>5.92604595067366E-18</c:v>
                </c:pt>
                <c:pt idx="120">
                  <c:v>5.99288985526044E-18</c:v>
                </c:pt>
                <c:pt idx="121">
                  <c:v>6.05958356082139E-18</c:v>
                </c:pt>
                <c:pt idx="122">
                  <c:v>6.12612706735627E-18</c:v>
                </c:pt>
                <c:pt idx="123">
                  <c:v>5.89532809554458E-18</c:v>
                </c:pt>
                <c:pt idx="124">
                  <c:v>5.67476629356491E-18</c:v>
                </c:pt>
                <c:pt idx="125">
                  <c:v>5.72412013227943E-18</c:v>
                </c:pt>
                <c:pt idx="126">
                  <c:v>5.79006285772879E-18</c:v>
                </c:pt>
                <c:pt idx="127">
                  <c:v>5.85585539101271E-18</c:v>
                </c:pt>
                <c:pt idx="128">
                  <c:v>5.92149773213096E-18</c:v>
                </c:pt>
                <c:pt idx="129">
                  <c:v>5.98698988108381E-18</c:v>
                </c:pt>
                <c:pt idx="130">
                  <c:v>6.05233183787098E-18</c:v>
                </c:pt>
                <c:pt idx="131">
                  <c:v>6.11752360249271E-18</c:v>
                </c:pt>
                <c:pt idx="132">
                  <c:v>6.1825651749489E-18</c:v>
                </c:pt>
                <c:pt idx="133">
                  <c:v>6.24745655523945E-18</c:v>
                </c:pt>
                <c:pt idx="134">
                  <c:v>6.31219774336466E-18</c:v>
                </c:pt>
                <c:pt idx="135">
                  <c:v>6.16953882367025E-18</c:v>
                </c:pt>
                <c:pt idx="136">
                  <c:v>5.84455804676144E-18</c:v>
                </c:pt>
                <c:pt idx="137">
                  <c:v>5.72585477474071E-18</c:v>
                </c:pt>
                <c:pt idx="138">
                  <c:v>5.78999521120723E-18</c:v>
                </c:pt>
                <c:pt idx="139">
                  <c:v>5.8539854653077E-18</c:v>
                </c:pt>
                <c:pt idx="140">
                  <c:v>5.91782553704201E-18</c:v>
                </c:pt>
                <c:pt idx="141">
                  <c:v>5.9815154264102E-18</c:v>
                </c:pt>
                <c:pt idx="142">
                  <c:v>6.04505513341231E-18</c:v>
                </c:pt>
                <c:pt idx="143">
                  <c:v>6.10844465804808E-18</c:v>
                </c:pt>
                <c:pt idx="144">
                  <c:v>6.17168400031789E-18</c:v>
                </c:pt>
                <c:pt idx="145">
                  <c:v>6.23477316022166E-18</c:v>
                </c:pt>
                <c:pt idx="146">
                  <c:v>6.29771213775916E-18</c:v>
                </c:pt>
                <c:pt idx="147">
                  <c:v>6.3605009329304E-18</c:v>
                </c:pt>
                <c:pt idx="148">
                  <c:v>6.42313954573578E-18</c:v>
                </c:pt>
                <c:pt idx="149">
                  <c:v>6.48562797617499E-18</c:v>
                </c:pt>
                <c:pt idx="150">
                  <c:v>6.54796622424797E-18</c:v>
                </c:pt>
                <c:pt idx="151">
                  <c:v>6.61015428995471E-18</c:v>
                </c:pt>
                <c:pt idx="152">
                  <c:v>6.53457134521592E-18</c:v>
                </c:pt>
                <c:pt idx="153">
                  <c:v>6.4208339329541E-18</c:v>
                </c:pt>
                <c:pt idx="154">
                  <c:v>6.43958615923699E-18</c:v>
                </c:pt>
                <c:pt idx="155">
                  <c:v>6.50117350453879E-18</c:v>
                </c:pt>
                <c:pt idx="156">
                  <c:v>6.56249992421549E-18</c:v>
                </c:pt>
                <c:pt idx="157">
                  <c:v>6.58260437098774E-18</c:v>
                </c:pt>
                <c:pt idx="158">
                  <c:v>6.60317649692979E-18</c:v>
                </c:pt>
                <c:pt idx="159">
                  <c:v>6.66416313223242E-18</c:v>
                </c:pt>
                <c:pt idx="160">
                  <c:v>6.72499959076645E-18</c:v>
                </c:pt>
                <c:pt idx="161">
                  <c:v>6.78568587253225E-18</c:v>
                </c:pt>
                <c:pt idx="162">
                  <c:v>6.57246581951845E-18</c:v>
                </c:pt>
                <c:pt idx="163">
                  <c:v>6.27172275461013E-18</c:v>
                </c:pt>
                <c:pt idx="164">
                  <c:v>6.22715510063805E-18</c:v>
                </c:pt>
                <c:pt idx="165">
                  <c:v>6.28724069551393E-18</c:v>
                </c:pt>
                <c:pt idx="166">
                  <c:v>6.34717612402638E-18</c:v>
                </c:pt>
                <c:pt idx="167">
                  <c:v>6.4069613861754E-18</c:v>
                </c:pt>
                <c:pt idx="168">
                  <c:v>6.46659648196094E-18</c:v>
                </c:pt>
                <c:pt idx="169">
                  <c:v>6.52608141138307E-18</c:v>
                </c:pt>
                <c:pt idx="170">
                  <c:v>6.5854161744419E-18</c:v>
                </c:pt>
                <c:pt idx="171">
                  <c:v>6.64460077113725E-18</c:v>
                </c:pt>
                <c:pt idx="172">
                  <c:v>6.70363520146922E-18</c:v>
                </c:pt>
                <c:pt idx="173">
                  <c:v>6.76251946543772E-18</c:v>
                </c:pt>
                <c:pt idx="174">
                  <c:v>6.65636022375019E-18</c:v>
                </c:pt>
                <c:pt idx="175">
                  <c:v>6.09194094195771E-18</c:v>
                </c:pt>
                <c:pt idx="176">
                  <c:v>5.74629476648871E-18</c:v>
                </c:pt>
                <c:pt idx="177">
                  <c:v>5.80457839514621E-18</c:v>
                </c:pt>
                <c:pt idx="178">
                  <c:v>5.86271187772681E-18</c:v>
                </c:pt>
                <c:pt idx="179">
                  <c:v>5.92069521423088E-18</c:v>
                </c:pt>
                <c:pt idx="180">
                  <c:v>5.97852840465791E-18</c:v>
                </c:pt>
                <c:pt idx="181">
                  <c:v>6.03621144900799E-18</c:v>
                </c:pt>
                <c:pt idx="182">
                  <c:v>6.09374434728129E-18</c:v>
                </c:pt>
                <c:pt idx="183">
                  <c:v>6.15112709947793E-18</c:v>
                </c:pt>
                <c:pt idx="184">
                  <c:v>6.20835970559766E-18</c:v>
                </c:pt>
                <c:pt idx="185">
                  <c:v>6.26544216564048E-18</c:v>
                </c:pt>
                <c:pt idx="186">
                  <c:v>6.3223744796064E-18</c:v>
                </c:pt>
                <c:pt idx="187">
                  <c:v>6.37915664749571E-18</c:v>
                </c:pt>
                <c:pt idx="188">
                  <c:v>6.43578866930814E-18</c:v>
                </c:pt>
                <c:pt idx="189">
                  <c:v>6.49227054504369E-18</c:v>
                </c:pt>
                <c:pt idx="190">
                  <c:v>6.54860227470254E-18</c:v>
                </c:pt>
                <c:pt idx="191">
                  <c:v>6.68813650961271E-18</c:v>
                </c:pt>
                <c:pt idx="192">
                  <c:v>6.91832092530657E-18</c:v>
                </c:pt>
                <c:pt idx="193">
                  <c:v>7.06520455444941E-18</c:v>
                </c:pt>
                <c:pt idx="194">
                  <c:v>7.12093568959645E-18</c:v>
                </c:pt>
                <c:pt idx="195">
                  <c:v>7.17651667283333E-18</c:v>
                </c:pt>
                <c:pt idx="196">
                  <c:v>6.97393309821636E-18</c:v>
                </c:pt>
                <c:pt idx="197">
                  <c:v>6.7132741406034E-18</c:v>
                </c:pt>
                <c:pt idx="198">
                  <c:v>6.69436973029642E-18</c:v>
                </c:pt>
                <c:pt idx="199">
                  <c:v>6.74935012773744E-18</c:v>
                </c:pt>
                <c:pt idx="200">
                  <c:v>6.80418038417228E-18</c:v>
                </c:pt>
                <c:pt idx="201">
                  <c:v>6.78956369986703E-18</c:v>
                </c:pt>
                <c:pt idx="202">
                  <c:v>6.69117637708923E-18</c:v>
                </c:pt>
                <c:pt idx="203">
                  <c:v>6.66265627172915E-18</c:v>
                </c:pt>
                <c:pt idx="204">
                  <c:v>6.71688597369089E-18</c:v>
                </c:pt>
                <c:pt idx="205">
                  <c:v>6.77096554029641E-18</c:v>
                </c:pt>
                <c:pt idx="206">
                  <c:v>6.82489497154578E-18</c:v>
                </c:pt>
                <c:pt idx="207">
                  <c:v>6.87867426743899E-18</c:v>
                </c:pt>
                <c:pt idx="208">
                  <c:v>6.93230342797625E-18</c:v>
                </c:pt>
                <c:pt idx="209">
                  <c:v>6.98578245315737E-18</c:v>
                </c:pt>
                <c:pt idx="210">
                  <c:v>7.03911134298235E-18</c:v>
                </c:pt>
                <c:pt idx="211">
                  <c:v>7.09229009745119E-18</c:v>
                </c:pt>
                <c:pt idx="212">
                  <c:v>7.14531871656397E-18</c:v>
                </c:pt>
                <c:pt idx="213">
                  <c:v>7.19819720032055E-18</c:v>
                </c:pt>
                <c:pt idx="214">
                  <c:v>5.85391541369061E-18</c:v>
                </c:pt>
                <c:pt idx="215">
                  <c:v>4.94992832865158E-18</c:v>
                </c:pt>
                <c:pt idx="216">
                  <c:v>4.99147323352661E-18</c:v>
                </c:pt>
                <c:pt idx="217">
                  <c:v>5.04375131390179E-18</c:v>
                </c:pt>
                <c:pt idx="218">
                  <c:v>5.09587932064328E-18</c:v>
                </c:pt>
                <c:pt idx="219">
                  <c:v>5.14785725375106E-18</c:v>
                </c:pt>
                <c:pt idx="220">
                  <c:v>5.19968511322506E-18</c:v>
                </c:pt>
                <c:pt idx="221">
                  <c:v>5.25136289906559E-18</c:v>
                </c:pt>
                <c:pt idx="222">
                  <c:v>5.30289061127224E-18</c:v>
                </c:pt>
                <c:pt idx="223">
                  <c:v>5.3542682498452E-18</c:v>
                </c:pt>
                <c:pt idx="224">
                  <c:v>5.40549581478446E-18</c:v>
                </c:pt>
                <c:pt idx="225">
                  <c:v>5.45657330609021E-18</c:v>
                </c:pt>
                <c:pt idx="226">
                  <c:v>5.50750072376209E-18</c:v>
                </c:pt>
                <c:pt idx="227">
                  <c:v>5.55827806780025E-18</c:v>
                </c:pt>
                <c:pt idx="228">
                  <c:v>5.6089053382048E-18</c:v>
                </c:pt>
                <c:pt idx="229">
                  <c:v>5.65938253497555E-18</c:v>
                </c:pt>
                <c:pt idx="230">
                  <c:v>5.89376213825111E-18</c:v>
                </c:pt>
                <c:pt idx="231">
                  <c:v>6.82201964353489E-18</c:v>
                </c:pt>
                <c:pt idx="232">
                  <c:v>7.72410903150596E-18</c:v>
                </c:pt>
                <c:pt idx="233">
                  <c:v>7.77398586280021E-18</c:v>
                </c:pt>
                <c:pt idx="234">
                  <c:v>7.82371257316547E-18</c:v>
                </c:pt>
                <c:pt idx="235">
                  <c:v>7.85020524414991E-18</c:v>
                </c:pt>
                <c:pt idx="236">
                  <c:v>7.85409146299987E-18</c:v>
                </c:pt>
                <c:pt idx="237">
                  <c:v>7.88090572952019E-18</c:v>
                </c:pt>
                <c:pt idx="238">
                  <c:v>7.930031959076E-18</c:v>
                </c:pt>
                <c:pt idx="239">
                  <c:v>7.97900806935994E-18</c:v>
                </c:pt>
                <c:pt idx="240">
                  <c:v>7.73195430406854E-18</c:v>
                </c:pt>
                <c:pt idx="241">
                  <c:v>6.52452582926359E-18</c:v>
                </c:pt>
                <c:pt idx="242">
                  <c:v>5.81870887468077E-18</c:v>
                </c:pt>
                <c:pt idx="243">
                  <c:v>5.86708459076275E-18</c:v>
                </c:pt>
                <c:pt idx="244">
                  <c:v>5.9153102450858E-18</c:v>
                </c:pt>
                <c:pt idx="245">
                  <c:v>5.96338583765019E-18</c:v>
                </c:pt>
                <c:pt idx="246">
                  <c:v>6.01131136845579E-18</c:v>
                </c:pt>
                <c:pt idx="247">
                  <c:v>6.05908683750265E-18</c:v>
                </c:pt>
                <c:pt idx="248">
                  <c:v>6.10671224479076E-18</c:v>
                </c:pt>
                <c:pt idx="249">
                  <c:v>6.15418759031988E-18</c:v>
                </c:pt>
                <c:pt idx="250">
                  <c:v>6.20151287409028E-18</c:v>
                </c:pt>
                <c:pt idx="251">
                  <c:v>6.24868809610202E-18</c:v>
                </c:pt>
                <c:pt idx="252">
                  <c:v>6.29571325635477E-18</c:v>
                </c:pt>
                <c:pt idx="253">
                  <c:v>5.82716465204014E-18</c:v>
                </c:pt>
                <c:pt idx="254">
                  <c:v>5.29410238956207E-18</c:v>
                </c:pt>
                <c:pt idx="255">
                  <c:v>5.20604676461167E-18</c:v>
                </c:pt>
                <c:pt idx="256">
                  <c:v>5.25247177376148E-18</c:v>
                </c:pt>
                <c:pt idx="257">
                  <c:v>5.29874676942795E-18</c:v>
                </c:pt>
                <c:pt idx="258">
                  <c:v>5.34487175161097E-18</c:v>
                </c:pt>
                <c:pt idx="259">
                  <c:v>5.39084672031051E-18</c:v>
                </c:pt>
                <c:pt idx="260">
                  <c:v>5.43667167552675E-18</c:v>
                </c:pt>
                <c:pt idx="261">
                  <c:v>5.48234661725941E-18</c:v>
                </c:pt>
                <c:pt idx="262">
                  <c:v>5.52787154550869E-18</c:v>
                </c:pt>
                <c:pt idx="263">
                  <c:v>5.57324646027474E-18</c:v>
                </c:pt>
                <c:pt idx="264">
                  <c:v>5.61847136155705E-18</c:v>
                </c:pt>
                <c:pt idx="265">
                  <c:v>5.663546249356E-18</c:v>
                </c:pt>
                <c:pt idx="266">
                  <c:v>5.70847112367172E-18</c:v>
                </c:pt>
                <c:pt idx="267">
                  <c:v>5.75324598450388E-18</c:v>
                </c:pt>
                <c:pt idx="268">
                  <c:v>5.79787083185243E-18</c:v>
                </c:pt>
                <c:pt idx="269">
                  <c:v>5.84250637730507E-18</c:v>
                </c:pt>
                <c:pt idx="270">
                  <c:v>6.14528395498998E-18</c:v>
                </c:pt>
                <c:pt idx="271">
                  <c:v>6.47144970678758E-18</c:v>
                </c:pt>
                <c:pt idx="272">
                  <c:v>6.51547447396201E-18</c:v>
                </c:pt>
                <c:pt idx="273">
                  <c:v>6.55934920667124E-18</c:v>
                </c:pt>
                <c:pt idx="274">
                  <c:v>6.62510277608601E-18</c:v>
                </c:pt>
                <c:pt idx="275">
                  <c:v>6.75703061891382E-18</c:v>
                </c:pt>
                <c:pt idx="276">
                  <c:v>6.86795332703169E-18</c:v>
                </c:pt>
                <c:pt idx="277">
                  <c:v>6.91122791290612E-18</c:v>
                </c:pt>
                <c:pt idx="278">
                  <c:v>6.95435245835074E-18</c:v>
                </c:pt>
                <c:pt idx="279">
                  <c:v>6.99732696336561E-18</c:v>
                </c:pt>
                <c:pt idx="280">
                  <c:v>7.31328274449099E-18</c:v>
                </c:pt>
                <c:pt idx="281">
                  <c:v>7.67024746457242E-18</c:v>
                </c:pt>
                <c:pt idx="282">
                  <c:v>7.73198341343779E-18</c:v>
                </c:pt>
                <c:pt idx="283">
                  <c:v>7.77435771805735E-18</c:v>
                </c:pt>
                <c:pt idx="284">
                  <c:v>7.81658196460135E-18</c:v>
                </c:pt>
                <c:pt idx="285">
                  <c:v>7.85865615306996E-18</c:v>
                </c:pt>
                <c:pt idx="286">
                  <c:v>7.90058028346308E-18</c:v>
                </c:pt>
                <c:pt idx="287">
                  <c:v>7.94235435578099E-18</c:v>
                </c:pt>
                <c:pt idx="288">
                  <c:v>7.98397837002329E-18</c:v>
                </c:pt>
                <c:pt idx="289">
                  <c:v>8.02545232619012E-18</c:v>
                </c:pt>
                <c:pt idx="290">
                  <c:v>8.06677622428147E-18</c:v>
                </c:pt>
                <c:pt idx="291">
                  <c:v>8.10795006429732E-18</c:v>
                </c:pt>
                <c:pt idx="292">
                  <c:v>8.14476749253081E-18</c:v>
                </c:pt>
                <c:pt idx="293">
                  <c:v>8.17701070588422E-18</c:v>
                </c:pt>
                <c:pt idx="294">
                  <c:v>8.21331066994477E-18</c:v>
                </c:pt>
                <c:pt idx="295">
                  <c:v>8.25388427841269E-18</c:v>
                </c:pt>
                <c:pt idx="296">
                  <c:v>8.29430782923908E-18</c:v>
                </c:pt>
                <c:pt idx="297">
                  <c:v>8.33458132242337E-18</c:v>
                </c:pt>
                <c:pt idx="298">
                  <c:v>8.37470475796592E-18</c:v>
                </c:pt>
                <c:pt idx="299">
                  <c:v>8.4146781358671E-18</c:v>
                </c:pt>
                <c:pt idx="300">
                  <c:v>8.45450145612627E-18</c:v>
                </c:pt>
                <c:pt idx="301">
                  <c:v>8.49417471874351E-18</c:v>
                </c:pt>
                <c:pt idx="302">
                  <c:v>8.53369792371933E-18</c:v>
                </c:pt>
                <c:pt idx="303">
                  <c:v>8.57307107105333E-18</c:v>
                </c:pt>
                <c:pt idx="304">
                  <c:v>8.61229416074568E-18</c:v>
                </c:pt>
                <c:pt idx="305">
                  <c:v>8.65136719279607E-18</c:v>
                </c:pt>
                <c:pt idx="306">
                  <c:v>8.69029016720492E-18</c:v>
                </c:pt>
                <c:pt idx="307">
                  <c:v>8.72906308397203E-18</c:v>
                </c:pt>
                <c:pt idx="308">
                  <c:v>8.76768594309729E-18</c:v>
                </c:pt>
                <c:pt idx="309">
                  <c:v>9.02096030629717E-18</c:v>
                </c:pt>
                <c:pt idx="310">
                  <c:v>9.36229595818853E-18</c:v>
                </c:pt>
                <c:pt idx="311">
                  <c:v>9.47924501336725E-18</c:v>
                </c:pt>
                <c:pt idx="312">
                  <c:v>9.5172676158839E-18</c:v>
                </c:pt>
                <c:pt idx="313">
                  <c:v>9.55544542711932E-18</c:v>
                </c:pt>
                <c:pt idx="314">
                  <c:v>9.65031980777386E-18</c:v>
                </c:pt>
                <c:pt idx="315">
                  <c:v>9.74541574152144E-18</c:v>
                </c:pt>
                <c:pt idx="316">
                  <c:v>9.78283805856364E-18</c:v>
                </c:pt>
                <c:pt idx="317">
                  <c:v>9.82011030267437E-18</c:v>
                </c:pt>
                <c:pt idx="318">
                  <c:v>9.85723247385398E-18</c:v>
                </c:pt>
                <c:pt idx="319">
                  <c:v>9.89860799801379E-18</c:v>
                </c:pt>
                <c:pt idx="320">
                  <c:v>9.94180273752247E-18</c:v>
                </c:pt>
                <c:pt idx="321">
                  <c:v>9.98044086695497E-18</c:v>
                </c:pt>
                <c:pt idx="322">
                  <c:v>1.00169627459348E-17</c:v>
                </c:pt>
                <c:pt idx="323">
                  <c:v>1.00533345517395E-17</c:v>
                </c:pt>
                <c:pt idx="324">
                  <c:v>1.0089556284369E-17</c:v>
                </c:pt>
                <c:pt idx="325">
                  <c:v>1.01256279438229E-17</c:v>
                </c:pt>
                <c:pt idx="326">
                  <c:v>1.01615495301012E-17</c:v>
                </c:pt>
                <c:pt idx="327">
                  <c:v>1.01973210432044E-17</c:v>
                </c:pt>
                <c:pt idx="328">
                  <c:v>1.02329424831321E-17</c:v>
                </c:pt>
                <c:pt idx="329">
                  <c:v>1.02684138498841E-17</c:v>
                </c:pt>
                <c:pt idx="330">
                  <c:v>1.03037351434612E-17</c:v>
                </c:pt>
                <c:pt idx="331">
                  <c:v>1.03345621704769E-17</c:v>
                </c:pt>
                <c:pt idx="332">
                  <c:v>1.0351364275764E-17</c:v>
                </c:pt>
                <c:pt idx="333">
                  <c:v>1.03723940883848E-17</c:v>
                </c:pt>
                <c:pt idx="334">
                  <c:v>1.04071150902555E-17</c:v>
                </c:pt>
                <c:pt idx="335">
                  <c:v>1.04416860196194E-17</c:v>
                </c:pt>
                <c:pt idx="336">
                  <c:v>1.04761068764771E-17</c:v>
                </c:pt>
                <c:pt idx="337">
                  <c:v>1.05103776608278E-17</c:v>
                </c:pt>
                <c:pt idx="338">
                  <c:v>1.05444983726722E-17</c:v>
                </c:pt>
                <c:pt idx="339">
                  <c:v>1.05784690120098E-17</c:v>
                </c:pt>
                <c:pt idx="340">
                  <c:v>1.06122895788408E-17</c:v>
                </c:pt>
                <c:pt idx="341">
                  <c:v>1.0645960073165E-17</c:v>
                </c:pt>
                <c:pt idx="342">
                  <c:v>1.06794804949826E-17</c:v>
                </c:pt>
                <c:pt idx="343">
                  <c:v>1.07128508442941E-17</c:v>
                </c:pt>
                <c:pt idx="344">
                  <c:v>1.07460711210986E-17</c:v>
                </c:pt>
                <c:pt idx="345">
                  <c:v>1.07791413253962E-17</c:v>
                </c:pt>
                <c:pt idx="346">
                  <c:v>1.08120614571877E-17</c:v>
                </c:pt>
                <c:pt idx="347">
                  <c:v>1.08448315164721E-17</c:v>
                </c:pt>
                <c:pt idx="348">
                  <c:v>1.07905063457409E-17</c:v>
                </c:pt>
                <c:pt idx="349">
                  <c:v>1.0653604459937E-17</c:v>
                </c:pt>
                <c:pt idx="350">
                  <c:v>1.06034168336824E-17</c:v>
                </c:pt>
                <c:pt idx="351">
                  <c:v>1.06355866136503E-17</c:v>
                </c:pt>
                <c:pt idx="352">
                  <c:v>1.06676063272244E-17</c:v>
                </c:pt>
                <c:pt idx="353">
                  <c:v>1.04280489411935E-17</c:v>
                </c:pt>
                <c:pt idx="354">
                  <c:v>1.0120988641648E-17</c:v>
                </c:pt>
                <c:pt idx="355">
                  <c:v>1.00730420133586E-17</c:v>
                </c:pt>
                <c:pt idx="356">
                  <c:v>1.01044614885044E-17</c:v>
                </c:pt>
                <c:pt idx="357">
                  <c:v>1.0135730910788E-17</c:v>
                </c:pt>
                <c:pt idx="358">
                  <c:v>1.00175609388118E-17</c:v>
                </c:pt>
                <c:pt idx="359">
                  <c:v>9.72671945558177E-18</c:v>
                </c:pt>
                <c:pt idx="360">
                  <c:v>9.58690168142408E-18</c:v>
                </c:pt>
                <c:pt idx="361">
                  <c:v>9.6175709161819E-18</c:v>
                </c:pt>
                <c:pt idx="362">
                  <c:v>9.64809011220515E-18</c:v>
                </c:pt>
                <c:pt idx="363">
                  <c:v>9.67845926949458E-18</c:v>
                </c:pt>
                <c:pt idx="364">
                  <c:v>9.7086783880497E-18</c:v>
                </c:pt>
                <c:pt idx="365">
                  <c:v>9.73874746787017E-18</c:v>
                </c:pt>
                <c:pt idx="366">
                  <c:v>9.76866650895694E-18</c:v>
                </c:pt>
                <c:pt idx="367">
                  <c:v>9.79843551130941E-18</c:v>
                </c:pt>
                <c:pt idx="368">
                  <c:v>9.82805447492765E-18</c:v>
                </c:pt>
                <c:pt idx="369">
                  <c:v>9.85752339981181E-18</c:v>
                </c:pt>
                <c:pt idx="370">
                  <c:v>9.88684228596168E-18</c:v>
                </c:pt>
                <c:pt idx="371">
                  <c:v>9.62421395145853E-18</c:v>
                </c:pt>
                <c:pt idx="372">
                  <c:v>9.37519863772161E-18</c:v>
                </c:pt>
                <c:pt idx="373">
                  <c:v>9.40114626215608E-18</c:v>
                </c:pt>
                <c:pt idx="374">
                  <c:v>9.42986502414304E-18</c:v>
                </c:pt>
                <c:pt idx="375">
                  <c:v>9.45843376113874E-18</c:v>
                </c:pt>
                <c:pt idx="376">
                  <c:v>9.48685247314341E-18</c:v>
                </c:pt>
                <c:pt idx="377">
                  <c:v>9.51512116015677E-18</c:v>
                </c:pt>
                <c:pt idx="378">
                  <c:v>9.54323982217924E-18</c:v>
                </c:pt>
                <c:pt idx="379">
                  <c:v>9.57120845921078E-18</c:v>
                </c:pt>
                <c:pt idx="380">
                  <c:v>9.5990270712509E-18</c:v>
                </c:pt>
                <c:pt idx="381">
                  <c:v>9.62669565830012E-18</c:v>
                </c:pt>
                <c:pt idx="382">
                  <c:v>9.65421422035825E-18</c:v>
                </c:pt>
                <c:pt idx="383">
                  <c:v>9.68158275742531E-18</c:v>
                </c:pt>
                <c:pt idx="384">
                  <c:v>9.70880126950141E-18</c:v>
                </c:pt>
                <c:pt idx="385">
                  <c:v>9.73586975658628E-18</c:v>
                </c:pt>
                <c:pt idx="386">
                  <c:v>9.76278821867991E-18</c:v>
                </c:pt>
                <c:pt idx="387">
                  <c:v>9.7012938339442E-18</c:v>
                </c:pt>
                <c:pt idx="388">
                  <c:v>9.39299275759643E-18</c:v>
                </c:pt>
                <c:pt idx="389">
                  <c:v>9.18369105608247E-18</c:v>
                </c:pt>
                <c:pt idx="390">
                  <c:v>9.21000944395994E-18</c:v>
                </c:pt>
                <c:pt idx="391">
                  <c:v>9.23617782398073E-18</c:v>
                </c:pt>
                <c:pt idx="392">
                  <c:v>9.09312862347759E-18</c:v>
                </c:pt>
                <c:pt idx="393">
                  <c:v>8.8023983885024E-18</c:v>
                </c:pt>
                <c:pt idx="394">
                  <c:v>8.67970354210447E-18</c:v>
                </c:pt>
                <c:pt idx="395">
                  <c:v>8.70527192358257E-18</c:v>
                </c:pt>
                <c:pt idx="396">
                  <c:v>8.73069031592276E-18</c:v>
                </c:pt>
                <c:pt idx="397">
                  <c:v>8.69526961165191E-18</c:v>
                </c:pt>
                <c:pt idx="398">
                  <c:v>8.41954508442958E-18</c:v>
                </c:pt>
                <c:pt idx="399">
                  <c:v>8.21657529071793E-18</c:v>
                </c:pt>
                <c:pt idx="400">
                  <c:v>8.24139375496805E-18</c:v>
                </c:pt>
                <c:pt idx="401">
                  <c:v>8.26606224979399E-18</c:v>
                </c:pt>
                <c:pt idx="402">
                  <c:v>8.29058077519532E-18</c:v>
                </c:pt>
                <c:pt idx="403">
                  <c:v>8.31494933117185E-18</c:v>
                </c:pt>
                <c:pt idx="404">
                  <c:v>8.33916791772411E-18</c:v>
                </c:pt>
                <c:pt idx="405">
                  <c:v>8.36323653485196E-18</c:v>
                </c:pt>
                <c:pt idx="406">
                  <c:v>8.38715518255512E-18</c:v>
                </c:pt>
                <c:pt idx="407">
                  <c:v>8.41092386083387E-18</c:v>
                </c:pt>
                <c:pt idx="408">
                  <c:v>8.43454256968824E-18</c:v>
                </c:pt>
                <c:pt idx="409">
                  <c:v>8.45801130911812E-18</c:v>
                </c:pt>
                <c:pt idx="410">
                  <c:v>8.28267269216067E-18</c:v>
                </c:pt>
                <c:pt idx="411">
                  <c:v>8.05149684514645E-18</c:v>
                </c:pt>
                <c:pt idx="412">
                  <c:v>8.01075932603916E-18</c:v>
                </c:pt>
                <c:pt idx="413">
                  <c:v>8.03362822563642E-18</c:v>
                </c:pt>
                <c:pt idx="414">
                  <c:v>8.0563471748385E-18</c:v>
                </c:pt>
                <c:pt idx="415">
                  <c:v>8.07891617364494E-18</c:v>
                </c:pt>
                <c:pt idx="416">
                  <c:v>8.10133522205587E-18</c:v>
                </c:pt>
                <c:pt idx="417">
                  <c:v>8.12360432007131E-18</c:v>
                </c:pt>
                <c:pt idx="418">
                  <c:v>8.14572346769118E-18</c:v>
                </c:pt>
                <c:pt idx="419">
                  <c:v>8.16769266491594E-18</c:v>
                </c:pt>
                <c:pt idx="420">
                  <c:v>8.18951191174507E-18</c:v>
                </c:pt>
                <c:pt idx="421">
                  <c:v>8.2111812081787E-18</c:v>
                </c:pt>
                <c:pt idx="422">
                  <c:v>8.232700554217E-18</c:v>
                </c:pt>
                <c:pt idx="423">
                  <c:v>8.25406994985988E-18</c:v>
                </c:pt>
                <c:pt idx="424">
                  <c:v>8.275289395107E-18</c:v>
                </c:pt>
                <c:pt idx="425">
                  <c:v>8.29635888995842E-18</c:v>
                </c:pt>
                <c:pt idx="426">
                  <c:v>8.31669110320181E-18</c:v>
                </c:pt>
                <c:pt idx="427">
                  <c:v>8.16541151559289E-18</c:v>
                </c:pt>
                <c:pt idx="428">
                  <c:v>8.02148230870616E-18</c:v>
                </c:pt>
                <c:pt idx="429">
                  <c:v>8.04195201848467E-18</c:v>
                </c:pt>
                <c:pt idx="430">
                  <c:v>8.0622717910395E-18</c:v>
                </c:pt>
                <c:pt idx="431">
                  <c:v>8.05799260383832E-18</c:v>
                </c:pt>
                <c:pt idx="432">
                  <c:v>7.98424925049045E-18</c:v>
                </c:pt>
                <c:pt idx="433">
                  <c:v>7.93584612733675E-18</c:v>
                </c:pt>
                <c:pt idx="434">
                  <c:v>7.95556616256985E-18</c:v>
                </c:pt>
                <c:pt idx="435">
                  <c:v>7.97513626825711E-18</c:v>
                </c:pt>
                <c:pt idx="436">
                  <c:v>7.99455644439858E-18</c:v>
                </c:pt>
                <c:pt idx="437">
                  <c:v>7.90768299755378E-18</c:v>
                </c:pt>
                <c:pt idx="438">
                  <c:v>7.81743612290993E-18</c:v>
                </c:pt>
                <c:pt idx="439">
                  <c:v>7.83041576197088E-18</c:v>
                </c:pt>
                <c:pt idx="440">
                  <c:v>7.8492362407234E-18</c:v>
                </c:pt>
                <c:pt idx="441">
                  <c:v>7.86790679940559E-18</c:v>
                </c:pt>
                <c:pt idx="442">
                  <c:v>7.88642743801697E-18</c:v>
                </c:pt>
                <c:pt idx="443">
                  <c:v>7.90479815655815E-18</c:v>
                </c:pt>
                <c:pt idx="444">
                  <c:v>7.92301895502916E-18</c:v>
                </c:pt>
                <c:pt idx="445">
                  <c:v>7.94108983342982E-18</c:v>
                </c:pt>
                <c:pt idx="446">
                  <c:v>7.95901079175993E-18</c:v>
                </c:pt>
                <c:pt idx="447">
                  <c:v>7.9767818300198E-18</c:v>
                </c:pt>
                <c:pt idx="448">
                  <c:v>7.99440294820908E-18</c:v>
                </c:pt>
                <c:pt idx="449">
                  <c:v>7.90826233733792E-18</c:v>
                </c:pt>
                <c:pt idx="450">
                  <c:v>7.72223317381458E-18</c:v>
                </c:pt>
                <c:pt idx="451">
                  <c:v>7.63966511002462E-18</c:v>
                </c:pt>
                <c:pt idx="452">
                  <c:v>7.65668657980901E-18</c:v>
                </c:pt>
                <c:pt idx="453">
                  <c:v>7.67355814783703E-18</c:v>
                </c:pt>
                <c:pt idx="454">
                  <c:v>7.69027981410878E-18</c:v>
                </c:pt>
                <c:pt idx="455">
                  <c:v>7.70685157862405E-18</c:v>
                </c:pt>
                <c:pt idx="456">
                  <c:v>7.72327344138314E-18</c:v>
                </c:pt>
                <c:pt idx="457">
                  <c:v>7.73954540238575E-18</c:v>
                </c:pt>
                <c:pt idx="458">
                  <c:v>7.75566746163199E-18</c:v>
                </c:pt>
                <c:pt idx="459">
                  <c:v>7.77163961912194E-18</c:v>
                </c:pt>
                <c:pt idx="460">
                  <c:v>7.78746187485553E-18</c:v>
                </c:pt>
                <c:pt idx="461">
                  <c:v>7.80313422883265E-18</c:v>
                </c:pt>
                <c:pt idx="462">
                  <c:v>7.81865668105302E-18</c:v>
                </c:pt>
                <c:pt idx="463">
                  <c:v>7.83402923151757E-18</c:v>
                </c:pt>
                <c:pt idx="464">
                  <c:v>7.84925188022565E-18</c:v>
                </c:pt>
                <c:pt idx="465">
                  <c:v>7.86432462717709E-18</c:v>
                </c:pt>
                <c:pt idx="466">
                  <c:v>7.76365941454138E-18</c:v>
                </c:pt>
                <c:pt idx="467">
                  <c:v>7.63020145787457E-18</c:v>
                </c:pt>
                <c:pt idx="468">
                  <c:v>7.6091745394951E-18</c:v>
                </c:pt>
                <c:pt idx="469">
                  <c:v>7.62364770800449E-18</c:v>
                </c:pt>
                <c:pt idx="470">
                  <c:v>7.63772730909162E-18</c:v>
                </c:pt>
                <c:pt idx="471">
                  <c:v>7.62185085586551E-18</c:v>
                </c:pt>
                <c:pt idx="472">
                  <c:v>7.60629992255747E-18</c:v>
                </c:pt>
                <c:pt idx="473">
                  <c:v>7.62017354481742E-18</c:v>
                </c:pt>
                <c:pt idx="474">
                  <c:v>7.63389728254428E-18</c:v>
                </c:pt>
                <c:pt idx="475">
                  <c:v>7.64747113573798E-18</c:v>
                </c:pt>
                <c:pt idx="476">
                  <c:v>7.6117608935346E-18</c:v>
                </c:pt>
                <c:pt idx="477">
                  <c:v>7.5554190822287E-18</c:v>
                </c:pt>
                <c:pt idx="478">
                  <c:v>7.5475522552631E-18</c:v>
                </c:pt>
                <c:pt idx="479">
                  <c:v>7.56052658399368E-18</c:v>
                </c:pt>
                <c:pt idx="480">
                  <c:v>7.57335103521823E-18</c:v>
                </c:pt>
                <c:pt idx="481">
                  <c:v>7.58602560893627E-18</c:v>
                </c:pt>
                <c:pt idx="482">
                  <c:v>7.59855030514819E-18</c:v>
                </c:pt>
                <c:pt idx="483">
                  <c:v>7.61092512385435E-18</c:v>
                </c:pt>
                <c:pt idx="484">
                  <c:v>7.62315006505409E-18</c:v>
                </c:pt>
                <c:pt idx="485">
                  <c:v>7.63522512874723E-18</c:v>
                </c:pt>
                <c:pt idx="486">
                  <c:v>7.6471503149345E-18</c:v>
                </c:pt>
                <c:pt idx="487">
                  <c:v>7.65892562361549E-18</c:v>
                </c:pt>
                <c:pt idx="488">
                  <c:v>7.63238122103833E-18</c:v>
                </c:pt>
                <c:pt idx="489">
                  <c:v>7.48942310790729E-18</c:v>
                </c:pt>
                <c:pt idx="490">
                  <c:v>7.3876315491777E-18</c:v>
                </c:pt>
                <c:pt idx="491">
                  <c:v>7.39880737166493E-18</c:v>
                </c:pt>
                <c:pt idx="492">
                  <c:v>7.40983333262632E-18</c:v>
                </c:pt>
                <c:pt idx="493">
                  <c:v>7.42070943206185E-18</c:v>
                </c:pt>
                <c:pt idx="494">
                  <c:v>7.43143566997197E-18</c:v>
                </c:pt>
                <c:pt idx="495">
                  <c:v>7.44201204635645E-18</c:v>
                </c:pt>
                <c:pt idx="496">
                  <c:v>7.45243856121505E-18</c:v>
                </c:pt>
                <c:pt idx="497">
                  <c:v>7.46271521454824E-18</c:v>
                </c:pt>
                <c:pt idx="498">
                  <c:v>7.47284200635579E-18</c:v>
                </c:pt>
                <c:pt idx="499">
                  <c:v>7.48281893663741E-18</c:v>
                </c:pt>
                <c:pt idx="500">
                  <c:v>7.49264600539373E-18</c:v>
                </c:pt>
                <c:pt idx="501">
                  <c:v>7.5023232126242E-18</c:v>
                </c:pt>
                <c:pt idx="502">
                  <c:v>7.51185055832879E-18</c:v>
                </c:pt>
                <c:pt idx="503">
                  <c:v>7.52122804250799E-18</c:v>
                </c:pt>
                <c:pt idx="504">
                  <c:v>7.53045566516143E-18</c:v>
                </c:pt>
                <c:pt idx="505">
                  <c:v>7.47060576623474E-18</c:v>
                </c:pt>
                <c:pt idx="506">
                  <c:v>7.34654059430808E-18</c:v>
                </c:pt>
                <c:pt idx="507">
                  <c:v>7.29114541059635E-18</c:v>
                </c:pt>
                <c:pt idx="508">
                  <c:v>7.29977361289973E-18</c:v>
                </c:pt>
                <c:pt idx="509">
                  <c:v>7.30825196835358E-18</c:v>
                </c:pt>
                <c:pt idx="510">
                  <c:v>7.25178832445797E-18</c:v>
                </c:pt>
                <c:pt idx="511">
                  <c:v>7.17628625321166E-18</c:v>
                </c:pt>
                <c:pt idx="512">
                  <c:v>7.16439956524639E-18</c:v>
                </c:pt>
                <c:pt idx="513">
                  <c:v>7.17227855298656E-18</c:v>
                </c:pt>
                <c:pt idx="514">
                  <c:v>7.18000770367612E-18</c:v>
                </c:pt>
                <c:pt idx="515">
                  <c:v>7.08051334762719E-18</c:v>
                </c:pt>
                <c:pt idx="516">
                  <c:v>6.85890145657313E-18</c:v>
                </c:pt>
                <c:pt idx="517">
                  <c:v>6.74547405675924E-18</c:v>
                </c:pt>
                <c:pt idx="518">
                  <c:v>6.75260390823703E-18</c:v>
                </c:pt>
                <c:pt idx="519">
                  <c:v>6.75958395155166E-18</c:v>
                </c:pt>
                <c:pt idx="520">
                  <c:v>6.76641418670299E-18</c:v>
                </c:pt>
                <c:pt idx="521">
                  <c:v>6.77309461369143E-18</c:v>
                </c:pt>
                <c:pt idx="522">
                  <c:v>6.77962523251683E-18</c:v>
                </c:pt>
                <c:pt idx="523">
                  <c:v>6.78600604317885E-18</c:v>
                </c:pt>
                <c:pt idx="524">
                  <c:v>6.79223704567789E-18</c:v>
                </c:pt>
                <c:pt idx="525">
                  <c:v>6.79831824001387E-18</c:v>
                </c:pt>
                <c:pt idx="526">
                  <c:v>6.80424962618679E-18</c:v>
                </c:pt>
                <c:pt idx="527">
                  <c:v>6.81003120419621E-18</c:v>
                </c:pt>
                <c:pt idx="528">
                  <c:v>6.38672082954464E-18</c:v>
                </c:pt>
                <c:pt idx="529">
                  <c:v>6.01115710339478E-18</c:v>
                </c:pt>
                <c:pt idx="530">
                  <c:v>6.01358866911335E-18</c:v>
                </c:pt>
                <c:pt idx="531">
                  <c:v>6.01877115253648E-18</c:v>
                </c:pt>
                <c:pt idx="532">
                  <c:v>6.0238038893804E-18</c:v>
                </c:pt>
                <c:pt idx="533">
                  <c:v>6.02868687964521E-18</c:v>
                </c:pt>
                <c:pt idx="534">
                  <c:v>6.03342012333126E-18</c:v>
                </c:pt>
                <c:pt idx="535">
                  <c:v>6.03800362043837E-18</c:v>
                </c:pt>
                <c:pt idx="536">
                  <c:v>6.0424373709662E-18</c:v>
                </c:pt>
                <c:pt idx="537">
                  <c:v>6.04672137491499E-18</c:v>
                </c:pt>
                <c:pt idx="538">
                  <c:v>6.05085563228471E-18</c:v>
                </c:pt>
                <c:pt idx="539">
                  <c:v>6.05484014307555E-18</c:v>
                </c:pt>
                <c:pt idx="540">
                  <c:v>6.05867490728729E-18</c:v>
                </c:pt>
                <c:pt idx="541">
                  <c:v>6.0623599249199E-18</c:v>
                </c:pt>
                <c:pt idx="542">
                  <c:v>6.06589519597362E-18</c:v>
                </c:pt>
                <c:pt idx="543">
                  <c:v>6.06928072044829E-18</c:v>
                </c:pt>
                <c:pt idx="544">
                  <c:v>6.00141612135948E-18</c:v>
                </c:pt>
                <c:pt idx="545">
                  <c:v>5.74130856238925E-18</c:v>
                </c:pt>
                <c:pt idx="546">
                  <c:v>5.56275668558267E-18</c:v>
                </c:pt>
                <c:pt idx="547">
                  <c:v>5.56554329586183E-18</c:v>
                </c:pt>
                <c:pt idx="548">
                  <c:v>5.56818020747092E-18</c:v>
                </c:pt>
                <c:pt idx="549">
                  <c:v>5.52514345095648E-18</c:v>
                </c:pt>
                <c:pt idx="550">
                  <c:v>5.44023248724316E-18</c:v>
                </c:pt>
                <c:pt idx="551">
                  <c:v>5.40061044209411E-18</c:v>
                </c:pt>
                <c:pt idx="552">
                  <c:v>5.40264859113603E-18</c:v>
                </c:pt>
                <c:pt idx="553">
                  <c:v>5.40453705975997E-18</c:v>
                </c:pt>
                <c:pt idx="554">
                  <c:v>5.37373443659764E-18</c:v>
                </c:pt>
                <c:pt idx="555">
                  <c:v>5.21562075486121E-18</c:v>
                </c:pt>
                <c:pt idx="556">
                  <c:v>5.09545880691181E-18</c:v>
                </c:pt>
                <c:pt idx="557">
                  <c:v>5.09674860578298E-18</c:v>
                </c:pt>
                <c:pt idx="558">
                  <c:v>5.09788876012719E-18</c:v>
                </c:pt>
                <c:pt idx="559">
                  <c:v>5.09887926994493E-18</c:v>
                </c:pt>
                <c:pt idx="560">
                  <c:v>5.09972013523609E-18</c:v>
                </c:pt>
                <c:pt idx="561">
                  <c:v>5.1004113560007E-18</c:v>
                </c:pt>
                <c:pt idx="562">
                  <c:v>5.10095293223865E-18</c:v>
                </c:pt>
                <c:pt idx="563">
                  <c:v>5.10134486394993E-18</c:v>
                </c:pt>
                <c:pt idx="564">
                  <c:v>5.10158715113455E-18</c:v>
                </c:pt>
                <c:pt idx="565">
                  <c:v>5.10167979379285E-18</c:v>
                </c:pt>
                <c:pt idx="566">
                  <c:v>5.10162279192448E-18</c:v>
                </c:pt>
                <c:pt idx="567">
                  <c:v>4.84767176874651E-18</c:v>
                </c:pt>
                <c:pt idx="568">
                  <c:v>4.54300086693711E-18</c:v>
                </c:pt>
                <c:pt idx="569">
                  <c:v>4.4702489405554E-18</c:v>
                </c:pt>
                <c:pt idx="570">
                  <c:v>4.46959353429532E-18</c:v>
                </c:pt>
                <c:pt idx="571">
                  <c:v>4.46878857068944E-18</c:v>
                </c:pt>
                <c:pt idx="572">
                  <c:v>4.46783404973748E-18</c:v>
                </c:pt>
                <c:pt idx="573">
                  <c:v>4.46672997143991E-18</c:v>
                </c:pt>
                <c:pt idx="574">
                  <c:v>4.46547633579656E-18</c:v>
                </c:pt>
                <c:pt idx="575">
                  <c:v>4.46407314280713E-18</c:v>
                </c:pt>
                <c:pt idx="576">
                  <c:v>4.4625203924719E-18</c:v>
                </c:pt>
                <c:pt idx="577">
                  <c:v>4.46081808479091E-18</c:v>
                </c:pt>
                <c:pt idx="578">
                  <c:v>4.45896621976404E-18</c:v>
                </c:pt>
                <c:pt idx="579">
                  <c:v>4.45696479739129E-18</c:v>
                </c:pt>
                <c:pt idx="580">
                  <c:v>4.45481381767272E-18</c:v>
                </c:pt>
                <c:pt idx="581">
                  <c:v>4.45251328060824E-18</c:v>
                </c:pt>
                <c:pt idx="582">
                  <c:v>4.4500631861979E-18</c:v>
                </c:pt>
                <c:pt idx="583">
                  <c:v>4.44604271477991E-18</c:v>
                </c:pt>
                <c:pt idx="584">
                  <c:v>4.22038898587569E-18</c:v>
                </c:pt>
                <c:pt idx="585">
                  <c:v>4.01704822447976E-18</c:v>
                </c:pt>
                <c:pt idx="586">
                  <c:v>4.01399999433198E-18</c:v>
                </c:pt>
                <c:pt idx="587">
                  <c:v>4.01080228139439E-18</c:v>
                </c:pt>
                <c:pt idx="588">
                  <c:v>3.9924929524293E-18</c:v>
                </c:pt>
                <c:pt idx="589">
                  <c:v>3.9325376194158E-18</c:v>
                </c:pt>
                <c:pt idx="590">
                  <c:v>3.88814639758639E-18</c:v>
                </c:pt>
                <c:pt idx="591">
                  <c:v>3.88435078743583E-18</c:v>
                </c:pt>
                <c:pt idx="592">
                  <c:v>3.88040571697514E-18</c:v>
                </c:pt>
                <c:pt idx="593">
                  <c:v>3.87631118620408E-18</c:v>
                </c:pt>
                <c:pt idx="594">
                  <c:v>3.82900525285894E-18</c:v>
                </c:pt>
                <c:pt idx="595">
                  <c:v>3.78018210268515E-18</c:v>
                </c:pt>
                <c:pt idx="596">
                  <c:v>3.77332620110719E-18</c:v>
                </c:pt>
                <c:pt idx="597">
                  <c:v>3.76863387097066E-18</c:v>
                </c:pt>
                <c:pt idx="598">
                  <c:v>3.76379209958227E-18</c:v>
                </c:pt>
                <c:pt idx="599">
                  <c:v>3.75880088694204E-18</c:v>
                </c:pt>
                <c:pt idx="600">
                  <c:v>3.75366023304988E-18</c:v>
                </c:pt>
                <c:pt idx="601">
                  <c:v>3.7483701379058E-18</c:v>
                </c:pt>
                <c:pt idx="602">
                  <c:v>3.74293060150986E-18</c:v>
                </c:pt>
                <c:pt idx="603">
                  <c:v>3.73734162386216E-18</c:v>
                </c:pt>
                <c:pt idx="604">
                  <c:v>3.73160320496246E-18</c:v>
                </c:pt>
                <c:pt idx="605">
                  <c:v>3.72571534481085E-18</c:v>
                </c:pt>
                <c:pt idx="606">
                  <c:v>3.68688737084003E-18</c:v>
                </c:pt>
                <c:pt idx="607">
                  <c:v>3.61602138794307E-18</c:v>
                </c:pt>
                <c:pt idx="608">
                  <c:v>3.57779614984686E-18</c:v>
                </c:pt>
                <c:pt idx="609">
                  <c:v>3.57131057634262E-18</c:v>
                </c:pt>
                <c:pt idx="610">
                  <c:v>3.56467559121772E-18</c:v>
                </c:pt>
                <c:pt idx="611">
                  <c:v>3.55789119447215E-18</c:v>
                </c:pt>
                <c:pt idx="612">
                  <c:v>3.55095738610591E-18</c:v>
                </c:pt>
                <c:pt idx="613">
                  <c:v>3.543874166119E-18</c:v>
                </c:pt>
                <c:pt idx="614">
                  <c:v>3.53664153451142E-18</c:v>
                </c:pt>
                <c:pt idx="615">
                  <c:v>3.52925949128317E-18</c:v>
                </c:pt>
                <c:pt idx="616">
                  <c:v>3.52172803643426E-18</c:v>
                </c:pt>
                <c:pt idx="617">
                  <c:v>3.51404716996475E-18</c:v>
                </c:pt>
                <c:pt idx="618">
                  <c:v>3.50621689187449E-18</c:v>
                </c:pt>
                <c:pt idx="619">
                  <c:v>3.49823720216344E-18</c:v>
                </c:pt>
                <c:pt idx="620">
                  <c:v>3.49010810083192E-18</c:v>
                </c:pt>
                <c:pt idx="621">
                  <c:v>3.48182958787973E-18</c:v>
                </c:pt>
                <c:pt idx="622">
                  <c:v>3.47340166330681E-18</c:v>
                </c:pt>
                <c:pt idx="623">
                  <c:v>3.430739309368E-18</c:v>
                </c:pt>
                <c:pt idx="624">
                  <c:v>3.37801300364908E-18</c:v>
                </c:pt>
                <c:pt idx="625">
                  <c:v>3.35862364337894E-18</c:v>
                </c:pt>
                <c:pt idx="626">
                  <c:v>3.34959811718181E-18</c:v>
                </c:pt>
                <c:pt idx="627">
                  <c:v>3.34032101660718E-18</c:v>
                </c:pt>
                <c:pt idx="628">
                  <c:v>3.32157886405312E-18</c:v>
                </c:pt>
                <c:pt idx="629">
                  <c:v>3.30284164275391E-18</c:v>
                </c:pt>
                <c:pt idx="630">
                  <c:v>3.29321856573658E-18</c:v>
                </c:pt>
                <c:pt idx="631">
                  <c:v>3.28344610440697E-18</c:v>
                </c:pt>
                <c:pt idx="632">
                  <c:v>3.27352425876504E-18</c:v>
                </c:pt>
                <c:pt idx="633">
                  <c:v>3.25530026054482E-18</c:v>
                </c:pt>
                <c:pt idx="634">
                  <c:v>3.23347991602445E-18</c:v>
                </c:pt>
                <c:pt idx="635">
                  <c:v>3.21962974613717E-18</c:v>
                </c:pt>
                <c:pt idx="636">
                  <c:v>3.20911037552924E-18</c:v>
                </c:pt>
                <c:pt idx="637">
                  <c:v>3.19844162691478E-18</c:v>
                </c:pt>
                <c:pt idx="638">
                  <c:v>3.18762350029374E-18</c:v>
                </c:pt>
                <c:pt idx="639">
                  <c:v>3.17665599566638E-18</c:v>
                </c:pt>
                <c:pt idx="640">
                  <c:v>3.16553911303252E-18</c:v>
                </c:pt>
                <c:pt idx="641">
                  <c:v>3.15427285239214E-18</c:v>
                </c:pt>
                <c:pt idx="642">
                  <c:v>3.14285721374526E-18</c:v>
                </c:pt>
                <c:pt idx="643">
                  <c:v>3.13129219709195E-18</c:v>
                </c:pt>
                <c:pt idx="644">
                  <c:v>3.11957780243221E-18</c:v>
                </c:pt>
                <c:pt idx="645">
                  <c:v>3.11234950879507E-18</c:v>
                </c:pt>
                <c:pt idx="646">
                  <c:v>3.11942906274653E-18</c:v>
                </c:pt>
                <c:pt idx="647">
                  <c:v>3.12184472712415E-18</c:v>
                </c:pt>
                <c:pt idx="648">
                  <c:v>3.10953280429454E-18</c:v>
                </c:pt>
                <c:pt idx="649">
                  <c:v>3.09707149265226E-18</c:v>
                </c:pt>
                <c:pt idx="650">
                  <c:v>3.08446079219731E-18</c:v>
                </c:pt>
                <c:pt idx="651">
                  <c:v>3.07170070292972E-18</c:v>
                </c:pt>
                <c:pt idx="652">
                  <c:v>3.05879122484936E-18</c:v>
                </c:pt>
                <c:pt idx="653">
                  <c:v>3.04573235795612E-18</c:v>
                </c:pt>
                <c:pt idx="654">
                  <c:v>3.03252410225027E-18</c:v>
                </c:pt>
                <c:pt idx="655">
                  <c:v>3.01916645773167E-18</c:v>
                </c:pt>
                <c:pt idx="656">
                  <c:v>3.00565942440033E-18</c:v>
                </c:pt>
                <c:pt idx="657">
                  <c:v>2.99200300225626E-18</c:v>
                </c:pt>
                <c:pt idx="658">
                  <c:v>2.9781971912995E-18</c:v>
                </c:pt>
                <c:pt idx="659">
                  <c:v>2.96424199153001E-18</c:v>
                </c:pt>
                <c:pt idx="660">
                  <c:v>2.95013740294777E-18</c:v>
                </c:pt>
                <c:pt idx="661">
                  <c:v>2.93588342555279E-18</c:v>
                </c:pt>
                <c:pt idx="662">
                  <c:v>2.94279451310607E-18</c:v>
                </c:pt>
                <c:pt idx="663">
                  <c:v>2.97106800090741E-18</c:v>
                </c:pt>
                <c:pt idx="664">
                  <c:v>2.9778712338089E-18</c:v>
                </c:pt>
                <c:pt idx="665">
                  <c:v>2.96301965730627E-18</c:v>
                </c:pt>
                <c:pt idx="666">
                  <c:v>2.94801866703549E-18</c:v>
                </c:pt>
                <c:pt idx="667">
                  <c:v>2.95703208027165E-18</c:v>
                </c:pt>
                <c:pt idx="668">
                  <c:v>2.9740367451177E-18</c:v>
                </c:pt>
                <c:pt idx="669">
                  <c:v>2.96636745210585E-18</c:v>
                </c:pt>
                <c:pt idx="670">
                  <c:v>2.95076877010223E-18</c:v>
                </c:pt>
                <c:pt idx="671">
                  <c:v>2.93502065610468E-18</c:v>
                </c:pt>
                <c:pt idx="672">
                  <c:v>2.93053317182051E-18</c:v>
                </c:pt>
                <c:pt idx="673">
                  <c:v>2.94016766415951E-18</c:v>
                </c:pt>
                <c:pt idx="674">
                  <c:v>2.93829121375939E-18</c:v>
                </c:pt>
                <c:pt idx="675">
                  <c:v>2.92194534728606E-18</c:v>
                </c:pt>
                <c:pt idx="676">
                  <c:v>2.90545003439474E-18</c:v>
                </c:pt>
                <c:pt idx="677">
                  <c:v>2.88880527508551E-18</c:v>
                </c:pt>
                <c:pt idx="678">
                  <c:v>2.87201106935815E-18</c:v>
                </c:pt>
                <c:pt idx="679">
                  <c:v>2.8550674172128E-18</c:v>
                </c:pt>
                <c:pt idx="680">
                  <c:v>2.83797431864957E-18</c:v>
                </c:pt>
                <c:pt idx="681">
                  <c:v>2.82073177366828E-18</c:v>
                </c:pt>
                <c:pt idx="682">
                  <c:v>2.80333978226905E-18</c:v>
                </c:pt>
                <c:pt idx="683">
                  <c:v>2.78579834445174E-18</c:v>
                </c:pt>
                <c:pt idx="684">
                  <c:v>2.76810746021637E-18</c:v>
                </c:pt>
                <c:pt idx="685">
                  <c:v>2.79437929155787E-18</c:v>
                </c:pt>
                <c:pt idx="686">
                  <c:v>2.82218864850511E-18</c:v>
                </c:pt>
                <c:pt idx="687">
                  <c:v>2.80429895201313E-18</c:v>
                </c:pt>
                <c:pt idx="688">
                  <c:v>2.78601022392843E-18</c:v>
                </c:pt>
                <c:pt idx="689">
                  <c:v>2.7675720235068E-18</c:v>
                </c:pt>
                <c:pt idx="690">
                  <c:v>2.74898435074853E-18</c:v>
                </c:pt>
                <c:pt idx="691">
                  <c:v>2.73024720565354E-18</c:v>
                </c:pt>
                <c:pt idx="692">
                  <c:v>2.71136058822155E-18</c:v>
                </c:pt>
                <c:pt idx="693">
                  <c:v>2.69232449845278E-18</c:v>
                </c:pt>
                <c:pt idx="694">
                  <c:v>2.6731389363473E-18</c:v>
                </c:pt>
                <c:pt idx="695">
                  <c:v>2.65380390190497E-18</c:v>
                </c:pt>
                <c:pt idx="696">
                  <c:v>2.63431939512597E-18</c:v>
                </c:pt>
                <c:pt idx="697">
                  <c:v>2.61468541601006E-18</c:v>
                </c:pt>
                <c:pt idx="698">
                  <c:v>2.59490196455731E-18</c:v>
                </c:pt>
                <c:pt idx="699">
                  <c:v>2.5749690407679E-18</c:v>
                </c:pt>
                <c:pt idx="700">
                  <c:v>2.5548866446416E-18</c:v>
                </c:pt>
                <c:pt idx="701">
                  <c:v>2.54658649412E-18</c:v>
                </c:pt>
                <c:pt idx="702">
                  <c:v>2.57323886255963E-18</c:v>
                </c:pt>
                <c:pt idx="703">
                  <c:v>2.58867497721756E-18</c:v>
                </c:pt>
                <c:pt idx="704">
                  <c:v>2.56799464845184E-18</c:v>
                </c:pt>
                <c:pt idx="705">
                  <c:v>2.54716481864244E-18</c:v>
                </c:pt>
                <c:pt idx="706">
                  <c:v>2.50708983100689E-18</c:v>
                </c:pt>
                <c:pt idx="707">
                  <c:v>2.44964509546274E-18</c:v>
                </c:pt>
                <c:pt idx="708">
                  <c:v>2.41110669746031E-18</c:v>
                </c:pt>
                <c:pt idx="709">
                  <c:v>2.38967890340936E-18</c:v>
                </c:pt>
                <c:pt idx="710">
                  <c:v>2.36810163097666E-18</c:v>
                </c:pt>
                <c:pt idx="711">
                  <c:v>2.35899578550225E-18</c:v>
                </c:pt>
                <c:pt idx="712">
                  <c:v>2.4020791915531E-18</c:v>
                </c:pt>
                <c:pt idx="713">
                  <c:v>2.43462721906634E-18</c:v>
                </c:pt>
                <c:pt idx="714">
                  <c:v>2.41245197204926E-18</c:v>
                </c:pt>
                <c:pt idx="715">
                  <c:v>2.3901272045207E-18</c:v>
                </c:pt>
                <c:pt idx="716">
                  <c:v>2.36765291648041E-18</c:v>
                </c:pt>
                <c:pt idx="717">
                  <c:v>2.34502910792844E-18</c:v>
                </c:pt>
                <c:pt idx="718">
                  <c:v>2.32225577886493E-18</c:v>
                </c:pt>
                <c:pt idx="719">
                  <c:v>2.29933292928967E-18</c:v>
                </c:pt>
                <c:pt idx="720">
                  <c:v>2.27626055920282E-18</c:v>
                </c:pt>
                <c:pt idx="721">
                  <c:v>2.2530386686044E-18</c:v>
                </c:pt>
                <c:pt idx="722">
                  <c:v>2.22966725749433E-18</c:v>
                </c:pt>
                <c:pt idx="723">
                  <c:v>2.20614632587248E-18</c:v>
                </c:pt>
                <c:pt idx="724">
                  <c:v>2.22863238094237E-18</c:v>
                </c:pt>
                <c:pt idx="725">
                  <c:v>2.26972322564113E-18</c:v>
                </c:pt>
                <c:pt idx="726">
                  <c:v>2.26276512681982E-18</c:v>
                </c:pt>
                <c:pt idx="727">
                  <c:v>2.23864603082158E-18</c:v>
                </c:pt>
                <c:pt idx="728">
                  <c:v>2.21437737304937E-18</c:v>
                </c:pt>
                <c:pt idx="729">
                  <c:v>2.1899591535031E-18</c:v>
                </c:pt>
                <c:pt idx="730">
                  <c:v>2.1653913721829E-18</c:v>
                </c:pt>
                <c:pt idx="731">
                  <c:v>2.1406740290887E-18</c:v>
                </c:pt>
                <c:pt idx="732">
                  <c:v>2.1158071242204E-18</c:v>
                </c:pt>
                <c:pt idx="733">
                  <c:v>2.09079065757809E-18</c:v>
                </c:pt>
                <c:pt idx="734">
                  <c:v>2.0656246291618E-18</c:v>
                </c:pt>
                <c:pt idx="735">
                  <c:v>2.04030903897158E-18</c:v>
                </c:pt>
                <c:pt idx="736">
                  <c:v>2.01484388700737E-18</c:v>
                </c:pt>
                <c:pt idx="737">
                  <c:v>1.98922917326903E-18</c:v>
                </c:pt>
                <c:pt idx="738">
                  <c:v>1.96346489775684E-18</c:v>
                </c:pt>
                <c:pt idx="739">
                  <c:v>1.93755106047063E-18</c:v>
                </c:pt>
                <c:pt idx="740">
                  <c:v>1.91243180003888E-18</c:v>
                </c:pt>
                <c:pt idx="741">
                  <c:v>1.99913220316391E-18</c:v>
                </c:pt>
                <c:pt idx="742">
                  <c:v>2.09886127533846E-18</c:v>
                </c:pt>
                <c:pt idx="743">
                  <c:v>2.07234909131882E-18</c:v>
                </c:pt>
                <c:pt idx="744">
                  <c:v>2.04568726636898E-18</c:v>
                </c:pt>
                <c:pt idx="745">
                  <c:v>2.06525322537371E-18</c:v>
                </c:pt>
                <c:pt idx="746">
                  <c:v>2.23419791894337E-18</c:v>
                </c:pt>
                <c:pt idx="747">
                  <c:v>2.37682237517612E-18</c:v>
                </c:pt>
                <c:pt idx="748">
                  <c:v>2.34956182570306E-18</c:v>
                </c:pt>
                <c:pt idx="749">
                  <c:v>2.32215152900632E-18</c:v>
                </c:pt>
                <c:pt idx="750">
                  <c:v>2.29459148508546E-18</c:v>
                </c:pt>
                <c:pt idx="751">
                  <c:v>2.28621168779184E-18</c:v>
                </c:pt>
                <c:pt idx="752">
                  <c:v>2.2790475145909E-18</c:v>
                </c:pt>
                <c:pt idx="753">
                  <c:v>2.25207216892467E-18</c:v>
                </c:pt>
                <c:pt idx="754">
                  <c:v>2.22391311591196E-18</c:v>
                </c:pt>
                <c:pt idx="755">
                  <c:v>2.19560430649501E-18</c:v>
                </c:pt>
                <c:pt idx="756">
                  <c:v>2.16714574067398E-18</c:v>
                </c:pt>
                <c:pt idx="757">
                  <c:v>2.13853741844844E-18</c:v>
                </c:pt>
                <c:pt idx="758">
                  <c:v>2.10977933981903E-18</c:v>
                </c:pt>
                <c:pt idx="759">
                  <c:v>2.08087150478536E-18</c:v>
                </c:pt>
                <c:pt idx="760">
                  <c:v>2.05181391334723E-18</c:v>
                </c:pt>
                <c:pt idx="761">
                  <c:v>2.02260656550516E-18</c:v>
                </c:pt>
                <c:pt idx="762">
                  <c:v>1.99324946125893E-18</c:v>
                </c:pt>
                <c:pt idx="763">
                  <c:v>1.96110243821218E-18</c:v>
                </c:pt>
                <c:pt idx="764">
                  <c:v>1.92618438054861E-18</c:v>
                </c:pt>
                <c:pt idx="765">
                  <c:v>1.8937567944978E-18</c:v>
                </c:pt>
                <c:pt idx="766">
                  <c:v>1.86380066943585E-18</c:v>
                </c:pt>
                <c:pt idx="767">
                  <c:v>1.83369479071975E-18</c:v>
                </c:pt>
                <c:pt idx="768">
                  <c:v>1.80343915834923E-18</c:v>
                </c:pt>
                <c:pt idx="769">
                  <c:v>1.77303377232435E-18</c:v>
                </c:pt>
                <c:pt idx="770">
                  <c:v>1.74247863264532E-18</c:v>
                </c:pt>
                <c:pt idx="771">
                  <c:v>1.71177373931192E-18</c:v>
                </c:pt>
                <c:pt idx="772">
                  <c:v>1.68091909232422E-18</c:v>
                </c:pt>
                <c:pt idx="773">
                  <c:v>1.64991469168233E-18</c:v>
                </c:pt>
                <c:pt idx="774">
                  <c:v>1.6187605373861E-18</c:v>
                </c:pt>
                <c:pt idx="775">
                  <c:v>1.5874566294355E-18</c:v>
                </c:pt>
                <c:pt idx="776">
                  <c:v>1.55600296783086E-18</c:v>
                </c:pt>
                <c:pt idx="777">
                  <c:v>1.5243995525718E-18</c:v>
                </c:pt>
                <c:pt idx="778">
                  <c:v>1.49264638365836E-18</c:v>
                </c:pt>
                <c:pt idx="779">
                  <c:v>1.46074346109077E-18</c:v>
                </c:pt>
                <c:pt idx="780">
                  <c:v>1.56970158160018E-18</c:v>
                </c:pt>
                <c:pt idx="781">
                  <c:v>1.77082473640479E-18</c:v>
                </c:pt>
                <c:pt idx="782">
                  <c:v>1.80448450376977E-18</c:v>
                </c:pt>
                <c:pt idx="783">
                  <c:v>1.77198232447818E-18</c:v>
                </c:pt>
                <c:pt idx="784">
                  <c:v>1.74246454566793E-18</c:v>
                </c:pt>
                <c:pt idx="785">
                  <c:v>1.97339554459851E-18</c:v>
                </c:pt>
                <c:pt idx="786">
                  <c:v>2.29454950590419E-18</c:v>
                </c:pt>
                <c:pt idx="787">
                  <c:v>2.26144769901675E-18</c:v>
                </c:pt>
                <c:pt idx="788">
                  <c:v>2.22819591428002E-18</c:v>
                </c:pt>
                <c:pt idx="789">
                  <c:v>2.1947941516949E-18</c:v>
                </c:pt>
                <c:pt idx="790">
                  <c:v>2.22141506527312E-18</c:v>
                </c:pt>
                <c:pt idx="791">
                  <c:v>2.27922611536216E-18</c:v>
                </c:pt>
                <c:pt idx="792">
                  <c:v>2.27396793314698E-18</c:v>
                </c:pt>
                <c:pt idx="793">
                  <c:v>2.23996621616543E-18</c:v>
                </c:pt>
                <c:pt idx="794">
                  <c:v>2.20581449929113E-18</c:v>
                </c:pt>
                <c:pt idx="795">
                  <c:v>2.17151278252333E-18</c:v>
                </c:pt>
                <c:pt idx="796">
                  <c:v>2.13706106586231E-18</c:v>
                </c:pt>
                <c:pt idx="797">
                  <c:v>2.10245934930797E-18</c:v>
                </c:pt>
                <c:pt idx="798">
                  <c:v>2.06770763286075E-18</c:v>
                </c:pt>
                <c:pt idx="799">
                  <c:v>2.0328059165202E-18</c:v>
                </c:pt>
                <c:pt idx="800">
                  <c:v>1.99775420028616E-18</c:v>
                </c:pt>
                <c:pt idx="801">
                  <c:v>1.96255248415941E-18</c:v>
                </c:pt>
                <c:pt idx="802">
                  <c:v>1.97469382810625E-18</c:v>
                </c:pt>
                <c:pt idx="803">
                  <c:v>2.15544252150139E-18</c:v>
                </c:pt>
                <c:pt idx="804">
                  <c:v>2.31651422778936E-18</c:v>
                </c:pt>
                <c:pt idx="805">
                  <c:v>2.28071243530993E-18</c:v>
                </c:pt>
                <c:pt idx="806">
                  <c:v>2.24476059163479E-18</c:v>
                </c:pt>
                <c:pt idx="807">
                  <c:v>2.20865869676424E-18</c:v>
                </c:pt>
                <c:pt idx="808">
                  <c:v>2.17240675069917E-18</c:v>
                </c:pt>
                <c:pt idx="809">
                  <c:v>2.1360047534389E-18</c:v>
                </c:pt>
                <c:pt idx="810">
                  <c:v>2.09945270498287E-18</c:v>
                </c:pt>
                <c:pt idx="811">
                  <c:v>2.0627506053315E-18</c:v>
                </c:pt>
                <c:pt idx="812">
                  <c:v>2.02589845448546E-18</c:v>
                </c:pt>
                <c:pt idx="813">
                  <c:v>1.98889625244422E-18</c:v>
                </c:pt>
                <c:pt idx="814">
                  <c:v>1.95174399920723E-18</c:v>
                </c:pt>
                <c:pt idx="815">
                  <c:v>1.91444169477533E-18</c:v>
                </c:pt>
                <c:pt idx="816">
                  <c:v>1.87698933914842E-18</c:v>
                </c:pt>
                <c:pt idx="817">
                  <c:v>1.83938693232618E-18</c:v>
                </c:pt>
                <c:pt idx="818">
                  <c:v>1.801634474309E-18</c:v>
                </c:pt>
                <c:pt idx="819">
                  <c:v>1.84911987222456E-18</c:v>
                </c:pt>
                <c:pt idx="820">
                  <c:v>2.00301606236595E-18</c:v>
                </c:pt>
                <c:pt idx="821">
                  <c:v>2.07328639085992E-18</c:v>
                </c:pt>
                <c:pt idx="822">
                  <c:v>2.03493366058716E-18</c:v>
                </c:pt>
                <c:pt idx="823">
                  <c:v>1.99643084078361E-18</c:v>
                </c:pt>
                <c:pt idx="824">
                  <c:v>2.0643612172472E-18</c:v>
                </c:pt>
                <c:pt idx="825">
                  <c:v>2.1832083225313E-18</c:v>
                </c:pt>
                <c:pt idx="826">
                  <c:v>2.18447849449086E-18</c:v>
                </c:pt>
                <c:pt idx="827">
                  <c:v>2.14537526936968E-18</c:v>
                </c:pt>
                <c:pt idx="828">
                  <c:v>2.10612193128554E-18</c:v>
                </c:pt>
                <c:pt idx="829">
                  <c:v>2.20468041762254E-18</c:v>
                </c:pt>
                <c:pt idx="830">
                  <c:v>2.54408935765213E-18</c:v>
                </c:pt>
                <c:pt idx="831">
                  <c:v>2.77224148876582E-18</c:v>
                </c:pt>
                <c:pt idx="832">
                  <c:v>2.73238762807626E-18</c:v>
                </c:pt>
                <c:pt idx="833">
                  <c:v>2.69238361283462E-18</c:v>
                </c:pt>
                <c:pt idx="834">
                  <c:v>2.65222944304047E-18</c:v>
                </c:pt>
                <c:pt idx="835">
                  <c:v>2.61192511869255E-18</c:v>
                </c:pt>
                <c:pt idx="836">
                  <c:v>2.57147063979216E-18</c:v>
                </c:pt>
                <c:pt idx="837">
                  <c:v>2.53086600634077E-18</c:v>
                </c:pt>
                <c:pt idx="838">
                  <c:v>2.49011121833693E-18</c:v>
                </c:pt>
                <c:pt idx="839">
                  <c:v>2.44920627577907E-18</c:v>
                </c:pt>
                <c:pt idx="840">
                  <c:v>2.40815117866983E-18</c:v>
                </c:pt>
                <c:pt idx="841">
                  <c:v>2.36694592700803E-18</c:v>
                </c:pt>
                <c:pt idx="842">
                  <c:v>2.98822962436311E-18</c:v>
                </c:pt>
                <c:pt idx="843">
                  <c:v>4.14191185059121E-18</c:v>
                </c:pt>
                <c:pt idx="844">
                  <c:v>4.10472950167842E-18</c:v>
                </c:pt>
                <c:pt idx="845">
                  <c:v>4.06292352349811E-18</c:v>
                </c:pt>
                <c:pt idx="846">
                  <c:v>4.02096734256416E-18</c:v>
                </c:pt>
                <c:pt idx="847">
                  <c:v>3.97886095888884E-18</c:v>
                </c:pt>
                <c:pt idx="848">
                  <c:v>3.93660437246394E-18</c:v>
                </c:pt>
                <c:pt idx="849">
                  <c:v>3.89419758328823E-18</c:v>
                </c:pt>
                <c:pt idx="850">
                  <c:v>3.85164059136623E-18</c:v>
                </c:pt>
                <c:pt idx="851">
                  <c:v>3.80893339669404E-18</c:v>
                </c:pt>
                <c:pt idx="852">
                  <c:v>3.76607599928019E-18</c:v>
                </c:pt>
                <c:pt idx="853">
                  <c:v>3.72306839911265E-18</c:v>
                </c:pt>
                <c:pt idx="854">
                  <c:v>3.67991059619651E-18</c:v>
                </c:pt>
                <c:pt idx="855">
                  <c:v>3.63660259053803E-18</c:v>
                </c:pt>
                <c:pt idx="856">
                  <c:v>3.59314438212751E-18</c:v>
                </c:pt>
                <c:pt idx="857">
                  <c:v>3.54953597096701E-18</c:v>
                </c:pt>
                <c:pt idx="858">
                  <c:v>3.67489559249155E-18</c:v>
                </c:pt>
                <c:pt idx="859">
                  <c:v>4.45774704691117E-18</c:v>
                </c:pt>
                <c:pt idx="860">
                  <c:v>5.31246191583658E-18</c:v>
                </c:pt>
                <c:pt idx="861">
                  <c:v>5.26825266160215E-18</c:v>
                </c:pt>
                <c:pt idx="862">
                  <c:v>5.22389318337359E-18</c:v>
                </c:pt>
                <c:pt idx="863">
                  <c:v>5.256946386215E-18</c:v>
                </c:pt>
                <c:pt idx="864">
                  <c:v>5.36913028424007E-18</c:v>
                </c:pt>
                <c:pt idx="865">
                  <c:v>5.40351180825364E-18</c:v>
                </c:pt>
                <c:pt idx="866">
                  <c:v>5.35855143011942E-18</c:v>
                </c:pt>
                <c:pt idx="867">
                  <c:v>5.31344082577098E-18</c:v>
                </c:pt>
                <c:pt idx="868">
                  <c:v>5.27597949623619E-18</c:v>
                </c:pt>
                <c:pt idx="869">
                  <c:v>5.26926289092938E-18</c:v>
                </c:pt>
                <c:pt idx="870">
                  <c:v>5.25493945791305E-18</c:v>
                </c:pt>
                <c:pt idx="871">
                  <c:v>5.20922794789553E-18</c:v>
                </c:pt>
                <c:pt idx="872">
                  <c:v>5.16336621111892E-18</c:v>
                </c:pt>
                <c:pt idx="873">
                  <c:v>5.11735424758716E-18</c:v>
                </c:pt>
                <c:pt idx="874">
                  <c:v>5.07119205729169E-18</c:v>
                </c:pt>
                <c:pt idx="875">
                  <c:v>5.02487964023877E-18</c:v>
                </c:pt>
                <c:pt idx="876">
                  <c:v>4.97841699642391E-18</c:v>
                </c:pt>
                <c:pt idx="877">
                  <c:v>4.93180412585083E-18</c:v>
                </c:pt>
                <c:pt idx="878">
                  <c:v>4.88504102852535E-18</c:v>
                </c:pt>
                <c:pt idx="879">
                  <c:v>4.83812770444094E-18</c:v>
                </c:pt>
                <c:pt idx="880">
                  <c:v>4.79106415358935E-18</c:v>
                </c:pt>
                <c:pt idx="881">
                  <c:v>4.7657805104877E-18</c:v>
                </c:pt>
                <c:pt idx="882">
                  <c:v>4.74798024320503E-18</c:v>
                </c:pt>
                <c:pt idx="883">
                  <c:v>4.70791924412706E-18</c:v>
                </c:pt>
                <c:pt idx="884">
                  <c:v>4.66025478535238E-18</c:v>
                </c:pt>
                <c:pt idx="885">
                  <c:v>4.61244009937796E-18</c:v>
                </c:pt>
                <c:pt idx="886">
                  <c:v>4.56447518620097E-18</c:v>
                </c:pt>
                <c:pt idx="887">
                  <c:v>4.51636004581295E-18</c:v>
                </c:pt>
                <c:pt idx="888">
                  <c:v>4.4680946782187E-18</c:v>
                </c:pt>
                <c:pt idx="889">
                  <c:v>4.41967908342798E-18</c:v>
                </c:pt>
                <c:pt idx="890">
                  <c:v>4.37111326142901E-18</c:v>
                </c:pt>
                <c:pt idx="891">
                  <c:v>4.32239721222738E-18</c:v>
                </c:pt>
                <c:pt idx="892">
                  <c:v>4.27353093582518E-18</c:v>
                </c:pt>
                <c:pt idx="893">
                  <c:v>4.22451443221154E-18</c:v>
                </c:pt>
                <c:pt idx="894">
                  <c:v>4.17534770139774E-18</c:v>
                </c:pt>
                <c:pt idx="895">
                  <c:v>4.12603074338189E-18</c:v>
                </c:pt>
                <c:pt idx="896">
                  <c:v>4.07656355816055E-18</c:v>
                </c:pt>
                <c:pt idx="897">
                  <c:v>4.02866320326701E-18</c:v>
                </c:pt>
                <c:pt idx="898">
                  <c:v>4.13291400453264E-18</c:v>
                </c:pt>
                <c:pt idx="899">
                  <c:v>4.24741375132752E-18</c:v>
                </c:pt>
                <c:pt idx="900">
                  <c:v>4.19734565393081E-18</c:v>
                </c:pt>
                <c:pt idx="901">
                  <c:v>4.14712732667507E-18</c:v>
                </c:pt>
                <c:pt idx="902">
                  <c:v>4.14351495283417E-18</c:v>
                </c:pt>
                <c:pt idx="903">
                  <c:v>4.27743909286749E-18</c:v>
                </c:pt>
                <c:pt idx="904">
                  <c:v>4.37269813456978E-18</c:v>
                </c:pt>
                <c:pt idx="905">
                  <c:v>4.32187888358855E-18</c:v>
                </c:pt>
                <c:pt idx="906">
                  <c:v>4.27090939993387E-18</c:v>
                </c:pt>
                <c:pt idx="907">
                  <c:v>4.21978968360155E-18</c:v>
                </c:pt>
                <c:pt idx="908">
                  <c:v>4.57549044833534E-18</c:v>
                </c:pt>
                <c:pt idx="909">
                  <c:v>5.04624964934146E-18</c:v>
                </c:pt>
                <c:pt idx="910">
                  <c:v>5.02212104631506E-18</c:v>
                </c:pt>
                <c:pt idx="911">
                  <c:v>4.97040038683878E-18</c:v>
                </c:pt>
                <c:pt idx="912">
                  <c:v>4.91852948902693E-18</c:v>
                </c:pt>
                <c:pt idx="913">
                  <c:v>4.86650835289223E-18</c:v>
                </c:pt>
                <c:pt idx="914">
                  <c:v>4.81433697843802E-18</c:v>
                </c:pt>
                <c:pt idx="915">
                  <c:v>4.7620153656583E-18</c:v>
                </c:pt>
                <c:pt idx="916">
                  <c:v>4.70954351454805E-18</c:v>
                </c:pt>
                <c:pt idx="917">
                  <c:v>4.65692142511538E-18</c:v>
                </c:pt>
                <c:pt idx="918">
                  <c:v>4.60414909735985E-18</c:v>
                </c:pt>
                <c:pt idx="919">
                  <c:v>4.5512265312719E-18</c:v>
                </c:pt>
                <c:pt idx="920">
                  <c:v>4.83876069794935E-18</c:v>
                </c:pt>
                <c:pt idx="921">
                  <c:v>5.64709358725429E-18</c:v>
                </c:pt>
                <c:pt idx="922">
                  <c:v>6.15059893231074E-18</c:v>
                </c:pt>
                <c:pt idx="923">
                  <c:v>6.09707540077259E-18</c:v>
                </c:pt>
                <c:pt idx="924">
                  <c:v>6.04340162396721E-18</c:v>
                </c:pt>
                <c:pt idx="925">
                  <c:v>5.98957760190034E-18</c:v>
                </c:pt>
                <c:pt idx="926">
                  <c:v>5.93560333453316E-18</c:v>
                </c:pt>
                <c:pt idx="927">
                  <c:v>5.88147882190111E-18</c:v>
                </c:pt>
                <c:pt idx="928">
                  <c:v>5.82720406402469E-18</c:v>
                </c:pt>
                <c:pt idx="929">
                  <c:v>5.77277906086456E-18</c:v>
                </c:pt>
                <c:pt idx="930">
                  <c:v>5.71820381242045E-18</c:v>
                </c:pt>
                <c:pt idx="931">
                  <c:v>5.66347831871496E-18</c:v>
                </c:pt>
                <c:pt idx="932">
                  <c:v>5.60860257971789E-18</c:v>
                </c:pt>
                <c:pt idx="933">
                  <c:v>5.5535765954697E-18</c:v>
                </c:pt>
                <c:pt idx="934">
                  <c:v>5.49840036595929E-18</c:v>
                </c:pt>
                <c:pt idx="935">
                  <c:v>5.4430738911448E-18</c:v>
                </c:pt>
                <c:pt idx="936">
                  <c:v>5.38759717107429E-18</c:v>
                </c:pt>
                <c:pt idx="937">
                  <c:v>5.3340247341107E-18</c:v>
                </c:pt>
                <c:pt idx="938">
                  <c:v>5.28093902952208E-18</c:v>
                </c:pt>
                <c:pt idx="939">
                  <c:v>5.22564712048569E-18</c:v>
                </c:pt>
                <c:pt idx="940">
                  <c:v>5.16956941930571E-18</c:v>
                </c:pt>
                <c:pt idx="941">
                  <c:v>5.11741701934686E-18</c:v>
                </c:pt>
                <c:pt idx="942">
                  <c:v>5.32324861111171E-18</c:v>
                </c:pt>
                <c:pt idx="943">
                  <c:v>5.55256995218215E-18</c:v>
                </c:pt>
                <c:pt idx="944">
                  <c:v>5.4958912676359E-18</c:v>
                </c:pt>
                <c:pt idx="945">
                  <c:v>5.43906233605743E-18</c:v>
                </c:pt>
                <c:pt idx="946">
                  <c:v>5.38208315743474E-18</c:v>
                </c:pt>
                <c:pt idx="947">
                  <c:v>5.75488742208425E-18</c:v>
                </c:pt>
                <c:pt idx="948">
                  <c:v>6.44174199006721E-18</c:v>
                </c:pt>
                <c:pt idx="949">
                  <c:v>6.64209218751752E-18</c:v>
                </c:pt>
                <c:pt idx="950">
                  <c:v>6.58451201420063E-18</c:v>
                </c:pt>
                <c:pt idx="951">
                  <c:v>6.52678159049541E-18</c:v>
                </c:pt>
                <c:pt idx="952">
                  <c:v>6.4689009163672E-18</c:v>
                </c:pt>
                <c:pt idx="953">
                  <c:v>6.41086999185118E-18</c:v>
                </c:pt>
                <c:pt idx="954">
                  <c:v>6.35268881691525E-18</c:v>
                </c:pt>
                <c:pt idx="955">
                  <c:v>6.29435739158255E-18</c:v>
                </c:pt>
                <c:pt idx="956">
                  <c:v>6.23587571586121E-18</c:v>
                </c:pt>
                <c:pt idx="957">
                  <c:v>6.17724378971705E-18</c:v>
                </c:pt>
                <c:pt idx="958">
                  <c:v>6.11846161315204E-18</c:v>
                </c:pt>
                <c:pt idx="959">
                  <c:v>5.75895766577654E-18</c:v>
                </c:pt>
                <c:pt idx="960">
                  <c:v>4.75161488927937E-18</c:v>
                </c:pt>
                <c:pt idx="961">
                  <c:v>4.16606211102348E-18</c:v>
                </c:pt>
                <c:pt idx="962">
                  <c:v>4.10667894071385E-18</c:v>
                </c:pt>
                <c:pt idx="963">
                  <c:v>4.04714552524397E-18</c:v>
                </c:pt>
                <c:pt idx="964">
                  <c:v>3.98746186462441E-18</c:v>
                </c:pt>
                <c:pt idx="965">
                  <c:v>3.92762795884403E-18</c:v>
                </c:pt>
                <c:pt idx="966">
                  <c:v>3.86764380788477E-18</c:v>
                </c:pt>
                <c:pt idx="967">
                  <c:v>3.80750941177846E-18</c:v>
                </c:pt>
                <c:pt idx="968">
                  <c:v>3.74722477051092E-18</c:v>
                </c:pt>
                <c:pt idx="969">
                  <c:v>3.68678988407175E-18</c:v>
                </c:pt>
                <c:pt idx="970">
                  <c:v>3.62620475248313E-18</c:v>
                </c:pt>
                <c:pt idx="971">
                  <c:v>3.56546937573021E-18</c:v>
                </c:pt>
                <c:pt idx="972">
                  <c:v>3.50458375381246E-18</c:v>
                </c:pt>
                <c:pt idx="973">
                  <c:v>3.44354788674312E-18</c:v>
                </c:pt>
                <c:pt idx="974">
                  <c:v>3.38236177450653E-18</c:v>
                </c:pt>
                <c:pt idx="975">
                  <c:v>3.3210254171066E-18</c:v>
                </c:pt>
                <c:pt idx="976">
                  <c:v>3.10895214947085E-18</c:v>
                </c:pt>
                <c:pt idx="977">
                  <c:v>2.79285243708286E-18</c:v>
                </c:pt>
                <c:pt idx="978">
                  <c:v>2.62296088875093E-18</c:v>
                </c:pt>
                <c:pt idx="979">
                  <c:v>2.5610235566255E-18</c:v>
                </c:pt>
                <c:pt idx="980">
                  <c:v>2.49893598269796E-18</c:v>
                </c:pt>
                <c:pt idx="981">
                  <c:v>2.43674788702007E-18</c:v>
                </c:pt>
                <c:pt idx="982">
                  <c:v>2.37442428152571E-18</c:v>
                </c:pt>
                <c:pt idx="983">
                  <c:v>2.31190071233565E-18</c:v>
                </c:pt>
                <c:pt idx="984">
                  <c:v>2.24921217119292E-18</c:v>
                </c:pt>
                <c:pt idx="985">
                  <c:v>2.18637338823976E-18</c:v>
                </c:pt>
                <c:pt idx="986">
                  <c:v>1.55313480134655E-18</c:v>
                </c:pt>
                <c:pt idx="987">
                  <c:v>9.25532280570703E-19</c:v>
                </c:pt>
                <c:pt idx="988">
                  <c:v>7.06098031342218E-19</c:v>
                </c:pt>
                <c:pt idx="989">
                  <c:v>6.42658339395807E-19</c:v>
                </c:pt>
                <c:pt idx="990">
                  <c:v>5.79068439813928E-19</c:v>
                </c:pt>
                <c:pt idx="991">
                  <c:v>5.15328332596723E-19</c:v>
                </c:pt>
                <c:pt idx="992">
                  <c:v>4.51438017745144E-19</c:v>
                </c:pt>
                <c:pt idx="993">
                  <c:v>3.87397495258358E-19</c:v>
                </c:pt>
                <c:pt idx="994">
                  <c:v>3.23206765136343E-19</c:v>
                </c:pt>
                <c:pt idx="995">
                  <c:v>2.58865827379027E-19</c:v>
                </c:pt>
                <c:pt idx="996">
                  <c:v>1.94374681986876E-19</c:v>
                </c:pt>
                <c:pt idx="997">
                  <c:v>1.2973332895971E-19</c:v>
                </c:pt>
                <c:pt idx="998">
                  <c:v>6.49417682973595E-20</c:v>
                </c:pt>
                <c:pt idx="999">
                  <c:v>6.49417682973595E-20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831-4FA0-A4F0-40BADF369F51}"/>
            </c:ext>
          </c:extLst>
        </c:ser>
        <c:ser>
          <c:idx val="0"/>
          <c:order val="1"/>
          <c:tx>
            <c:v>Simulated</c:v>
          </c:tx>
          <c:spPr>
            <a:ln w="254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'[Ti-Al 850C 600h-data.xls]Sheet1'!$A$2:$A$1090</c:f>
              <c:numCache>
                <c:formatCode>General</c:formatCode>
                <c:ptCount val="1089"/>
                <c:pt idx="0">
                  <c:v>0.04</c:v>
                </c:pt>
                <c:pt idx="1">
                  <c:v>0.0431376138361887</c:v>
                </c:pt>
                <c:pt idx="2">
                  <c:v>0.0462759929655665</c:v>
                </c:pt>
                <c:pt idx="3">
                  <c:v>0.0494153923419546</c:v>
                </c:pt>
                <c:pt idx="4">
                  <c:v>0.0525560671499644</c:v>
                </c:pt>
                <c:pt idx="5">
                  <c:v>0.0556987785017381</c:v>
                </c:pt>
                <c:pt idx="6">
                  <c:v>0.0588444274516519</c:v>
                </c:pt>
                <c:pt idx="7">
                  <c:v>0.0619932880458611</c:v>
                </c:pt>
                <c:pt idx="8">
                  <c:v>0.0651456194400012</c:v>
                </c:pt>
                <c:pt idx="9">
                  <c:v>0.0683016815551583</c:v>
                </c:pt>
                <c:pt idx="10">
                  <c:v>0.0714617350720562</c:v>
                </c:pt>
                <c:pt idx="11">
                  <c:v>0.074626041425404</c:v>
                </c:pt>
                <c:pt idx="12">
                  <c:v>0.0777948627984071</c:v>
                </c:pt>
                <c:pt idx="13">
                  <c:v>0.0809684694704012</c:v>
                </c:pt>
                <c:pt idx="14">
                  <c:v>0.0841471704723596</c:v>
                </c:pt>
                <c:pt idx="15">
                  <c:v>0.0873312368072493</c:v>
                </c:pt>
                <c:pt idx="16">
                  <c:v>0.090520933925028</c:v>
                </c:pt>
                <c:pt idx="17">
                  <c:v>0.0937165280288472</c:v>
                </c:pt>
                <c:pt idx="18">
                  <c:v>0.0969182860706971</c:v>
                </c:pt>
                <c:pt idx="19">
                  <c:v>0.10012647574722</c:v>
                </c:pt>
                <c:pt idx="20">
                  <c:v>0.103341365495691</c:v>
                </c:pt>
                <c:pt idx="21">
                  <c:v>0.106563224490172</c:v>
                </c:pt>
                <c:pt idx="22">
                  <c:v>0.109792322637832</c:v>
                </c:pt>
                <c:pt idx="23">
                  <c:v>0.113028930575445</c:v>
                </c:pt>
                <c:pt idx="24">
                  <c:v>0.116273316322342</c:v>
                </c:pt>
                <c:pt idx="25">
                  <c:v>0.11952567168057</c:v>
                </c:pt>
                <c:pt idx="26">
                  <c:v>0.122786230789369</c:v>
                </c:pt>
                <c:pt idx="27">
                  <c:v>0.126055266201681</c:v>
                </c:pt>
                <c:pt idx="28">
                  <c:v>0.12933306358251</c:v>
                </c:pt>
                <c:pt idx="29">
                  <c:v>0.132619908959978</c:v>
                </c:pt>
                <c:pt idx="30">
                  <c:v>0.135916077048886</c:v>
                </c:pt>
                <c:pt idx="31">
                  <c:v>0.139221848084714</c:v>
                </c:pt>
                <c:pt idx="32">
                  <c:v>0.142537522742135</c:v>
                </c:pt>
                <c:pt idx="33">
                  <c:v>0.145863385971118</c:v>
                </c:pt>
                <c:pt idx="34">
                  <c:v>0.149199715466567</c:v>
                </c:pt>
                <c:pt idx="35">
                  <c:v>0.152546789592912</c:v>
                </c:pt>
                <c:pt idx="36">
                  <c:v>0.155904887382755</c:v>
                </c:pt>
                <c:pt idx="37">
                  <c:v>0.159274288535705</c:v>
                </c:pt>
                <c:pt idx="38">
                  <c:v>0.162655273417383</c:v>
                </c:pt>
                <c:pt idx="39">
                  <c:v>0.166048123058612</c:v>
                </c:pt>
                <c:pt idx="40">
                  <c:v>0.169453062276335</c:v>
                </c:pt>
                <c:pt idx="41">
                  <c:v>0.172870315292096</c:v>
                </c:pt>
                <c:pt idx="42">
                  <c:v>0.17630016353433</c:v>
                </c:pt>
                <c:pt idx="43">
                  <c:v>0.17974288935573</c:v>
                </c:pt>
                <c:pt idx="44">
                  <c:v>0.183198775715872</c:v>
                </c:pt>
                <c:pt idx="45">
                  <c:v>0.186668106181284</c:v>
                </c:pt>
                <c:pt idx="46">
                  <c:v>0.190151164925689</c:v>
                </c:pt>
                <c:pt idx="47">
                  <c:v>0.193648236730431</c:v>
                </c:pt>
                <c:pt idx="48">
                  <c:v>0.197159606985079</c:v>
                </c:pt>
                <c:pt idx="49">
                  <c:v>0.200685561688211</c:v>
                </c:pt>
                <c:pt idx="50">
                  <c:v>0.204226387448373</c:v>
                </c:pt>
                <c:pt idx="51">
                  <c:v>0.207782356379856</c:v>
                </c:pt>
                <c:pt idx="52">
                  <c:v>0.211353680343901</c:v>
                </c:pt>
                <c:pt idx="53">
                  <c:v>0.214940646163166</c:v>
                </c:pt>
                <c:pt idx="54">
                  <c:v>0.218543538412508</c:v>
                </c:pt>
                <c:pt idx="55">
                  <c:v>0.222162630207621</c:v>
                </c:pt>
                <c:pt idx="56">
                  <c:v>0.225798205709658</c:v>
                </c:pt>
                <c:pt idx="57">
                  <c:v>0.229450554150782</c:v>
                </c:pt>
                <c:pt idx="58">
                  <c:v>0.233119949722959</c:v>
                </c:pt>
                <c:pt idx="59">
                  <c:v>0.236806652366913</c:v>
                </c:pt>
                <c:pt idx="60">
                  <c:v>0.240510952377791</c:v>
                </c:pt>
                <c:pt idx="61">
                  <c:v>0.244233140605838</c:v>
                </c:pt>
                <c:pt idx="62">
                  <c:v>0.247973508459264</c:v>
                </c:pt>
                <c:pt idx="63">
                  <c:v>0.251732347907293</c:v>
                </c:pt>
                <c:pt idx="64">
                  <c:v>0.255509951483382</c:v>
                </c:pt>
                <c:pt idx="65">
                  <c:v>0.259306612288618</c:v>
                </c:pt>
                <c:pt idx="66">
                  <c:v>0.263122619412256</c:v>
                </c:pt>
                <c:pt idx="67">
                  <c:v>0.266958194293794</c:v>
                </c:pt>
                <c:pt idx="68">
                  <c:v>0.270813615512442</c:v>
                </c:pt>
                <c:pt idx="69">
                  <c:v>0.274689177027177</c:v>
                </c:pt>
                <c:pt idx="70">
                  <c:v>0.27858517334227</c:v>
                </c:pt>
                <c:pt idx="71">
                  <c:v>0.282501899511617</c:v>
                </c:pt>
                <c:pt idx="72">
                  <c:v>0.286439651143231</c:v>
                </c:pt>
                <c:pt idx="73">
                  <c:v>0.290398724403915</c:v>
                </c:pt>
                <c:pt idx="74">
                  <c:v>0.294379416024095</c:v>
                </c:pt>
                <c:pt idx="75">
                  <c:v>0.298382023302831</c:v>
                </c:pt>
                <c:pt idx="76">
                  <c:v>0.302406844112992</c:v>
                </c:pt>
                <c:pt idx="77">
                  <c:v>0.306454176906603</c:v>
                </c:pt>
                <c:pt idx="78">
                  <c:v>0.31052428484338</c:v>
                </c:pt>
                <c:pt idx="79">
                  <c:v>0.314617431727586</c:v>
                </c:pt>
                <c:pt idx="80">
                  <c:v>0.318733916551603</c:v>
                </c:pt>
                <c:pt idx="81">
                  <c:v>0.322874026727585</c:v>
                </c:pt>
                <c:pt idx="82">
                  <c:v>0.327038029628033</c:v>
                </c:pt>
                <c:pt idx="83">
                  <c:v>0.331226225235076</c:v>
                </c:pt>
                <c:pt idx="84">
                  <c:v>0.335438914102202</c:v>
                </c:pt>
                <c:pt idx="85">
                  <c:v>0.339676330802565</c:v>
                </c:pt>
                <c:pt idx="86">
                  <c:v>0.34393874017231</c:v>
                </c:pt>
                <c:pt idx="87">
                  <c:v>0.348226442715029</c:v>
                </c:pt>
                <c:pt idx="88">
                  <c:v>0.35253973949037</c:v>
                </c:pt>
                <c:pt idx="89">
                  <c:v>0.356878932121134</c:v>
                </c:pt>
                <c:pt idx="90">
                  <c:v>0.361244322800529</c:v>
                </c:pt>
                <c:pt idx="91">
                  <c:v>0.365636214299585</c:v>
                </c:pt>
                <c:pt idx="92">
                  <c:v>0.370054909974725</c:v>
                </c:pt>
                <c:pt idx="93">
                  <c:v>0.37450067653275</c:v>
                </c:pt>
                <c:pt idx="94">
                  <c:v>0.378973716092885</c:v>
                </c:pt>
                <c:pt idx="95">
                  <c:v>0.383474316979557</c:v>
                </c:pt>
                <c:pt idx="96">
                  <c:v>0.388002782131517</c:v>
                </c:pt>
                <c:pt idx="97">
                  <c:v>0.392559415052367</c:v>
                </c:pt>
                <c:pt idx="98">
                  <c:v>0.397144519818925</c:v>
                </c:pt>
                <c:pt idx="99">
                  <c:v>0.401758401089739</c:v>
                </c:pt>
                <c:pt idx="100">
                  <c:v>0.406401364113753</c:v>
                </c:pt>
                <c:pt idx="101">
                  <c:v>0.411073714739122</c:v>
                </c:pt>
                <c:pt idx="102">
                  <c:v>0.415775759422187</c:v>
                </c:pt>
                <c:pt idx="103">
                  <c:v>0.42050780523659</c:v>
                </c:pt>
                <c:pt idx="104">
                  <c:v>0.425270159882544</c:v>
                </c:pt>
                <c:pt idx="105">
                  <c:v>0.430063078881674</c:v>
                </c:pt>
                <c:pt idx="106">
                  <c:v>0.434886847176713</c:v>
                </c:pt>
                <c:pt idx="107">
                  <c:v>0.439741772950489</c:v>
                </c:pt>
                <c:pt idx="108">
                  <c:v>0.444628157021988</c:v>
                </c:pt>
                <c:pt idx="109">
                  <c:v>0.449546298551815</c:v>
                </c:pt>
                <c:pt idx="110">
                  <c:v>0.454496507321623</c:v>
                </c:pt>
                <c:pt idx="111">
                  <c:v>0.459479092705701</c:v>
                </c:pt>
                <c:pt idx="112">
                  <c:v>0.464494223688455</c:v>
                </c:pt>
                <c:pt idx="113">
                  <c:v>0.469542170941699</c:v>
                </c:pt>
                <c:pt idx="114">
                  <c:v>0.474623243431071</c:v>
                </c:pt>
                <c:pt idx="115">
                  <c:v>0.479737750760484</c:v>
                </c:pt>
                <c:pt idx="116">
                  <c:v>0.48488600318288</c:v>
                </c:pt>
                <c:pt idx="117">
                  <c:v>0.490068311611113</c:v>
                </c:pt>
                <c:pt idx="118">
                  <c:v>0.495284987628988</c:v>
                </c:pt>
                <c:pt idx="119">
                  <c:v>0.500536343502416</c:v>
                </c:pt>
                <c:pt idx="120">
                  <c:v>0.505822607105957</c:v>
                </c:pt>
                <c:pt idx="121">
                  <c:v>0.511143802564819</c:v>
                </c:pt>
                <c:pt idx="122">
                  <c:v>0.516500237044046</c:v>
                </c:pt>
                <c:pt idx="123">
                  <c:v>0.521892218312804</c:v>
                </c:pt>
                <c:pt idx="124">
                  <c:v>0.527320054755894</c:v>
                </c:pt>
                <c:pt idx="125">
                  <c:v>0.532784055385397</c:v>
                </c:pt>
                <c:pt idx="126">
                  <c:v>0.53828452985243</c:v>
                </c:pt>
                <c:pt idx="127">
                  <c:v>0.543821788459048</c:v>
                </c:pt>
                <c:pt idx="128">
                  <c:v>0.549396142170238</c:v>
                </c:pt>
                <c:pt idx="129">
                  <c:v>0.555007902626064</c:v>
                </c:pt>
                <c:pt idx="130">
                  <c:v>0.560657382153917</c:v>
                </c:pt>
                <c:pt idx="131">
                  <c:v>0.566344894964944</c:v>
                </c:pt>
                <c:pt idx="132">
                  <c:v>0.572070829860719</c:v>
                </c:pt>
                <c:pt idx="133">
                  <c:v>0.577835541624893</c:v>
                </c:pt>
                <c:pt idx="134">
                  <c:v>0.583639347732306</c:v>
                </c:pt>
                <c:pt idx="135">
                  <c:v>0.589482474378547</c:v>
                </c:pt>
                <c:pt idx="136">
                  <c:v>0.595365118710118</c:v>
                </c:pt>
                <c:pt idx="137">
                  <c:v>0.601287589097201</c:v>
                </c:pt>
                <c:pt idx="138">
                  <c:v>0.607250197151673</c:v>
                </c:pt>
                <c:pt idx="139">
                  <c:v>0.613253187549132</c:v>
                </c:pt>
                <c:pt idx="140">
                  <c:v>0.619296837319706</c:v>
                </c:pt>
                <c:pt idx="141">
                  <c:v>0.625381462829199</c:v>
                </c:pt>
                <c:pt idx="142">
                  <c:v>0.63150738122172</c:v>
                </c:pt>
                <c:pt idx="143">
                  <c:v>0.637674910433284</c:v>
                </c:pt>
                <c:pt idx="144">
                  <c:v>0.64388436920552</c:v>
                </c:pt>
                <c:pt idx="145">
                  <c:v>0.650136077099489</c:v>
                </c:pt>
                <c:pt idx="146">
                  <c:v>0.656430354509622</c:v>
                </c:pt>
                <c:pt idx="147">
                  <c:v>0.662767450167424</c:v>
                </c:pt>
                <c:pt idx="148">
                  <c:v>0.66914642897325</c:v>
                </c:pt>
                <c:pt idx="149">
                  <c:v>0.675567576844029</c:v>
                </c:pt>
                <c:pt idx="150">
                  <c:v>0.682031191678055</c:v>
                </c:pt>
                <c:pt idx="151">
                  <c:v>0.688537571922223</c:v>
                </c:pt>
                <c:pt idx="152">
                  <c:v>0.695087016585675</c:v>
                </c:pt>
                <c:pt idx="153">
                  <c:v>0.701679825253479</c:v>
                </c:pt>
                <c:pt idx="154">
                  <c:v>0.708316298100409</c:v>
                </c:pt>
                <c:pt idx="155">
                  <c:v>0.714996735904762</c:v>
                </c:pt>
                <c:pt idx="156">
                  <c:v>0.721721440062259</c:v>
                </c:pt>
                <c:pt idx="157">
                  <c:v>0.728490712599991</c:v>
                </c:pt>
                <c:pt idx="158">
                  <c:v>0.735304856190452</c:v>
                </c:pt>
                <c:pt idx="159">
                  <c:v>0.742164551922278</c:v>
                </c:pt>
                <c:pt idx="160">
                  <c:v>0.749070830273436</c:v>
                </c:pt>
                <c:pt idx="161">
                  <c:v>0.756024016921876</c:v>
                </c:pt>
                <c:pt idx="162">
                  <c:v>0.763024431421342</c:v>
                </c:pt>
                <c:pt idx="163">
                  <c:v>0.770072375836893</c:v>
                </c:pt>
                <c:pt idx="164">
                  <c:v>0.777168171489773</c:v>
                </c:pt>
                <c:pt idx="165">
                  <c:v>0.78431214726931</c:v>
                </c:pt>
                <c:pt idx="166">
                  <c:v>0.791504251718057</c:v>
                </c:pt>
                <c:pt idx="167">
                  <c:v>0.798743797502286</c:v>
                </c:pt>
                <c:pt idx="168">
                  <c:v>0.806031090159231</c:v>
                </c:pt>
                <c:pt idx="169">
                  <c:v>0.813366435968302</c:v>
                </c:pt>
                <c:pt idx="170">
                  <c:v>0.820750141965724</c:v>
                </c:pt>
                <c:pt idx="171">
                  <c:v>0.828182515959222</c:v>
                </c:pt>
                <c:pt idx="172">
                  <c:v>0.835663866542751</c:v>
                </c:pt>
                <c:pt idx="173">
                  <c:v>0.843194503111275</c:v>
                </c:pt>
                <c:pt idx="174">
                  <c:v>0.8507747358756</c:v>
                </c:pt>
                <c:pt idx="175">
                  <c:v>0.858404274151132</c:v>
                </c:pt>
                <c:pt idx="176">
                  <c:v>0.866082806883107</c:v>
                </c:pt>
                <c:pt idx="177">
                  <c:v>0.873810611417831</c:v>
                </c:pt>
                <c:pt idx="178">
                  <c:v>0.881587978893779</c:v>
                </c:pt>
                <c:pt idx="179">
                  <c:v>0.889415201092435</c:v>
                </c:pt>
                <c:pt idx="180">
                  <c:v>0.897292570452707</c:v>
                </c:pt>
                <c:pt idx="181">
                  <c:v>0.905220380085348</c:v>
                </c:pt>
                <c:pt idx="182">
                  <c:v>0.913198923787381</c:v>
                </c:pt>
                <c:pt idx="183">
                  <c:v>0.921228496056537</c:v>
                </c:pt>
                <c:pt idx="184">
                  <c:v>0.929309392105692</c:v>
                </c:pt>
                <c:pt idx="185">
                  <c:v>0.93744190787731</c:v>
                </c:pt>
                <c:pt idx="186">
                  <c:v>0.945626340162885</c:v>
                </c:pt>
                <c:pt idx="187">
                  <c:v>0.953863309139424</c:v>
                </c:pt>
                <c:pt idx="188">
                  <c:v>0.962153363053799</c:v>
                </c:pt>
                <c:pt idx="189">
                  <c:v>0.970496810995372</c:v>
                </c:pt>
                <c:pt idx="190">
                  <c:v>0.97889399238264</c:v>
                </c:pt>
                <c:pt idx="191">
                  <c:v>0.987345352169748</c:v>
                </c:pt>
                <c:pt idx="192">
                  <c:v>0.992260255326335</c:v>
                </c:pt>
                <c:pt idx="193">
                  <c:v>0.99719552820424</c:v>
                </c:pt>
                <c:pt idx="194">
                  <c:v>1.002151255551184</c:v>
                </c:pt>
                <c:pt idx="195">
                  <c:v>1.00712752239706</c:v>
                </c:pt>
                <c:pt idx="196">
                  <c:v>1.012124414055607</c:v>
                </c:pt>
                <c:pt idx="197">
                  <c:v>1.017142016126074</c:v>
                </c:pt>
                <c:pt idx="198">
                  <c:v>1.022180414494901</c:v>
                </c:pt>
                <c:pt idx="199">
                  <c:v>1.027239695337411</c:v>
                </c:pt>
                <c:pt idx="200">
                  <c:v>1.0323199451195</c:v>
                </c:pt>
                <c:pt idx="201">
                  <c:v>1.037421250599343</c:v>
                </c:pt>
                <c:pt idx="202">
                  <c:v>1.042543698829105</c:v>
                </c:pt>
                <c:pt idx="203">
                  <c:v>1.04768737715666</c:v>
                </c:pt>
                <c:pt idx="204">
                  <c:v>1.052852373227316</c:v>
                </c:pt>
                <c:pt idx="205">
                  <c:v>1.058038774985552</c:v>
                </c:pt>
                <c:pt idx="206">
                  <c:v>1.063246670676758</c:v>
                </c:pt>
                <c:pt idx="207">
                  <c:v>1.068476148848986</c:v>
                </c:pt>
                <c:pt idx="208">
                  <c:v>1.073727298354708</c:v>
                </c:pt>
                <c:pt idx="209">
                  <c:v>1.079000208352583</c:v>
                </c:pt>
                <c:pt idx="210">
                  <c:v>1.084294968309222</c:v>
                </c:pt>
                <c:pt idx="211">
                  <c:v>1.089611668000979</c:v>
                </c:pt>
                <c:pt idx="212">
                  <c:v>1.094950397515737</c:v>
                </c:pt>
                <c:pt idx="213">
                  <c:v>1.100311247254701</c:v>
                </c:pt>
                <c:pt idx="214">
                  <c:v>1.105694307934205</c:v>
                </c:pt>
                <c:pt idx="215">
                  <c:v>1.111099670587522</c:v>
                </c:pt>
                <c:pt idx="216">
                  <c:v>1.116527426566684</c:v>
                </c:pt>
                <c:pt idx="217">
                  <c:v>1.121977667544307</c:v>
                </c:pt>
                <c:pt idx="218">
                  <c:v>1.127450485515431</c:v>
                </c:pt>
                <c:pt idx="219">
                  <c:v>1.132945972799356</c:v>
                </c:pt>
                <c:pt idx="220">
                  <c:v>1.138464222041494</c:v>
                </c:pt>
                <c:pt idx="221">
                  <c:v>1.144005326215227</c:v>
                </c:pt>
                <c:pt idx="222">
                  <c:v>1.14956937862377</c:v>
                </c:pt>
                <c:pt idx="223">
                  <c:v>1.155156472902044</c:v>
                </c:pt>
                <c:pt idx="224">
                  <c:v>1.160766703018558</c:v>
                </c:pt>
                <c:pt idx="225">
                  <c:v>1.166400163277292</c:v>
                </c:pt>
                <c:pt idx="226">
                  <c:v>1.17205694831959</c:v>
                </c:pt>
                <c:pt idx="227">
                  <c:v>1.177737153126067</c:v>
                </c:pt>
                <c:pt idx="228">
                  <c:v>1.18344087301852</c:v>
                </c:pt>
                <c:pt idx="229">
                  <c:v>1.189168203661834</c:v>
                </c:pt>
                <c:pt idx="230">
                  <c:v>1.194919241065916</c:v>
                </c:pt>
                <c:pt idx="231">
                  <c:v>1.200694081587619</c:v>
                </c:pt>
                <c:pt idx="232">
                  <c:v>1.206492821932686</c:v>
                </c:pt>
                <c:pt idx="233">
                  <c:v>1.212315559157688</c:v>
                </c:pt>
                <c:pt idx="234">
                  <c:v>1.218162390671982</c:v>
                </c:pt>
                <c:pt idx="235">
                  <c:v>1.224033414239667</c:v>
                </c:pt>
                <c:pt idx="236">
                  <c:v>1.229928727981554</c:v>
                </c:pt>
                <c:pt idx="237">
                  <c:v>1.235848430377132</c:v>
                </c:pt>
                <c:pt idx="238">
                  <c:v>1.241792620266557</c:v>
                </c:pt>
                <c:pt idx="239">
                  <c:v>1.24776139685263</c:v>
                </c:pt>
                <c:pt idx="240">
                  <c:v>1.253754859702797</c:v>
                </c:pt>
                <c:pt idx="241">
                  <c:v>1.25977310875115</c:v>
                </c:pt>
                <c:pt idx="242">
                  <c:v>1.265816244300422</c:v>
                </c:pt>
                <c:pt idx="243">
                  <c:v>1.271884367024017</c:v>
                </c:pt>
                <c:pt idx="244">
                  <c:v>1.27797757796802</c:v>
                </c:pt>
                <c:pt idx="245">
                  <c:v>1.284095978553226</c:v>
                </c:pt>
                <c:pt idx="246">
                  <c:v>1.290239670577171</c:v>
                </c:pt>
                <c:pt idx="247">
                  <c:v>1.296408756216174</c:v>
                </c:pt>
                <c:pt idx="248">
                  <c:v>1.302603338027381</c:v>
                </c:pt>
                <c:pt idx="249">
                  <c:v>1.308823518950815</c:v>
                </c:pt>
                <c:pt idx="250">
                  <c:v>1.315069402311436</c:v>
                </c:pt>
                <c:pt idx="251">
                  <c:v>1.321341091821202</c:v>
                </c:pt>
                <c:pt idx="252">
                  <c:v>1.32763869158114</c:v>
                </c:pt>
                <c:pt idx="253">
                  <c:v>1.333962306083421</c:v>
                </c:pt>
                <c:pt idx="254">
                  <c:v>1.340312040213441</c:v>
                </c:pt>
                <c:pt idx="255">
                  <c:v>1.346687999251906</c:v>
                </c:pt>
                <c:pt idx="256">
                  <c:v>1.353090288876927</c:v>
                </c:pt>
                <c:pt idx="257">
                  <c:v>1.35951901516611</c:v>
                </c:pt>
                <c:pt idx="258">
                  <c:v>1.365974284598671</c:v>
                </c:pt>
                <c:pt idx="259">
                  <c:v>1.372456204057532</c:v>
                </c:pt>
                <c:pt idx="260">
                  <c:v>1.378964880831443</c:v>
                </c:pt>
                <c:pt idx="261">
                  <c:v>1.385500422617091</c:v>
                </c:pt>
                <c:pt idx="262">
                  <c:v>1.392062937521234</c:v>
                </c:pt>
                <c:pt idx="263">
                  <c:v>1.398652534062815</c:v>
                </c:pt>
                <c:pt idx="264">
                  <c:v>1.405269321175106</c:v>
                </c:pt>
                <c:pt idx="265">
                  <c:v>1.411913408207841</c:v>
                </c:pt>
                <c:pt idx="266">
                  <c:v>1.418584904929352</c:v>
                </c:pt>
                <c:pt idx="267">
                  <c:v>1.42528392152872</c:v>
                </c:pt>
                <c:pt idx="268">
                  <c:v>1.432010568617924</c:v>
                </c:pt>
                <c:pt idx="269">
                  <c:v>1.438764957233988</c:v>
                </c:pt>
                <c:pt idx="270">
                  <c:v>1.445547198841148</c:v>
                </c:pt>
                <c:pt idx="271">
                  <c:v>1.452357405333003</c:v>
                </c:pt>
                <c:pt idx="272">
                  <c:v>1.459195689034686</c:v>
                </c:pt>
                <c:pt idx="273">
                  <c:v>1.466062162705025</c:v>
                </c:pt>
                <c:pt idx="274">
                  <c:v>1.472956939538717</c:v>
                </c:pt>
                <c:pt idx="275">
                  <c:v>1.479880133168504</c:v>
                </c:pt>
                <c:pt idx="276">
                  <c:v>1.486831857667346</c:v>
                </c:pt>
                <c:pt idx="277">
                  <c:v>1.493812227550598</c:v>
                </c:pt>
                <c:pt idx="278">
                  <c:v>1.500821357778195</c:v>
                </c:pt>
                <c:pt idx="279">
                  <c:v>1.507859363756838</c:v>
                </c:pt>
                <c:pt idx="280">
                  <c:v>1.514926361342166</c:v>
                </c:pt>
                <c:pt idx="281">
                  <c:v>1.522022466840962</c:v>
                </c:pt>
                <c:pt idx="282">
                  <c:v>1.52914779701333</c:v>
                </c:pt>
                <c:pt idx="283">
                  <c:v>1.536302469074888</c:v>
                </c:pt>
                <c:pt idx="284">
                  <c:v>1.54348660069896</c:v>
                </c:pt>
                <c:pt idx="285">
                  <c:v>1.55070031001877</c:v>
                </c:pt>
                <c:pt idx="286">
                  <c:v>1.557943715629636</c:v>
                </c:pt>
                <c:pt idx="287">
                  <c:v>1.565216936591162</c:v>
                </c:pt>
                <c:pt idx="288">
                  <c:v>1.572520092429425</c:v>
                </c:pt>
                <c:pt idx="289">
                  <c:v>1.579853303139189</c:v>
                </c:pt>
                <c:pt idx="290">
                  <c:v>1.58721668918608</c:v>
                </c:pt>
                <c:pt idx="291">
                  <c:v>1.594610371508788</c:v>
                </c:pt>
                <c:pt idx="292">
                  <c:v>1.60203447152126</c:v>
                </c:pt>
                <c:pt idx="293">
                  <c:v>1.609489111114891</c:v>
                </c:pt>
                <c:pt idx="294">
                  <c:v>1.616974412660714</c:v>
                </c:pt>
                <c:pt idx="295">
                  <c:v>1.62449049901159</c:v>
                </c:pt>
                <c:pt idx="296">
                  <c:v>1.632037493504394</c:v>
                </c:pt>
                <c:pt idx="297">
                  <c:v>1.639615519962204</c:v>
                </c:pt>
                <c:pt idx="298">
                  <c:v>1.647224702696477</c:v>
                </c:pt>
                <c:pt idx="299">
                  <c:v>1.654865166509238</c:v>
                </c:pt>
                <c:pt idx="300">
                  <c:v>1.662537036695246</c:v>
                </c:pt>
                <c:pt idx="301">
                  <c:v>1.67024043904418</c:v>
                </c:pt>
                <c:pt idx="302">
                  <c:v>1.677975499842796</c:v>
                </c:pt>
                <c:pt idx="303">
                  <c:v>1.685742345877106</c:v>
                </c:pt>
                <c:pt idx="304">
                  <c:v>1.693541104434524</c:v>
                </c:pt>
                <c:pt idx="305">
                  <c:v>1.701371903306035</c:v>
                </c:pt>
                <c:pt idx="306">
                  <c:v>1.709234870788343</c:v>
                </c:pt>
                <c:pt idx="307">
                  <c:v>1.717130135686014</c:v>
                </c:pt>
                <c:pt idx="308">
                  <c:v>1.725057827313617</c:v>
                </c:pt>
                <c:pt idx="309">
                  <c:v>1.73301807549786</c:v>
                </c:pt>
                <c:pt idx="310">
                  <c:v>1.74101101057971</c:v>
                </c:pt>
                <c:pt idx="311">
                  <c:v>1.749036763416523</c:v>
                </c:pt>
                <c:pt idx="312">
                  <c:v>1.757095465384148</c:v>
                </c:pt>
                <c:pt idx="313">
                  <c:v>1.765187248379032</c:v>
                </c:pt>
                <c:pt idx="314">
                  <c:v>1.77331224482032</c:v>
                </c:pt>
                <c:pt idx="315">
                  <c:v>1.781470587651934</c:v>
                </c:pt>
                <c:pt idx="316">
                  <c:v>1.789662410344659</c:v>
                </c:pt>
                <c:pt idx="317">
                  <c:v>1.797887846898206</c:v>
                </c:pt>
                <c:pt idx="318">
                  <c:v>1.80614703184327</c:v>
                </c:pt>
                <c:pt idx="319">
                  <c:v>1.81444010024357</c:v>
                </c:pt>
                <c:pt idx="320">
                  <c:v>1.822767187697894</c:v>
                </c:pt>
                <c:pt idx="321">
                  <c:v>1.831128430342121</c:v>
                </c:pt>
                <c:pt idx="322">
                  <c:v>1.839523964851225</c:v>
                </c:pt>
                <c:pt idx="323">
                  <c:v>1.847953928441276</c:v>
                </c:pt>
                <c:pt idx="324">
                  <c:v>1.856418458871427</c:v>
                </c:pt>
                <c:pt idx="325">
                  <c:v>1.864917694445881</c:v>
                </c:pt>
                <c:pt idx="326">
                  <c:v>1.873451774015846</c:v>
                </c:pt>
                <c:pt idx="327">
                  <c:v>1.88202083698148</c:v>
                </c:pt>
                <c:pt idx="328">
                  <c:v>1.89062502329381</c:v>
                </c:pt>
                <c:pt idx="329">
                  <c:v>1.899264473456643</c:v>
                </c:pt>
                <c:pt idx="330">
                  <c:v>1.907939328528457</c:v>
                </c:pt>
                <c:pt idx="331">
                  <c:v>1.916649730124275</c:v>
                </c:pt>
                <c:pt idx="332">
                  <c:v>1.925395820417517</c:v>
                </c:pt>
                <c:pt idx="333">
                  <c:v>1.934177742141836</c:v>
                </c:pt>
                <c:pt idx="334">
                  <c:v>1.942995638592942</c:v>
                </c:pt>
                <c:pt idx="335">
                  <c:v>1.951849653630378</c:v>
                </c:pt>
                <c:pt idx="336">
                  <c:v>1.96073993167932</c:v>
                </c:pt>
                <c:pt idx="337">
                  <c:v>1.969666617732309</c:v>
                </c:pt>
                <c:pt idx="338">
                  <c:v>1.978629857350989</c:v>
                </c:pt>
                <c:pt idx="339">
                  <c:v>1.987629796667816</c:v>
                </c:pt>
                <c:pt idx="340">
                  <c:v>1.996666582387731</c:v>
                </c:pt>
                <c:pt idx="341">
                  <c:v>2.005740361789822</c:v>
                </c:pt>
                <c:pt idx="342">
                  <c:v>2.014851282728958</c:v>
                </c:pt>
                <c:pt idx="343">
                  <c:v>2.023999493637387</c:v>
                </c:pt>
                <c:pt idx="344">
                  <c:v>2.033185143526316</c:v>
                </c:pt>
                <c:pt idx="345">
                  <c:v>2.042408381987458</c:v>
                </c:pt>
                <c:pt idx="346">
                  <c:v>2.051669359194551</c:v>
                </c:pt>
                <c:pt idx="347">
                  <c:v>2.060968225904851</c:v>
                </c:pt>
                <c:pt idx="348">
                  <c:v>2.070305133460574</c:v>
                </c:pt>
                <c:pt idx="349">
                  <c:v>2.07968023379035</c:v>
                </c:pt>
                <c:pt idx="350">
                  <c:v>2.089093679410575</c:v>
                </c:pt>
                <c:pt idx="351">
                  <c:v>2.098545623426796</c:v>
                </c:pt>
                <c:pt idx="352">
                  <c:v>2.108036219535064</c:v>
                </c:pt>
                <c:pt idx="353">
                  <c:v>2.117565622023124</c:v>
                </c:pt>
                <c:pt idx="354">
                  <c:v>2.127133985771772</c:v>
                </c:pt>
                <c:pt idx="355">
                  <c:v>2.136741466255997</c:v>
                </c:pt>
                <c:pt idx="356">
                  <c:v>2.146388219546185</c:v>
                </c:pt>
                <c:pt idx="357">
                  <c:v>2.156074402309236</c:v>
                </c:pt>
                <c:pt idx="358">
                  <c:v>2.165800171809656</c:v>
                </c:pt>
                <c:pt idx="359">
                  <c:v>2.175565685910607</c:v>
                </c:pt>
                <c:pt idx="360">
                  <c:v>2.185371103074905</c:v>
                </c:pt>
                <c:pt idx="361">
                  <c:v>2.19521658236598</c:v>
                </c:pt>
                <c:pt idx="362">
                  <c:v>2.20510228344878</c:v>
                </c:pt>
                <c:pt idx="363">
                  <c:v>2.215028366590649</c:v>
                </c:pt>
                <c:pt idx="364">
                  <c:v>2.224994992662124</c:v>
                </c:pt>
                <c:pt idx="365">
                  <c:v>2.235002323137706</c:v>
                </c:pt>
                <c:pt idx="366">
                  <c:v>2.245050520096567</c:v>
                </c:pt>
                <c:pt idx="367">
                  <c:v>2.255139746223216</c:v>
                </c:pt>
                <c:pt idx="368">
                  <c:v>2.265270164808096</c:v>
                </c:pt>
                <c:pt idx="369">
                  <c:v>2.275441939748132</c:v>
                </c:pt>
                <c:pt idx="370">
                  <c:v>2.285655235547231</c:v>
                </c:pt>
                <c:pt idx="371">
                  <c:v>2.295910217316692</c:v>
                </c:pt>
                <c:pt idx="372">
                  <c:v>2.306207050775597</c:v>
                </c:pt>
                <c:pt idx="373">
                  <c:v>2.316545902251098</c:v>
                </c:pt>
                <c:pt idx="374">
                  <c:v>2.326926938678723</c:v>
                </c:pt>
                <c:pt idx="375">
                  <c:v>2.337350327602444</c:v>
                </c:pt>
                <c:pt idx="376">
                  <c:v>2.347816237174888</c:v>
                </c:pt>
                <c:pt idx="377">
                  <c:v>2.35832483615735</c:v>
                </c:pt>
                <c:pt idx="378">
                  <c:v>2.36887629391975</c:v>
                </c:pt>
                <c:pt idx="379">
                  <c:v>2.379470780440563</c:v>
                </c:pt>
                <c:pt idx="380">
                  <c:v>2.390108466306623</c:v>
                </c:pt>
                <c:pt idx="381">
                  <c:v>2.400789522712881</c:v>
                </c:pt>
                <c:pt idx="382">
                  <c:v>2.411514121462091</c:v>
                </c:pt>
                <c:pt idx="383">
                  <c:v>2.422282434964393</c:v>
                </c:pt>
                <c:pt idx="384">
                  <c:v>2.433094636236834</c:v>
                </c:pt>
                <c:pt idx="385">
                  <c:v>2.44395089890279</c:v>
                </c:pt>
                <c:pt idx="386">
                  <c:v>2.454851397191315</c:v>
                </c:pt>
                <c:pt idx="387">
                  <c:v>2.465796305936403</c:v>
                </c:pt>
                <c:pt idx="388">
                  <c:v>2.476785800576147</c:v>
                </c:pt>
                <c:pt idx="389">
                  <c:v>2.487820057151824</c:v>
                </c:pt>
                <c:pt idx="390">
                  <c:v>2.498899252306868</c:v>
                </c:pt>
                <c:pt idx="391">
                  <c:v>2.510023563285764</c:v>
                </c:pt>
                <c:pt idx="392">
                  <c:v>2.521193167932832</c:v>
                </c:pt>
                <c:pt idx="393">
                  <c:v>2.532408244690914</c:v>
                </c:pt>
                <c:pt idx="394">
                  <c:v>2.54366897259996</c:v>
                </c:pt>
                <c:pt idx="395">
                  <c:v>2.554975531295505</c:v>
                </c:pt>
                <c:pt idx="396">
                  <c:v>2.566328101007045</c:v>
                </c:pt>
                <c:pt idx="397">
                  <c:v>2.577726862556283</c:v>
                </c:pt>
                <c:pt idx="398">
                  <c:v>2.589171997355296</c:v>
                </c:pt>
                <c:pt idx="399">
                  <c:v>2.600663687404557</c:v>
                </c:pt>
                <c:pt idx="400">
                  <c:v>2.612202115290835</c:v>
                </c:pt>
                <c:pt idx="401">
                  <c:v>2.623787464185056</c:v>
                </c:pt>
                <c:pt idx="402">
                  <c:v>2.635419917839846</c:v>
                </c:pt>
                <c:pt idx="403">
                  <c:v>2.647099660587201</c:v>
                </c:pt>
                <c:pt idx="404">
                  <c:v>2.65882687733583</c:v>
                </c:pt>
                <c:pt idx="405">
                  <c:v>2.670601753568465</c:v>
                </c:pt>
                <c:pt idx="406">
                  <c:v>2.682424475338996</c:v>
                </c:pt>
                <c:pt idx="407">
                  <c:v>2.694295229269486</c:v>
                </c:pt>
                <c:pt idx="408">
                  <c:v>2.70621420254704</c:v>
                </c:pt>
                <c:pt idx="409">
                  <c:v>2.718181582920522</c:v>
                </c:pt>
                <c:pt idx="410">
                  <c:v>2.730197558697144</c:v>
                </c:pt>
                <c:pt idx="411">
                  <c:v>2.742262318738878</c:v>
                </c:pt>
                <c:pt idx="412">
                  <c:v>2.754376052458737</c:v>
                </c:pt>
                <c:pt idx="413">
                  <c:v>2.76653894981689</c:v>
                </c:pt>
                <c:pt idx="414">
                  <c:v>2.778751201316614</c:v>
                </c:pt>
                <c:pt idx="415">
                  <c:v>2.791012998000082</c:v>
                </c:pt>
                <c:pt idx="416">
                  <c:v>2.803324531443991</c:v>
                </c:pt>
                <c:pt idx="417">
                  <c:v>2.815685993754993</c:v>
                </c:pt>
                <c:pt idx="418">
                  <c:v>2.82809757756504</c:v>
                </c:pt>
                <c:pt idx="419">
                  <c:v>2.840559476026351</c:v>
                </c:pt>
                <c:pt idx="420">
                  <c:v>2.853071882806457</c:v>
                </c:pt>
                <c:pt idx="421">
                  <c:v>2.86563499208286</c:v>
                </c:pt>
                <c:pt idx="422">
                  <c:v>2.878248998537586</c:v>
                </c:pt>
                <c:pt idx="423">
                  <c:v>2.89091409735154</c:v>
                </c:pt>
                <c:pt idx="424">
                  <c:v>2.903630484198616</c:v>
                </c:pt>
                <c:pt idx="425">
                  <c:v>2.916398355239679</c:v>
                </c:pt>
                <c:pt idx="426">
                  <c:v>2.929217907116284</c:v>
                </c:pt>
                <c:pt idx="427">
                  <c:v>2.942089336944186</c:v>
                </c:pt>
                <c:pt idx="428">
                  <c:v>2.955012842306665</c:v>
                </c:pt>
                <c:pt idx="429">
                  <c:v>2.967988621247605</c:v>
                </c:pt>
                <c:pt idx="430">
                  <c:v>2.98101687226436</c:v>
                </c:pt>
                <c:pt idx="431">
                  <c:v>2.994097794300389</c:v>
                </c:pt>
                <c:pt idx="432">
                  <c:v>3.007231586737648</c:v>
                </c:pt>
                <c:pt idx="433">
                  <c:v>3.020418449388754</c:v>
                </c:pt>
                <c:pt idx="434">
                  <c:v>3.033658582488904</c:v>
                </c:pt>
                <c:pt idx="435">
                  <c:v>3.046952186687536</c:v>
                </c:pt>
                <c:pt idx="436">
                  <c:v>3.060299463039743</c:v>
                </c:pt>
                <c:pt idx="437">
                  <c:v>3.073700612997436</c:v>
                </c:pt>
                <c:pt idx="438">
                  <c:v>3.08715583840022</c:v>
                </c:pt>
                <c:pt idx="439">
                  <c:v>3.100665341466027</c:v>
                </c:pt>
                <c:pt idx="440">
                  <c:v>3.114229324781452</c:v>
                </c:pt>
                <c:pt idx="441">
                  <c:v>3.127847991291822</c:v>
                </c:pt>
                <c:pt idx="442">
                  <c:v>3.141521544290981</c:v>
                </c:pt>
                <c:pt idx="443">
                  <c:v>3.15525018741075</c:v>
                </c:pt>
                <c:pt idx="444">
                  <c:v>3.169034124610155</c:v>
                </c:pt>
                <c:pt idx="445">
                  <c:v>3.182873560164281</c:v>
                </c:pt>
                <c:pt idx="446">
                  <c:v>3.196768698652864</c:v>
                </c:pt>
                <c:pt idx="447">
                  <c:v>3.210719744948544</c:v>
                </c:pt>
                <c:pt idx="448">
                  <c:v>3.2247269042048</c:v>
                </c:pt>
                <c:pt idx="449">
                  <c:v>3.238790381843572</c:v>
                </c:pt>
                <c:pt idx="450">
                  <c:v>3.252910383542524</c:v>
                </c:pt>
                <c:pt idx="451">
                  <c:v>3.267087115221986</c:v>
                </c:pt>
                <c:pt idx="452">
                  <c:v>3.281320783031533</c:v>
                </c:pt>
                <c:pt idx="453">
                  <c:v>3.295611593336227</c:v>
                </c:pt>
                <c:pt idx="454">
                  <c:v>3.309959752702481</c:v>
                </c:pt>
                <c:pt idx="455">
                  <c:v>3.32436546788356</c:v>
                </c:pt>
                <c:pt idx="456">
                  <c:v>3.338828945804716</c:v>
                </c:pt>
                <c:pt idx="457">
                  <c:v>3.353350393547928</c:v>
                </c:pt>
                <c:pt idx="458">
                  <c:v>3.36793001833626</c:v>
                </c:pt>
                <c:pt idx="459">
                  <c:v>3.382568027517804</c:v>
                </c:pt>
                <c:pt idx="460">
                  <c:v>3.397264628549268</c:v>
                </c:pt>
                <c:pt idx="461">
                  <c:v>3.412020028979084</c:v>
                </c:pt>
                <c:pt idx="462">
                  <c:v>3.426834436430151</c:v>
                </c:pt>
                <c:pt idx="463">
                  <c:v>3.441708058582114</c:v>
                </c:pt>
                <c:pt idx="464">
                  <c:v>3.456641103153222</c:v>
                </c:pt>
                <c:pt idx="465">
                  <c:v>3.471633777881798</c:v>
                </c:pt>
                <c:pt idx="466">
                  <c:v>3.486686290507082</c:v>
                </c:pt>
                <c:pt idx="467">
                  <c:v>3.501798848749856</c:v>
                </c:pt>
                <c:pt idx="468">
                  <c:v>3.516971660292411</c:v>
                </c:pt>
                <c:pt idx="469">
                  <c:v>3.532204932758122</c:v>
                </c:pt>
                <c:pt idx="470">
                  <c:v>3.547498873690518</c:v>
                </c:pt>
                <c:pt idx="471">
                  <c:v>3.56285369053185</c:v>
                </c:pt>
                <c:pt idx="472">
                  <c:v>3.578269590601177</c:v>
                </c:pt>
                <c:pt idx="473">
                  <c:v>3.593746781071911</c:v>
                </c:pt>
                <c:pt idx="474">
                  <c:v>3.609285468948847</c:v>
                </c:pt>
                <c:pt idx="475">
                  <c:v>3.624885861044696</c:v>
                </c:pt>
                <c:pt idx="476">
                  <c:v>3.640548163956028</c:v>
                </c:pt>
                <c:pt idx="477">
                  <c:v>3.656272584038676</c:v>
                </c:pt>
                <c:pt idx="478">
                  <c:v>3.672059327382656</c:v>
                </c:pt>
                <c:pt idx="479">
                  <c:v>3.687908599786325</c:v>
                </c:pt>
                <c:pt idx="480">
                  <c:v>3.703820606730205</c:v>
                </c:pt>
                <c:pt idx="481">
                  <c:v>3.719795553350043</c:v>
                </c:pt>
                <c:pt idx="482">
                  <c:v>3.735833644409328</c:v>
                </c:pt>
                <c:pt idx="483">
                  <c:v>3.7519350842712</c:v>
                </c:pt>
                <c:pt idx="484">
                  <c:v>3.768100076869722</c:v>
                </c:pt>
                <c:pt idx="485">
                  <c:v>3.784328825680543</c:v>
                </c:pt>
                <c:pt idx="486">
                  <c:v>3.800621533690891</c:v>
                </c:pt>
                <c:pt idx="487">
                  <c:v>3.816978403368926</c:v>
                </c:pt>
                <c:pt idx="488">
                  <c:v>3.83339963663248</c:v>
                </c:pt>
                <c:pt idx="489">
                  <c:v>3.849885434816957</c:v>
                </c:pt>
                <c:pt idx="490">
                  <c:v>3.866435998642764</c:v>
                </c:pt>
                <c:pt idx="491">
                  <c:v>3.883051528181907</c:v>
                </c:pt>
                <c:pt idx="492">
                  <c:v>3.899732222823894</c:v>
                </c:pt>
                <c:pt idx="493">
                  <c:v>3.916478281240947</c:v>
                </c:pt>
                <c:pt idx="494">
                  <c:v>3.933289901352456</c:v>
                </c:pt>
                <c:pt idx="495">
                  <c:v>3.950167280288704</c:v>
                </c:pt>
                <c:pt idx="496">
                  <c:v>3.967110614353824</c:v>
                </c:pt>
                <c:pt idx="497">
                  <c:v>3.984120098987994</c:v>
                </c:pt>
                <c:pt idx="498">
                  <c:v>4.001195928728833</c:v>
                </c:pt>
                <c:pt idx="499">
                  <c:v>4.018338297172044</c:v>
                </c:pt>
                <c:pt idx="500">
                  <c:v>4.035547396931194</c:v>
                </c:pt>
                <c:pt idx="501">
                  <c:v>4.05282341959672</c:v>
                </c:pt>
                <c:pt idx="502">
                  <c:v>4.070166555694083</c:v>
                </c:pt>
                <c:pt idx="503">
                  <c:v>4.087576994641084</c:v>
                </c:pt>
                <c:pt idx="504">
                  <c:v>4.105054924704318</c:v>
                </c:pt>
                <c:pt idx="505">
                  <c:v>4.122600532954745</c:v>
                </c:pt>
                <c:pt idx="506">
                  <c:v>4.140214005222425</c:v>
                </c:pt>
                <c:pt idx="507">
                  <c:v>4.157895526050259</c:v>
                </c:pt>
                <c:pt idx="508">
                  <c:v>4.175645278647024</c:v>
                </c:pt>
                <c:pt idx="509">
                  <c:v>4.19346344483911</c:v>
                </c:pt>
                <c:pt idx="510">
                  <c:v>4.211350205021767</c:v>
                </c:pt>
                <c:pt idx="511">
                  <c:v>4.22930573810908</c:v>
                </c:pt>
                <c:pt idx="512">
                  <c:v>4.247330221483116</c:v>
                </c:pt>
                <c:pt idx="513">
                  <c:v>4.265423830942049</c:v>
                </c:pt>
                <c:pt idx="514">
                  <c:v>4.283586740647308</c:v>
                </c:pt>
                <c:pt idx="515">
                  <c:v>4.30181912306972</c:v>
                </c:pt>
                <c:pt idx="516">
                  <c:v>4.32012114893463</c:v>
                </c:pt>
                <c:pt idx="517">
                  <c:v>4.338492987165975</c:v>
                </c:pt>
                <c:pt idx="518">
                  <c:v>4.356934804829335</c:v>
                </c:pt>
                <c:pt idx="519">
                  <c:v>4.375446767073901</c:v>
                </c:pt>
                <c:pt idx="520">
                  <c:v>4.394029037073368</c:v>
                </c:pt>
                <c:pt idx="521">
                  <c:v>4.412681775965737</c:v>
                </c:pt>
                <c:pt idx="522">
                  <c:v>4.43140514279204</c:v>
                </c:pt>
                <c:pt idx="523">
                  <c:v>4.450199294433902</c:v>
                </c:pt>
                <c:pt idx="524">
                  <c:v>4.469064385550002</c:v>
                </c:pt>
                <c:pt idx="525">
                  <c:v>4.48800056851137</c:v>
                </c:pt>
                <c:pt idx="526">
                  <c:v>4.507007993335527</c:v>
                </c:pt>
                <c:pt idx="527">
                  <c:v>4.526086807619441</c:v>
                </c:pt>
                <c:pt idx="528">
                  <c:v>4.545237156471389</c:v>
                </c:pt>
                <c:pt idx="529">
                  <c:v>4.564459182441338</c:v>
                </c:pt>
                <c:pt idx="530">
                  <c:v>4.583753025450498</c:v>
                </c:pt>
                <c:pt idx="531">
                  <c:v>4.603118822719336</c:v>
                </c:pt>
                <c:pt idx="532">
                  <c:v>4.622556708694486</c:v>
                </c:pt>
                <c:pt idx="533">
                  <c:v>4.642066814974393</c:v>
                </c:pt>
                <c:pt idx="534">
                  <c:v>4.661649270233545</c:v>
                </c:pt>
                <c:pt idx="535">
                  <c:v>4.681304200145677</c:v>
                </c:pt>
                <c:pt idx="536">
                  <c:v>4.701031727305428</c:v>
                </c:pt>
                <c:pt idx="537">
                  <c:v>4.720831971148828</c:v>
                </c:pt>
                <c:pt idx="538">
                  <c:v>4.740705047872407</c:v>
                </c:pt>
                <c:pt idx="539">
                  <c:v>4.76065107035097</c:v>
                </c:pt>
                <c:pt idx="540">
                  <c:v>4.780670148054007</c:v>
                </c:pt>
                <c:pt idx="541">
                  <c:v>4.80076238696078</c:v>
                </c:pt>
                <c:pt idx="542">
                  <c:v>4.820927889473978</c:v>
                </c:pt>
                <c:pt idx="543">
                  <c:v>4.841166754332073</c:v>
                </c:pt>
                <c:pt idx="544">
                  <c:v>4.861479076520085</c:v>
                </c:pt>
                <c:pt idx="545">
                  <c:v>4.881864947179205</c:v>
                </c:pt>
                <c:pt idx="546">
                  <c:v>4.902324453514768</c:v>
                </c:pt>
                <c:pt idx="547">
                  <c:v>4.922857678702865</c:v>
                </c:pt>
                <c:pt idx="548">
                  <c:v>4.943464701795567</c:v>
                </c:pt>
                <c:pt idx="549">
                  <c:v>4.964145597624602</c:v>
                </c:pt>
                <c:pt idx="550">
                  <c:v>4.98490043670363</c:v>
                </c:pt>
                <c:pt idx="551">
                  <c:v>5.005729285129008</c:v>
                </c:pt>
                <c:pt idx="552">
                  <c:v>5.026632204479058</c:v>
                </c:pt>
                <c:pt idx="553">
                  <c:v>5.047609251711917</c:v>
                </c:pt>
                <c:pt idx="554">
                  <c:v>5.068660479061788</c:v>
                </c:pt>
                <c:pt idx="555">
                  <c:v>5.089785933933746</c:v>
                </c:pt>
                <c:pt idx="556">
                  <c:v>5.110985658796972</c:v>
                </c:pt>
                <c:pt idx="557">
                  <c:v>5.13225969107666</c:v>
                </c:pt>
                <c:pt idx="558">
                  <c:v>5.153608063043916</c:v>
                </c:pt>
                <c:pt idx="559">
                  <c:v>5.175030801704765</c:v>
                </c:pt>
                <c:pt idx="560">
                  <c:v>5.196527928687135</c:v>
                </c:pt>
                <c:pt idx="561">
                  <c:v>5.218099460126487</c:v>
                </c:pt>
                <c:pt idx="562">
                  <c:v>5.23974540654988</c:v>
                </c:pt>
                <c:pt idx="563">
                  <c:v>5.261465772758457</c:v>
                </c:pt>
                <c:pt idx="564">
                  <c:v>5.283260557708445</c:v>
                </c:pt>
                <c:pt idx="565">
                  <c:v>5.305129754390507</c:v>
                </c:pt>
                <c:pt idx="566">
                  <c:v>5.327073349707629</c:v>
                </c:pt>
                <c:pt idx="567">
                  <c:v>5.349091324351407</c:v>
                </c:pt>
                <c:pt idx="568">
                  <c:v>5.371183652676795</c:v>
                </c:pt>
                <c:pt idx="569">
                  <c:v>5.393350302575326</c:v>
                </c:pt>
                <c:pt idx="570">
                  <c:v>5.415591235346755</c:v>
                </c:pt>
                <c:pt idx="571">
                  <c:v>5.437906405569204</c:v>
                </c:pt>
                <c:pt idx="572">
                  <c:v>5.460295760967704</c:v>
                </c:pt>
                <c:pt idx="573">
                  <c:v>5.48275924228131</c:v>
                </c:pt>
                <c:pt idx="574">
                  <c:v>5.505296783128613</c:v>
                </c:pt>
                <c:pt idx="575">
                  <c:v>5.527908309871774</c:v>
                </c:pt>
                <c:pt idx="576">
                  <c:v>5.550593741479088</c:v>
                </c:pt>
                <c:pt idx="577">
                  <c:v>5.573352989385985</c:v>
                </c:pt>
                <c:pt idx="578">
                  <c:v>5.596185957354638</c:v>
                </c:pt>
                <c:pt idx="579">
                  <c:v>5.619092541332077</c:v>
                </c:pt>
                <c:pt idx="580">
                  <c:v>5.642072629306829</c:v>
                </c:pt>
                <c:pt idx="581">
                  <c:v>5.665126101164191</c:v>
                </c:pt>
                <c:pt idx="582">
                  <c:v>5.688252828540062</c:v>
                </c:pt>
                <c:pt idx="583">
                  <c:v>5.711452674673357</c:v>
                </c:pt>
                <c:pt idx="584">
                  <c:v>5.73472549425714</c:v>
                </c:pt>
                <c:pt idx="585">
                  <c:v>5.758071133288328</c:v>
                </c:pt>
                <c:pt idx="586">
                  <c:v>5.781489428916128</c:v>
                </c:pt>
                <c:pt idx="587">
                  <c:v>5.804980209289173</c:v>
                </c:pt>
                <c:pt idx="588">
                  <c:v>5.82854329340144</c:v>
                </c:pt>
                <c:pt idx="589">
                  <c:v>5.852178490936779</c:v>
                </c:pt>
                <c:pt idx="590">
                  <c:v>5.875885602112508</c:v>
                </c:pt>
                <c:pt idx="591">
                  <c:v>5.899664417521617</c:v>
                </c:pt>
                <c:pt idx="592">
                  <c:v>5.923514717973965</c:v>
                </c:pt>
                <c:pt idx="593">
                  <c:v>5.947436274336364</c:v>
                </c:pt>
                <c:pt idx="594">
                  <c:v>5.971428847371615</c:v>
                </c:pt>
                <c:pt idx="595">
                  <c:v>5.995492187576555</c:v>
                </c:pt>
                <c:pt idx="596">
                  <c:v>6.01962603501915</c:v>
                </c:pt>
                <c:pt idx="597">
                  <c:v>6.043830119174653</c:v>
                </c:pt>
                <c:pt idx="598">
                  <c:v>6.068104158760947</c:v>
                </c:pt>
                <c:pt idx="599">
                  <c:v>6.092447861573149</c:v>
                </c:pt>
                <c:pt idx="600">
                  <c:v>6.116860924317208</c:v>
                </c:pt>
                <c:pt idx="601">
                  <c:v>6.14134303244319</c:v>
                </c:pt>
                <c:pt idx="602">
                  <c:v>6.165893859977605</c:v>
                </c:pt>
                <c:pt idx="603">
                  <c:v>6.190513069355434</c:v>
                </c:pt>
                <c:pt idx="604">
                  <c:v>6.215200311251467</c:v>
                </c:pt>
                <c:pt idx="605">
                  <c:v>6.239955224411191</c:v>
                </c:pt>
                <c:pt idx="606">
                  <c:v>6.26477743548159</c:v>
                </c:pt>
                <c:pt idx="607">
                  <c:v>6.289666558841371</c:v>
                </c:pt>
                <c:pt idx="608">
                  <c:v>6.314622196431132</c:v>
                </c:pt>
                <c:pt idx="609">
                  <c:v>6.33964393758337</c:v>
                </c:pt>
                <c:pt idx="610">
                  <c:v>6.364731358852424</c:v>
                </c:pt>
                <c:pt idx="611">
                  <c:v>6.389884023844616</c:v>
                </c:pt>
                <c:pt idx="612">
                  <c:v>6.415101483048217</c:v>
                </c:pt>
                <c:pt idx="613">
                  <c:v>6.440383273664017</c:v>
                </c:pt>
                <c:pt idx="614">
                  <c:v>6.465728919435929</c:v>
                </c:pt>
                <c:pt idx="615">
                  <c:v>6.491137930482214</c:v>
                </c:pt>
                <c:pt idx="616">
                  <c:v>6.516609803127111</c:v>
                </c:pt>
                <c:pt idx="617">
                  <c:v>6.54214401973317</c:v>
                </c:pt>
                <c:pt idx="618">
                  <c:v>6.56774004853431</c:v>
                </c:pt>
                <c:pt idx="619">
                  <c:v>6.593397343469756</c:v>
                </c:pt>
                <c:pt idx="620">
                  <c:v>6.619115345541548</c:v>
                </c:pt>
                <c:pt idx="621">
                  <c:v>6.644893506253245</c:v>
                </c:pt>
                <c:pt idx="622">
                  <c:v>6.670731271638464</c:v>
                </c:pt>
                <c:pt idx="623">
                  <c:v>6.69662807335192</c:v>
                </c:pt>
                <c:pt idx="624">
                  <c:v>6.722583328501964</c:v>
                </c:pt>
                <c:pt idx="625">
                  <c:v>6.74859643948407</c:v>
                </c:pt>
                <c:pt idx="626">
                  <c:v>6.77466679381537</c:v>
                </c:pt>
                <c:pt idx="627">
                  <c:v>6.80079376397052</c:v>
                </c:pt>
                <c:pt idx="628">
                  <c:v>6.82697670721893</c:v>
                </c:pt>
                <c:pt idx="629">
                  <c:v>6.85321496546343</c:v>
                </c:pt>
                <c:pt idx="630">
                  <c:v>6.879507865080586</c:v>
                </c:pt>
                <c:pt idx="631">
                  <c:v>6.905854716762891</c:v>
                </c:pt>
                <c:pt idx="632">
                  <c:v>6.932254815362795</c:v>
                </c:pt>
                <c:pt idx="633">
                  <c:v>6.958707439738846</c:v>
                </c:pt>
                <c:pt idx="634">
                  <c:v>6.98521185260408</c:v>
                </c:pt>
                <c:pt idx="635">
                  <c:v>7.011767300376778</c:v>
                </c:pt>
                <c:pt idx="636">
                  <c:v>7.03837301303382</c:v>
                </c:pt>
                <c:pt idx="637">
                  <c:v>7.065028203966689</c:v>
                </c:pt>
                <c:pt idx="638">
                  <c:v>7.091732069840487</c:v>
                </c:pt>
                <c:pt idx="639">
                  <c:v>7.118483790455878</c:v>
                </c:pt>
                <c:pt idx="640">
                  <c:v>7.145282528614374</c:v>
                </c:pt>
                <c:pt idx="641">
                  <c:v>7.172127429987006</c:v>
                </c:pt>
                <c:pt idx="642">
                  <c:v>7.199017622986608</c:v>
                </c:pt>
                <c:pt idx="643">
                  <c:v>7.225952218643894</c:v>
                </c:pt>
                <c:pt idx="644">
                  <c:v>7.252930310487574</c:v>
                </c:pt>
                <c:pt idx="645">
                  <c:v>7.279950974428538</c:v>
                </c:pt>
                <c:pt idx="646">
                  <c:v>7.307013268648557</c:v>
                </c:pt>
                <c:pt idx="647">
                  <c:v>7.334116233493544</c:v>
                </c:pt>
                <c:pt idx="648">
                  <c:v>7.361258891371527</c:v>
                </c:pt>
                <c:pt idx="649">
                  <c:v>7.388440246655647</c:v>
                </c:pt>
                <c:pt idx="650">
                  <c:v>7.41565928559256</c:v>
                </c:pt>
                <c:pt idx="651">
                  <c:v>7.442914976215876</c:v>
                </c:pt>
                <c:pt idx="652">
                  <c:v>7.47020626826581</c:v>
                </c:pt>
                <c:pt idx="653">
                  <c:v>7.497532093113998</c:v>
                </c:pt>
                <c:pt idx="654">
                  <c:v>7.524891363695077</c:v>
                </c:pt>
                <c:pt idx="655">
                  <c:v>7.552282974444236</c:v>
                </c:pt>
                <c:pt idx="656">
                  <c:v>7.579705801241242</c:v>
                </c:pt>
                <c:pt idx="657">
                  <c:v>7.607158701361532</c:v>
                </c:pt>
                <c:pt idx="658">
                  <c:v>7.63464051343407</c:v>
                </c:pt>
                <c:pt idx="659">
                  <c:v>7.662150057406543</c:v>
                </c:pt>
                <c:pt idx="660">
                  <c:v>7.689686134518118</c:v>
                </c:pt>
                <c:pt idx="661">
                  <c:v>7.717247527279603</c:v>
                </c:pt>
                <c:pt idx="662">
                  <c:v>7.744832999462019</c:v>
                </c:pt>
                <c:pt idx="663">
                  <c:v>7.772441296092985</c:v>
                </c:pt>
                <c:pt idx="664">
                  <c:v>7.800071143461695</c:v>
                </c:pt>
                <c:pt idx="665">
                  <c:v>7.827721249132534</c:v>
                </c:pt>
                <c:pt idx="666">
                  <c:v>7.855390301967617</c:v>
                </c:pt>
                <c:pt idx="667">
                  <c:v>7.883076972158395</c:v>
                </c:pt>
                <c:pt idx="668">
                  <c:v>7.910779911266778</c:v>
                </c:pt>
                <c:pt idx="669">
                  <c:v>7.938497752275723</c:v>
                </c:pt>
                <c:pt idx="670">
                  <c:v>7.96622910964979</c:v>
                </c:pt>
                <c:pt idx="671">
                  <c:v>7.993972579405705</c:v>
                </c:pt>
                <c:pt idx="672">
                  <c:v>8.021726739193363</c:v>
                </c:pt>
                <c:pt idx="673">
                  <c:v>8.04949014838712</c:v>
                </c:pt>
                <c:pt idx="674">
                  <c:v>8.077261348188168</c:v>
                </c:pt>
                <c:pt idx="675">
                  <c:v>8.105038861737727</c:v>
                </c:pt>
                <c:pt idx="676">
                  <c:v>8.132821194241393</c:v>
                </c:pt>
                <c:pt idx="677">
                  <c:v>8.16060683310511</c:v>
                </c:pt>
                <c:pt idx="678">
                  <c:v>8.188394248082581</c:v>
                </c:pt>
                <c:pt idx="679">
                  <c:v>8.216181891434663</c:v>
                </c:pt>
                <c:pt idx="680">
                  <c:v>8.243968198100667</c:v>
                </c:pt>
                <c:pt idx="681">
                  <c:v>8.271751585882118</c:v>
                </c:pt>
                <c:pt idx="682">
                  <c:v>8.299530455638578</c:v>
                </c:pt>
                <c:pt idx="683">
                  <c:v>8.327303191496409</c:v>
                </c:pt>
                <c:pt idx="684">
                  <c:v>8.35506816107028</c:v>
                </c:pt>
                <c:pt idx="685">
                  <c:v>8.38282371569727</c:v>
                </c:pt>
                <c:pt idx="686">
                  <c:v>8.410568190684547</c:v>
                </c:pt>
                <c:pt idx="687">
                  <c:v>8.438299905569987</c:v>
                </c:pt>
                <c:pt idx="688">
                  <c:v>8.466017164396252</c:v>
                </c:pt>
                <c:pt idx="689">
                  <c:v>8.493718255998414</c:v>
                </c:pt>
                <c:pt idx="690">
                  <c:v>8.5214014543052</c:v>
                </c:pt>
                <c:pt idx="691">
                  <c:v>8.54906501865394</c:v>
                </c:pt>
                <c:pt idx="692">
                  <c:v>8.576707194119444</c:v>
                </c:pt>
                <c:pt idx="693">
                  <c:v>8.60432621185671</c:v>
                </c:pt>
                <c:pt idx="694">
                  <c:v>8.631920289457698</c:v>
                </c:pt>
                <c:pt idx="695">
                  <c:v>8.65948763132212</c:v>
                </c:pt>
                <c:pt idx="696">
                  <c:v>8.687026429042307</c:v>
                </c:pt>
                <c:pt idx="697">
                  <c:v>8.71453486180235</c:v>
                </c:pt>
                <c:pt idx="698">
                  <c:v>8.742011096791161</c:v>
                </c:pt>
                <c:pt idx="699">
                  <c:v>8.769453289630055</c:v>
                </c:pt>
                <c:pt idx="700">
                  <c:v>8.796859584813907</c:v>
                </c:pt>
                <c:pt idx="701">
                  <c:v>8.824228116167068</c:v>
                </c:pt>
                <c:pt idx="702">
                  <c:v>8.85155700731297</c:v>
                </c:pt>
                <c:pt idx="703">
                  <c:v>8.878844372157722</c:v>
                </c:pt>
                <c:pt idx="704">
                  <c:v>8.90608831538791</c:v>
                </c:pt>
                <c:pt idx="705">
                  <c:v>8.93328693298196</c:v>
                </c:pt>
                <c:pt idx="706">
                  <c:v>8.96043831273539</c:v>
                </c:pt>
                <c:pt idx="707">
                  <c:v>8.98754053479959</c:v>
                </c:pt>
                <c:pt idx="708">
                  <c:v>9.014591672234093</c:v>
                </c:pt>
                <c:pt idx="709">
                  <c:v>9.041589791572068</c:v>
                </c:pt>
                <c:pt idx="710">
                  <c:v>9.068532953399</c:v>
                </c:pt>
                <c:pt idx="711">
                  <c:v>9.09541921294403</c:v>
                </c:pt>
                <c:pt idx="712">
                  <c:v>9.1222466206843</c:v>
                </c:pt>
                <c:pt idx="713">
                  <c:v>9.149013222961383</c:v>
                </c:pt>
                <c:pt idx="714">
                  <c:v>9.175717062610058</c:v>
                </c:pt>
                <c:pt idx="715">
                  <c:v>9.202356179598808</c:v>
                </c:pt>
                <c:pt idx="716">
                  <c:v>9.228928611681972</c:v>
                </c:pt>
                <c:pt idx="717">
                  <c:v>9.25543239506316</c:v>
                </c:pt>
                <c:pt idx="718">
                  <c:v>9.281865565069225</c:v>
                </c:pt>
                <c:pt idx="719">
                  <c:v>9.308226156835278</c:v>
                </c:pt>
                <c:pt idx="720">
                  <c:v>9.33451220599935</c:v>
                </c:pt>
                <c:pt idx="721">
                  <c:v>9.360721749406982</c:v>
                </c:pt>
                <c:pt idx="722">
                  <c:v>9.38685282582514</c:v>
                </c:pt>
                <c:pt idx="723">
                  <c:v>9.4129034766648</c:v>
                </c:pt>
                <c:pt idx="724">
                  <c:v>9.438871746712032</c:v>
                </c:pt>
                <c:pt idx="725">
                  <c:v>9.464755684867164</c:v>
                </c:pt>
                <c:pt idx="726">
                  <c:v>9.490553344890633</c:v>
                </c:pt>
                <c:pt idx="727">
                  <c:v>9.516262786156643</c:v>
                </c:pt>
                <c:pt idx="728">
                  <c:v>9.541882074412438</c:v>
                </c:pt>
                <c:pt idx="729">
                  <c:v>9.56740928254362</c:v>
                </c:pt>
                <c:pt idx="730">
                  <c:v>9.59284249134456</c:v>
                </c:pt>
                <c:pt idx="731">
                  <c:v>9.618179790293432</c:v>
                </c:pt>
                <c:pt idx="732">
                  <c:v>9.643419278331382</c:v>
                </c:pt>
                <c:pt idx="733">
                  <c:v>9.66855906464452</c:v>
                </c:pt>
                <c:pt idx="734">
                  <c:v>9.69359726944938</c:v>
                </c:pt>
                <c:pt idx="735">
                  <c:v>9.718532024779848</c:v>
                </c:pt>
                <c:pt idx="736">
                  <c:v>9.743361475275725</c:v>
                </c:pt>
                <c:pt idx="737">
                  <c:v>9.768083778972148</c:v>
                </c:pt>
                <c:pt idx="738">
                  <c:v>9.792697108088454</c:v>
                </c:pt>
                <c:pt idx="739">
                  <c:v>9.817199649817178</c:v>
                </c:pt>
                <c:pt idx="740">
                  <c:v>9.84158960711108</c:v>
                </c:pt>
                <c:pt idx="741">
                  <c:v>9.86586519946826</c:v>
                </c:pt>
                <c:pt idx="742">
                  <c:v>9.890024663714392</c:v>
                </c:pt>
                <c:pt idx="743">
                  <c:v>9.9140662547815</c:v>
                </c:pt>
                <c:pt idx="744">
                  <c:v>9.93798824648225</c:v>
                </c:pt>
                <c:pt idx="745">
                  <c:v>9.961788932279334</c:v>
                </c:pt>
                <c:pt idx="746">
                  <c:v>9.98546662604899</c:v>
                </c:pt>
                <c:pt idx="747">
                  <c:v>10.00901966283797</c:v>
                </c:pt>
                <c:pt idx="748">
                  <c:v>10.03244639961325</c:v>
                </c:pt>
                <c:pt idx="749">
                  <c:v>10.05574521600366</c:v>
                </c:pt>
                <c:pt idx="750">
                  <c:v>10.07891451503268</c:v>
                </c:pt>
                <c:pt idx="751">
                  <c:v>10.10195272384179</c:v>
                </c:pt>
                <c:pt idx="752">
                  <c:v>10.12485829440347</c:v>
                </c:pt>
                <c:pt idx="753">
                  <c:v>10.14762970422314</c:v>
                </c:pt>
                <c:pt idx="754">
                  <c:v>10.17026545702946</c:v>
                </c:pt>
                <c:pt idx="755">
                  <c:v>10.19276408345205</c:v>
                </c:pt>
                <c:pt idx="756">
                  <c:v>10.21512414168612</c:v>
                </c:pt>
                <c:pt idx="757">
                  <c:v>10.23734421814312</c:v>
                </c:pt>
                <c:pt idx="758">
                  <c:v>10.25942292808688</c:v>
                </c:pt>
                <c:pt idx="759">
                  <c:v>10.2813589162545</c:v>
                </c:pt>
                <c:pt idx="760">
                  <c:v>10.30315085746125</c:v>
                </c:pt>
                <c:pt idx="761">
                  <c:v>10.32479745718898</c:v>
                </c:pt>
                <c:pt idx="762">
                  <c:v>10.34629745215731</c:v>
                </c:pt>
                <c:pt idx="763">
                  <c:v>10.367649610877</c:v>
                </c:pt>
                <c:pt idx="764">
                  <c:v>10.38885273418494</c:v>
                </c:pt>
                <c:pt idx="765">
                  <c:v>10.4099056557601</c:v>
                </c:pt>
                <c:pt idx="766">
                  <c:v>10.43080724262007</c:v>
                </c:pt>
                <c:pt idx="767">
                  <c:v>10.4515563955974</c:v>
                </c:pt>
                <c:pt idx="768">
                  <c:v>10.47215204979544</c:v>
                </c:pt>
                <c:pt idx="769">
                  <c:v>10.49259317502314</c:v>
                </c:pt>
                <c:pt idx="770">
                  <c:v>10.51287877620832</c:v>
                </c:pt>
                <c:pt idx="771">
                  <c:v>10.533007893789</c:v>
                </c:pt>
                <c:pt idx="772">
                  <c:v>10.5529796040823</c:v>
                </c:pt>
                <c:pt idx="773">
                  <c:v>10.57279301963082</c:v>
                </c:pt>
                <c:pt idx="774">
                  <c:v>10.59244728952568</c:v>
                </c:pt>
                <c:pt idx="775">
                  <c:v>10.61194159970636</c:v>
                </c:pt>
                <c:pt idx="776">
                  <c:v>10.63127517323677</c:v>
                </c:pt>
                <c:pt idx="777">
                  <c:v>10.65044727055738</c:v>
                </c:pt>
                <c:pt idx="778">
                  <c:v>10.66945718971311</c:v>
                </c:pt>
                <c:pt idx="779">
                  <c:v>10.688304266557</c:v>
                </c:pt>
                <c:pt idx="780">
                  <c:v>10.7069878749291</c:v>
                </c:pt>
                <c:pt idx="781">
                  <c:v>10.72550742681088</c:v>
                </c:pt>
                <c:pt idx="782">
                  <c:v>10.74386237245475</c:v>
                </c:pt>
                <c:pt idx="783">
                  <c:v>10.76205220048865</c:v>
                </c:pt>
                <c:pt idx="784">
                  <c:v>10.78007643799585</c:v>
                </c:pt>
                <c:pt idx="785">
                  <c:v>10.7979346505698</c:v>
                </c:pt>
                <c:pt idx="786">
                  <c:v>10.81562644234395</c:v>
                </c:pt>
                <c:pt idx="787">
                  <c:v>10.83315145599696</c:v>
                </c:pt>
                <c:pt idx="788">
                  <c:v>10.85050937273293</c:v>
                </c:pt>
                <c:pt idx="789">
                  <c:v>10.8676999122371</c:v>
                </c:pt>
                <c:pt idx="790">
                  <c:v>10.88472283260698</c:v>
                </c:pt>
                <c:pt idx="791">
                  <c:v>10.90157793025928</c:v>
                </c:pt>
                <c:pt idx="792">
                  <c:v>10.91826503981255</c:v>
                </c:pt>
                <c:pt idx="793">
                  <c:v>10.9347840339461</c:v>
                </c:pt>
                <c:pt idx="794">
                  <c:v>10.9511348232352</c:v>
                </c:pt>
                <c:pt idx="795">
                  <c:v>10.96731735596297</c:v>
                </c:pt>
                <c:pt idx="796">
                  <c:v>10.98333161790941</c:v>
                </c:pt>
                <c:pt idx="797">
                  <c:v>10.99917763211754</c:v>
                </c:pt>
                <c:pt idx="798">
                  <c:v>11.01485545863746</c:v>
                </c:pt>
                <c:pt idx="799">
                  <c:v>11.03036519424844</c:v>
                </c:pt>
                <c:pt idx="800">
                  <c:v>11.04570697215958</c:v>
                </c:pt>
                <c:pt idx="801">
                  <c:v>11.06088096168942</c:v>
                </c:pt>
                <c:pt idx="802">
                  <c:v>11.07588736792514</c:v>
                </c:pt>
                <c:pt idx="803">
                  <c:v>11.09072643136151</c:v>
                </c:pt>
                <c:pt idx="804">
                  <c:v>11.10539842752047</c:v>
                </c:pt>
                <c:pt idx="805">
                  <c:v>11.11990366655163</c:v>
                </c:pt>
                <c:pt idx="806">
                  <c:v>11.13424249281429</c:v>
                </c:pt>
                <c:pt idx="807">
                  <c:v>11.14841528444163</c:v>
                </c:pt>
                <c:pt idx="808">
                  <c:v>11.16242245288754</c:v>
                </c:pt>
                <c:pt idx="809">
                  <c:v>11.17626444245671</c:v>
                </c:pt>
                <c:pt idx="810">
                  <c:v>11.18994172981868</c:v>
                </c:pt>
                <c:pt idx="811">
                  <c:v>11.20345482350635</c:v>
                </c:pt>
                <c:pt idx="812">
                  <c:v>11.21680426339962</c:v>
                </c:pt>
                <c:pt idx="813">
                  <c:v>11.2299906201949</c:v>
                </c:pt>
                <c:pt idx="814">
                  <c:v>11.24301449486097</c:v>
                </c:pt>
                <c:pt idx="815">
                  <c:v>11.25587651808201</c:v>
                </c:pt>
                <c:pt idx="816">
                  <c:v>11.26857734968832</c:v>
                </c:pt>
                <c:pt idx="817">
                  <c:v>11.28111767807559</c:v>
                </c:pt>
                <c:pt idx="818">
                  <c:v>11.29349821961317</c:v>
                </c:pt>
                <c:pt idx="819">
                  <c:v>11.30571971804221</c:v>
                </c:pt>
                <c:pt idx="820">
                  <c:v>11.31778294386425</c:v>
                </c:pt>
                <c:pt idx="821">
                  <c:v>11.32968869372094</c:v>
                </c:pt>
                <c:pt idx="822">
                  <c:v>11.34143778976565</c:v>
                </c:pt>
                <c:pt idx="823">
                  <c:v>11.35303107902755</c:v>
                </c:pt>
                <c:pt idx="824">
                  <c:v>11.36446943276891</c:v>
                </c:pt>
                <c:pt idx="825">
                  <c:v>11.37575374583623</c:v>
                </c:pt>
                <c:pt idx="826">
                  <c:v>11.386884936006</c:v>
                </c:pt>
                <c:pt idx="827">
                  <c:v>11.39786394332546</c:v>
                </c:pt>
                <c:pt idx="828">
                  <c:v>11.40869172944955</c:v>
                </c:pt>
                <c:pt idx="829">
                  <c:v>11.419369276974</c:v>
                </c:pt>
                <c:pt idx="830">
                  <c:v>11.42989758876578</c:v>
                </c:pt>
                <c:pt idx="831">
                  <c:v>11.44027768729136</c:v>
                </c:pt>
                <c:pt idx="832">
                  <c:v>11.45051061394324</c:v>
                </c:pt>
                <c:pt idx="833">
                  <c:v>11.4605974283656</c:v>
                </c:pt>
                <c:pt idx="834">
                  <c:v>11.47053920777953</c:v>
                </c:pt>
                <c:pt idx="835">
                  <c:v>11.48033704630851</c:v>
                </c:pt>
                <c:pt idx="836">
                  <c:v>11.48999205430462</c:v>
                </c:pt>
                <c:pt idx="837">
                  <c:v>11.49950535767617</c:v>
                </c:pt>
                <c:pt idx="838">
                  <c:v>11.50887809721719</c:v>
                </c:pt>
                <c:pt idx="839">
                  <c:v>11.51811142793937</c:v>
                </c:pt>
                <c:pt idx="840">
                  <c:v>11.52720651840701</c:v>
                </c:pt>
                <c:pt idx="841">
                  <c:v>11.53616455007535</c:v>
                </c:pt>
                <c:pt idx="842">
                  <c:v>11.54498671663296</c:v>
                </c:pt>
                <c:pt idx="843">
                  <c:v>11.55367422334851</c:v>
                </c:pt>
                <c:pt idx="844">
                  <c:v>11.56222828642247</c:v>
                </c:pt>
                <c:pt idx="845">
                  <c:v>11.57065013234417</c:v>
                </c:pt>
                <c:pt idx="846">
                  <c:v>11.57894099725454</c:v>
                </c:pt>
                <c:pt idx="847">
                  <c:v>11.58710212631516</c:v>
                </c:pt>
                <c:pt idx="848">
                  <c:v>11.59513477308382</c:v>
                </c:pt>
                <c:pt idx="849">
                  <c:v>11.60304019889704</c:v>
                </c:pt>
                <c:pt idx="850">
                  <c:v>11.61081967225987</c:v>
                </c:pt>
                <c:pt idx="851">
                  <c:v>11.61847446824347</c:v>
                </c:pt>
                <c:pt idx="852">
                  <c:v>11.6260058678905</c:v>
                </c:pt>
                <c:pt idx="853">
                  <c:v>11.63341515762893</c:v>
                </c:pt>
                <c:pt idx="854">
                  <c:v>11.6407036286944</c:v>
                </c:pt>
                <c:pt idx="855">
                  <c:v>11.64787257656142</c:v>
                </c:pt>
                <c:pt idx="856">
                  <c:v>11.6549233003837</c:v>
                </c:pt>
                <c:pt idx="857">
                  <c:v>11.66185710244383</c:v>
                </c:pt>
                <c:pt idx="858">
                  <c:v>11.66867528761255</c:v>
                </c:pt>
                <c:pt idx="859">
                  <c:v>11.67537916281781</c:v>
                </c:pt>
                <c:pt idx="860">
                  <c:v>11.6819700365238</c:v>
                </c:pt>
                <c:pt idx="861">
                  <c:v>11.68844921822015</c:v>
                </c:pt>
                <c:pt idx="862">
                  <c:v>11.69481801792143</c:v>
                </c:pt>
                <c:pt idx="863">
                  <c:v>11.70107774567717</c:v>
                </c:pt>
                <c:pt idx="864">
                  <c:v>11.70722971109238</c:v>
                </c:pt>
                <c:pt idx="865">
                  <c:v>11.71327522285884</c:v>
                </c:pt>
                <c:pt idx="866">
                  <c:v>11.7192155882972</c:v>
                </c:pt>
                <c:pt idx="867">
                  <c:v>11.72505211290995</c:v>
                </c:pt>
                <c:pt idx="868">
                  <c:v>11.73078609994538</c:v>
                </c:pt>
                <c:pt idx="869">
                  <c:v>11.7364188499725</c:v>
                </c:pt>
                <c:pt idx="870">
                  <c:v>11.74195166046716</c:v>
                </c:pt>
                <c:pt idx="871">
                  <c:v>11.74738582540913</c:v>
                </c:pt>
                <c:pt idx="872">
                  <c:v>11.7527226348904</c:v>
                </c:pt>
                <c:pt idx="873">
                  <c:v>11.75796337473454</c:v>
                </c:pt>
                <c:pt idx="874">
                  <c:v>11.76310932612735</c:v>
                </c:pt>
                <c:pt idx="875">
                  <c:v>11.76816176525831</c:v>
                </c:pt>
                <c:pt idx="876">
                  <c:v>11.77312196297351</c:v>
                </c:pt>
                <c:pt idx="877">
                  <c:v>11.77799118443932</c:v>
                </c:pt>
                <c:pt idx="878">
                  <c:v>11.7827706888172</c:v>
                </c:pt>
                <c:pt idx="879">
                  <c:v>11.7874617289495</c:v>
                </c:pt>
                <c:pt idx="880">
                  <c:v>11.79206555105606</c:v>
                </c:pt>
                <c:pt idx="881">
                  <c:v>11.79658339444166</c:v>
                </c:pt>
                <c:pt idx="882">
                  <c:v>11.80101649121423</c:v>
                </c:pt>
                <c:pt idx="883">
                  <c:v>11.80536606601368</c:v>
                </c:pt>
                <c:pt idx="884">
                  <c:v>11.80963333575123</c:v>
                </c:pt>
                <c:pt idx="885">
                  <c:v>11.81381950935932</c:v>
                </c:pt>
                <c:pt idx="886">
                  <c:v>11.81792578755166</c:v>
                </c:pt>
                <c:pt idx="887">
                  <c:v>11.8219533625937</c:v>
                </c:pt>
                <c:pt idx="888">
                  <c:v>11.825903418083</c:v>
                </c:pt>
                <c:pt idx="889">
                  <c:v>11.82977712873965</c:v>
                </c:pt>
                <c:pt idx="890">
                  <c:v>11.83357566020661</c:v>
                </c:pt>
                <c:pt idx="891">
                  <c:v>11.83730016885952</c:v>
                </c:pt>
                <c:pt idx="892">
                  <c:v>11.84095180162624</c:v>
                </c:pt>
                <c:pt idx="893">
                  <c:v>11.84453169581566</c:v>
                </c:pt>
                <c:pt idx="894">
                  <c:v>11.84804097895589</c:v>
                </c:pt>
                <c:pt idx="895">
                  <c:v>11.85148076864136</c:v>
                </c:pt>
                <c:pt idx="896">
                  <c:v>11.854852172389</c:v>
                </c:pt>
                <c:pt idx="897">
                  <c:v>11.8581562875031</c:v>
                </c:pt>
                <c:pt idx="898">
                  <c:v>11.86139420094876</c:v>
                </c:pt>
                <c:pt idx="899">
                  <c:v>11.86456698923391</c:v>
                </c:pt>
                <c:pt idx="900">
                  <c:v>11.86767571829934</c:v>
                </c:pt>
                <c:pt idx="901">
                  <c:v>11.87072144341709</c:v>
                </c:pt>
                <c:pt idx="902">
                  <c:v>11.8737052090966</c:v>
                </c:pt>
                <c:pt idx="903">
                  <c:v>11.87662804899862</c:v>
                </c:pt>
                <c:pt idx="904">
                  <c:v>11.87949098585675</c:v>
                </c:pt>
                <c:pt idx="905">
                  <c:v>11.88229503140635</c:v>
                </c:pt>
                <c:pt idx="906">
                  <c:v>11.88504118632065</c:v>
                </c:pt>
                <c:pt idx="907">
                  <c:v>11.88773044015391</c:v>
                </c:pt>
                <c:pt idx="908">
                  <c:v>11.8903637712915</c:v>
                </c:pt>
                <c:pt idx="909">
                  <c:v>11.89294214690656</c:v>
                </c:pt>
                <c:pt idx="910">
                  <c:v>11.89546652292332</c:v>
                </c:pt>
                <c:pt idx="911">
                  <c:v>11.89793784398662</c:v>
                </c:pt>
                <c:pt idx="912">
                  <c:v>11.9003570434377</c:v>
                </c:pt>
                <c:pt idx="913">
                  <c:v>11.90272504329588</c:v>
                </c:pt>
                <c:pt idx="914">
                  <c:v>11.90504275424622</c:v>
                </c:pt>
                <c:pt idx="915">
                  <c:v>11.90731107563262</c:v>
                </c:pt>
                <c:pt idx="916">
                  <c:v>11.90953089545655</c:v>
                </c:pt>
                <c:pt idx="917">
                  <c:v>11.911703090381</c:v>
                </c:pt>
                <c:pt idx="918">
                  <c:v>11.91382852573962</c:v>
                </c:pt>
                <c:pt idx="919">
                  <c:v>11.91590805555083</c:v>
                </c:pt>
                <c:pt idx="920">
                  <c:v>11.91794252253668</c:v>
                </c:pt>
                <c:pt idx="921">
                  <c:v>11.91993275814643</c:v>
                </c:pt>
                <c:pt idx="922">
                  <c:v>11.92187958258452</c:v>
                </c:pt>
                <c:pt idx="923">
                  <c:v>11.92378380484301</c:v>
                </c:pt>
                <c:pt idx="924">
                  <c:v>11.92564622273802</c:v>
                </c:pt>
                <c:pt idx="925">
                  <c:v>11.92746762295033</c:v>
                </c:pt>
                <c:pt idx="926">
                  <c:v>11.92924878106975</c:v>
                </c:pt>
                <c:pt idx="927">
                  <c:v>11.93099046164325</c:v>
                </c:pt>
                <c:pt idx="928">
                  <c:v>11.93269341822662</c:v>
                </c:pt>
                <c:pt idx="929">
                  <c:v>11.93435839343961</c:v>
                </c:pt>
                <c:pt idx="930">
                  <c:v>11.9359861190243</c:v>
                </c:pt>
                <c:pt idx="931">
                  <c:v>11.93757731590662</c:v>
                </c:pt>
                <c:pt idx="932">
                  <c:v>11.9391326942609</c:v>
                </c:pt>
                <c:pt idx="933">
                  <c:v>11.94065295357724</c:v>
                </c:pt>
                <c:pt idx="934">
                  <c:v>11.94213878273166</c:v>
                </c:pt>
                <c:pt idx="935">
                  <c:v>11.94359086005888</c:v>
                </c:pt>
                <c:pt idx="936">
                  <c:v>11.94500985342748</c:v>
                </c:pt>
                <c:pt idx="937">
                  <c:v>11.94639642031754</c:v>
                </c:pt>
                <c:pt idx="938">
                  <c:v>11.94775120790043</c:v>
                </c:pt>
                <c:pt idx="939">
                  <c:v>11.9490748531208</c:v>
                </c:pt>
                <c:pt idx="940">
                  <c:v>11.95036798278043</c:v>
                </c:pt>
                <c:pt idx="941">
                  <c:v>11.9516312136242</c:v>
                </c:pt>
                <c:pt idx="942">
                  <c:v>11.95286515242756</c:v>
                </c:pt>
                <c:pt idx="943">
                  <c:v>11.95407039608595</c:v>
                </c:pt>
                <c:pt idx="944">
                  <c:v>11.95524753170558</c:v>
                </c:pt>
                <c:pt idx="945">
                  <c:v>11.95639713669576</c:v>
                </c:pt>
                <c:pt idx="946">
                  <c:v>11.95751977886263</c:v>
                </c:pt>
                <c:pt idx="947">
                  <c:v>11.95861601650406</c:v>
                </c:pt>
                <c:pt idx="948">
                  <c:v>11.95968639850586</c:v>
                </c:pt>
                <c:pt idx="949">
                  <c:v>11.96073146443892</c:v>
                </c:pt>
                <c:pt idx="950">
                  <c:v>11.96175174465751</c:v>
                </c:pt>
                <c:pt idx="951">
                  <c:v>11.96274776039834</c:v>
                </c:pt>
                <c:pt idx="952">
                  <c:v>11.96372002388052</c:v>
                </c:pt>
                <c:pt idx="953">
                  <c:v>11.96466903840632</c:v>
                </c:pt>
                <c:pt idx="954">
                  <c:v>11.96559529846243</c:v>
                </c:pt>
                <c:pt idx="955">
                  <c:v>11.966499289822</c:v>
                </c:pt>
                <c:pt idx="956">
                  <c:v>11.96738148964702</c:v>
                </c:pt>
                <c:pt idx="957">
                  <c:v>11.96824236659133</c:v>
                </c:pt>
                <c:pt idx="958">
                  <c:v>11.96908238090382</c:v>
                </c:pt>
                <c:pt idx="959">
                  <c:v>11.96990198453204</c:v>
                </c:pt>
                <c:pt idx="960">
                  <c:v>11.97070162122606</c:v>
                </c:pt>
                <c:pt idx="961">
                  <c:v>11.97148172664245</c:v>
                </c:pt>
                <c:pt idx="962">
                  <c:v>11.97224272844844</c:v>
                </c:pt>
                <c:pt idx="963">
                  <c:v>11.97298504642608</c:v>
                </c:pt>
                <c:pt idx="964">
                  <c:v>11.9737090925765</c:v>
                </c:pt>
                <c:pt idx="965">
                  <c:v>11.97441527122397</c:v>
                </c:pt>
                <c:pt idx="966">
                  <c:v>11.9751039791201</c:v>
                </c:pt>
                <c:pt idx="967">
                  <c:v>11.97577560554756</c:v>
                </c:pt>
                <c:pt idx="968">
                  <c:v>11.97643053242397</c:v>
                </c:pt>
                <c:pt idx="969">
                  <c:v>11.97706913440526</c:v>
                </c:pt>
                <c:pt idx="970">
                  <c:v>11.97769177898885</c:v>
                </c:pt>
                <c:pt idx="971">
                  <c:v>11.97829882661654</c:v>
                </c:pt>
                <c:pt idx="972">
                  <c:v>11.978890630777</c:v>
                </c:pt>
                <c:pt idx="973">
                  <c:v>11.97946753810777</c:v>
                </c:pt>
                <c:pt idx="974">
                  <c:v>11.98002988849697</c:v>
                </c:pt>
                <c:pt idx="975">
                  <c:v>11.98057801518441</c:v>
                </c:pt>
                <c:pt idx="976">
                  <c:v>11.98111224486225</c:v>
                </c:pt>
                <c:pt idx="977">
                  <c:v>11.98163289777503</c:v>
                </c:pt>
                <c:pt idx="978">
                  <c:v>11.98214028781927</c:v>
                </c:pt>
                <c:pt idx="979">
                  <c:v>11.98263472264231</c:v>
                </c:pt>
                <c:pt idx="980">
                  <c:v>11.98311650374064</c:v>
                </c:pt>
                <c:pt idx="981">
                  <c:v>11.98358592655747</c:v>
                </c:pt>
                <c:pt idx="982">
                  <c:v>11.98404328057973</c:v>
                </c:pt>
                <c:pt idx="983">
                  <c:v>11.98448884943426</c:v>
                </c:pt>
                <c:pt idx="984">
                  <c:v>11.98492291098331</c:v>
                </c:pt>
                <c:pt idx="985">
                  <c:v>11.98534573741935</c:v>
                </c:pt>
                <c:pt idx="986">
                  <c:v>11.98575759535902</c:v>
                </c:pt>
                <c:pt idx="987">
                  <c:v>11.98615874593637</c:v>
                </c:pt>
                <c:pt idx="988">
                  <c:v>11.98654944489525</c:v>
                </c:pt>
                <c:pt idx="989">
                  <c:v>11.98692994268087</c:v>
                </c:pt>
                <c:pt idx="990">
                  <c:v>11.98730048453065</c:v>
                </c:pt>
                <c:pt idx="991">
                  <c:v>11.9876613105641</c:v>
                </c:pt>
                <c:pt idx="992">
                  <c:v>11.98801265587177</c:v>
                </c:pt>
                <c:pt idx="993">
                  <c:v>11.98835475060367</c:v>
                </c:pt>
                <c:pt idx="994">
                  <c:v>11.9886878200564</c:v>
                </c:pt>
                <c:pt idx="995">
                  <c:v>11.98901208475958</c:v>
                </c:pt>
                <c:pt idx="996">
                  <c:v>11.98932776056156</c:v>
                </c:pt>
                <c:pt idx="997">
                  <c:v>11.98963505871386</c:v>
                </c:pt>
                <c:pt idx="998">
                  <c:v>11.98993418595497</c:v>
                </c:pt>
                <c:pt idx="999">
                  <c:v>11.99022534459316</c:v>
                </c:pt>
                <c:pt idx="1000">
                  <c:v>11.99050873258837</c:v>
                </c:pt>
                <c:pt idx="1001">
                  <c:v>11.99078454363315</c:v>
                </c:pt>
                <c:pt idx="1002">
                  <c:v>11.99105296723271</c:v>
                </c:pt>
                <c:pt idx="1003">
                  <c:v>11.99131418878404</c:v>
                </c:pt>
                <c:pt idx="1004">
                  <c:v>11.99156838965406</c:v>
                </c:pt>
                <c:pt idx="1005">
                  <c:v>11.99181574725691</c:v>
                </c:pt>
                <c:pt idx="1006">
                  <c:v>11.9920564351302</c:v>
                </c:pt>
                <c:pt idx="1007">
                  <c:v>11.9922906230104</c:v>
                </c:pt>
                <c:pt idx="1008">
                  <c:v>11.99251847690737</c:v>
                </c:pt>
                <c:pt idx="1009">
                  <c:v>11.99274015917778</c:v>
                </c:pt>
                <c:pt idx="1010">
                  <c:v>11.99295582859774</c:v>
                </c:pt>
                <c:pt idx="1011">
                  <c:v>11.99316564043445</c:v>
                </c:pt>
                <c:pt idx="1012">
                  <c:v>11.99336974651698</c:v>
                </c:pt>
                <c:pt idx="1013">
                  <c:v>11.99356829530606</c:v>
                </c:pt>
                <c:pt idx="1014">
                  <c:v>11.99376143196298</c:v>
                </c:pt>
                <c:pt idx="1015">
                  <c:v>11.99394929841764</c:v>
                </c:pt>
                <c:pt idx="1016">
                  <c:v>11.99413203343556</c:v>
                </c:pt>
                <c:pt idx="1017">
                  <c:v>11.9943097726842</c:v>
                </c:pt>
                <c:pt idx="1018">
                  <c:v>11.99448264879816</c:v>
                </c:pt>
                <c:pt idx="1019">
                  <c:v>11.99465079144362</c:v>
                </c:pt>
                <c:pt idx="1020">
                  <c:v>11.99481432738192</c:v>
                </c:pt>
                <c:pt idx="1021">
                  <c:v>11.99497338053215</c:v>
                </c:pt>
                <c:pt idx="1022">
                  <c:v>11.99512807203305</c:v>
                </c:pt>
                <c:pt idx="1023">
                  <c:v>11.99527852030386</c:v>
                </c:pt>
                <c:pt idx="1024">
                  <c:v>11.99542484110445</c:v>
                </c:pt>
                <c:pt idx="1025">
                  <c:v>11.99556714759458</c:v>
                </c:pt>
                <c:pt idx="1026">
                  <c:v>11.99570555039232</c:v>
                </c:pt>
                <c:pt idx="1027">
                  <c:v>11.99584015763162</c:v>
                </c:pt>
                <c:pt idx="1028">
                  <c:v>11.99597107501912</c:v>
                </c:pt>
                <c:pt idx="1029">
                  <c:v>11.99609840589016</c:v>
                </c:pt>
                <c:pt idx="1030">
                  <c:v>11.9962222512639</c:v>
                </c:pt>
                <c:pt idx="1031">
                  <c:v>11.99634270989773</c:v>
                </c:pt>
                <c:pt idx="1032">
                  <c:v>11.996459878341</c:v>
                </c:pt>
                <c:pt idx="1033">
                  <c:v>11.99657385098775</c:v>
                </c:pt>
                <c:pt idx="1034">
                  <c:v>11.99668472012892</c:v>
                </c:pt>
                <c:pt idx="1035">
                  <c:v>11.9967925760037</c:v>
                </c:pt>
                <c:pt idx="1036">
                  <c:v>11.99689750685012</c:v>
                </c:pt>
                <c:pt idx="1037">
                  <c:v>11.99699959895508</c:v>
                </c:pt>
                <c:pt idx="1038">
                  <c:v>11.9970989367035</c:v>
                </c:pt>
                <c:pt idx="1039">
                  <c:v>11.9971956026268</c:v>
                </c:pt>
                <c:pt idx="1040">
                  <c:v>11.99728967745083</c:v>
                </c:pt>
                <c:pt idx="1041">
                  <c:v>11.99738124014304</c:v>
                </c:pt>
                <c:pt idx="1042">
                  <c:v>11.99747036795888</c:v>
                </c:pt>
                <c:pt idx="1043">
                  <c:v>11.99755713648776</c:v>
                </c:pt>
                <c:pt idx="1044">
                  <c:v>11.99764161969822</c:v>
                </c:pt>
                <c:pt idx="1045">
                  <c:v>11.99772388998258</c:v>
                </c:pt>
                <c:pt idx="1046">
                  <c:v>11.99780401820091</c:v>
                </c:pt>
                <c:pt idx="1047">
                  <c:v>11.99788207372437</c:v>
                </c:pt>
                <c:pt idx="1048">
                  <c:v>11.99795812447811</c:v>
                </c:pt>
                <c:pt idx="1049">
                  <c:v>11.99803223698348</c:v>
                </c:pt>
                <c:pt idx="1050">
                  <c:v>11.99810447639966</c:v>
                </c:pt>
                <c:pt idx="1051">
                  <c:v>11.99817490656485</c:v>
                </c:pt>
                <c:pt idx="1052">
                  <c:v>11.99824359003684</c:v>
                </c:pt>
                <c:pt idx="1053">
                  <c:v>11.9983105881331</c:v>
                </c:pt>
                <c:pt idx="1054">
                  <c:v>11.99837596097036</c:v>
                </c:pt>
                <c:pt idx="1055">
                  <c:v>11.99843976750367</c:v>
                </c:pt>
                <c:pt idx="1056">
                  <c:v>11.99850206556501</c:v>
                </c:pt>
                <c:pt idx="1057">
                  <c:v>11.99856291190143</c:v>
                </c:pt>
                <c:pt idx="1058">
                  <c:v>11.99862236221273</c:v>
                </c:pt>
                <c:pt idx="1059">
                  <c:v>11.9986804711887</c:v>
                </c:pt>
                <c:pt idx="1060">
                  <c:v>11.9987372925459</c:v>
                </c:pt>
                <c:pt idx="1061">
                  <c:v>11.99879287906412</c:v>
                </c:pt>
                <c:pt idx="1062">
                  <c:v>11.99884728262235</c:v>
                </c:pt>
                <c:pt idx="1063">
                  <c:v>11.9989005542344</c:v>
                </c:pt>
                <c:pt idx="1064">
                  <c:v>11.99895274408411</c:v>
                </c:pt>
                <c:pt idx="1065">
                  <c:v>11.99900390156036</c:v>
                </c:pt>
                <c:pt idx="1066">
                  <c:v>11.99905407529146</c:v>
                </c:pt>
                <c:pt idx="1067">
                  <c:v>11.99910331317943</c:v>
                </c:pt>
                <c:pt idx="1068">
                  <c:v>11.99915166243395</c:v>
                </c:pt>
                <c:pt idx="1069">
                  <c:v>11.99919916960584</c:v>
                </c:pt>
                <c:pt idx="1070">
                  <c:v>11.99924588062048</c:v>
                </c:pt>
                <c:pt idx="1071">
                  <c:v>11.99929184081074</c:v>
                </c:pt>
                <c:pt idx="1072">
                  <c:v>11.99933709494984</c:v>
                </c:pt>
                <c:pt idx="1073">
                  <c:v>11.99938168728377</c:v>
                </c:pt>
                <c:pt idx="1074">
                  <c:v>11.9994256615637</c:v>
                </c:pt>
                <c:pt idx="1075">
                  <c:v>11.9994690610779</c:v>
                </c:pt>
                <c:pt idx="1076">
                  <c:v>11.99951192868376</c:v>
                </c:pt>
                <c:pt idx="1077">
                  <c:v>11.99955430683933</c:v>
                </c:pt>
                <c:pt idx="1078">
                  <c:v>11.9995962376349</c:v>
                </c:pt>
                <c:pt idx="1079">
                  <c:v>11.99963776282426</c:v>
                </c:pt>
                <c:pt idx="1080">
                  <c:v>11.99967892385595</c:v>
                </c:pt>
                <c:pt idx="1081">
                  <c:v>11.99971976190427</c:v>
                </c:pt>
                <c:pt idx="1082">
                  <c:v>11.9997603179002</c:v>
                </c:pt>
                <c:pt idx="1083">
                  <c:v>11.99980063256218</c:v>
                </c:pt>
                <c:pt idx="1084">
                  <c:v>11.99984074642695</c:v>
                </c:pt>
                <c:pt idx="1085">
                  <c:v>11.99988069988007</c:v>
                </c:pt>
                <c:pt idx="1086">
                  <c:v>11.99992053318654</c:v>
                </c:pt>
                <c:pt idx="1087">
                  <c:v>11.99996028652137</c:v>
                </c:pt>
                <c:pt idx="1088">
                  <c:v>12.0</c:v>
                </c:pt>
              </c:numCache>
            </c:numRef>
          </c:xVal>
          <c:yVal>
            <c:numRef>
              <c:f>'[Ti-Al 850C 600h-data.xls]Sheet1'!$B$2:$B$1090</c:f>
              <c:numCache>
                <c:formatCode>General</c:formatCode>
                <c:ptCount val="1089"/>
                <c:pt idx="0">
                  <c:v>1.23770562538057E-17</c:v>
                </c:pt>
                <c:pt idx="1">
                  <c:v>1.23692482536645E-17</c:v>
                </c:pt>
                <c:pt idx="2">
                  <c:v>1.23614439521996E-17</c:v>
                </c:pt>
                <c:pt idx="3">
                  <c:v>1.23536427158027E-17</c:v>
                </c:pt>
                <c:pt idx="4">
                  <c:v>1.23458439121069E-17</c:v>
                </c:pt>
                <c:pt idx="5">
                  <c:v>1.2338045655616E-17</c:v>
                </c:pt>
                <c:pt idx="6">
                  <c:v>1.23302457193817E-17</c:v>
                </c:pt>
                <c:pt idx="7">
                  <c:v>1.23224434359262E-17</c:v>
                </c:pt>
                <c:pt idx="8">
                  <c:v>1.23146381765767E-17</c:v>
                </c:pt>
                <c:pt idx="9">
                  <c:v>1.23068293126119E-17</c:v>
                </c:pt>
                <c:pt idx="10">
                  <c:v>1.2299016215285E-17</c:v>
                </c:pt>
                <c:pt idx="11">
                  <c:v>1.2291198255845E-17</c:v>
                </c:pt>
                <c:pt idx="12">
                  <c:v>1.22833748055604E-17</c:v>
                </c:pt>
                <c:pt idx="13">
                  <c:v>1.22755452176092E-17</c:v>
                </c:pt>
                <c:pt idx="14">
                  <c:v>1.22677087516039E-17</c:v>
                </c:pt>
                <c:pt idx="15">
                  <c:v>1.2259864763022E-17</c:v>
                </c:pt>
                <c:pt idx="16">
                  <c:v>1.2252012622957E-17</c:v>
                </c:pt>
                <c:pt idx="17">
                  <c:v>1.22441517025612E-17</c:v>
                </c:pt>
                <c:pt idx="18">
                  <c:v>1.22362813730719E-17</c:v>
                </c:pt>
                <c:pt idx="19">
                  <c:v>1.22284010058314E-17</c:v>
                </c:pt>
                <c:pt idx="20">
                  <c:v>1.22205099723095E-17</c:v>
                </c:pt>
                <c:pt idx="21">
                  <c:v>1.22126076441257E-17</c:v>
                </c:pt>
                <c:pt idx="22">
                  <c:v>1.22046933930689E-17</c:v>
                </c:pt>
                <c:pt idx="23">
                  <c:v>1.21967665911234E-17</c:v>
                </c:pt>
                <c:pt idx="24">
                  <c:v>1.21888266186668E-17</c:v>
                </c:pt>
                <c:pt idx="25">
                  <c:v>1.21808730443749E-17</c:v>
                </c:pt>
                <c:pt idx="26">
                  <c:v>1.21729053349384E-17</c:v>
                </c:pt>
                <c:pt idx="27">
                  <c:v>1.21649228650275E-17</c:v>
                </c:pt>
                <c:pt idx="28">
                  <c:v>1.21569249793656E-17</c:v>
                </c:pt>
                <c:pt idx="29">
                  <c:v>1.21489110239313E-17</c:v>
                </c:pt>
                <c:pt idx="30">
                  <c:v>1.21408803744052E-17</c:v>
                </c:pt>
                <c:pt idx="31">
                  <c:v>1.21328323951127E-17</c:v>
                </c:pt>
                <c:pt idx="32">
                  <c:v>1.21247664028023E-17</c:v>
                </c:pt>
                <c:pt idx="33">
                  <c:v>1.21166817547228E-17</c:v>
                </c:pt>
                <c:pt idx="34">
                  <c:v>1.21085778279235E-17</c:v>
                </c:pt>
                <c:pt idx="35">
                  <c:v>1.21004539999719E-17</c:v>
                </c:pt>
                <c:pt idx="36">
                  <c:v>1.20923096489737E-17</c:v>
                </c:pt>
                <c:pt idx="37">
                  <c:v>1.20841441535959E-17</c:v>
                </c:pt>
                <c:pt idx="38">
                  <c:v>1.20759568930846E-17</c:v>
                </c:pt>
                <c:pt idx="39">
                  <c:v>1.20677472472881E-17</c:v>
                </c:pt>
                <c:pt idx="40">
                  <c:v>1.20595147341447E-17</c:v>
                </c:pt>
                <c:pt idx="41">
                  <c:v>1.20512588748492E-17</c:v>
                </c:pt>
                <c:pt idx="42">
                  <c:v>1.20429790543739E-17</c:v>
                </c:pt>
                <c:pt idx="43">
                  <c:v>1.20346746577317E-17</c:v>
                </c:pt>
                <c:pt idx="44">
                  <c:v>1.20263450707628E-17</c:v>
                </c:pt>
                <c:pt idx="45">
                  <c:v>1.20179896801553E-17</c:v>
                </c:pt>
                <c:pt idx="46">
                  <c:v>1.20096078734662E-17</c:v>
                </c:pt>
                <c:pt idx="47">
                  <c:v>1.20011990391395E-17</c:v>
                </c:pt>
                <c:pt idx="48">
                  <c:v>1.19927625665291E-17</c:v>
                </c:pt>
                <c:pt idx="49">
                  <c:v>1.1984297845916E-17</c:v>
                </c:pt>
                <c:pt idx="50">
                  <c:v>1.19758042685312E-17</c:v>
                </c:pt>
                <c:pt idx="51">
                  <c:v>1.19672812627637E-17</c:v>
                </c:pt>
                <c:pt idx="52">
                  <c:v>1.19587284035794E-17</c:v>
                </c:pt>
                <c:pt idx="53">
                  <c:v>1.1950145088524E-17</c:v>
                </c:pt>
                <c:pt idx="54">
                  <c:v>1.19415307229964E-17</c:v>
                </c:pt>
                <c:pt idx="55">
                  <c:v>1.19328847422477E-17</c:v>
                </c:pt>
                <c:pt idx="56">
                  <c:v>1.19242065575826E-17</c:v>
                </c:pt>
                <c:pt idx="57">
                  <c:v>1.19154955707347E-17</c:v>
                </c:pt>
                <c:pt idx="58">
                  <c:v>1.19067512218408E-17</c:v>
                </c:pt>
                <c:pt idx="59">
                  <c:v>1.18979729874304E-17</c:v>
                </c:pt>
                <c:pt idx="60">
                  <c:v>1.18891602742309E-17</c:v>
                </c:pt>
                <c:pt idx="61">
                  <c:v>1.18803124902907E-17</c:v>
                </c:pt>
                <c:pt idx="62">
                  <c:v>1.18714290450025E-17</c:v>
                </c:pt>
                <c:pt idx="63">
                  <c:v>1.18625093491202E-17</c:v>
                </c:pt>
                <c:pt idx="64">
                  <c:v>1.18535528147789E-17</c:v>
                </c:pt>
                <c:pt idx="65">
                  <c:v>1.18445588555148E-17</c:v>
                </c:pt>
                <c:pt idx="66">
                  <c:v>1.18355268971268E-17</c:v>
                </c:pt>
                <c:pt idx="67">
                  <c:v>1.18264565280818E-17</c:v>
                </c:pt>
                <c:pt idx="68">
                  <c:v>1.18173472041216E-17</c:v>
                </c:pt>
                <c:pt idx="69">
                  <c:v>1.18081983474119E-17</c:v>
                </c:pt>
                <c:pt idx="70">
                  <c:v>1.17990093816966E-17</c:v>
                </c:pt>
                <c:pt idx="71">
                  <c:v>1.1789779732318E-17</c:v>
                </c:pt>
                <c:pt idx="72">
                  <c:v>1.1780508826234E-17</c:v>
                </c:pt>
                <c:pt idx="73">
                  <c:v>1.17711960920382E-17</c:v>
                </c:pt>
                <c:pt idx="74">
                  <c:v>1.17618409599787E-17</c:v>
                </c:pt>
                <c:pt idx="75">
                  <c:v>1.17524428619762E-17</c:v>
                </c:pt>
                <c:pt idx="76">
                  <c:v>1.17430012316443E-17</c:v>
                </c:pt>
                <c:pt idx="77">
                  <c:v>1.17335155043082E-17</c:v>
                </c:pt>
                <c:pt idx="78">
                  <c:v>1.1723985200991E-17</c:v>
                </c:pt>
                <c:pt idx="79">
                  <c:v>1.17144098440251E-17</c:v>
                </c:pt>
                <c:pt idx="80">
                  <c:v>1.17047888763877E-17</c:v>
                </c:pt>
                <c:pt idx="81">
                  <c:v>1.16951217712597E-17</c:v>
                </c:pt>
                <c:pt idx="82">
                  <c:v>1.16854080516505E-17</c:v>
                </c:pt>
                <c:pt idx="83">
                  <c:v>1.16756471675553E-17</c:v>
                </c:pt>
                <c:pt idx="84">
                  <c:v>1.16658385709062E-17</c:v>
                </c:pt>
                <c:pt idx="85">
                  <c:v>1.16559818703351E-17</c:v>
                </c:pt>
                <c:pt idx="86">
                  <c:v>1.16460766069119E-17</c:v>
                </c:pt>
                <c:pt idx="87">
                  <c:v>1.16361222419668E-17</c:v>
                </c:pt>
                <c:pt idx="88">
                  <c:v>1.16261182389138E-17</c:v>
                </c:pt>
                <c:pt idx="89">
                  <c:v>1.16160640632712E-17</c:v>
                </c:pt>
                <c:pt idx="90">
                  <c:v>1.16059591826787E-17</c:v>
                </c:pt>
                <c:pt idx="91">
                  <c:v>1.15958030669155E-17</c:v>
                </c:pt>
                <c:pt idx="92">
                  <c:v>1.15855951879185E-17</c:v>
                </c:pt>
                <c:pt idx="93">
                  <c:v>1.15753351057092E-17</c:v>
                </c:pt>
                <c:pt idx="94">
                  <c:v>1.15650225323701E-17</c:v>
                </c:pt>
                <c:pt idx="95">
                  <c:v>1.15546569841902E-17</c:v>
                </c:pt>
                <c:pt idx="96">
                  <c:v>1.1544237947334E-17</c:v>
                </c:pt>
                <c:pt idx="97">
                  <c:v>1.15337649103188E-17</c:v>
                </c:pt>
                <c:pt idx="98">
                  <c:v>1.152323736403E-17</c:v>
                </c:pt>
                <c:pt idx="99">
                  <c:v>1.15126548017425E-17</c:v>
                </c:pt>
                <c:pt idx="100">
                  <c:v>1.15020167191363E-17</c:v>
                </c:pt>
                <c:pt idx="101">
                  <c:v>1.14913226143148E-17</c:v>
                </c:pt>
                <c:pt idx="102">
                  <c:v>1.14805719878235E-17</c:v>
                </c:pt>
                <c:pt idx="103">
                  <c:v>1.1469764342667E-17</c:v>
                </c:pt>
                <c:pt idx="104">
                  <c:v>1.14588991843293E-17</c:v>
                </c:pt>
                <c:pt idx="105">
                  <c:v>1.14479761410885E-17</c:v>
                </c:pt>
                <c:pt idx="106">
                  <c:v>1.14369947777382E-17</c:v>
                </c:pt>
                <c:pt idx="107">
                  <c:v>1.14259546100318E-17</c:v>
                </c:pt>
                <c:pt idx="108">
                  <c:v>1.14148551744796E-17</c:v>
                </c:pt>
                <c:pt idx="109">
                  <c:v>1.1403696015352E-17</c:v>
                </c:pt>
                <c:pt idx="110">
                  <c:v>1.13924766568746E-17</c:v>
                </c:pt>
                <c:pt idx="111">
                  <c:v>1.13811966283475E-17</c:v>
                </c:pt>
                <c:pt idx="112">
                  <c:v>1.13698557805411E-17</c:v>
                </c:pt>
                <c:pt idx="113">
                  <c:v>1.13584537374354E-17</c:v>
                </c:pt>
                <c:pt idx="114">
                  <c:v>1.13469900404975E-17</c:v>
                </c:pt>
                <c:pt idx="115">
                  <c:v>1.1335464234021E-17</c:v>
                </c:pt>
                <c:pt idx="116">
                  <c:v>1.13238758651422E-17</c:v>
                </c:pt>
                <c:pt idx="117">
                  <c:v>1.13122244838583E-17</c:v>
                </c:pt>
                <c:pt idx="118">
                  <c:v>1.13005096430443E-17</c:v>
                </c:pt>
                <c:pt idx="119">
                  <c:v>1.12887308984711E-17</c:v>
                </c:pt>
                <c:pt idx="120">
                  <c:v>1.12768879993257E-17</c:v>
                </c:pt>
                <c:pt idx="121">
                  <c:v>1.12649811540257E-17</c:v>
                </c:pt>
                <c:pt idx="122">
                  <c:v>1.1253009940201E-17</c:v>
                </c:pt>
                <c:pt idx="123">
                  <c:v>1.12409739386162E-17</c:v>
                </c:pt>
                <c:pt idx="124">
                  <c:v>1.12288727331828E-17</c:v>
                </c:pt>
                <c:pt idx="125">
                  <c:v>1.12167059109775E-17</c:v>
                </c:pt>
                <c:pt idx="126">
                  <c:v>1.12044730622577E-17</c:v>
                </c:pt>
                <c:pt idx="127">
                  <c:v>1.11921737804757E-17</c:v>
                </c:pt>
                <c:pt idx="128">
                  <c:v>1.11798076622976E-17</c:v>
                </c:pt>
                <c:pt idx="129">
                  <c:v>1.11673743076173E-17</c:v>
                </c:pt>
                <c:pt idx="130">
                  <c:v>1.11548733195736E-17</c:v>
                </c:pt>
                <c:pt idx="131">
                  <c:v>1.11423043019518E-17</c:v>
                </c:pt>
                <c:pt idx="132">
                  <c:v>1.11296666988788E-17</c:v>
                </c:pt>
                <c:pt idx="133">
                  <c:v>1.11169600351686E-17</c:v>
                </c:pt>
                <c:pt idx="134">
                  <c:v>1.11041839231174E-17</c:v>
                </c:pt>
                <c:pt idx="135">
                  <c:v>1.10913381805736E-17</c:v>
                </c:pt>
                <c:pt idx="136">
                  <c:v>1.10784226931042E-17</c:v>
                </c:pt>
                <c:pt idx="137">
                  <c:v>1.10654371062307E-17</c:v>
                </c:pt>
                <c:pt idx="138">
                  <c:v>1.10523810633733E-17</c:v>
                </c:pt>
                <c:pt idx="139">
                  <c:v>1.10392543592829E-17</c:v>
                </c:pt>
                <c:pt idx="140">
                  <c:v>1.1026056722404E-17</c:v>
                </c:pt>
                <c:pt idx="141">
                  <c:v>1.1012787800165E-17</c:v>
                </c:pt>
                <c:pt idx="142">
                  <c:v>1.09994472435136E-17</c:v>
                </c:pt>
                <c:pt idx="143">
                  <c:v>1.09860347069279E-17</c:v>
                </c:pt>
                <c:pt idx="144">
                  <c:v>1.09725498484357E-17</c:v>
                </c:pt>
                <c:pt idx="145">
                  <c:v>1.09589923296297E-17</c:v>
                </c:pt>
                <c:pt idx="146">
                  <c:v>1.09453618156853E-17</c:v>
                </c:pt>
                <c:pt idx="147">
                  <c:v>1.09316581320632E-17</c:v>
                </c:pt>
                <c:pt idx="148">
                  <c:v>1.0917883663267E-17</c:v>
                </c:pt>
                <c:pt idx="149">
                  <c:v>1.09040381527018E-17</c:v>
                </c:pt>
                <c:pt idx="150">
                  <c:v>1.08901213229662E-17</c:v>
                </c:pt>
                <c:pt idx="151">
                  <c:v>1.08761329006288E-17</c:v>
                </c:pt>
                <c:pt idx="152">
                  <c:v>1.0862072616239E-17</c:v>
                </c:pt>
                <c:pt idx="153">
                  <c:v>1.0847940204334E-17</c:v>
                </c:pt>
                <c:pt idx="154">
                  <c:v>1.08337354034488E-17</c:v>
                </c:pt>
                <c:pt idx="155">
                  <c:v>1.08194579561247E-17</c:v>
                </c:pt>
                <c:pt idx="156">
                  <c:v>1.08051076089186E-17</c:v>
                </c:pt>
                <c:pt idx="157">
                  <c:v>1.07906841124112E-17</c:v>
                </c:pt>
                <c:pt idx="158">
                  <c:v>1.07761872212177E-17</c:v>
                </c:pt>
                <c:pt idx="159">
                  <c:v>1.07616158921879E-17</c:v>
                </c:pt>
                <c:pt idx="160">
                  <c:v>1.07469683521946E-17</c:v>
                </c:pt>
                <c:pt idx="161">
                  <c:v>1.07322443346164E-17</c:v>
                </c:pt>
                <c:pt idx="162">
                  <c:v>1.07174435917143E-17</c:v>
                </c:pt>
                <c:pt idx="163">
                  <c:v>1.07025659185315E-17</c:v>
                </c:pt>
                <c:pt idx="164">
                  <c:v>1.06876110752509E-17</c:v>
                </c:pt>
                <c:pt idx="165">
                  <c:v>1.06725788121219E-17</c:v>
                </c:pt>
                <c:pt idx="166">
                  <c:v>1.06574696838895E-17</c:v>
                </c:pt>
                <c:pt idx="167">
                  <c:v>1.06422855788313E-17</c:v>
                </c:pt>
                <c:pt idx="168">
                  <c:v>1.06270263000746E-17</c:v>
                </c:pt>
                <c:pt idx="169">
                  <c:v>1.06116916549402E-17</c:v>
                </c:pt>
                <c:pt idx="170">
                  <c:v>1.05962814549516E-17</c:v>
                </c:pt>
                <c:pt idx="171">
                  <c:v>1.05807955158442E-17</c:v>
                </c:pt>
                <c:pt idx="172">
                  <c:v>1.05652336575737E-17</c:v>
                </c:pt>
                <c:pt idx="173">
                  <c:v>1.05495957043259E-17</c:v>
                </c:pt>
                <c:pt idx="174">
                  <c:v>1.0533881484526E-17</c:v>
                </c:pt>
                <c:pt idx="175">
                  <c:v>1.0518092075059E-17</c:v>
                </c:pt>
                <c:pt idx="176">
                  <c:v>1.05022285922767E-17</c:v>
                </c:pt>
                <c:pt idx="177">
                  <c:v>1.0486290937134E-17</c:v>
                </c:pt>
                <c:pt idx="178">
                  <c:v>1.04702789876649E-17</c:v>
                </c:pt>
                <c:pt idx="179">
                  <c:v>1.04541926262496E-17</c:v>
                </c:pt>
                <c:pt idx="180">
                  <c:v>1.04380317396191E-17</c:v>
                </c:pt>
                <c:pt idx="181">
                  <c:v>1.04217962188568E-17</c:v>
                </c:pt>
                <c:pt idx="182">
                  <c:v>1.04054859594034E-17</c:v>
                </c:pt>
                <c:pt idx="183">
                  <c:v>1.03891008610591E-17</c:v>
                </c:pt>
                <c:pt idx="184">
                  <c:v>1.03726408279876E-17</c:v>
                </c:pt>
                <c:pt idx="185">
                  <c:v>1.03561057687201E-17</c:v>
                </c:pt>
                <c:pt idx="186">
                  <c:v>1.03394955959456E-17</c:v>
                </c:pt>
                <c:pt idx="187">
                  <c:v>1.03228095737727E-17</c:v>
                </c:pt>
                <c:pt idx="188">
                  <c:v>1.03060471224116E-17</c:v>
                </c:pt>
                <c:pt idx="189">
                  <c:v>1.0289208154076E-17</c:v>
                </c:pt>
                <c:pt idx="190">
                  <c:v>1.02722925261508E-17</c:v>
                </c:pt>
                <c:pt idx="191">
                  <c:v>1.02552998907207E-17</c:v>
                </c:pt>
                <c:pt idx="192">
                  <c:v>1.02454325914604E-17</c:v>
                </c:pt>
                <c:pt idx="193">
                  <c:v>1.02355353313044E-17</c:v>
                </c:pt>
                <c:pt idx="194">
                  <c:v>1.02256080629055E-17</c:v>
                </c:pt>
                <c:pt idx="195">
                  <c:v>1.02156507393558E-17</c:v>
                </c:pt>
                <c:pt idx="196">
                  <c:v>1.02056633141892E-17</c:v>
                </c:pt>
                <c:pt idx="197">
                  <c:v>1.0195645741384E-17</c:v>
                </c:pt>
                <c:pt idx="198">
                  <c:v>1.01855979753664E-17</c:v>
                </c:pt>
                <c:pt idx="199">
                  <c:v>1.01755199710116E-17</c:v>
                </c:pt>
                <c:pt idx="200">
                  <c:v>1.0165411683648E-17</c:v>
                </c:pt>
                <c:pt idx="201">
                  <c:v>1.01552730690584E-17</c:v>
                </c:pt>
                <c:pt idx="202">
                  <c:v>1.01451040834844E-17</c:v>
                </c:pt>
                <c:pt idx="203">
                  <c:v>1.01349046836272E-17</c:v>
                </c:pt>
                <c:pt idx="204">
                  <c:v>1.01246748266522E-17</c:v>
                </c:pt>
                <c:pt idx="205">
                  <c:v>1.01144144701897E-17</c:v>
                </c:pt>
                <c:pt idx="206">
                  <c:v>1.01041235723398E-17</c:v>
                </c:pt>
                <c:pt idx="207">
                  <c:v>1.00938020916732E-17</c:v>
                </c:pt>
                <c:pt idx="208">
                  <c:v>1.00834499872351E-17</c:v>
                </c:pt>
                <c:pt idx="209">
                  <c:v>1.0073067218548E-17</c:v>
                </c:pt>
                <c:pt idx="210">
                  <c:v>1.00626537456143E-17</c:v>
                </c:pt>
                <c:pt idx="211">
                  <c:v>1.00522095289179E-17</c:v>
                </c:pt>
                <c:pt idx="212">
                  <c:v>1.00417345294297E-17</c:v>
                </c:pt>
                <c:pt idx="213">
                  <c:v>1.00312287086075E-17</c:v>
                </c:pt>
                <c:pt idx="214">
                  <c:v>1.00206920284016E-17</c:v>
                </c:pt>
                <c:pt idx="215">
                  <c:v>1.00101244512549E-17</c:v>
                </c:pt>
                <c:pt idx="216">
                  <c:v>9.99952594010808E-18</c:v>
                </c:pt>
                <c:pt idx="217">
                  <c:v>9.98889645840134E-18</c:v>
                </c:pt>
                <c:pt idx="218">
                  <c:v>9.97823597007768E-18</c:v>
                </c:pt>
                <c:pt idx="219">
                  <c:v>9.96754443958511E-18</c:v>
                </c:pt>
                <c:pt idx="220">
                  <c:v>9.9568218318814E-18</c:v>
                </c:pt>
                <c:pt idx="221">
                  <c:v>9.94606811243483E-18</c:v>
                </c:pt>
                <c:pt idx="222">
                  <c:v>9.93528324722844E-18</c:v>
                </c:pt>
                <c:pt idx="223">
                  <c:v>9.92446720276272E-18</c:v>
                </c:pt>
                <c:pt idx="224">
                  <c:v>9.91361994605906E-18</c:v>
                </c:pt>
                <c:pt idx="225">
                  <c:v>9.90274144466175E-18</c:v>
                </c:pt>
                <c:pt idx="226">
                  <c:v>9.8918316666422E-18</c:v>
                </c:pt>
                <c:pt idx="227">
                  <c:v>9.88089058060055E-18</c:v>
                </c:pt>
                <c:pt idx="228">
                  <c:v>9.86991815567089E-18</c:v>
                </c:pt>
                <c:pt idx="229">
                  <c:v>9.85891436152199E-18</c:v>
                </c:pt>
                <c:pt idx="230">
                  <c:v>9.84787916836175E-18</c:v>
                </c:pt>
                <c:pt idx="231">
                  <c:v>9.83681254694012E-18</c:v>
                </c:pt>
                <c:pt idx="232">
                  <c:v>9.82571446855232E-18</c:v>
                </c:pt>
                <c:pt idx="233">
                  <c:v>9.81458490504155E-18</c:v>
                </c:pt>
                <c:pt idx="234">
                  <c:v>9.80342382880224E-18</c:v>
                </c:pt>
                <c:pt idx="235">
                  <c:v>9.792231212784E-18</c:v>
                </c:pt>
                <c:pt idx="236">
                  <c:v>9.78100703049387E-18</c:v>
                </c:pt>
                <c:pt idx="237">
                  <c:v>9.76975125599962E-18</c:v>
                </c:pt>
                <c:pt idx="238">
                  <c:v>9.75846386393382E-18</c:v>
                </c:pt>
                <c:pt idx="239">
                  <c:v>9.74714482949614E-18</c:v>
                </c:pt>
                <c:pt idx="240">
                  <c:v>9.7357941284572E-18</c:v>
                </c:pt>
                <c:pt idx="241">
                  <c:v>9.72441173716119E-18</c:v>
                </c:pt>
                <c:pt idx="242">
                  <c:v>9.71299763253054E-18</c:v>
                </c:pt>
                <c:pt idx="243">
                  <c:v>9.70155179206738E-18</c:v>
                </c:pt>
                <c:pt idx="244">
                  <c:v>9.69007419385857E-18</c:v>
                </c:pt>
                <c:pt idx="245">
                  <c:v>9.67856481657748E-18</c:v>
                </c:pt>
                <c:pt idx="246">
                  <c:v>9.66702363948901E-18</c:v>
                </c:pt>
                <c:pt idx="247">
                  <c:v>9.65545064245148E-18</c:v>
                </c:pt>
                <c:pt idx="248">
                  <c:v>9.64384580592142E-18</c:v>
                </c:pt>
                <c:pt idx="249">
                  <c:v>9.63220911095553E-18</c:v>
                </c:pt>
                <c:pt idx="250">
                  <c:v>9.62054053921521E-18</c:v>
                </c:pt>
                <c:pt idx="251">
                  <c:v>9.60884007296994E-18</c:v>
                </c:pt>
                <c:pt idx="252">
                  <c:v>9.59710769509965E-18</c:v>
                </c:pt>
                <c:pt idx="253">
                  <c:v>9.58534338909978E-18</c:v>
                </c:pt>
                <c:pt idx="254">
                  <c:v>9.57354713908413E-18</c:v>
                </c:pt>
                <c:pt idx="255">
                  <c:v>9.56171892978768E-18</c:v>
                </c:pt>
                <c:pt idx="256">
                  <c:v>9.54985874657122E-18</c:v>
                </c:pt>
                <c:pt idx="257">
                  <c:v>9.5379665754245E-18</c:v>
                </c:pt>
                <c:pt idx="258">
                  <c:v>9.52604240296956E-18</c:v>
                </c:pt>
                <c:pt idx="259">
                  <c:v>9.51408621646471E-18</c:v>
                </c:pt>
                <c:pt idx="260">
                  <c:v>9.50209800380783E-18</c:v>
                </c:pt>
                <c:pt idx="261">
                  <c:v>9.49007775354049E-18</c:v>
                </c:pt>
                <c:pt idx="262">
                  <c:v>9.47802545485115E-18</c:v>
                </c:pt>
                <c:pt idx="263">
                  <c:v>9.46594109757871E-18</c:v>
                </c:pt>
                <c:pt idx="264">
                  <c:v>9.45382467221704E-18</c:v>
                </c:pt>
                <c:pt idx="265">
                  <c:v>9.44167616991758E-18</c:v>
                </c:pt>
                <c:pt idx="266">
                  <c:v>9.4294955824942E-18</c:v>
                </c:pt>
                <c:pt idx="267">
                  <c:v>9.41728290242591E-18</c:v>
                </c:pt>
                <c:pt idx="268">
                  <c:v>9.40503812286173E-18</c:v>
                </c:pt>
                <c:pt idx="269">
                  <c:v>9.39276123762323E-18</c:v>
                </c:pt>
                <c:pt idx="270">
                  <c:v>9.38045224120916E-18</c:v>
                </c:pt>
                <c:pt idx="271">
                  <c:v>9.36811112879926E-18</c:v>
                </c:pt>
                <c:pt idx="272">
                  <c:v>9.3557378962582E-18</c:v>
                </c:pt>
                <c:pt idx="273">
                  <c:v>9.34333254013887E-18</c:v>
                </c:pt>
                <c:pt idx="274">
                  <c:v>9.33089505768673E-18</c:v>
                </c:pt>
                <c:pt idx="275">
                  <c:v>9.31842544684382E-18</c:v>
                </c:pt>
                <c:pt idx="276">
                  <c:v>9.30592370625203E-18</c:v>
                </c:pt>
                <c:pt idx="277">
                  <c:v>9.29338983525826E-18</c:v>
                </c:pt>
                <c:pt idx="278">
                  <c:v>9.28082383391691E-18</c:v>
                </c:pt>
                <c:pt idx="279">
                  <c:v>9.26822570299502E-18</c:v>
                </c:pt>
                <c:pt idx="280">
                  <c:v>9.25559544397628E-18</c:v>
                </c:pt>
                <c:pt idx="281">
                  <c:v>9.24293305906382E-18</c:v>
                </c:pt>
                <c:pt idx="282">
                  <c:v>9.23023855118578E-18</c:v>
                </c:pt>
                <c:pt idx="283">
                  <c:v>9.21751192399865E-18</c:v>
                </c:pt>
                <c:pt idx="284">
                  <c:v>9.20475318189107E-18</c:v>
                </c:pt>
                <c:pt idx="285">
                  <c:v>9.1919623299889E-18</c:v>
                </c:pt>
                <c:pt idx="286">
                  <c:v>9.17913937415856E-18</c:v>
                </c:pt>
                <c:pt idx="287">
                  <c:v>9.16628432101146E-18</c:v>
                </c:pt>
                <c:pt idx="288">
                  <c:v>9.15339717790796E-18</c:v>
                </c:pt>
                <c:pt idx="289">
                  <c:v>9.14047795296207E-18</c:v>
                </c:pt>
                <c:pt idx="290">
                  <c:v>9.12752665504536E-18</c:v>
                </c:pt>
                <c:pt idx="291">
                  <c:v>9.1145432937911E-18</c:v>
                </c:pt>
                <c:pt idx="292">
                  <c:v>9.10152787959866E-18</c:v>
                </c:pt>
                <c:pt idx="293">
                  <c:v>9.08848042363802E-18</c:v>
                </c:pt>
                <c:pt idx="294">
                  <c:v>9.07540093785377E-18</c:v>
                </c:pt>
                <c:pt idx="295">
                  <c:v>9.06228943496941E-18</c:v>
                </c:pt>
                <c:pt idx="296">
                  <c:v>9.04914592849204E-18</c:v>
                </c:pt>
                <c:pt idx="297">
                  <c:v>9.03597043271633E-18</c:v>
                </c:pt>
                <c:pt idx="298">
                  <c:v>9.02276296272937E-18</c:v>
                </c:pt>
                <c:pt idx="299">
                  <c:v>9.00952353441478E-18</c:v>
                </c:pt>
                <c:pt idx="300">
                  <c:v>8.99625216445718E-18</c:v>
                </c:pt>
                <c:pt idx="301">
                  <c:v>8.98294887034701E-18</c:v>
                </c:pt>
                <c:pt idx="302">
                  <c:v>8.96961367038417E-18</c:v>
                </c:pt>
                <c:pt idx="303">
                  <c:v>8.95624658368338E-18</c:v>
                </c:pt>
                <c:pt idx="304">
                  <c:v>8.9428476301788E-18</c:v>
                </c:pt>
                <c:pt idx="305">
                  <c:v>8.92941683062797E-18</c:v>
                </c:pt>
                <c:pt idx="306">
                  <c:v>8.91595420661617E-18</c:v>
                </c:pt>
                <c:pt idx="307">
                  <c:v>8.90245978056226E-18</c:v>
                </c:pt>
                <c:pt idx="308">
                  <c:v>8.88893357572194E-18</c:v>
                </c:pt>
                <c:pt idx="309">
                  <c:v>8.87537561619327E-18</c:v>
                </c:pt>
                <c:pt idx="310">
                  <c:v>8.86178592692126E-18</c:v>
                </c:pt>
                <c:pt idx="311">
                  <c:v>8.84816453370223E-18</c:v>
                </c:pt>
                <c:pt idx="312">
                  <c:v>8.83451146318854E-18</c:v>
                </c:pt>
                <c:pt idx="313">
                  <c:v>8.82082674289352E-18</c:v>
                </c:pt>
                <c:pt idx="314">
                  <c:v>8.80711040119652E-18</c:v>
                </c:pt>
                <c:pt idx="315">
                  <c:v>8.79336246734706E-18</c:v>
                </c:pt>
                <c:pt idx="316">
                  <c:v>8.7795829714701E-18</c:v>
                </c:pt>
                <c:pt idx="317">
                  <c:v>8.7657719445704E-18</c:v>
                </c:pt>
                <c:pt idx="318">
                  <c:v>8.75192941853873E-18</c:v>
                </c:pt>
                <c:pt idx="319">
                  <c:v>8.73805542615427E-18</c:v>
                </c:pt>
                <c:pt idx="320">
                  <c:v>8.72415000109245E-18</c:v>
                </c:pt>
                <c:pt idx="321">
                  <c:v>8.7102131779276E-18</c:v>
                </c:pt>
                <c:pt idx="322">
                  <c:v>8.69624499213877E-18</c:v>
                </c:pt>
                <c:pt idx="323">
                  <c:v>8.68224548011475E-18</c:v>
                </c:pt>
                <c:pt idx="324">
                  <c:v>8.66821467915931E-18</c:v>
                </c:pt>
                <c:pt idx="325">
                  <c:v>8.65415262749554E-18</c:v>
                </c:pt>
                <c:pt idx="326">
                  <c:v>8.64005936427177E-18</c:v>
                </c:pt>
                <c:pt idx="327">
                  <c:v>8.62593492956535E-18</c:v>
                </c:pt>
                <c:pt idx="328">
                  <c:v>8.61177936438951E-18</c:v>
                </c:pt>
                <c:pt idx="329">
                  <c:v>8.59759271069677E-18</c:v>
                </c:pt>
                <c:pt idx="330">
                  <c:v>8.58337501138532E-18</c:v>
                </c:pt>
                <c:pt idx="331">
                  <c:v>8.5691263103036E-18</c:v>
                </c:pt>
                <c:pt idx="332">
                  <c:v>8.55484665225557E-18</c:v>
                </c:pt>
                <c:pt idx="333">
                  <c:v>8.54053608300612E-18</c:v>
                </c:pt>
                <c:pt idx="334">
                  <c:v>8.52619464928603E-18</c:v>
                </c:pt>
                <c:pt idx="335">
                  <c:v>8.51182239879748E-18</c:v>
                </c:pt>
                <c:pt idx="336">
                  <c:v>8.49741938021936E-18</c:v>
                </c:pt>
                <c:pt idx="337">
                  <c:v>8.48298564321254E-18</c:v>
                </c:pt>
                <c:pt idx="338">
                  <c:v>8.46852123842481E-18</c:v>
                </c:pt>
                <c:pt idx="339">
                  <c:v>8.45402621749716E-18</c:v>
                </c:pt>
                <c:pt idx="340">
                  <c:v>8.43950063306812E-18</c:v>
                </c:pt>
                <c:pt idx="341">
                  <c:v>8.4249445387798E-18</c:v>
                </c:pt>
                <c:pt idx="342">
                  <c:v>8.41035798928369E-18</c:v>
                </c:pt>
                <c:pt idx="343">
                  <c:v>8.3957410402451E-18</c:v>
                </c:pt>
                <c:pt idx="344">
                  <c:v>8.3810937483496E-18</c:v>
                </c:pt>
                <c:pt idx="345">
                  <c:v>8.3664161713078E-18</c:v>
                </c:pt>
                <c:pt idx="346">
                  <c:v>8.35170836786125E-18</c:v>
                </c:pt>
                <c:pt idx="347">
                  <c:v>8.33697039778846E-18</c:v>
                </c:pt>
                <c:pt idx="348">
                  <c:v>8.32220232190983E-18</c:v>
                </c:pt>
                <c:pt idx="349">
                  <c:v>8.307404202093E-18</c:v>
                </c:pt>
                <c:pt idx="350">
                  <c:v>8.2925761012598E-18</c:v>
                </c:pt>
                <c:pt idx="351">
                  <c:v>8.27771808339032E-18</c:v>
                </c:pt>
                <c:pt idx="352">
                  <c:v>8.26283021352981E-18</c:v>
                </c:pt>
                <c:pt idx="353">
                  <c:v>8.24791255779374E-18</c:v>
                </c:pt>
                <c:pt idx="354">
                  <c:v>8.232965183374E-18</c:v>
                </c:pt>
                <c:pt idx="355">
                  <c:v>8.2179881585439E-18</c:v>
                </c:pt>
                <c:pt idx="356">
                  <c:v>8.20298155266502E-18</c:v>
                </c:pt>
                <c:pt idx="357">
                  <c:v>8.18794543619217E-18</c:v>
                </c:pt>
                <c:pt idx="358">
                  <c:v>8.17287988067977E-18</c:v>
                </c:pt>
                <c:pt idx="359">
                  <c:v>8.15778495878688E-18</c:v>
                </c:pt>
                <c:pt idx="360">
                  <c:v>8.14266074428435E-18</c:v>
                </c:pt>
                <c:pt idx="361">
                  <c:v>8.12750731205973E-18</c:v>
                </c:pt>
                <c:pt idx="362">
                  <c:v>8.11232473812366E-18</c:v>
                </c:pt>
                <c:pt idx="363">
                  <c:v>8.09711309961552E-18</c:v>
                </c:pt>
                <c:pt idx="364">
                  <c:v>8.08187247481001E-18</c:v>
                </c:pt>
                <c:pt idx="365">
                  <c:v>8.06660294312219E-18</c:v>
                </c:pt>
                <c:pt idx="366">
                  <c:v>8.05130458511416E-18</c:v>
                </c:pt>
                <c:pt idx="367">
                  <c:v>8.03597748250137E-18</c:v>
                </c:pt>
                <c:pt idx="368">
                  <c:v>8.02062171815821E-18</c:v>
                </c:pt>
                <c:pt idx="369">
                  <c:v>8.00523737612412E-18</c:v>
                </c:pt>
                <c:pt idx="370">
                  <c:v>7.9898245416099E-18</c:v>
                </c:pt>
                <c:pt idx="371">
                  <c:v>7.97438330100393E-18</c:v>
                </c:pt>
                <c:pt idx="372">
                  <c:v>7.95891374187784E-18</c:v>
                </c:pt>
                <c:pt idx="373">
                  <c:v>7.9434159529935E-18</c:v>
                </c:pt>
                <c:pt idx="374">
                  <c:v>7.92789002430873E-18</c:v>
                </c:pt>
                <c:pt idx="375">
                  <c:v>7.91233604698339E-18</c:v>
                </c:pt>
                <c:pt idx="376">
                  <c:v>7.89675411338624E-18</c:v>
                </c:pt>
                <c:pt idx="377">
                  <c:v>7.88114431710068E-18</c:v>
                </c:pt>
                <c:pt idx="378">
                  <c:v>7.8655067529313E-18</c:v>
                </c:pt>
                <c:pt idx="379">
                  <c:v>7.84984151691026E-18</c:v>
                </c:pt>
                <c:pt idx="380">
                  <c:v>7.83414870630319E-18</c:v>
                </c:pt>
                <c:pt idx="381">
                  <c:v>7.81842841961637E-18</c:v>
                </c:pt>
                <c:pt idx="382">
                  <c:v>7.80268075660263E-18</c:v>
                </c:pt>
                <c:pt idx="383">
                  <c:v>7.78690581826756E-18</c:v>
                </c:pt>
                <c:pt idx="384">
                  <c:v>7.77110370687633E-18</c:v>
                </c:pt>
                <c:pt idx="385">
                  <c:v>7.75527452596038E-18</c:v>
                </c:pt>
                <c:pt idx="386">
                  <c:v>7.73941838032306E-18</c:v>
                </c:pt>
                <c:pt idx="387">
                  <c:v>7.72353537604685E-18</c:v>
                </c:pt>
                <c:pt idx="388">
                  <c:v>7.70762562050021E-18</c:v>
                </c:pt>
                <c:pt idx="389">
                  <c:v>7.69168922234253E-18</c:v>
                </c:pt>
                <c:pt idx="390">
                  <c:v>7.67572629153268E-18</c:v>
                </c:pt>
                <c:pt idx="391">
                  <c:v>7.65973693933412E-18</c:v>
                </c:pt>
                <c:pt idx="392">
                  <c:v>7.64372127832267E-18</c:v>
                </c:pt>
                <c:pt idx="393">
                  <c:v>7.62767942239174E-18</c:v>
                </c:pt>
                <c:pt idx="394">
                  <c:v>7.61161148676041E-18</c:v>
                </c:pt>
                <c:pt idx="395">
                  <c:v>7.59551758797923E-18</c:v>
                </c:pt>
                <c:pt idx="396">
                  <c:v>7.57939784393722E-18</c:v>
                </c:pt>
                <c:pt idx="397">
                  <c:v>7.5632523738681E-18</c:v>
                </c:pt>
                <c:pt idx="398">
                  <c:v>7.54708129835781E-18</c:v>
                </c:pt>
                <c:pt idx="399">
                  <c:v>7.53088473935057E-18</c:v>
                </c:pt>
                <c:pt idx="400">
                  <c:v>7.51466282015625E-18</c:v>
                </c:pt>
                <c:pt idx="401">
                  <c:v>7.49841566545619E-18</c:v>
                </c:pt>
                <c:pt idx="402">
                  <c:v>7.4821434013108E-18</c:v>
                </c:pt>
                <c:pt idx="403">
                  <c:v>7.46584615516627E-18</c:v>
                </c:pt>
                <c:pt idx="404">
                  <c:v>7.44952405586117E-18</c:v>
                </c:pt>
                <c:pt idx="405">
                  <c:v>7.43317723363327E-18</c:v>
                </c:pt>
                <c:pt idx="406">
                  <c:v>7.41680582012625E-18</c:v>
                </c:pt>
                <c:pt idx="407">
                  <c:v>7.40040994839724E-18</c:v>
                </c:pt>
                <c:pt idx="408">
                  <c:v>7.38398975292284E-18</c:v>
                </c:pt>
                <c:pt idx="409">
                  <c:v>7.36754536960668E-18</c:v>
                </c:pt>
                <c:pt idx="410">
                  <c:v>7.35107693578591E-18</c:v>
                </c:pt>
                <c:pt idx="411">
                  <c:v>7.33458459023795E-18</c:v>
                </c:pt>
                <c:pt idx="412">
                  <c:v>7.31806847318845E-18</c:v>
                </c:pt>
                <c:pt idx="413">
                  <c:v>7.30152872631653E-18</c:v>
                </c:pt>
                <c:pt idx="414">
                  <c:v>7.28496549276319E-18</c:v>
                </c:pt>
                <c:pt idx="415">
                  <c:v>7.26837891713791E-18</c:v>
                </c:pt>
                <c:pt idx="416">
                  <c:v>7.25176914552513E-18</c:v>
                </c:pt>
                <c:pt idx="417">
                  <c:v>7.23513632549173E-18</c:v>
                </c:pt>
                <c:pt idx="418">
                  <c:v>7.21848060609358E-18</c:v>
                </c:pt>
                <c:pt idx="419">
                  <c:v>7.20180213788317E-18</c:v>
                </c:pt>
                <c:pt idx="420">
                  <c:v>7.18510107291597E-18</c:v>
                </c:pt>
                <c:pt idx="421">
                  <c:v>7.16837756475779E-18</c:v>
                </c:pt>
                <c:pt idx="422">
                  <c:v>7.15163176849163E-18</c:v>
                </c:pt>
                <c:pt idx="423">
                  <c:v>7.13486384072491E-18</c:v>
                </c:pt>
                <c:pt idx="424">
                  <c:v>7.11807393959591E-18</c:v>
                </c:pt>
                <c:pt idx="425">
                  <c:v>7.10126222478204E-18</c:v>
                </c:pt>
                <c:pt idx="426">
                  <c:v>7.08442885750519E-18</c:v>
                </c:pt>
                <c:pt idx="427">
                  <c:v>7.06757400054021E-18</c:v>
                </c:pt>
                <c:pt idx="428">
                  <c:v>7.0506978182213E-18</c:v>
                </c:pt>
                <c:pt idx="429">
                  <c:v>7.03380047644866E-18</c:v>
                </c:pt>
                <c:pt idx="430">
                  <c:v>7.01688214269636E-18</c:v>
                </c:pt>
                <c:pt idx="431">
                  <c:v>6.99994298601901E-18</c:v>
                </c:pt>
                <c:pt idx="432">
                  <c:v>6.98298317705861E-18</c:v>
                </c:pt>
                <c:pt idx="433">
                  <c:v>6.96600288805182E-18</c:v>
                </c:pt>
                <c:pt idx="434">
                  <c:v>6.94900229283674E-18</c:v>
                </c:pt>
                <c:pt idx="435">
                  <c:v>6.93198156686031E-18</c:v>
                </c:pt>
                <c:pt idx="436">
                  <c:v>6.9149408871848E-18</c:v>
                </c:pt>
                <c:pt idx="437">
                  <c:v>6.89788043249539E-18</c:v>
                </c:pt>
                <c:pt idx="438">
                  <c:v>6.88080038310687E-18</c:v>
                </c:pt>
                <c:pt idx="439">
                  <c:v>6.8637009209704E-18</c:v>
                </c:pt>
                <c:pt idx="440">
                  <c:v>6.84658222968099E-18</c:v>
                </c:pt>
                <c:pt idx="441">
                  <c:v>6.82944449448405E-18</c:v>
                </c:pt>
                <c:pt idx="442">
                  <c:v>6.81228790228273E-18</c:v>
                </c:pt>
                <c:pt idx="443">
                  <c:v>6.7951126416444E-18</c:v>
                </c:pt>
                <c:pt idx="444">
                  <c:v>6.77791890280795E-18</c:v>
                </c:pt>
                <c:pt idx="445">
                  <c:v>6.76070687769074E-18</c:v>
                </c:pt>
                <c:pt idx="446">
                  <c:v>6.74347675989521E-18</c:v>
                </c:pt>
                <c:pt idx="447">
                  <c:v>6.72622874471574E-18</c:v>
                </c:pt>
                <c:pt idx="448">
                  <c:v>6.70896302914607E-18</c:v>
                </c:pt>
                <c:pt idx="449">
                  <c:v>6.6916798118853E-18</c:v>
                </c:pt>
                <c:pt idx="450">
                  <c:v>6.67437929334557E-18</c:v>
                </c:pt>
                <c:pt idx="451">
                  <c:v>6.65706167565819E-18</c:v>
                </c:pt>
                <c:pt idx="452">
                  <c:v>6.63972716268073E-18</c:v>
                </c:pt>
                <c:pt idx="453">
                  <c:v>6.62237596000358E-18</c:v>
                </c:pt>
                <c:pt idx="454">
                  <c:v>6.60500827495709E-18</c:v>
                </c:pt>
                <c:pt idx="455">
                  <c:v>6.58762431661791E-18</c:v>
                </c:pt>
                <c:pt idx="456">
                  <c:v>6.57022429581527E-18</c:v>
                </c:pt>
                <c:pt idx="457">
                  <c:v>6.55280842513839E-18</c:v>
                </c:pt>
                <c:pt idx="458">
                  <c:v>6.53537691894288E-18</c:v>
                </c:pt>
                <c:pt idx="459">
                  <c:v>6.51792999335675E-18</c:v>
                </c:pt>
                <c:pt idx="460">
                  <c:v>6.50046786628759E-18</c:v>
                </c:pt>
                <c:pt idx="461">
                  <c:v>6.48299075742868E-18</c:v>
                </c:pt>
                <c:pt idx="462">
                  <c:v>6.46549888826567E-18</c:v>
                </c:pt>
                <c:pt idx="463">
                  <c:v>6.44799248208256E-18</c:v>
                </c:pt>
                <c:pt idx="464">
                  <c:v>6.43047176396868E-18</c:v>
                </c:pt>
                <c:pt idx="465">
                  <c:v>6.41293696082425E-18</c:v>
                </c:pt>
                <c:pt idx="466">
                  <c:v>6.39538830136763E-18</c:v>
                </c:pt>
                <c:pt idx="467">
                  <c:v>6.37782601614034E-18</c:v>
                </c:pt>
                <c:pt idx="468">
                  <c:v>6.36025033751441E-18</c:v>
                </c:pt>
                <c:pt idx="469">
                  <c:v>6.34266149969734E-18</c:v>
                </c:pt>
                <c:pt idx="470">
                  <c:v>6.32505973873918E-18</c:v>
                </c:pt>
                <c:pt idx="471">
                  <c:v>6.30744529253773E-18</c:v>
                </c:pt>
                <c:pt idx="472">
                  <c:v>6.28981840084537E-18</c:v>
                </c:pt>
                <c:pt idx="473">
                  <c:v>6.27217930527356E-18</c:v>
                </c:pt>
                <c:pt idx="474">
                  <c:v>6.25452824929989E-18</c:v>
                </c:pt>
                <c:pt idx="475">
                  <c:v>6.23686547827371E-18</c:v>
                </c:pt>
                <c:pt idx="476">
                  <c:v>6.21919123942077E-18</c:v>
                </c:pt>
                <c:pt idx="477">
                  <c:v>6.20150578184997E-18</c:v>
                </c:pt>
                <c:pt idx="478">
                  <c:v>6.18380935655837E-18</c:v>
                </c:pt>
                <c:pt idx="479">
                  <c:v>6.16610221643659E-18</c:v>
                </c:pt>
                <c:pt idx="480">
                  <c:v>6.14838461627448E-18</c:v>
                </c:pt>
                <c:pt idx="481">
                  <c:v>6.13065681276619E-18</c:v>
                </c:pt>
                <c:pt idx="482">
                  <c:v>6.11291906451499E-18</c:v>
                </c:pt>
                <c:pt idx="483">
                  <c:v>6.09517163203927E-18</c:v>
                </c:pt>
                <c:pt idx="484">
                  <c:v>6.07741477777698E-18</c:v>
                </c:pt>
                <c:pt idx="485">
                  <c:v>6.05964876609061E-18</c:v>
                </c:pt>
                <c:pt idx="486">
                  <c:v>6.04187386327182E-18</c:v>
                </c:pt>
                <c:pt idx="487">
                  <c:v>6.02409033754678E-18</c:v>
                </c:pt>
                <c:pt idx="488">
                  <c:v>6.00629845908075E-18</c:v>
                </c:pt>
                <c:pt idx="489">
                  <c:v>5.9884984999816E-18</c:v>
                </c:pt>
                <c:pt idx="490">
                  <c:v>5.97069073430536E-18</c:v>
                </c:pt>
                <c:pt idx="491">
                  <c:v>5.95287543806005E-18</c:v>
                </c:pt>
                <c:pt idx="492">
                  <c:v>5.93505288921045E-18</c:v>
                </c:pt>
                <c:pt idx="493">
                  <c:v>5.91722336768088E-18</c:v>
                </c:pt>
                <c:pt idx="494">
                  <c:v>5.89938715536047E-18</c:v>
                </c:pt>
                <c:pt idx="495">
                  <c:v>5.88154453610648E-18</c:v>
                </c:pt>
                <c:pt idx="496">
                  <c:v>5.86369579574818E-18</c:v>
                </c:pt>
                <c:pt idx="497">
                  <c:v>5.84584122208985E-18</c:v>
                </c:pt>
                <c:pt idx="498">
                  <c:v>5.82798110491521E-18</c:v>
                </c:pt>
                <c:pt idx="499">
                  <c:v>5.81011573598985E-18</c:v>
                </c:pt>
                <c:pt idx="500">
                  <c:v>5.79224540906509E-18</c:v>
                </c:pt>
                <c:pt idx="501">
                  <c:v>5.77437041988011E-18</c:v>
                </c:pt>
                <c:pt idx="502">
                  <c:v>5.75649106616573E-18</c:v>
                </c:pt>
                <c:pt idx="503">
                  <c:v>5.73860764764712E-18</c:v>
                </c:pt>
                <c:pt idx="504">
                  <c:v>5.72072046604524E-18</c:v>
                </c:pt>
                <c:pt idx="505">
                  <c:v>5.7028298250808E-18</c:v>
                </c:pt>
                <c:pt idx="506">
                  <c:v>5.68493603047491E-18</c:v>
                </c:pt>
                <c:pt idx="507">
                  <c:v>5.66703938995291E-18</c:v>
                </c:pt>
                <c:pt idx="508">
                  <c:v>5.64914021324473E-18</c:v>
                </c:pt>
                <c:pt idx="509">
                  <c:v>5.63123881208691E-18</c:v>
                </c:pt>
                <c:pt idx="510">
                  <c:v>5.61333550022514E-18</c:v>
                </c:pt>
                <c:pt idx="511">
                  <c:v>5.59543059341448E-18</c:v>
                </c:pt>
                <c:pt idx="512">
                  <c:v>5.5775244094212E-18</c:v>
                </c:pt>
                <c:pt idx="513">
                  <c:v>5.55961726802289E-18</c:v>
                </c:pt>
                <c:pt idx="514">
                  <c:v>5.54170949101049E-18</c:v>
                </c:pt>
                <c:pt idx="515">
                  <c:v>5.52380140218759E-18</c:v>
                </c:pt>
                <c:pt idx="516">
                  <c:v>5.50589332737179E-18</c:v>
                </c:pt>
                <c:pt idx="517">
                  <c:v>5.48798559439425E-18</c:v>
                </c:pt>
                <c:pt idx="518">
                  <c:v>5.47007853309961E-18</c:v>
                </c:pt>
                <c:pt idx="519">
                  <c:v>5.45217247534571E-18</c:v>
                </c:pt>
                <c:pt idx="520">
                  <c:v>5.43426775500371E-18</c:v>
                </c:pt>
                <c:pt idx="521">
                  <c:v>5.41636470795591E-18</c:v>
                </c:pt>
                <c:pt idx="522">
                  <c:v>5.39846367209624E-18</c:v>
                </c:pt>
                <c:pt idx="523">
                  <c:v>5.38056498732809E-18</c:v>
                </c:pt>
                <c:pt idx="524">
                  <c:v>5.36266899556318E-18</c:v>
                </c:pt>
                <c:pt idx="525">
                  <c:v>5.34477604071903E-18</c:v>
                </c:pt>
                <c:pt idx="526">
                  <c:v>5.32688646871833E-18</c:v>
                </c:pt>
                <c:pt idx="527">
                  <c:v>5.30900062748541E-18</c:v>
                </c:pt>
                <c:pt idx="528">
                  <c:v>5.29111886694407E-18</c:v>
                </c:pt>
                <c:pt idx="529">
                  <c:v>5.273241539015E-18</c:v>
                </c:pt>
                <c:pt idx="530">
                  <c:v>5.25536899761212E-18</c:v>
                </c:pt>
                <c:pt idx="531">
                  <c:v>5.23750159863928E-18</c:v>
                </c:pt>
                <c:pt idx="532">
                  <c:v>5.21963969998724E-18</c:v>
                </c:pt>
                <c:pt idx="533">
                  <c:v>5.20178366152835E-18</c:v>
                </c:pt>
                <c:pt idx="534">
                  <c:v>5.1839338451134E-18</c:v>
                </c:pt>
                <c:pt idx="535">
                  <c:v>5.16609061456632E-18</c:v>
                </c:pt>
                <c:pt idx="536">
                  <c:v>5.14825433567931E-18</c:v>
                </c:pt>
                <c:pt idx="537">
                  <c:v>5.13042537620739E-18</c:v>
                </c:pt>
                <c:pt idx="538">
                  <c:v>5.11260410586339E-18</c:v>
                </c:pt>
                <c:pt idx="539">
                  <c:v>5.09479089631089E-18</c:v>
                </c:pt>
                <c:pt idx="540">
                  <c:v>5.0769861211589E-18</c:v>
                </c:pt>
                <c:pt idx="541">
                  <c:v>5.05919015595476E-18</c:v>
                </c:pt>
                <c:pt idx="542">
                  <c:v>5.04140337817651E-18</c:v>
                </c:pt>
                <c:pt idx="543">
                  <c:v>5.0236261672267E-18</c:v>
                </c:pt>
                <c:pt idx="544">
                  <c:v>5.00585890442354E-18</c:v>
                </c:pt>
                <c:pt idx="545">
                  <c:v>4.98810197299318E-18</c:v>
                </c:pt>
                <c:pt idx="546">
                  <c:v>4.9703557580608E-18</c:v>
                </c:pt>
                <c:pt idx="547">
                  <c:v>4.95262064664211E-18</c:v>
                </c:pt>
                <c:pt idx="548">
                  <c:v>4.93489702763353E-18</c:v>
                </c:pt>
                <c:pt idx="549">
                  <c:v>4.91718529180267E-18</c:v>
                </c:pt>
                <c:pt idx="550">
                  <c:v>4.89948583177794E-18</c:v>
                </c:pt>
                <c:pt idx="551">
                  <c:v>4.88179904203793E-18</c:v>
                </c:pt>
                <c:pt idx="552">
                  <c:v>4.86412531890053E-18</c:v>
                </c:pt>
                <c:pt idx="553">
                  <c:v>4.84646506051102E-18</c:v>
                </c:pt>
                <c:pt idx="554">
                  <c:v>4.82881866683049E-18</c:v>
                </c:pt>
                <c:pt idx="555">
                  <c:v>4.81118653962314E-18</c:v>
                </c:pt>
                <c:pt idx="556">
                  <c:v>4.79356908244367E-18</c:v>
                </c:pt>
                <c:pt idx="557">
                  <c:v>4.77596670062321E-18</c:v>
                </c:pt>
                <c:pt idx="558">
                  <c:v>4.75837980125649E-18</c:v>
                </c:pt>
                <c:pt idx="559">
                  <c:v>4.7408087931869E-18</c:v>
                </c:pt>
                <c:pt idx="560">
                  <c:v>4.72325408699126E-18</c:v>
                </c:pt>
                <c:pt idx="561">
                  <c:v>4.70571609496548E-18</c:v>
                </c:pt>
                <c:pt idx="562">
                  <c:v>4.68819523110782E-18</c:v>
                </c:pt>
                <c:pt idx="563">
                  <c:v>4.67069191110279E-18</c:v>
                </c:pt>
                <c:pt idx="564">
                  <c:v>4.65320655230437E-18</c:v>
                </c:pt>
                <c:pt idx="565">
                  <c:v>4.63573957371837E-18</c:v>
                </c:pt>
                <c:pt idx="566">
                  <c:v>4.61829139598445E-18</c:v>
                </c:pt>
                <c:pt idx="567">
                  <c:v>4.60086244135738E-18</c:v>
                </c:pt>
                <c:pt idx="568">
                  <c:v>4.5834531336887E-18</c:v>
                </c:pt>
                <c:pt idx="569">
                  <c:v>4.5660638984057E-18</c:v>
                </c:pt>
                <c:pt idx="570">
                  <c:v>4.54869516249241E-18</c:v>
                </c:pt>
                <c:pt idx="571">
                  <c:v>4.53134735446791E-18</c:v>
                </c:pt>
                <c:pt idx="572">
                  <c:v>4.51402090436504E-18</c:v>
                </c:pt>
                <c:pt idx="573">
                  <c:v>4.49671624370869E-18</c:v>
                </c:pt>
                <c:pt idx="574">
                  <c:v>4.47943380549269E-18</c:v>
                </c:pt>
                <c:pt idx="575">
                  <c:v>4.46217402415641E-18</c:v>
                </c:pt>
                <c:pt idx="576">
                  <c:v>4.44493733556141E-18</c:v>
                </c:pt>
                <c:pt idx="577">
                  <c:v>4.42772417696609E-18</c:v>
                </c:pt>
                <c:pt idx="578">
                  <c:v>4.41053498700108E-18</c:v>
                </c:pt>
                <c:pt idx="579">
                  <c:v>4.39337020564296E-18</c:v>
                </c:pt>
                <c:pt idx="580">
                  <c:v>4.37623027418775E-18</c:v>
                </c:pt>
                <c:pt idx="581">
                  <c:v>4.35911563522387E-18</c:v>
                </c:pt>
                <c:pt idx="582">
                  <c:v>4.34202673260408E-18</c:v>
                </c:pt>
                <c:pt idx="583">
                  <c:v>4.32496401141678E-18</c:v>
                </c:pt>
                <c:pt idx="584">
                  <c:v>4.30792791795687E-18</c:v>
                </c:pt>
                <c:pt idx="585">
                  <c:v>4.29091889969554E-18</c:v>
                </c:pt>
                <c:pt idx="586">
                  <c:v>4.2739374052499E-18</c:v>
                </c:pt>
                <c:pt idx="587">
                  <c:v>4.25698388435104E-18</c:v>
                </c:pt>
                <c:pt idx="588">
                  <c:v>4.24005878781214E-18</c:v>
                </c:pt>
                <c:pt idx="589">
                  <c:v>4.22316256749557E-18</c:v>
                </c:pt>
                <c:pt idx="590">
                  <c:v>4.20629567627899E-18</c:v>
                </c:pt>
                <c:pt idx="591">
                  <c:v>4.18945856802121E-18</c:v>
                </c:pt>
                <c:pt idx="592">
                  <c:v>4.1726516975267E-18</c:v>
                </c:pt>
                <c:pt idx="593">
                  <c:v>4.15587552050991E-18</c:v>
                </c:pt>
                <c:pt idx="594">
                  <c:v>4.13913049355834E-18</c:v>
                </c:pt>
                <c:pt idx="595">
                  <c:v>4.12241707409509E-18</c:v>
                </c:pt>
                <c:pt idx="596">
                  <c:v>4.10573572034044E-18</c:v>
                </c:pt>
                <c:pt idx="597">
                  <c:v>4.08908689127309E-18</c:v>
                </c:pt>
                <c:pt idx="598">
                  <c:v>4.07247104658974E-18</c:v>
                </c:pt>
                <c:pt idx="599">
                  <c:v>4.0558886466648E-18</c:v>
                </c:pt>
                <c:pt idx="600">
                  <c:v>4.03934015250857E-18</c:v>
                </c:pt>
                <c:pt idx="601">
                  <c:v>4.02282602572499E-18</c:v>
                </c:pt>
                <c:pt idx="602">
                  <c:v>4.00634672846838E-18</c:v>
                </c:pt>
                <c:pt idx="603">
                  <c:v>3.98990272339959E-18</c:v>
                </c:pt>
                <c:pt idx="604">
                  <c:v>3.97349447364088E-18</c:v>
                </c:pt>
                <c:pt idx="605">
                  <c:v>3.95712244273042E-18</c:v>
                </c:pt>
                <c:pt idx="606">
                  <c:v>3.94078709457557E-18</c:v>
                </c:pt>
                <c:pt idx="607">
                  <c:v>3.9244888934054E-18</c:v>
                </c:pt>
                <c:pt idx="608">
                  <c:v>3.90822830372267E-18</c:v>
                </c:pt>
                <c:pt idx="609">
                  <c:v>3.89200579025451E-18</c:v>
                </c:pt>
                <c:pt idx="610">
                  <c:v>3.87582181790243E-18</c:v>
                </c:pt>
                <c:pt idx="611">
                  <c:v>3.8596768516914E-18</c:v>
                </c:pt>
                <c:pt idx="612">
                  <c:v>3.84357135671809E-18</c:v>
                </c:pt>
                <c:pt idx="613">
                  <c:v>3.8275057980984E-18</c:v>
                </c:pt>
                <c:pt idx="614">
                  <c:v>3.81148064091371E-18</c:v>
                </c:pt>
                <c:pt idx="615">
                  <c:v>3.79549635015661E-18</c:v>
                </c:pt>
                <c:pt idx="616">
                  <c:v>3.77955339067565E-18</c:v>
                </c:pt>
                <c:pt idx="617">
                  <c:v>3.76365222711902E-18</c:v>
                </c:pt>
                <c:pt idx="618">
                  <c:v>3.74779332387775E-18</c:v>
                </c:pt>
                <c:pt idx="619">
                  <c:v>3.73197714502748E-18</c:v>
                </c:pt>
                <c:pt idx="620">
                  <c:v>3.71620254814889E-18</c:v>
                </c:pt>
                <c:pt idx="621">
                  <c:v>3.70046660817153E-18</c:v>
                </c:pt>
                <c:pt idx="622">
                  <c:v>3.6847696866566E-18</c:v>
                </c:pt>
                <c:pt idx="623">
                  <c:v>3.66911225457976E-18</c:v>
                </c:pt>
                <c:pt idx="624">
                  <c:v>3.65349478302355E-18</c:v>
                </c:pt>
                <c:pt idx="625">
                  <c:v>3.63791774312201E-18</c:v>
                </c:pt>
                <c:pt idx="626">
                  <c:v>3.6223816060048E-18</c:v>
                </c:pt>
                <c:pt idx="627">
                  <c:v>3.60688684273976E-18</c:v>
                </c:pt>
                <c:pt idx="628">
                  <c:v>3.59143392427495E-18</c:v>
                </c:pt>
                <c:pt idx="629">
                  <c:v>3.5760233213796E-18</c:v>
                </c:pt>
                <c:pt idx="630">
                  <c:v>3.56065550458372E-18</c:v>
                </c:pt>
                <c:pt idx="631">
                  <c:v>3.54533094411725E-18</c:v>
                </c:pt>
                <c:pt idx="632">
                  <c:v>3.53005010984791E-18</c:v>
                </c:pt>
                <c:pt idx="633">
                  <c:v>3.51481347121801E-18</c:v>
                </c:pt>
                <c:pt idx="634">
                  <c:v>3.49962149718052E-18</c:v>
                </c:pt>
                <c:pt idx="635">
                  <c:v>3.48447465613392E-18</c:v>
                </c:pt>
                <c:pt idx="636">
                  <c:v>3.46937341585617E-18</c:v>
                </c:pt>
                <c:pt idx="637">
                  <c:v>3.45431824343759E-18</c:v>
                </c:pt>
                <c:pt idx="638">
                  <c:v>3.4393096052129E-18</c:v>
                </c:pt>
                <c:pt idx="639">
                  <c:v>3.42434796669213E-18</c:v>
                </c:pt>
                <c:pt idx="640">
                  <c:v>3.40943379249072E-18</c:v>
                </c:pt>
                <c:pt idx="641">
                  <c:v>3.39456754625837E-18</c:v>
                </c:pt>
                <c:pt idx="642">
                  <c:v>3.37974969060714E-18</c:v>
                </c:pt>
                <c:pt idx="643">
                  <c:v>3.36498068703862E-18</c:v>
                </c:pt>
                <c:pt idx="644">
                  <c:v>3.35026099586994E-18</c:v>
                </c:pt>
                <c:pt idx="645">
                  <c:v>3.33559107615885E-18</c:v>
                </c:pt>
                <c:pt idx="646">
                  <c:v>3.32097138562813E-18</c:v>
                </c:pt>
                <c:pt idx="647">
                  <c:v>3.30640238058856E-18</c:v>
                </c:pt>
                <c:pt idx="648">
                  <c:v>3.29188451586159E-18</c:v>
                </c:pt>
                <c:pt idx="649">
                  <c:v>3.27741824470047E-18</c:v>
                </c:pt>
                <c:pt idx="650">
                  <c:v>3.26300401871083E-18</c:v>
                </c:pt>
                <c:pt idx="651">
                  <c:v>3.24864228777029E-18</c:v>
                </c:pt>
                <c:pt idx="652">
                  <c:v>3.23433349994726E-18</c:v>
                </c:pt>
                <c:pt idx="653">
                  <c:v>3.22007810141858E-18</c:v>
                </c:pt>
                <c:pt idx="654">
                  <c:v>3.20587653638667E-18</c:v>
                </c:pt>
                <c:pt idx="655">
                  <c:v>3.19172924699549E-18</c:v>
                </c:pt>
                <c:pt idx="656">
                  <c:v>3.17763667324607E-18</c:v>
                </c:pt>
                <c:pt idx="657">
                  <c:v>3.16359925291077E-18</c:v>
                </c:pt>
                <c:pt idx="658">
                  <c:v>3.14961742144712E-18</c:v>
                </c:pt>
                <c:pt idx="659">
                  <c:v>3.13569161191062E-18</c:v>
                </c:pt>
                <c:pt idx="660">
                  <c:v>3.12182225486714E-18</c:v>
                </c:pt>
                <c:pt idx="661">
                  <c:v>3.10800977830404E-18</c:v>
                </c:pt>
                <c:pt idx="662">
                  <c:v>3.09425460754106E-18</c:v>
                </c:pt>
                <c:pt idx="663">
                  <c:v>3.08055716514041E-18</c:v>
                </c:pt>
                <c:pt idx="664">
                  <c:v>3.06691787081594E-18</c:v>
                </c:pt>
                <c:pt idx="665">
                  <c:v>3.05333714134212E-18</c:v>
                </c:pt>
                <c:pt idx="666">
                  <c:v>3.03981539046181E-18</c:v>
                </c:pt>
                <c:pt idx="667">
                  <c:v>3.02635302879413E-18</c:v>
                </c:pt>
                <c:pt idx="668">
                  <c:v>3.01295046374133E-18</c:v>
                </c:pt>
                <c:pt idx="669">
                  <c:v>2.99960809939497E-18</c:v>
                </c:pt>
                <c:pt idx="670">
                  <c:v>2.98632633644215E-18</c:v>
                </c:pt>
                <c:pt idx="671">
                  <c:v>2.97310557207095E-18</c:v>
                </c:pt>
                <c:pt idx="672">
                  <c:v>2.95994619987538E-18</c:v>
                </c:pt>
                <c:pt idx="673">
                  <c:v>2.94684860976001E-18</c:v>
                </c:pt>
                <c:pt idx="674">
                  <c:v>2.93381318784428E-18</c:v>
                </c:pt>
                <c:pt idx="675">
                  <c:v>2.92084031636649E-18</c:v>
                </c:pt>
                <c:pt idx="676">
                  <c:v>2.90793037358736E-18</c:v>
                </c:pt>
                <c:pt idx="677">
                  <c:v>2.89508373369353E-18</c:v>
                </c:pt>
                <c:pt idx="678">
                  <c:v>2.88230076670072E-18</c:v>
                </c:pt>
                <c:pt idx="679">
                  <c:v>2.86958183835665E-18</c:v>
                </c:pt>
                <c:pt idx="680">
                  <c:v>2.85692731004411E-18</c:v>
                </c:pt>
                <c:pt idx="681">
                  <c:v>2.84433753868359E-18</c:v>
                </c:pt>
                <c:pt idx="682">
                  <c:v>2.83181287663618E-18</c:v>
                </c:pt>
                <c:pt idx="683">
                  <c:v>2.81935367160621E-18</c:v>
                </c:pt>
                <c:pt idx="684">
                  <c:v>2.8069602665441E-18</c:v>
                </c:pt>
                <c:pt idx="685">
                  <c:v>2.79463299954938E-18</c:v>
                </c:pt>
                <c:pt idx="686">
                  <c:v>2.78237220377355E-18</c:v>
                </c:pt>
                <c:pt idx="687">
                  <c:v>2.77017820732341E-18</c:v>
                </c:pt>
                <c:pt idx="688">
                  <c:v>2.75805133316469E-18</c:v>
                </c:pt>
                <c:pt idx="689">
                  <c:v>2.74599189902554E-18</c:v>
                </c:pt>
                <c:pt idx="690">
                  <c:v>2.73400021730098E-18</c:v>
                </c:pt>
                <c:pt idx="691">
                  <c:v>2.72207659495713E-18</c:v>
                </c:pt>
                <c:pt idx="692">
                  <c:v>2.71022133343653E-18</c:v>
                </c:pt>
                <c:pt idx="693">
                  <c:v>2.69843472856331E-18</c:v>
                </c:pt>
                <c:pt idx="694">
                  <c:v>2.68671707044961E-18</c:v>
                </c:pt>
                <c:pt idx="695">
                  <c:v>2.67506864340191E-18</c:v>
                </c:pt>
                <c:pt idx="696">
                  <c:v>2.66348972582873E-18</c:v>
                </c:pt>
                <c:pt idx="697">
                  <c:v>2.65198059014851E-18</c:v>
                </c:pt>
                <c:pt idx="698">
                  <c:v>2.64054150269869E-18</c:v>
                </c:pt>
                <c:pt idx="699">
                  <c:v>2.62917272364543E-18</c:v>
                </c:pt>
                <c:pt idx="700">
                  <c:v>2.61787450689425E-18</c:v>
                </c:pt>
                <c:pt idx="701">
                  <c:v>2.60664710000177E-18</c:v>
                </c:pt>
                <c:pt idx="702">
                  <c:v>2.5954907440884E-18</c:v>
                </c:pt>
                <c:pt idx="703">
                  <c:v>2.58440567375229E-18</c:v>
                </c:pt>
                <c:pt idx="704">
                  <c:v>2.57339211698405E-18</c:v>
                </c:pt>
                <c:pt idx="705">
                  <c:v>2.56245029508314E-18</c:v>
                </c:pt>
                <c:pt idx="706">
                  <c:v>2.55158042257548E-18</c:v>
                </c:pt>
                <c:pt idx="707">
                  <c:v>2.54078270713204E-18</c:v>
                </c:pt>
                <c:pt idx="708">
                  <c:v>2.53005734948932E-18</c:v>
                </c:pt>
                <c:pt idx="709">
                  <c:v>2.51940454337111E-18</c:v>
                </c:pt>
                <c:pt idx="710">
                  <c:v>2.50882447541165E-18</c:v>
                </c:pt>
                <c:pt idx="711">
                  <c:v>2.49831732508075E-18</c:v>
                </c:pt>
                <c:pt idx="712">
                  <c:v>2.4878832646101E-18</c:v>
                </c:pt>
                <c:pt idx="713">
                  <c:v>2.47752245892192E-18</c:v>
                </c:pt>
                <c:pt idx="714">
                  <c:v>2.46723506555882E-18</c:v>
                </c:pt>
                <c:pt idx="715">
                  <c:v>2.45702123461587E-18</c:v>
                </c:pt>
                <c:pt idx="716">
                  <c:v>2.44688110867456E-18</c:v>
                </c:pt>
                <c:pt idx="717">
                  <c:v>2.43681482273854E-18</c:v>
                </c:pt>
                <c:pt idx="718">
                  <c:v>2.42682250417173E-18</c:v>
                </c:pt>
                <c:pt idx="719">
                  <c:v>2.41690427263825E-18</c:v>
                </c:pt>
                <c:pt idx="720">
                  <c:v>2.40706024004458E-18</c:v>
                </c:pt>
                <c:pt idx="721">
                  <c:v>2.39729051048418E-18</c:v>
                </c:pt>
                <c:pt idx="722">
                  <c:v>2.38759518018395E-18</c:v>
                </c:pt>
                <c:pt idx="723">
                  <c:v>2.37797433745355E-18</c:v>
                </c:pt>
                <c:pt idx="724">
                  <c:v>2.36842806263661E-18</c:v>
                </c:pt>
                <c:pt idx="725">
                  <c:v>2.35895642806488E-18</c:v>
                </c:pt>
                <c:pt idx="726">
                  <c:v>2.34955949801442E-18</c:v>
                </c:pt>
                <c:pt idx="727">
                  <c:v>2.34023732866479E-18</c:v>
                </c:pt>
                <c:pt idx="728">
                  <c:v>2.3309899680604E-18</c:v>
                </c:pt>
                <c:pt idx="729">
                  <c:v>2.32181745607498E-18</c:v>
                </c:pt>
                <c:pt idx="730">
                  <c:v>2.31271982437847E-18</c:v>
                </c:pt>
                <c:pt idx="731">
                  <c:v>2.30369709640667E-18</c:v>
                </c:pt>
                <c:pt idx="732">
                  <c:v>2.29474928733384E-18</c:v>
                </c:pt>
                <c:pt idx="733">
                  <c:v>2.28587640404808E-18</c:v>
                </c:pt>
                <c:pt idx="734">
                  <c:v>2.27707844512946E-18</c:v>
                </c:pt>
                <c:pt idx="735">
                  <c:v>2.26835540083144E-18</c:v>
                </c:pt>
                <c:pt idx="736">
                  <c:v>2.25970725306473E-18</c:v>
                </c:pt>
                <c:pt idx="737">
                  <c:v>2.25113397538468E-18</c:v>
                </c:pt>
                <c:pt idx="738">
                  <c:v>2.2426355329814E-18</c:v>
                </c:pt>
                <c:pt idx="739">
                  <c:v>2.23421188267288E-18</c:v>
                </c:pt>
                <c:pt idx="740">
                  <c:v>2.22586297290164E-18</c:v>
                </c:pt>
                <c:pt idx="741">
                  <c:v>2.21758874373384E-18</c:v>
                </c:pt>
                <c:pt idx="742">
                  <c:v>2.20938912686223E-18</c:v>
                </c:pt>
                <c:pt idx="743">
                  <c:v>2.20126404561174E-18</c:v>
                </c:pt>
                <c:pt idx="744">
                  <c:v>2.19321341494853E-18</c:v>
                </c:pt>
                <c:pt idx="745">
                  <c:v>2.18523714149218E-18</c:v>
                </c:pt>
                <c:pt idx="746">
                  <c:v>2.17733512353115E-18</c:v>
                </c:pt>
                <c:pt idx="747">
                  <c:v>2.16950725104134E-18</c:v>
                </c:pt>
                <c:pt idx="748">
                  <c:v>2.16175340570797E-18</c:v>
                </c:pt>
                <c:pt idx="749">
                  <c:v>2.15407346095091E-18</c:v>
                </c:pt>
                <c:pt idx="750">
                  <c:v>2.14646728195283E-18</c:v>
                </c:pt>
                <c:pt idx="751">
                  <c:v>2.13893472569093E-18</c:v>
                </c:pt>
                <c:pt idx="752">
                  <c:v>2.1314756409719E-18</c:v>
                </c:pt>
                <c:pt idx="753">
                  <c:v>2.12408986847007E-18</c:v>
                </c:pt>
                <c:pt idx="754">
                  <c:v>2.11677724076869E-18</c:v>
                </c:pt>
                <c:pt idx="755">
                  <c:v>2.10953758240464E-18</c:v>
                </c:pt>
                <c:pt idx="756">
                  <c:v>2.10237070991623E-18</c:v>
                </c:pt>
                <c:pt idx="757">
                  <c:v>2.09527643189423E-18</c:v>
                </c:pt>
                <c:pt idx="758">
                  <c:v>2.08825454903617E-18</c:v>
                </c:pt>
                <c:pt idx="759">
                  <c:v>2.08130485420354E-18</c:v>
                </c:pt>
                <c:pt idx="760">
                  <c:v>2.07442713248255E-18</c:v>
                </c:pt>
                <c:pt idx="761">
                  <c:v>2.06762116124745E-18</c:v>
                </c:pt>
                <c:pt idx="762">
                  <c:v>2.06088671022756E-18</c:v>
                </c:pt>
                <c:pt idx="763">
                  <c:v>2.05422354157671E-18</c:v>
                </c:pt>
                <c:pt idx="764">
                  <c:v>2.04763140994624E-18</c:v>
                </c:pt>
                <c:pt idx="765">
                  <c:v>2.04111006256051E-18</c:v>
                </c:pt>
                <c:pt idx="766">
                  <c:v>2.03465923929567E-18</c:v>
                </c:pt>
                <c:pt idx="767">
                  <c:v>2.02827867276124E-18</c:v>
                </c:pt>
                <c:pt idx="768">
                  <c:v>2.02196808838428E-18</c:v>
                </c:pt>
                <c:pt idx="769">
                  <c:v>2.01572720449677E-18</c:v>
                </c:pt>
                <c:pt idx="770">
                  <c:v>2.00955573242533E-18</c:v>
                </c:pt>
                <c:pt idx="771">
                  <c:v>2.00345337658395E-18</c:v>
                </c:pt>
                <c:pt idx="772">
                  <c:v>1.99741983456897E-18</c:v>
                </c:pt>
                <c:pt idx="773">
                  <c:v>1.99145479725709E-18</c:v>
                </c:pt>
                <c:pt idx="774">
                  <c:v>1.98555794890549E-18</c:v>
                </c:pt>
                <c:pt idx="775">
                  <c:v>1.97972896725445E-18</c:v>
                </c:pt>
                <c:pt idx="776">
                  <c:v>1.97396752363273E-18</c:v>
                </c:pt>
                <c:pt idx="777">
                  <c:v>1.96827328306457E-18</c:v>
                </c:pt>
                <c:pt idx="778">
                  <c:v>1.96264590437963E-18</c:v>
                </c:pt>
                <c:pt idx="779">
                  <c:v>1.95708504032454E-18</c:v>
                </c:pt>
                <c:pt idx="780">
                  <c:v>1.95159033767694E-18</c:v>
                </c:pt>
                <c:pt idx="781">
                  <c:v>1.9461614373613E-18</c:v>
                </c:pt>
                <c:pt idx="782">
                  <c:v>1.94079797456673E-18</c:v>
                </c:pt>
                <c:pt idx="783">
                  <c:v>1.93549957886671E-18</c:v>
                </c:pt>
                <c:pt idx="784">
                  <c:v>1.93026587434049E-18</c:v>
                </c:pt>
                <c:pt idx="785">
                  <c:v>1.9250964796963E-18</c:v>
                </c:pt>
                <c:pt idx="786">
                  <c:v>1.91999100839616E-18</c:v>
                </c:pt>
                <c:pt idx="787">
                  <c:v>1.91494906878217E-18</c:v>
                </c:pt>
                <c:pt idx="788">
                  <c:v>1.90997026420421E-18</c:v>
                </c:pt>
                <c:pt idx="789">
                  <c:v>1.90505419314907E-18</c:v>
                </c:pt>
                <c:pt idx="790">
                  <c:v>1.90020044937105E-18</c:v>
                </c:pt>
                <c:pt idx="791">
                  <c:v>1.89540862202319E-18</c:v>
                </c:pt>
                <c:pt idx="792">
                  <c:v>1.89067829579029E-18</c:v>
                </c:pt>
                <c:pt idx="793">
                  <c:v>1.88600905102241E-18</c:v>
                </c:pt>
                <c:pt idx="794">
                  <c:v>1.88140046386956E-18</c:v>
                </c:pt>
                <c:pt idx="795">
                  <c:v>1.87685210641723E-18</c:v>
                </c:pt>
                <c:pt idx="796">
                  <c:v>1.87236354682243E-18</c:v>
                </c:pt>
                <c:pt idx="797">
                  <c:v>1.86793434945075E-18</c:v>
                </c:pt>
                <c:pt idx="798">
                  <c:v>1.86356407501365E-18</c:v>
                </c:pt>
                <c:pt idx="799">
                  <c:v>1.8592522807065E-18</c:v>
                </c:pt>
                <c:pt idx="800">
                  <c:v>1.85499852034675E-18</c:v>
                </c:pt>
                <c:pt idx="801">
                  <c:v>1.85080234451266E-18</c:v>
                </c:pt>
                <c:pt idx="802">
                  <c:v>1.84666330068211E-18</c:v>
                </c:pt>
                <c:pt idx="803">
                  <c:v>1.84258093337152E-18</c:v>
                </c:pt>
                <c:pt idx="804">
                  <c:v>1.83855478427491E-18</c:v>
                </c:pt>
                <c:pt idx="805">
                  <c:v>1.83458439240278E-18</c:v>
                </c:pt>
                <c:pt idx="806">
                  <c:v>1.83066929422108E-18</c:v>
                </c:pt>
                <c:pt idx="807">
                  <c:v>1.82680902378967E-18</c:v>
                </c:pt>
                <c:pt idx="808">
                  <c:v>1.82300311290082E-18</c:v>
                </c:pt>
                <c:pt idx="809">
                  <c:v>1.81925109121702E-18</c:v>
                </c:pt>
                <c:pt idx="810">
                  <c:v>1.81555248640852E-18</c:v>
                </c:pt>
                <c:pt idx="811">
                  <c:v>1.81190682429045E-18</c:v>
                </c:pt>
                <c:pt idx="812">
                  <c:v>1.80831362895893E-18</c:v>
                </c:pt>
                <c:pt idx="813">
                  <c:v>1.80477242292688E-18</c:v>
                </c:pt>
                <c:pt idx="814">
                  <c:v>1.80128272725893E-18</c:v>
                </c:pt>
                <c:pt idx="815">
                  <c:v>1.7978440617054E-18</c:v>
                </c:pt>
                <c:pt idx="816">
                  <c:v>1.79445594483554E-18</c:v>
                </c:pt>
                <c:pt idx="817">
                  <c:v>1.79111789416967E-18</c:v>
                </c:pt>
                <c:pt idx="818">
                  <c:v>1.78782942631031E-18</c:v>
                </c:pt>
                <c:pt idx="819">
                  <c:v>1.78459005707217E-18</c:v>
                </c:pt>
                <c:pt idx="820">
                  <c:v>1.78139930161114E-18</c:v>
                </c:pt>
                <c:pt idx="821">
                  <c:v>1.77825667455162E-18</c:v>
                </c:pt>
                <c:pt idx="822">
                  <c:v>1.77516169011305E-18</c:v>
                </c:pt>
                <c:pt idx="823">
                  <c:v>1.77211386223478E-18</c:v>
                </c:pt>
                <c:pt idx="824">
                  <c:v>1.76911270469953E-18</c:v>
                </c:pt>
                <c:pt idx="825">
                  <c:v>1.76615773125555E-18</c:v>
                </c:pt>
                <c:pt idx="826">
                  <c:v>1.76324845573704E-18</c:v>
                </c:pt>
                <c:pt idx="827">
                  <c:v>1.76038439218307E-18</c:v>
                </c:pt>
                <c:pt idx="828">
                  <c:v>1.75756505495505E-18</c:v>
                </c:pt>
                <c:pt idx="829">
                  <c:v>1.75478995885239E-18</c:v>
                </c:pt>
                <c:pt idx="830">
                  <c:v>1.75205861922622E-18</c:v>
                </c:pt>
                <c:pt idx="831">
                  <c:v>1.7493705520917E-18</c:v>
                </c:pt>
                <c:pt idx="832">
                  <c:v>1.74672527423853E-18</c:v>
                </c:pt>
                <c:pt idx="833">
                  <c:v>1.7441223033393E-18</c:v>
                </c:pt>
                <c:pt idx="834">
                  <c:v>1.74156115805627E-18</c:v>
                </c:pt>
                <c:pt idx="835">
                  <c:v>1.73904135814619E-18</c:v>
                </c:pt>
                <c:pt idx="836">
                  <c:v>1.73656242456299E-18</c:v>
                </c:pt>
                <c:pt idx="837">
                  <c:v>1.73412387955885E-18</c:v>
                </c:pt>
                <c:pt idx="838">
                  <c:v>1.73172524678294E-18</c:v>
                </c:pt>
                <c:pt idx="839">
                  <c:v>1.72936605137841E-18</c:v>
                </c:pt>
                <c:pt idx="840">
                  <c:v>1.727045820077E-18</c:v>
                </c:pt>
                <c:pt idx="841">
                  <c:v>1.72476408129209E-18</c:v>
                </c:pt>
                <c:pt idx="842">
                  <c:v>1.7225203652093E-18</c:v>
                </c:pt>
                <c:pt idx="843">
                  <c:v>1.72031420387486E-18</c:v>
                </c:pt>
                <c:pt idx="844">
                  <c:v>1.71814513128249E-18</c:v>
                </c:pt>
                <c:pt idx="845">
                  <c:v>1.71601268345739E-18</c:v>
                </c:pt>
                <c:pt idx="846">
                  <c:v>1.71391639853874E-18</c:v>
                </c:pt>
                <c:pt idx="847">
                  <c:v>1.71185581685958E-18</c:v>
                </c:pt>
                <c:pt idx="848">
                  <c:v>1.70983048102493E-18</c:v>
                </c:pt>
                <c:pt idx="849">
                  <c:v>1.70783993598732E-18</c:v>
                </c:pt>
                <c:pt idx="850">
                  <c:v>1.7058837291207E-18</c:v>
                </c:pt>
                <c:pt idx="851">
                  <c:v>1.70396141029166E-18</c:v>
                </c:pt>
                <c:pt idx="852">
                  <c:v>1.70207253192884E-18</c:v>
                </c:pt>
                <c:pt idx="853">
                  <c:v>1.70021664909001E-18</c:v>
                </c:pt>
                <c:pt idx="854">
                  <c:v>1.69839331952714E-18</c:v>
                </c:pt>
                <c:pt idx="855">
                  <c:v>1.69660210374909E-18</c:v>
                </c:pt>
                <c:pt idx="856">
                  <c:v>1.69484256508246E-18</c:v>
                </c:pt>
                <c:pt idx="857">
                  <c:v>1.69311426972997E-18</c:v>
                </c:pt>
                <c:pt idx="858">
                  <c:v>1.69141678682699E-18</c:v>
                </c:pt>
                <c:pt idx="859">
                  <c:v>1.68974968849582E-18</c:v>
                </c:pt>
                <c:pt idx="860">
                  <c:v>1.68811254989791E-18</c:v>
                </c:pt>
                <c:pt idx="861">
                  <c:v>1.6865049492839E-18</c:v>
                </c:pt>
                <c:pt idx="862">
                  <c:v>1.6849264680417E-18</c:v>
                </c:pt>
                <c:pt idx="863">
                  <c:v>1.68337669074255E-18</c:v>
                </c:pt>
                <c:pt idx="864">
                  <c:v>1.68185520518478E-18</c:v>
                </c:pt>
                <c:pt idx="865">
                  <c:v>1.68036160243588E-18</c:v>
                </c:pt>
                <c:pt idx="866">
                  <c:v>1.67889547687231E-18</c:v>
                </c:pt>
                <c:pt idx="867">
                  <c:v>1.6774564262174E-18</c:v>
                </c:pt>
                <c:pt idx="868">
                  <c:v>1.67604405157744E-18</c:v>
                </c:pt>
                <c:pt idx="869">
                  <c:v>1.67465795747552E-18</c:v>
                </c:pt>
                <c:pt idx="870">
                  <c:v>1.67329775188381E-18</c:v>
                </c:pt>
                <c:pt idx="871">
                  <c:v>1.67196304625361E-18</c:v>
                </c:pt>
                <c:pt idx="872">
                  <c:v>1.67065345554381E-18</c:v>
                </c:pt>
                <c:pt idx="873">
                  <c:v>1.66936859824731E-18</c:v>
                </c:pt>
                <c:pt idx="874">
                  <c:v>1.66810809641568E-18</c:v>
                </c:pt>
                <c:pt idx="875">
                  <c:v>1.6668715756821E-18</c:v>
                </c:pt>
                <c:pt idx="876">
                  <c:v>1.66565866528257E-18</c:v>
                </c:pt>
                <c:pt idx="877">
                  <c:v>1.66446899807511E-18</c:v>
                </c:pt>
                <c:pt idx="878">
                  <c:v>1.66330221055753E-18</c:v>
                </c:pt>
                <c:pt idx="879">
                  <c:v>1.66215794288358E-18</c:v>
                </c:pt>
                <c:pt idx="880">
                  <c:v>1.66103583887706E-18</c:v>
                </c:pt>
                <c:pt idx="881">
                  <c:v>1.65993554604478E-18</c:v>
                </c:pt>
                <c:pt idx="882">
                  <c:v>1.65885671558757E-18</c:v>
                </c:pt>
                <c:pt idx="883">
                  <c:v>1.65779900241012E-18</c:v>
                </c:pt>
                <c:pt idx="884">
                  <c:v>1.65676206512868E-18</c:v>
                </c:pt>
                <c:pt idx="885">
                  <c:v>1.65574556607804E-18</c:v>
                </c:pt>
                <c:pt idx="886">
                  <c:v>1.65474917131642E-18</c:v>
                </c:pt>
                <c:pt idx="887">
                  <c:v>1.65377255062922E-18</c:v>
                </c:pt>
                <c:pt idx="888">
                  <c:v>1.65281537753137E-18</c:v>
                </c:pt>
                <c:pt idx="889">
                  <c:v>1.65187732926815E-18</c:v>
                </c:pt>
                <c:pt idx="890">
                  <c:v>1.65095808681493E-18</c:v>
                </c:pt>
                <c:pt idx="891">
                  <c:v>1.65005733487529E-18</c:v>
                </c:pt>
                <c:pt idx="892">
                  <c:v>1.64917476187817E-18</c:v>
                </c:pt>
                <c:pt idx="893">
                  <c:v>1.64831005997358E-18</c:v>
                </c:pt>
                <c:pt idx="894">
                  <c:v>1.64746292502726E-18</c:v>
                </c:pt>
                <c:pt idx="895">
                  <c:v>1.64663305661397E-18</c:v>
                </c:pt>
                <c:pt idx="896">
                  <c:v>1.64582015800976E-18</c:v>
                </c:pt>
                <c:pt idx="897">
                  <c:v>1.64502393618321E-18</c:v>
                </c:pt>
                <c:pt idx="898">
                  <c:v>1.64424410178531E-18</c:v>
                </c:pt>
                <c:pt idx="899">
                  <c:v>1.64348036913868E-18</c:v>
                </c:pt>
                <c:pt idx="900">
                  <c:v>1.64273245622535E-18</c:v>
                </c:pt>
                <c:pt idx="901">
                  <c:v>1.64200008467397E-18</c:v>
                </c:pt>
                <c:pt idx="902">
                  <c:v>1.64128297974575E-18</c:v>
                </c:pt>
                <c:pt idx="903">
                  <c:v>1.6405808703195E-18</c:v>
                </c:pt>
                <c:pt idx="904">
                  <c:v>1.63989348887599E-18</c:v>
                </c:pt>
                <c:pt idx="905">
                  <c:v>1.63922057148131E-18</c:v>
                </c:pt>
                <c:pt idx="906">
                  <c:v>1.63856185776928E-18</c:v>
                </c:pt>
                <c:pt idx="907">
                  <c:v>1.63791709092327E-18</c:v>
                </c:pt>
                <c:pt idx="908">
                  <c:v>1.63728601765714E-18</c:v>
                </c:pt>
                <c:pt idx="909">
                  <c:v>1.63666838819527E-18</c:v>
                </c:pt>
                <c:pt idx="910">
                  <c:v>1.63606395625222E-18</c:v>
                </c:pt>
                <c:pt idx="911">
                  <c:v>1.63547247901153E-18</c:v>
                </c:pt>
                <c:pt idx="912">
                  <c:v>1.63489371710358E-18</c:v>
                </c:pt>
                <c:pt idx="913">
                  <c:v>1.63432743458329E-18</c:v>
                </c:pt>
                <c:pt idx="914">
                  <c:v>1.63377339890683E-18</c:v>
                </c:pt>
                <c:pt idx="915">
                  <c:v>1.6332313809081E-18</c:v>
                </c:pt>
                <c:pt idx="916">
                  <c:v>1.63270115477428E-18</c:v>
                </c:pt>
                <c:pt idx="917">
                  <c:v>1.632182498021E-18</c:v>
                </c:pt>
                <c:pt idx="918">
                  <c:v>1.63167519146704E-18</c:v>
                </c:pt>
                <c:pt idx="919">
                  <c:v>1.63117901920866E-18</c:v>
                </c:pt>
                <c:pt idx="920">
                  <c:v>1.63069376859316E-18</c:v>
                </c:pt>
                <c:pt idx="921">
                  <c:v>1.63021923019223E-18</c:v>
                </c:pt>
                <c:pt idx="922">
                  <c:v>1.62975519777491E-18</c:v>
                </c:pt>
                <c:pt idx="923">
                  <c:v>1.62930146827993E-18</c:v>
                </c:pt>
                <c:pt idx="924">
                  <c:v>1.62885784178807E-18</c:v>
                </c:pt>
                <c:pt idx="925">
                  <c:v>1.6284241214937E-18</c:v>
                </c:pt>
                <c:pt idx="926">
                  <c:v>1.62800011367641E-18</c:v>
                </c:pt>
                <c:pt idx="927">
                  <c:v>1.62758562767217E-18</c:v>
                </c:pt>
                <c:pt idx="928">
                  <c:v>1.6271804758441E-18</c:v>
                </c:pt>
                <c:pt idx="929">
                  <c:v>1.62678447355318E-18</c:v>
                </c:pt>
                <c:pt idx="930">
                  <c:v>1.62639743912866E-18</c:v>
                </c:pt>
                <c:pt idx="931">
                  <c:v>1.62601919383819E-18</c:v>
                </c:pt>
                <c:pt idx="932">
                  <c:v>1.62564956185773E-18</c:v>
                </c:pt>
                <c:pt idx="933">
                  <c:v>1.62528837024147E-18</c:v>
                </c:pt>
                <c:pt idx="934">
                  <c:v>1.6249354488912E-18</c:v>
                </c:pt>
                <c:pt idx="935">
                  <c:v>1.62459063052609E-18</c:v>
                </c:pt>
                <c:pt idx="936">
                  <c:v>1.62425375065179E-18</c:v>
                </c:pt>
                <c:pt idx="937">
                  <c:v>1.62392464752971E-18</c:v>
                </c:pt>
                <c:pt idx="938">
                  <c:v>1.62360316214615E-18</c:v>
                </c:pt>
                <c:pt idx="939">
                  <c:v>1.62328913818138E-18</c:v>
                </c:pt>
                <c:pt idx="940">
                  <c:v>1.62298242197857E-18</c:v>
                </c:pt>
                <c:pt idx="941">
                  <c:v>1.62268286251278E-18</c:v>
                </c:pt>
                <c:pt idx="942">
                  <c:v>1.62239031135967E-18</c:v>
                </c:pt>
                <c:pt idx="943">
                  <c:v>1.6221046226646E-18</c:v>
                </c:pt>
                <c:pt idx="944">
                  <c:v>1.62182565311134E-18</c:v>
                </c:pt>
                <c:pt idx="945">
                  <c:v>1.62155326189102E-18</c:v>
                </c:pt>
                <c:pt idx="946">
                  <c:v>1.62128731067081E-18</c:v>
                </c:pt>
                <c:pt idx="947">
                  <c:v>1.62102766356311E-18</c:v>
                </c:pt>
                <c:pt idx="948">
                  <c:v>1.62077418709423E-18</c:v>
                </c:pt>
                <c:pt idx="949">
                  <c:v>1.62052675017366E-18</c:v>
                </c:pt>
                <c:pt idx="950">
                  <c:v>1.62028522406284E-18</c:v>
                </c:pt>
                <c:pt idx="951">
                  <c:v>1.6200494823445E-18</c:v>
                </c:pt>
                <c:pt idx="952">
                  <c:v>1.61981940089194E-18</c:v>
                </c:pt>
                <c:pt idx="953">
                  <c:v>1.61959485783805E-18</c:v>
                </c:pt>
                <c:pt idx="954">
                  <c:v>1.61937573354506E-18</c:v>
                </c:pt>
                <c:pt idx="955">
                  <c:v>1.61916191057399E-18</c:v>
                </c:pt>
                <c:pt idx="956">
                  <c:v>1.61895327365413E-18</c:v>
                </c:pt>
                <c:pt idx="957">
                  <c:v>1.61874970965319E-18</c:v>
                </c:pt>
                <c:pt idx="958">
                  <c:v>1.61855110754693E-18</c:v>
                </c:pt>
                <c:pt idx="959">
                  <c:v>1.61835735838936E-18</c:v>
                </c:pt>
                <c:pt idx="960">
                  <c:v>1.61816835528308E-18</c:v>
                </c:pt>
                <c:pt idx="961">
                  <c:v>1.61798399334951E-18</c:v>
                </c:pt>
                <c:pt idx="962">
                  <c:v>1.61780416969965E-18</c:v>
                </c:pt>
                <c:pt idx="963">
                  <c:v>1.61762878340473E-18</c:v>
                </c:pt>
                <c:pt idx="964">
                  <c:v>1.61745773546725E-18</c:v>
                </c:pt>
                <c:pt idx="965">
                  <c:v>1.617290928792E-18</c:v>
                </c:pt>
                <c:pt idx="966">
                  <c:v>1.61712826815749E-18</c:v>
                </c:pt>
                <c:pt idx="967">
                  <c:v>1.61696966018748E-18</c:v>
                </c:pt>
                <c:pt idx="968">
                  <c:v>1.6168150133227E-18</c:v>
                </c:pt>
                <c:pt idx="969">
                  <c:v>1.61666423779271E-18</c:v>
                </c:pt>
                <c:pt idx="970">
                  <c:v>1.61651724558839E-18</c:v>
                </c:pt>
                <c:pt idx="971">
                  <c:v>1.61637395043392E-18</c:v>
                </c:pt>
                <c:pt idx="972">
                  <c:v>1.61623426775968E-18</c:v>
                </c:pt>
                <c:pt idx="973">
                  <c:v>1.61609811467515E-18</c:v>
                </c:pt>
                <c:pt idx="974">
                  <c:v>1.61596540994165E-18</c:v>
                </c:pt>
                <c:pt idx="975">
                  <c:v>1.6158360739461E-18</c:v>
                </c:pt>
                <c:pt idx="976">
                  <c:v>1.61571002867429E-18</c:v>
                </c:pt>
                <c:pt idx="977">
                  <c:v>1.61558719768477E-18</c:v>
                </c:pt>
                <c:pt idx="978">
                  <c:v>1.61546750608291E-18</c:v>
                </c:pt>
                <c:pt idx="979">
                  <c:v>1.61535088049532E-18</c:v>
                </c:pt>
                <c:pt idx="980">
                  <c:v>1.61523724904407E-18</c:v>
                </c:pt>
                <c:pt idx="981">
                  <c:v>1.61512654132195E-18</c:v>
                </c:pt>
                <c:pt idx="982">
                  <c:v>1.61501868836715E-18</c:v>
                </c:pt>
                <c:pt idx="983">
                  <c:v>1.61491362263878E-18</c:v>
                </c:pt>
                <c:pt idx="984">
                  <c:v>1.61481127799237E-18</c:v>
                </c:pt>
                <c:pt idx="985">
                  <c:v>1.61471158965575E-18</c:v>
                </c:pt>
                <c:pt idx="986">
                  <c:v>1.61461449420518E-18</c:v>
                </c:pt>
                <c:pt idx="987">
                  <c:v>1.61451992954166E-18</c:v>
                </c:pt>
                <c:pt idx="988">
                  <c:v>1.61442783486746E-18</c:v>
                </c:pt>
                <c:pt idx="989">
                  <c:v>1.61433815066319E-18</c:v>
                </c:pt>
                <c:pt idx="990">
                  <c:v>1.61425081866488E-18</c:v>
                </c:pt>
                <c:pt idx="991">
                  <c:v>1.61416578184141E-18</c:v>
                </c:pt>
                <c:pt idx="992">
                  <c:v>1.61408298437203E-18</c:v>
                </c:pt>
                <c:pt idx="993">
                  <c:v>1.6140023716246E-18</c:v>
                </c:pt>
                <c:pt idx="994">
                  <c:v>1.61392389013356E-18</c:v>
                </c:pt>
                <c:pt idx="995">
                  <c:v>1.61384748757852E-18</c:v>
                </c:pt>
                <c:pt idx="996">
                  <c:v>1.61377311276298E-18</c:v>
                </c:pt>
                <c:pt idx="997">
                  <c:v>1.61370071559328E-18</c:v>
                </c:pt>
                <c:pt idx="998">
                  <c:v>1.61363024705794E-18</c:v>
                </c:pt>
                <c:pt idx="999">
                  <c:v>1.61356165920708E-18</c:v>
                </c:pt>
                <c:pt idx="1000">
                  <c:v>1.61349490513246E-18</c:v>
                </c:pt>
                <c:pt idx="1001">
                  <c:v>1.61342993894717E-18</c:v>
                </c:pt>
                <c:pt idx="1002">
                  <c:v>1.61336671576619E-18</c:v>
                </c:pt>
                <c:pt idx="1003">
                  <c:v>1.61330519168694E-18</c:v>
                </c:pt>
                <c:pt idx="1004">
                  <c:v>1.61324532376998E-18</c:v>
                </c:pt>
                <c:pt idx="1005">
                  <c:v>1.6131870700202E-18</c:v>
                </c:pt>
                <c:pt idx="1006">
                  <c:v>1.61313038936812E-18</c:v>
                </c:pt>
                <c:pt idx="1007">
                  <c:v>1.61307524165152E-18</c:v>
                </c:pt>
                <c:pt idx="1008">
                  <c:v>1.61302158759712E-18</c:v>
                </c:pt>
                <c:pt idx="1009">
                  <c:v>1.61296938880285E-18</c:v>
                </c:pt>
                <c:pt idx="1010">
                  <c:v>1.61291860772021E-18</c:v>
                </c:pt>
                <c:pt idx="1011">
                  <c:v>1.61286920763659E-18</c:v>
                </c:pt>
                <c:pt idx="1012">
                  <c:v>1.61282115265837E-18</c:v>
                </c:pt>
                <c:pt idx="1013">
                  <c:v>1.61277440769378E-18</c:v>
                </c:pt>
                <c:pt idx="1014">
                  <c:v>1.6127289384364E-18</c:v>
                </c:pt>
                <c:pt idx="1015">
                  <c:v>1.61268471134858E-18</c:v>
                </c:pt>
                <c:pt idx="1016">
                  <c:v>1.6126416936452E-18</c:v>
                </c:pt>
                <c:pt idx="1017">
                  <c:v>1.61259985327769E-18</c:v>
                </c:pt>
                <c:pt idx="1018">
                  <c:v>1.61255915891834E-18</c:v>
                </c:pt>
                <c:pt idx="1019">
                  <c:v>1.61251957994474E-18</c:v>
                </c:pt>
                <c:pt idx="1020">
                  <c:v>1.61248108642444E-18</c:v>
                </c:pt>
                <c:pt idx="1021">
                  <c:v>1.61244364909982E-18</c:v>
                </c:pt>
                <c:pt idx="1022">
                  <c:v>1.6124072393734E-18</c:v>
                </c:pt>
                <c:pt idx="1023">
                  <c:v>1.61237182929292E-18</c:v>
                </c:pt>
                <c:pt idx="1024">
                  <c:v>1.61233739153727E-18</c:v>
                </c:pt>
                <c:pt idx="1025">
                  <c:v>1.61230389940191E-18</c:v>
                </c:pt>
                <c:pt idx="1026">
                  <c:v>1.61227132678506E-18</c:v>
                </c:pt>
                <c:pt idx="1027">
                  <c:v>1.61223964817385E-18</c:v>
                </c:pt>
                <c:pt idx="1028">
                  <c:v>1.61220883863076E-18</c:v>
                </c:pt>
                <c:pt idx="1029">
                  <c:v>1.61217887378019E-18</c:v>
                </c:pt>
                <c:pt idx="1030">
                  <c:v>1.61214972979521E-18</c:v>
                </c:pt>
                <c:pt idx="1031">
                  <c:v>1.61212138338466E-18</c:v>
                </c:pt>
                <c:pt idx="1032">
                  <c:v>1.61209381178027E-18</c:v>
                </c:pt>
                <c:pt idx="1033">
                  <c:v>1.61206699272403E-18</c:v>
                </c:pt>
                <c:pt idx="1034">
                  <c:v>1.61204090445573E-18</c:v>
                </c:pt>
                <c:pt idx="1035">
                  <c:v>1.61201552570097E-18</c:v>
                </c:pt>
                <c:pt idx="1036">
                  <c:v>1.61199083565852E-18</c:v>
                </c:pt>
                <c:pt idx="1037">
                  <c:v>1.61196681398912E-18</c:v>
                </c:pt>
                <c:pt idx="1038">
                  <c:v>1.61194344080322E-18</c:v>
                </c:pt>
                <c:pt idx="1039">
                  <c:v>1.61192069664965E-18</c:v>
                </c:pt>
                <c:pt idx="1040">
                  <c:v>1.61189856250428E-18</c:v>
                </c:pt>
                <c:pt idx="1041">
                  <c:v>1.61187701975861E-18</c:v>
                </c:pt>
                <c:pt idx="1042">
                  <c:v>1.61185605020903E-18</c:v>
                </c:pt>
                <c:pt idx="1043">
                  <c:v>1.61183563604554E-18</c:v>
                </c:pt>
                <c:pt idx="1044">
                  <c:v>1.61181575984138E-18</c:v>
                </c:pt>
                <c:pt idx="1045">
                  <c:v>1.61179640454211E-18</c:v>
                </c:pt>
                <c:pt idx="1046">
                  <c:v>1.61177755345533E-18</c:v>
                </c:pt>
                <c:pt idx="1047">
                  <c:v>1.61175919024051E-18</c:v>
                </c:pt>
                <c:pt idx="1048">
                  <c:v>1.6117412988986E-18</c:v>
                </c:pt>
                <c:pt idx="1049">
                  <c:v>1.6117238637621E-18</c:v>
                </c:pt>
                <c:pt idx="1050">
                  <c:v>1.61170686948526E-18</c:v>
                </c:pt>
                <c:pt idx="1051">
                  <c:v>1.61169030103422E-18</c:v>
                </c:pt>
                <c:pt idx="1052">
                  <c:v>1.61167414367745E-18</c:v>
                </c:pt>
                <c:pt idx="1053">
                  <c:v>1.61165838297635E-18</c:v>
                </c:pt>
                <c:pt idx="1054">
                  <c:v>1.61164300477557E-18</c:v>
                </c:pt>
                <c:pt idx="1055">
                  <c:v>1.61162799519426E-18</c:v>
                </c:pt>
                <c:pt idx="1056">
                  <c:v>1.61161334061637E-18</c:v>
                </c:pt>
                <c:pt idx="1057">
                  <c:v>1.61159902768221E-18</c:v>
                </c:pt>
                <c:pt idx="1058">
                  <c:v>1.61158504327896E-18</c:v>
                </c:pt>
                <c:pt idx="1059">
                  <c:v>1.61157137453231E-18</c:v>
                </c:pt>
                <c:pt idx="1060">
                  <c:v>1.61155800879755E-18</c:v>
                </c:pt>
                <c:pt idx="1061">
                  <c:v>1.61154493365109E-18</c:v>
                </c:pt>
                <c:pt idx="1062">
                  <c:v>1.61153213688178E-18</c:v>
                </c:pt>
                <c:pt idx="1063">
                  <c:v>1.61151960648262E-18</c:v>
                </c:pt>
                <c:pt idx="1064">
                  <c:v>1.61150733064245E-18</c:v>
                </c:pt>
                <c:pt idx="1065">
                  <c:v>1.61149529773767E-18</c:v>
                </c:pt>
                <c:pt idx="1066">
                  <c:v>1.61148349632412E-18</c:v>
                </c:pt>
                <c:pt idx="1067">
                  <c:v>1.61147191512885E-18</c:v>
                </c:pt>
                <c:pt idx="1068">
                  <c:v>1.61146054304239E-18</c:v>
                </c:pt>
                <c:pt idx="1069">
                  <c:v>1.61144936911062E-18</c:v>
                </c:pt>
                <c:pt idx="1070">
                  <c:v>1.61143838252703E-18</c:v>
                </c:pt>
                <c:pt idx="1071">
                  <c:v>1.61142757262482E-18</c:v>
                </c:pt>
                <c:pt idx="1072">
                  <c:v>1.61141692886927E-18</c:v>
                </c:pt>
                <c:pt idx="1073">
                  <c:v>1.61140644085002E-18</c:v>
                </c:pt>
                <c:pt idx="1074">
                  <c:v>1.61139609827346E-18</c:v>
                </c:pt>
                <c:pt idx="1075">
                  <c:v>1.61138589095525E-18</c:v>
                </c:pt>
                <c:pt idx="1076">
                  <c:v>1.61137580881264E-18</c:v>
                </c:pt>
                <c:pt idx="1077">
                  <c:v>1.61136584185727E-18</c:v>
                </c:pt>
                <c:pt idx="1078">
                  <c:v>1.61135598018745E-18</c:v>
                </c:pt>
                <c:pt idx="1079">
                  <c:v>1.61134621398099E-18</c:v>
                </c:pt>
                <c:pt idx="1080">
                  <c:v>1.61133653348784E-18</c:v>
                </c:pt>
                <c:pt idx="1081">
                  <c:v>1.61132692902267E-18</c:v>
                </c:pt>
                <c:pt idx="1082">
                  <c:v>1.61131739095767E-18</c:v>
                </c:pt>
                <c:pt idx="1083">
                  <c:v>1.61130790971527E-18</c:v>
                </c:pt>
                <c:pt idx="1084">
                  <c:v>1.61129847576101E-18</c:v>
                </c:pt>
                <c:pt idx="1085">
                  <c:v>1.61128907959613E-18</c:v>
                </c:pt>
                <c:pt idx="1086">
                  <c:v>1.61127971175048E-18</c:v>
                </c:pt>
                <c:pt idx="1087">
                  <c:v>1.61127036277543E-18</c:v>
                </c:pt>
                <c:pt idx="1088">
                  <c:v>1.61126102323656E-18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831-4FA0-A4F0-40BADF369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202040"/>
        <c:axId val="2114239368"/>
      </c:scatterChart>
      <c:valAx>
        <c:axId val="2116202040"/>
        <c:scaling>
          <c:orientation val="minMax"/>
          <c:max val="12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 sz="1400" dirty="0">
                    <a:solidFill>
                      <a:srgbClr val="000000"/>
                    </a:solidFill>
                    <a:latin typeface="Arial"/>
                    <a:cs typeface="Arial"/>
                  </a:rPr>
                  <a:t>Mole Fraction 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239368"/>
        <c:crossesAt val="1.0E-19"/>
        <c:crossBetween val="midCat"/>
      </c:valAx>
      <c:valAx>
        <c:axId val="2114239368"/>
        <c:scaling>
          <c:logBase val="10.0"/>
          <c:orientation val="minMax"/>
          <c:max val="1.0E-16"/>
          <c:min val="1.0E-1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202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C0504D"/>
                </a:solidFill>
              </a:ln>
              <a:effectLst/>
            </c:spPr>
          </c:marker>
          <c:xVal>
            <c:numRef>
              <c:f>AC_merged!$A$2:$A$179</c:f>
              <c:numCache>
                <c:formatCode>General</c:formatCode>
                <c:ptCount val="178"/>
                <c:pt idx="0">
                  <c:v>-30.26970167675092</c:v>
                </c:pt>
                <c:pt idx="1">
                  <c:v>-29.46370167675092</c:v>
                </c:pt>
                <c:pt idx="2">
                  <c:v>-23.96370167675092</c:v>
                </c:pt>
                <c:pt idx="3">
                  <c:v>-19.83951400768703</c:v>
                </c:pt>
                <c:pt idx="4">
                  <c:v>-19.35651283721598</c:v>
                </c:pt>
                <c:pt idx="5">
                  <c:v>-19.33440735405703</c:v>
                </c:pt>
                <c:pt idx="6">
                  <c:v>-19.24795438762297</c:v>
                </c:pt>
                <c:pt idx="7">
                  <c:v>-18.93951400768702</c:v>
                </c:pt>
                <c:pt idx="8">
                  <c:v>-18.74795438762297</c:v>
                </c:pt>
                <c:pt idx="9">
                  <c:v>-18.45051283721592</c:v>
                </c:pt>
                <c:pt idx="10">
                  <c:v>-18.32940735405704</c:v>
                </c:pt>
                <c:pt idx="11">
                  <c:v>-17.84195438762297</c:v>
                </c:pt>
                <c:pt idx="12">
                  <c:v>-17.73531400768702</c:v>
                </c:pt>
                <c:pt idx="13">
                  <c:v>-17.34651283721598</c:v>
                </c:pt>
                <c:pt idx="14">
                  <c:v>-17.32440735405703</c:v>
                </c:pt>
                <c:pt idx="15">
                  <c:v>-16.83695438762297</c:v>
                </c:pt>
                <c:pt idx="16">
                  <c:v>-16.73041400768702</c:v>
                </c:pt>
                <c:pt idx="17">
                  <c:v>-16.36370167675092</c:v>
                </c:pt>
                <c:pt idx="18">
                  <c:v>-16.34151283721598</c:v>
                </c:pt>
                <c:pt idx="19">
                  <c:v>-16.32440735405703</c:v>
                </c:pt>
                <c:pt idx="20">
                  <c:v>-15.73295438762297</c:v>
                </c:pt>
                <c:pt idx="21">
                  <c:v>-15.61231400768702</c:v>
                </c:pt>
                <c:pt idx="22">
                  <c:v>-15.36370167675092</c:v>
                </c:pt>
                <c:pt idx="23">
                  <c:v>-15.32440735405703</c:v>
                </c:pt>
                <c:pt idx="24">
                  <c:v>-15.241512837216</c:v>
                </c:pt>
                <c:pt idx="25">
                  <c:v>-14.50781400768703</c:v>
                </c:pt>
                <c:pt idx="26">
                  <c:v>-14.35870167675092</c:v>
                </c:pt>
                <c:pt idx="27">
                  <c:v>-14.32440735405703</c:v>
                </c:pt>
                <c:pt idx="28">
                  <c:v>-14.236512837216</c:v>
                </c:pt>
                <c:pt idx="29">
                  <c:v>-14.02995438762297</c:v>
                </c:pt>
                <c:pt idx="30">
                  <c:v>-13.72995438762297</c:v>
                </c:pt>
                <c:pt idx="31">
                  <c:v>-13.48801400768703</c:v>
                </c:pt>
                <c:pt idx="32">
                  <c:v>-13.336512837216</c:v>
                </c:pt>
                <c:pt idx="33">
                  <c:v>-13.32440735405704</c:v>
                </c:pt>
                <c:pt idx="34">
                  <c:v>-13.25370167675092</c:v>
                </c:pt>
                <c:pt idx="35">
                  <c:v>-12.82395438762297</c:v>
                </c:pt>
                <c:pt idx="36">
                  <c:v>-12.48801400768703</c:v>
                </c:pt>
                <c:pt idx="37">
                  <c:v>-12.336512837216</c:v>
                </c:pt>
                <c:pt idx="38">
                  <c:v>-12.31940735405704</c:v>
                </c:pt>
                <c:pt idx="39">
                  <c:v>-12.24870167675092</c:v>
                </c:pt>
                <c:pt idx="40">
                  <c:v>-11.71995438762297</c:v>
                </c:pt>
                <c:pt idx="41">
                  <c:v>-11.46821400768703</c:v>
                </c:pt>
                <c:pt idx="42">
                  <c:v>-11.336512837216</c:v>
                </c:pt>
                <c:pt idx="43">
                  <c:v>-11.31440735405704</c:v>
                </c:pt>
                <c:pt idx="44">
                  <c:v>-11.24870167675092</c:v>
                </c:pt>
                <c:pt idx="45">
                  <c:v>-10.91995438762297</c:v>
                </c:pt>
                <c:pt idx="46">
                  <c:v>-10.46821400768703</c:v>
                </c:pt>
                <c:pt idx="47">
                  <c:v>-10.34270167675092</c:v>
                </c:pt>
                <c:pt idx="48">
                  <c:v>-10.30940735405704</c:v>
                </c:pt>
                <c:pt idx="49">
                  <c:v>-10.231512837216</c:v>
                </c:pt>
                <c:pt idx="50">
                  <c:v>-9.71995438762297</c:v>
                </c:pt>
                <c:pt idx="51">
                  <c:v>-9.463214007687026</c:v>
                </c:pt>
                <c:pt idx="52">
                  <c:v>-9.34270167675092</c:v>
                </c:pt>
                <c:pt idx="53">
                  <c:v>-9.30440735405704</c:v>
                </c:pt>
                <c:pt idx="54">
                  <c:v>-9.226512837216</c:v>
                </c:pt>
                <c:pt idx="55">
                  <c:v>-8.61495438762297</c:v>
                </c:pt>
                <c:pt idx="56">
                  <c:v>-8.458214007687025</c:v>
                </c:pt>
                <c:pt idx="57">
                  <c:v>-8.238701676750903</c:v>
                </c:pt>
                <c:pt idx="58">
                  <c:v>-8.221512837215994</c:v>
                </c:pt>
                <c:pt idx="59">
                  <c:v>-8.104407354057032</c:v>
                </c:pt>
                <c:pt idx="60">
                  <c:v>-7.714954387622964</c:v>
                </c:pt>
                <c:pt idx="61">
                  <c:v>-7.298407354057032</c:v>
                </c:pt>
                <c:pt idx="62">
                  <c:v>-7.258214007687025</c:v>
                </c:pt>
                <c:pt idx="63">
                  <c:v>-7.221512837215976</c:v>
                </c:pt>
                <c:pt idx="64">
                  <c:v>-7.218701676750909</c:v>
                </c:pt>
                <c:pt idx="65">
                  <c:v>-6.299512837215981</c:v>
                </c:pt>
                <c:pt idx="66">
                  <c:v>-6.253214007687026</c:v>
                </c:pt>
                <c:pt idx="67">
                  <c:v>-6.21370167675091</c:v>
                </c:pt>
                <c:pt idx="68">
                  <c:v>-6.198407354057029</c:v>
                </c:pt>
                <c:pt idx="69">
                  <c:v>-5.814954387622961</c:v>
                </c:pt>
                <c:pt idx="70">
                  <c:v>-5.673954387622968</c:v>
                </c:pt>
                <c:pt idx="71">
                  <c:v>-5.40770167675091</c:v>
                </c:pt>
                <c:pt idx="72">
                  <c:v>-5.347714007687015</c:v>
                </c:pt>
                <c:pt idx="73">
                  <c:v>-5.178407354057033</c:v>
                </c:pt>
                <c:pt idx="74">
                  <c:v>-5.095512837215975</c:v>
                </c:pt>
                <c:pt idx="75">
                  <c:v>-4.573954387622969</c:v>
                </c:pt>
                <c:pt idx="76">
                  <c:v>-4.256407354057033</c:v>
                </c:pt>
                <c:pt idx="77">
                  <c:v>-4.247714007687025</c:v>
                </c:pt>
                <c:pt idx="78">
                  <c:v>-4.190512837215975</c:v>
                </c:pt>
                <c:pt idx="79">
                  <c:v>-4.107701676750905</c:v>
                </c:pt>
                <c:pt idx="80">
                  <c:v>-3.67395438762297</c:v>
                </c:pt>
                <c:pt idx="81">
                  <c:v>-3.251407354057033</c:v>
                </c:pt>
                <c:pt idx="82">
                  <c:v>-3.242714007687024</c:v>
                </c:pt>
                <c:pt idx="83">
                  <c:v>-3.122701676750918</c:v>
                </c:pt>
                <c:pt idx="84">
                  <c:v>-3.085512837215995</c:v>
                </c:pt>
                <c:pt idx="85">
                  <c:v>-2.36995438762297</c:v>
                </c:pt>
                <c:pt idx="86">
                  <c:v>-2.237714007687025</c:v>
                </c:pt>
                <c:pt idx="87">
                  <c:v>-2.146407354057033</c:v>
                </c:pt>
                <c:pt idx="88">
                  <c:v>-2.117701676750918</c:v>
                </c:pt>
                <c:pt idx="89">
                  <c:v>-2.085512837215995</c:v>
                </c:pt>
                <c:pt idx="90">
                  <c:v>-1.085512837215994</c:v>
                </c:pt>
                <c:pt idx="91">
                  <c:v>-1.042407354057033</c:v>
                </c:pt>
                <c:pt idx="92">
                  <c:v>-1.033514007687024</c:v>
                </c:pt>
                <c:pt idx="93">
                  <c:v>-1.017701676750917</c:v>
                </c:pt>
                <c:pt idx="94">
                  <c:v>-0.669954387622969</c:v>
                </c:pt>
                <c:pt idx="95">
                  <c:v>-0.211701676750918</c:v>
                </c:pt>
                <c:pt idx="96">
                  <c:v>-0.133514007687026</c:v>
                </c:pt>
                <c:pt idx="97">
                  <c:v>-0.0374073540570328</c:v>
                </c:pt>
                <c:pt idx="98">
                  <c:v>0.118487162784006</c:v>
                </c:pt>
                <c:pt idx="99">
                  <c:v>0.13004561237703</c:v>
                </c:pt>
                <c:pt idx="100">
                  <c:v>0.542045612377031</c:v>
                </c:pt>
                <c:pt idx="101">
                  <c:v>0.862592645942967</c:v>
                </c:pt>
                <c:pt idx="102">
                  <c:v>0.970985992312976</c:v>
                </c:pt>
                <c:pt idx="103">
                  <c:v>1.005298323249082</c:v>
                </c:pt>
                <c:pt idx="104">
                  <c:v>1.123487162784006</c:v>
                </c:pt>
                <c:pt idx="105">
                  <c:v>1.64204561237703</c:v>
                </c:pt>
                <c:pt idx="106">
                  <c:v>1.962592645942967</c:v>
                </c:pt>
                <c:pt idx="107">
                  <c:v>1.975985992312973</c:v>
                </c:pt>
                <c:pt idx="108">
                  <c:v>2.010298323249077</c:v>
                </c:pt>
                <c:pt idx="109">
                  <c:v>2.029487162784006</c:v>
                </c:pt>
                <c:pt idx="110">
                  <c:v>2.74204561237703</c:v>
                </c:pt>
                <c:pt idx="111">
                  <c:v>2.915298323249074</c:v>
                </c:pt>
                <c:pt idx="112">
                  <c:v>2.962592645942968</c:v>
                </c:pt>
                <c:pt idx="113">
                  <c:v>3.075985992312977</c:v>
                </c:pt>
                <c:pt idx="114">
                  <c:v>3.747045612377031</c:v>
                </c:pt>
                <c:pt idx="115">
                  <c:v>3.981485992312977</c:v>
                </c:pt>
                <c:pt idx="116">
                  <c:v>4.015298323249081</c:v>
                </c:pt>
                <c:pt idx="117">
                  <c:v>4.062592645942967</c:v>
                </c:pt>
                <c:pt idx="118">
                  <c:v>4.43148716278401</c:v>
                </c:pt>
                <c:pt idx="119">
                  <c:v>4.647045612377028</c:v>
                </c:pt>
                <c:pt idx="120">
                  <c:v>5.015298323249081</c:v>
                </c:pt>
                <c:pt idx="121">
                  <c:v>5.062592645942967</c:v>
                </c:pt>
                <c:pt idx="122">
                  <c:v>5.086085992312974</c:v>
                </c:pt>
                <c:pt idx="123">
                  <c:v>5.831487162784006</c:v>
                </c:pt>
                <c:pt idx="124">
                  <c:v>6.062592645942967</c:v>
                </c:pt>
                <c:pt idx="125">
                  <c:v>6.115298323249083</c:v>
                </c:pt>
                <c:pt idx="126">
                  <c:v>6.186085992312975</c:v>
                </c:pt>
                <c:pt idx="127">
                  <c:v>7.062592645942967</c:v>
                </c:pt>
                <c:pt idx="128">
                  <c:v>7.120298323249082</c:v>
                </c:pt>
                <c:pt idx="129">
                  <c:v>7.190985992312966</c:v>
                </c:pt>
                <c:pt idx="130">
                  <c:v>7.747045612377031</c:v>
                </c:pt>
                <c:pt idx="131">
                  <c:v>8.06759264594297</c:v>
                </c:pt>
                <c:pt idx="132">
                  <c:v>8.120298323249081</c:v>
                </c:pt>
                <c:pt idx="133">
                  <c:v>8.195985992312973</c:v>
                </c:pt>
                <c:pt idx="134">
                  <c:v>8.97359264594297</c:v>
                </c:pt>
                <c:pt idx="135">
                  <c:v>9.020298323249083</c:v>
                </c:pt>
                <c:pt idx="136">
                  <c:v>9.300585992312974</c:v>
                </c:pt>
                <c:pt idx="137">
                  <c:v>9.931487162784005</c:v>
                </c:pt>
                <c:pt idx="138">
                  <c:v>10.04029832324908</c:v>
                </c:pt>
                <c:pt idx="139">
                  <c:v>10.07759264594297</c:v>
                </c:pt>
                <c:pt idx="140">
                  <c:v>10.20058599231297</c:v>
                </c:pt>
                <c:pt idx="141">
                  <c:v>10.94629832324908</c:v>
                </c:pt>
                <c:pt idx="142">
                  <c:v>10.98359264594297</c:v>
                </c:pt>
                <c:pt idx="143">
                  <c:v>11.03148716278401</c:v>
                </c:pt>
                <c:pt idx="144">
                  <c:v>11.20558599231298</c:v>
                </c:pt>
                <c:pt idx="145">
                  <c:v>12.08359264594297</c:v>
                </c:pt>
                <c:pt idx="146">
                  <c:v>12.15029832324908</c:v>
                </c:pt>
                <c:pt idx="147">
                  <c:v>12.21048599231297</c:v>
                </c:pt>
                <c:pt idx="148">
                  <c:v>13.04804561237703</c:v>
                </c:pt>
                <c:pt idx="149">
                  <c:v>13.17029832324908</c:v>
                </c:pt>
                <c:pt idx="150">
                  <c:v>13.18759264594297</c:v>
                </c:pt>
                <c:pt idx="151">
                  <c:v>13.93148716278401</c:v>
                </c:pt>
                <c:pt idx="152">
                  <c:v>14.09359264594297</c:v>
                </c:pt>
                <c:pt idx="153">
                  <c:v>14.54804561237703</c:v>
                </c:pt>
                <c:pt idx="154">
                  <c:v>15.04804561237703</c:v>
                </c:pt>
                <c:pt idx="155">
                  <c:v>15.07229832324908</c:v>
                </c:pt>
                <c:pt idx="156">
                  <c:v>15.85504561237703</c:v>
                </c:pt>
                <c:pt idx="157">
                  <c:v>16.25504561237702</c:v>
                </c:pt>
                <c:pt idx="158">
                  <c:v>18.65504561237703</c:v>
                </c:pt>
                <c:pt idx="159">
                  <c:v>18.73148716278401</c:v>
                </c:pt>
                <c:pt idx="160">
                  <c:v>18.97229832324908</c:v>
                </c:pt>
                <c:pt idx="161">
                  <c:v>19.73148716278401</c:v>
                </c:pt>
                <c:pt idx="162">
                  <c:v>19.85904561237703</c:v>
                </c:pt>
                <c:pt idx="163">
                  <c:v>19.97229832324908</c:v>
                </c:pt>
                <c:pt idx="164">
                  <c:v>20.48859264594289</c:v>
                </c:pt>
                <c:pt idx="165">
                  <c:v>20.73648716278401</c:v>
                </c:pt>
                <c:pt idx="166">
                  <c:v>20.86404561237703</c:v>
                </c:pt>
                <c:pt idx="167">
                  <c:v>21.09029832324908</c:v>
                </c:pt>
                <c:pt idx="168">
                  <c:v>21.48859264594289</c:v>
                </c:pt>
                <c:pt idx="169">
                  <c:v>21.83648716278401</c:v>
                </c:pt>
                <c:pt idx="170">
                  <c:v>21.99629832324908</c:v>
                </c:pt>
                <c:pt idx="171">
                  <c:v>22.60659264594296</c:v>
                </c:pt>
                <c:pt idx="172">
                  <c:v>23.51259264594296</c:v>
                </c:pt>
                <c:pt idx="173">
                  <c:v>25.03648716278401</c:v>
                </c:pt>
                <c:pt idx="174">
                  <c:v>30.13748716278401</c:v>
                </c:pt>
                <c:pt idx="175">
                  <c:v>31.241487162784</c:v>
                </c:pt>
                <c:pt idx="176">
                  <c:v>32.24648716278399</c:v>
                </c:pt>
                <c:pt idx="177">
                  <c:v>33.35148716278388</c:v>
                </c:pt>
              </c:numCache>
            </c:numRef>
          </c:xVal>
          <c:yVal>
            <c:numRef>
              <c:f>AC_merged!$B$2:$B$179</c:f>
              <c:numCache>
                <c:formatCode>General</c:formatCode>
                <c:ptCount val="178"/>
                <c:pt idx="0">
                  <c:v>0.0019205433376979</c:v>
                </c:pt>
                <c:pt idx="1">
                  <c:v>0.00125705215265177</c:v>
                </c:pt>
                <c:pt idx="2">
                  <c:v>0.002025</c:v>
                </c:pt>
                <c:pt idx="3">
                  <c:v>0.0019205433376979</c:v>
                </c:pt>
                <c:pt idx="4">
                  <c:v>0.0019205433376979</c:v>
                </c:pt>
                <c:pt idx="5">
                  <c:v>0.0019205433376979</c:v>
                </c:pt>
                <c:pt idx="6">
                  <c:v>0.0019205433376979</c:v>
                </c:pt>
                <c:pt idx="7">
                  <c:v>0.00125705215265177</c:v>
                </c:pt>
                <c:pt idx="8">
                  <c:v>0.00125705215265177</c:v>
                </c:pt>
                <c:pt idx="9">
                  <c:v>0.00125705215265177</c:v>
                </c:pt>
                <c:pt idx="10">
                  <c:v>0.00125705215265177</c:v>
                </c:pt>
                <c:pt idx="11">
                  <c:v>0.002025</c:v>
                </c:pt>
                <c:pt idx="12">
                  <c:v>0.002025</c:v>
                </c:pt>
                <c:pt idx="13">
                  <c:v>0.002025</c:v>
                </c:pt>
                <c:pt idx="14">
                  <c:v>0.002025</c:v>
                </c:pt>
                <c:pt idx="15">
                  <c:v>0.00244817013396674</c:v>
                </c:pt>
                <c:pt idx="16">
                  <c:v>0.00244817013396674</c:v>
                </c:pt>
                <c:pt idx="17">
                  <c:v>0.00244817013396674</c:v>
                </c:pt>
                <c:pt idx="18">
                  <c:v>0.00244817013396674</c:v>
                </c:pt>
                <c:pt idx="19">
                  <c:v>0.00244817013396674</c:v>
                </c:pt>
                <c:pt idx="20">
                  <c:v>0.00201897819137022</c:v>
                </c:pt>
                <c:pt idx="21">
                  <c:v>0.00201897819137022</c:v>
                </c:pt>
                <c:pt idx="22">
                  <c:v>0.00201897819137022</c:v>
                </c:pt>
                <c:pt idx="23">
                  <c:v>0.00201897819137022</c:v>
                </c:pt>
                <c:pt idx="24">
                  <c:v>0.00201897819137022</c:v>
                </c:pt>
                <c:pt idx="25">
                  <c:v>0.0054492198539117</c:v>
                </c:pt>
                <c:pt idx="26">
                  <c:v>0.0054492198539117</c:v>
                </c:pt>
                <c:pt idx="27">
                  <c:v>0.0054492198539117</c:v>
                </c:pt>
                <c:pt idx="28">
                  <c:v>0.0054492198539117</c:v>
                </c:pt>
                <c:pt idx="29">
                  <c:v>0.0054492198539117</c:v>
                </c:pt>
                <c:pt idx="30">
                  <c:v>0.0054492198539117</c:v>
                </c:pt>
                <c:pt idx="31">
                  <c:v>0.0054492198539117</c:v>
                </c:pt>
                <c:pt idx="32">
                  <c:v>0.0054492198539117</c:v>
                </c:pt>
                <c:pt idx="33">
                  <c:v>0.0054492198539117</c:v>
                </c:pt>
                <c:pt idx="34">
                  <c:v>0.0054492198539117</c:v>
                </c:pt>
                <c:pt idx="35">
                  <c:v>0.00334350424203851</c:v>
                </c:pt>
                <c:pt idx="36">
                  <c:v>0.00334350424203851</c:v>
                </c:pt>
                <c:pt idx="37">
                  <c:v>0.00334350424203851</c:v>
                </c:pt>
                <c:pt idx="38">
                  <c:v>0.00334350424203851</c:v>
                </c:pt>
                <c:pt idx="39">
                  <c:v>0.00334350424203851</c:v>
                </c:pt>
                <c:pt idx="40">
                  <c:v>0.00309356732946646</c:v>
                </c:pt>
                <c:pt idx="41">
                  <c:v>0.00309356732946646</c:v>
                </c:pt>
                <c:pt idx="42">
                  <c:v>0.00309356732946646</c:v>
                </c:pt>
                <c:pt idx="43">
                  <c:v>0.00309356732946646</c:v>
                </c:pt>
                <c:pt idx="44">
                  <c:v>0.00309356732946646</c:v>
                </c:pt>
                <c:pt idx="45">
                  <c:v>0.00390824198882216</c:v>
                </c:pt>
                <c:pt idx="46">
                  <c:v>0.00390824198882216</c:v>
                </c:pt>
                <c:pt idx="47">
                  <c:v>0.00390824198882216</c:v>
                </c:pt>
                <c:pt idx="48">
                  <c:v>0.00390824198882216</c:v>
                </c:pt>
                <c:pt idx="49">
                  <c:v>0.00390824198882216</c:v>
                </c:pt>
                <c:pt idx="50">
                  <c:v>0.00332443311689625</c:v>
                </c:pt>
                <c:pt idx="51">
                  <c:v>0.00332443311689625</c:v>
                </c:pt>
                <c:pt idx="52">
                  <c:v>0.00332443311689625</c:v>
                </c:pt>
                <c:pt idx="53">
                  <c:v>0.00332443311689625</c:v>
                </c:pt>
                <c:pt idx="54">
                  <c:v>0.00332443311689625</c:v>
                </c:pt>
                <c:pt idx="55">
                  <c:v>0.00201098174385283</c:v>
                </c:pt>
                <c:pt idx="56">
                  <c:v>0.00201098174385283</c:v>
                </c:pt>
                <c:pt idx="57">
                  <c:v>0.00201098174385283</c:v>
                </c:pt>
                <c:pt idx="58">
                  <c:v>0.00201098174385283</c:v>
                </c:pt>
                <c:pt idx="59">
                  <c:v>0.00201098174385283</c:v>
                </c:pt>
                <c:pt idx="60">
                  <c:v>0.00220041942647328</c:v>
                </c:pt>
                <c:pt idx="61">
                  <c:v>0.00220041942647328</c:v>
                </c:pt>
                <c:pt idx="62">
                  <c:v>0.00220041942647328</c:v>
                </c:pt>
                <c:pt idx="63">
                  <c:v>0.00220041942647328</c:v>
                </c:pt>
                <c:pt idx="64">
                  <c:v>0.00220041942647328</c:v>
                </c:pt>
                <c:pt idx="65">
                  <c:v>0.00232933662092405</c:v>
                </c:pt>
                <c:pt idx="66">
                  <c:v>0.00232933662092405</c:v>
                </c:pt>
                <c:pt idx="67">
                  <c:v>0.00232933662092405</c:v>
                </c:pt>
                <c:pt idx="68">
                  <c:v>0.00232933662092405</c:v>
                </c:pt>
                <c:pt idx="69">
                  <c:v>0.00232933662092405</c:v>
                </c:pt>
                <c:pt idx="70">
                  <c:v>0.00244364190099906</c:v>
                </c:pt>
                <c:pt idx="71">
                  <c:v>0.00244364190099906</c:v>
                </c:pt>
                <c:pt idx="72">
                  <c:v>0.00244364190099906</c:v>
                </c:pt>
                <c:pt idx="73">
                  <c:v>0.00244364190099906</c:v>
                </c:pt>
                <c:pt idx="74">
                  <c:v>0.00244364190099906</c:v>
                </c:pt>
                <c:pt idx="75">
                  <c:v>0.0024915032836633</c:v>
                </c:pt>
                <c:pt idx="76">
                  <c:v>0.0024915032836633</c:v>
                </c:pt>
                <c:pt idx="77">
                  <c:v>0.0024915032836633</c:v>
                </c:pt>
                <c:pt idx="78">
                  <c:v>0.0024915032836633</c:v>
                </c:pt>
                <c:pt idx="79">
                  <c:v>0.0024915032836633</c:v>
                </c:pt>
                <c:pt idx="80">
                  <c:v>0.003141063678837</c:v>
                </c:pt>
                <c:pt idx="81">
                  <c:v>0.003141063678837</c:v>
                </c:pt>
                <c:pt idx="82">
                  <c:v>0.003141063678837</c:v>
                </c:pt>
                <c:pt idx="83">
                  <c:v>0.003141063678837</c:v>
                </c:pt>
                <c:pt idx="84">
                  <c:v>0.003141063678837</c:v>
                </c:pt>
                <c:pt idx="85">
                  <c:v>0.00203735449968295</c:v>
                </c:pt>
                <c:pt idx="86">
                  <c:v>0.00203735449968295</c:v>
                </c:pt>
                <c:pt idx="87">
                  <c:v>0.00203735449968295</c:v>
                </c:pt>
                <c:pt idx="88">
                  <c:v>0.00203735449968295</c:v>
                </c:pt>
                <c:pt idx="89">
                  <c:v>0.00203735449968295</c:v>
                </c:pt>
                <c:pt idx="90">
                  <c:v>0.0180865496982407</c:v>
                </c:pt>
                <c:pt idx="91">
                  <c:v>0.0180865496982407</c:v>
                </c:pt>
                <c:pt idx="92">
                  <c:v>0.0180865496982407</c:v>
                </c:pt>
                <c:pt idx="93">
                  <c:v>0.0180865496982407</c:v>
                </c:pt>
                <c:pt idx="94">
                  <c:v>0.0180865496982407</c:v>
                </c:pt>
                <c:pt idx="95">
                  <c:v>0.0737331378010061</c:v>
                </c:pt>
                <c:pt idx="96">
                  <c:v>0.0737331378010061</c:v>
                </c:pt>
                <c:pt idx="97">
                  <c:v>0.0737331378010061</c:v>
                </c:pt>
                <c:pt idx="98">
                  <c:v>0.0737331378010061</c:v>
                </c:pt>
                <c:pt idx="99">
                  <c:v>0.0737331378010061</c:v>
                </c:pt>
                <c:pt idx="100">
                  <c:v>0.0926395218605323</c:v>
                </c:pt>
                <c:pt idx="101">
                  <c:v>0.0926395218605323</c:v>
                </c:pt>
                <c:pt idx="102">
                  <c:v>0.0926395218605323</c:v>
                </c:pt>
                <c:pt idx="103">
                  <c:v>0.0926395218605323</c:v>
                </c:pt>
                <c:pt idx="104">
                  <c:v>0.0926395218605323</c:v>
                </c:pt>
                <c:pt idx="105">
                  <c:v>0.134285203258099</c:v>
                </c:pt>
                <c:pt idx="106">
                  <c:v>0.134285203258099</c:v>
                </c:pt>
                <c:pt idx="107">
                  <c:v>0.134285203258099</c:v>
                </c:pt>
                <c:pt idx="108">
                  <c:v>0.134285203258099</c:v>
                </c:pt>
                <c:pt idx="109">
                  <c:v>0.134285203258099</c:v>
                </c:pt>
                <c:pt idx="110">
                  <c:v>0.126335664761595</c:v>
                </c:pt>
                <c:pt idx="111">
                  <c:v>0.126335664761595</c:v>
                </c:pt>
                <c:pt idx="112">
                  <c:v>0.126335664761595</c:v>
                </c:pt>
                <c:pt idx="113">
                  <c:v>0.126335664761595</c:v>
                </c:pt>
                <c:pt idx="114">
                  <c:v>0.124860013991095</c:v>
                </c:pt>
                <c:pt idx="115">
                  <c:v>0.124860013991095</c:v>
                </c:pt>
                <c:pt idx="116">
                  <c:v>0.124860013991095</c:v>
                </c:pt>
                <c:pt idx="117">
                  <c:v>0.124860013991095</c:v>
                </c:pt>
                <c:pt idx="118">
                  <c:v>0.126335664761595</c:v>
                </c:pt>
                <c:pt idx="119">
                  <c:v>0.125491103781967</c:v>
                </c:pt>
                <c:pt idx="120">
                  <c:v>0.125491103781967</c:v>
                </c:pt>
                <c:pt idx="121">
                  <c:v>0.125491103781967</c:v>
                </c:pt>
                <c:pt idx="122">
                  <c:v>0.125491103781967</c:v>
                </c:pt>
                <c:pt idx="123">
                  <c:v>0.124860013991095</c:v>
                </c:pt>
                <c:pt idx="124">
                  <c:v>0.127318597195819</c:v>
                </c:pt>
                <c:pt idx="125">
                  <c:v>0.127318597195819</c:v>
                </c:pt>
                <c:pt idx="126">
                  <c:v>0.127318597195819</c:v>
                </c:pt>
                <c:pt idx="127">
                  <c:v>0.1248565940414</c:v>
                </c:pt>
                <c:pt idx="128">
                  <c:v>0.1248565940414</c:v>
                </c:pt>
                <c:pt idx="129">
                  <c:v>0.1248565940414</c:v>
                </c:pt>
                <c:pt idx="130">
                  <c:v>0.127318597195819</c:v>
                </c:pt>
                <c:pt idx="131">
                  <c:v>0.125827990579307</c:v>
                </c:pt>
                <c:pt idx="132">
                  <c:v>0.125827990579307</c:v>
                </c:pt>
                <c:pt idx="133">
                  <c:v>0.125827990579307</c:v>
                </c:pt>
                <c:pt idx="134">
                  <c:v>0.127189</c:v>
                </c:pt>
                <c:pt idx="135">
                  <c:v>0.127189</c:v>
                </c:pt>
                <c:pt idx="136">
                  <c:v>0.127189</c:v>
                </c:pt>
                <c:pt idx="137">
                  <c:v>0.125491103781967</c:v>
                </c:pt>
                <c:pt idx="138">
                  <c:v>0.126614007140456</c:v>
                </c:pt>
                <c:pt idx="139">
                  <c:v>0.126614007140456</c:v>
                </c:pt>
                <c:pt idx="140">
                  <c:v>0.126614007140456</c:v>
                </c:pt>
                <c:pt idx="141">
                  <c:v>0.130164207029746</c:v>
                </c:pt>
                <c:pt idx="142">
                  <c:v>0.130164207029746</c:v>
                </c:pt>
                <c:pt idx="143">
                  <c:v>0.127318597195819</c:v>
                </c:pt>
                <c:pt idx="144">
                  <c:v>0.130164207029746</c:v>
                </c:pt>
                <c:pt idx="145">
                  <c:v>0.125512</c:v>
                </c:pt>
                <c:pt idx="146">
                  <c:v>0.125512</c:v>
                </c:pt>
                <c:pt idx="147">
                  <c:v>0.125512</c:v>
                </c:pt>
                <c:pt idx="148">
                  <c:v>0.1248565940414</c:v>
                </c:pt>
                <c:pt idx="149">
                  <c:v>0.125512</c:v>
                </c:pt>
                <c:pt idx="150">
                  <c:v>0.125512</c:v>
                </c:pt>
                <c:pt idx="151">
                  <c:v>0.1248565940414</c:v>
                </c:pt>
                <c:pt idx="152">
                  <c:v>0.125512</c:v>
                </c:pt>
                <c:pt idx="153">
                  <c:v>0.125827990579307</c:v>
                </c:pt>
                <c:pt idx="154">
                  <c:v>0.127189</c:v>
                </c:pt>
                <c:pt idx="155">
                  <c:v>0.125512</c:v>
                </c:pt>
                <c:pt idx="156">
                  <c:v>0.126614007140456</c:v>
                </c:pt>
                <c:pt idx="157">
                  <c:v>0.130164207029746</c:v>
                </c:pt>
                <c:pt idx="158">
                  <c:v>0.125512</c:v>
                </c:pt>
                <c:pt idx="159">
                  <c:v>0.125827990579307</c:v>
                </c:pt>
                <c:pt idx="160">
                  <c:v>0.125512</c:v>
                </c:pt>
                <c:pt idx="161">
                  <c:v>0.127189</c:v>
                </c:pt>
                <c:pt idx="162">
                  <c:v>0.12501</c:v>
                </c:pt>
                <c:pt idx="163">
                  <c:v>0.125512</c:v>
                </c:pt>
                <c:pt idx="164">
                  <c:v>0.125512</c:v>
                </c:pt>
                <c:pt idx="165">
                  <c:v>0.126614007140456</c:v>
                </c:pt>
                <c:pt idx="166">
                  <c:v>0.126259666275948</c:v>
                </c:pt>
                <c:pt idx="167">
                  <c:v>0.125512</c:v>
                </c:pt>
                <c:pt idx="168">
                  <c:v>0.125512</c:v>
                </c:pt>
                <c:pt idx="169">
                  <c:v>0.130164207029746</c:v>
                </c:pt>
                <c:pt idx="170">
                  <c:v>0.125512</c:v>
                </c:pt>
                <c:pt idx="171">
                  <c:v>0.125512</c:v>
                </c:pt>
                <c:pt idx="172">
                  <c:v>0.125512</c:v>
                </c:pt>
                <c:pt idx="173">
                  <c:v>0.125512</c:v>
                </c:pt>
                <c:pt idx="174">
                  <c:v>0.125512</c:v>
                </c:pt>
                <c:pt idx="175">
                  <c:v>0.125512</c:v>
                </c:pt>
                <c:pt idx="176">
                  <c:v>0.125512</c:v>
                </c:pt>
                <c:pt idx="177">
                  <c:v>0.125512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3B8-43CE-B07F-DEDDE2267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983000"/>
        <c:axId val="2116899736"/>
      </c:scatterChart>
      <c:valAx>
        <c:axId val="2116983000"/>
        <c:scaling>
          <c:orientation val="minMax"/>
          <c:max val="15.0"/>
          <c:min val="-15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 sz="1400" dirty="0">
                    <a:solidFill>
                      <a:srgbClr val="000000"/>
                    </a:solidFill>
                    <a:latin typeface="Arial"/>
                    <a:cs typeface="Arial"/>
                  </a:rPr>
                  <a:t>Distance,</a:t>
                </a:r>
                <a:r>
                  <a:rPr lang="en-US" sz="1400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 µm</a:t>
                </a:r>
                <a:endParaRPr lang="en-US" sz="14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899736"/>
        <c:crosses val="autoZero"/>
        <c:crossBetween val="midCat"/>
      </c:valAx>
      <c:valAx>
        <c:axId val="2116899736"/>
        <c:scaling>
          <c:orientation val="minMax"/>
          <c:max val="0.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983000"/>
        <c:crossesAt val="-15.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Al 850C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C0504D"/>
                </a:solidFill>
              </a:ln>
              <a:effectLst/>
            </c:spPr>
          </c:marker>
          <c:xVal>
            <c:numRef>
              <c:f>'85_Matano_Mraw'!$A$7:$A$391</c:f>
              <c:numCache>
                <c:formatCode>General</c:formatCode>
                <c:ptCount val="385"/>
                <c:pt idx="0">
                  <c:v>-40.33879359721555</c:v>
                </c:pt>
                <c:pt idx="1">
                  <c:v>-39.47415583453698</c:v>
                </c:pt>
                <c:pt idx="2">
                  <c:v>-39.47415583453698</c:v>
                </c:pt>
                <c:pt idx="3">
                  <c:v>-39.33879359721555</c:v>
                </c:pt>
                <c:pt idx="4">
                  <c:v>-38.47415583453698</c:v>
                </c:pt>
                <c:pt idx="5">
                  <c:v>-38.47415583453698</c:v>
                </c:pt>
                <c:pt idx="6">
                  <c:v>-38.33879359721555</c:v>
                </c:pt>
                <c:pt idx="7">
                  <c:v>-37.595073421645</c:v>
                </c:pt>
                <c:pt idx="8">
                  <c:v>-37.47415583453698</c:v>
                </c:pt>
                <c:pt idx="9">
                  <c:v>-37.47415583453698</c:v>
                </c:pt>
                <c:pt idx="10">
                  <c:v>-37.33879359721555</c:v>
                </c:pt>
                <c:pt idx="11">
                  <c:v>-36.595073421645</c:v>
                </c:pt>
                <c:pt idx="12">
                  <c:v>-36.47415583453698</c:v>
                </c:pt>
                <c:pt idx="13">
                  <c:v>-36.47415583453698</c:v>
                </c:pt>
                <c:pt idx="14">
                  <c:v>-36.33879359721555</c:v>
                </c:pt>
                <c:pt idx="15">
                  <c:v>-36.02148924901213</c:v>
                </c:pt>
                <c:pt idx="16">
                  <c:v>-35.595073421645</c:v>
                </c:pt>
                <c:pt idx="17">
                  <c:v>-35.47415583453698</c:v>
                </c:pt>
                <c:pt idx="18">
                  <c:v>-35.47415583453698</c:v>
                </c:pt>
                <c:pt idx="19">
                  <c:v>-35.33879359721555</c:v>
                </c:pt>
                <c:pt idx="20">
                  <c:v>-35.02148924901213</c:v>
                </c:pt>
                <c:pt idx="21">
                  <c:v>-34.595073421645</c:v>
                </c:pt>
                <c:pt idx="22">
                  <c:v>-34.47415583453698</c:v>
                </c:pt>
                <c:pt idx="23">
                  <c:v>-34.47415583453698</c:v>
                </c:pt>
                <c:pt idx="24">
                  <c:v>-34.33879359721555</c:v>
                </c:pt>
                <c:pt idx="25">
                  <c:v>-34.02148924901213</c:v>
                </c:pt>
                <c:pt idx="26">
                  <c:v>-33.595073421645</c:v>
                </c:pt>
                <c:pt idx="27">
                  <c:v>-33.47415583453698</c:v>
                </c:pt>
                <c:pt idx="28">
                  <c:v>-33.47415583453698</c:v>
                </c:pt>
                <c:pt idx="29">
                  <c:v>-33.33879359721555</c:v>
                </c:pt>
                <c:pt idx="30">
                  <c:v>-33.02148924901213</c:v>
                </c:pt>
                <c:pt idx="31">
                  <c:v>-32.595073421645</c:v>
                </c:pt>
                <c:pt idx="32">
                  <c:v>-32.47415583453698</c:v>
                </c:pt>
                <c:pt idx="33">
                  <c:v>-32.47415583453698</c:v>
                </c:pt>
                <c:pt idx="34">
                  <c:v>-32.33879359721555</c:v>
                </c:pt>
                <c:pt idx="35">
                  <c:v>-32.02148924901213</c:v>
                </c:pt>
                <c:pt idx="36">
                  <c:v>-31.595073421645</c:v>
                </c:pt>
                <c:pt idx="37">
                  <c:v>-31.47415583453698</c:v>
                </c:pt>
                <c:pt idx="38">
                  <c:v>-31.47415583453698</c:v>
                </c:pt>
                <c:pt idx="39">
                  <c:v>-31.33879359721563</c:v>
                </c:pt>
                <c:pt idx="40">
                  <c:v>-31.02148924901221</c:v>
                </c:pt>
                <c:pt idx="41">
                  <c:v>-30.595073421645</c:v>
                </c:pt>
                <c:pt idx="42">
                  <c:v>-30.47415583453698</c:v>
                </c:pt>
                <c:pt idx="43">
                  <c:v>-30.47415583453698</c:v>
                </c:pt>
                <c:pt idx="44">
                  <c:v>-30.33879359721563</c:v>
                </c:pt>
                <c:pt idx="45">
                  <c:v>-30.02148924901221</c:v>
                </c:pt>
                <c:pt idx="46">
                  <c:v>-29.595073421645</c:v>
                </c:pt>
                <c:pt idx="47">
                  <c:v>-29.47415583453698</c:v>
                </c:pt>
                <c:pt idx="48">
                  <c:v>-29.47415583453698</c:v>
                </c:pt>
                <c:pt idx="49">
                  <c:v>-29.33879359721563</c:v>
                </c:pt>
                <c:pt idx="50">
                  <c:v>-29.02148924901221</c:v>
                </c:pt>
                <c:pt idx="51">
                  <c:v>-28.595073421645</c:v>
                </c:pt>
                <c:pt idx="52">
                  <c:v>-28.47415583453698</c:v>
                </c:pt>
                <c:pt idx="53">
                  <c:v>-28.47415583453698</c:v>
                </c:pt>
                <c:pt idx="54">
                  <c:v>-28.33879359721563</c:v>
                </c:pt>
                <c:pt idx="55">
                  <c:v>-28.02148924901221</c:v>
                </c:pt>
                <c:pt idx="56">
                  <c:v>-27.595073421645</c:v>
                </c:pt>
                <c:pt idx="57">
                  <c:v>-27.47415583453698</c:v>
                </c:pt>
                <c:pt idx="58">
                  <c:v>-27.47415583453698</c:v>
                </c:pt>
                <c:pt idx="59">
                  <c:v>-27.33879359721563</c:v>
                </c:pt>
                <c:pt idx="60">
                  <c:v>-27.02148924901221</c:v>
                </c:pt>
                <c:pt idx="61">
                  <c:v>-26.595073421645</c:v>
                </c:pt>
                <c:pt idx="62">
                  <c:v>-26.47415583453698</c:v>
                </c:pt>
                <c:pt idx="63">
                  <c:v>-26.47415583453698</c:v>
                </c:pt>
                <c:pt idx="64">
                  <c:v>-26.33879359721563</c:v>
                </c:pt>
                <c:pt idx="65">
                  <c:v>-26.02148924901221</c:v>
                </c:pt>
                <c:pt idx="66">
                  <c:v>-25.595073421645</c:v>
                </c:pt>
                <c:pt idx="67">
                  <c:v>-25.47415583453698</c:v>
                </c:pt>
                <c:pt idx="68">
                  <c:v>-25.47415583453698</c:v>
                </c:pt>
                <c:pt idx="69">
                  <c:v>-25.33879359721563</c:v>
                </c:pt>
                <c:pt idx="70">
                  <c:v>-25.02148924901221</c:v>
                </c:pt>
                <c:pt idx="71">
                  <c:v>-24.595073421645</c:v>
                </c:pt>
                <c:pt idx="72">
                  <c:v>-24.47415583453698</c:v>
                </c:pt>
                <c:pt idx="73">
                  <c:v>-24.47415583453698</c:v>
                </c:pt>
                <c:pt idx="74">
                  <c:v>-24.33879359721563</c:v>
                </c:pt>
                <c:pt idx="75">
                  <c:v>-24.02148924901221</c:v>
                </c:pt>
                <c:pt idx="76">
                  <c:v>-23.595073421645</c:v>
                </c:pt>
                <c:pt idx="77">
                  <c:v>-23.47415583453698</c:v>
                </c:pt>
                <c:pt idx="78">
                  <c:v>-23.47415583453698</c:v>
                </c:pt>
                <c:pt idx="79">
                  <c:v>-23.33879359721563</c:v>
                </c:pt>
                <c:pt idx="80">
                  <c:v>-23.02148924901221</c:v>
                </c:pt>
                <c:pt idx="81">
                  <c:v>-22.595073421645</c:v>
                </c:pt>
                <c:pt idx="82">
                  <c:v>-22.47415583453698</c:v>
                </c:pt>
                <c:pt idx="83">
                  <c:v>-22.47415583453698</c:v>
                </c:pt>
                <c:pt idx="84">
                  <c:v>-22.33879359721563</c:v>
                </c:pt>
                <c:pt idx="85">
                  <c:v>-22.02148924901221</c:v>
                </c:pt>
                <c:pt idx="86">
                  <c:v>-21.595073421645</c:v>
                </c:pt>
                <c:pt idx="87">
                  <c:v>-21.47415583453698</c:v>
                </c:pt>
                <c:pt idx="88">
                  <c:v>-21.47415583453698</c:v>
                </c:pt>
                <c:pt idx="89">
                  <c:v>-21.33879359721563</c:v>
                </c:pt>
                <c:pt idx="90">
                  <c:v>-21.02148924901221</c:v>
                </c:pt>
                <c:pt idx="91">
                  <c:v>-20.595073421645</c:v>
                </c:pt>
                <c:pt idx="92">
                  <c:v>-20.47415583453698</c:v>
                </c:pt>
                <c:pt idx="93">
                  <c:v>-20.47415583453698</c:v>
                </c:pt>
                <c:pt idx="94">
                  <c:v>-20.33879359721563</c:v>
                </c:pt>
                <c:pt idx="95">
                  <c:v>-20.02148924901221</c:v>
                </c:pt>
                <c:pt idx="96">
                  <c:v>-19.595073421645</c:v>
                </c:pt>
                <c:pt idx="97">
                  <c:v>-19.47415583453698</c:v>
                </c:pt>
                <c:pt idx="98">
                  <c:v>-19.47415583453698</c:v>
                </c:pt>
                <c:pt idx="99">
                  <c:v>-19.33879359721563</c:v>
                </c:pt>
                <c:pt idx="100">
                  <c:v>-19.02148924901221</c:v>
                </c:pt>
                <c:pt idx="101">
                  <c:v>-18.595073421645</c:v>
                </c:pt>
                <c:pt idx="102">
                  <c:v>-18.47415583453698</c:v>
                </c:pt>
                <c:pt idx="103">
                  <c:v>-18.47415583453698</c:v>
                </c:pt>
                <c:pt idx="104">
                  <c:v>-18.33879359721563</c:v>
                </c:pt>
                <c:pt idx="105">
                  <c:v>-18.02148924901221</c:v>
                </c:pt>
                <c:pt idx="106">
                  <c:v>-17.595073421645</c:v>
                </c:pt>
                <c:pt idx="107">
                  <c:v>-17.47415583453698</c:v>
                </c:pt>
                <c:pt idx="108">
                  <c:v>-17.47415583453698</c:v>
                </c:pt>
                <c:pt idx="109">
                  <c:v>-17.33879359721563</c:v>
                </c:pt>
                <c:pt idx="110">
                  <c:v>-17.02148924901221</c:v>
                </c:pt>
                <c:pt idx="111">
                  <c:v>-16.595073421645</c:v>
                </c:pt>
                <c:pt idx="112">
                  <c:v>-16.47415583453698</c:v>
                </c:pt>
                <c:pt idx="113">
                  <c:v>-16.47415583453698</c:v>
                </c:pt>
                <c:pt idx="114">
                  <c:v>-16.33879359721563</c:v>
                </c:pt>
                <c:pt idx="115">
                  <c:v>-16.02148924901221</c:v>
                </c:pt>
                <c:pt idx="116">
                  <c:v>-15.595073421645</c:v>
                </c:pt>
                <c:pt idx="117">
                  <c:v>-15.47415583453698</c:v>
                </c:pt>
                <c:pt idx="118">
                  <c:v>-15.47415583453698</c:v>
                </c:pt>
                <c:pt idx="119">
                  <c:v>-15.33879359721563</c:v>
                </c:pt>
                <c:pt idx="120">
                  <c:v>-15.02148924901221</c:v>
                </c:pt>
                <c:pt idx="121">
                  <c:v>-14.595073421645</c:v>
                </c:pt>
                <c:pt idx="122">
                  <c:v>-14.47415583453698</c:v>
                </c:pt>
                <c:pt idx="123">
                  <c:v>-14.47415583453698</c:v>
                </c:pt>
                <c:pt idx="124">
                  <c:v>-14.33879359721563</c:v>
                </c:pt>
                <c:pt idx="125">
                  <c:v>-14.02148924901221</c:v>
                </c:pt>
                <c:pt idx="126">
                  <c:v>-13.595073421645</c:v>
                </c:pt>
                <c:pt idx="127">
                  <c:v>-13.47415583453698</c:v>
                </c:pt>
                <c:pt idx="128">
                  <c:v>-13.47415583453698</c:v>
                </c:pt>
                <c:pt idx="129">
                  <c:v>-13.33879359721563</c:v>
                </c:pt>
                <c:pt idx="130">
                  <c:v>-13.02148924901221</c:v>
                </c:pt>
                <c:pt idx="131">
                  <c:v>-12.595073421645</c:v>
                </c:pt>
                <c:pt idx="132">
                  <c:v>-12.47415583453698</c:v>
                </c:pt>
                <c:pt idx="133">
                  <c:v>-12.47415583453698</c:v>
                </c:pt>
                <c:pt idx="134">
                  <c:v>-12.33879359721563</c:v>
                </c:pt>
                <c:pt idx="135">
                  <c:v>-12.02148924901221</c:v>
                </c:pt>
                <c:pt idx="136">
                  <c:v>-11.595073421645</c:v>
                </c:pt>
                <c:pt idx="137">
                  <c:v>-11.47415583453698</c:v>
                </c:pt>
                <c:pt idx="138">
                  <c:v>-11.47415583453698</c:v>
                </c:pt>
                <c:pt idx="139">
                  <c:v>-11.33879359721563</c:v>
                </c:pt>
                <c:pt idx="140">
                  <c:v>-11.02148924901221</c:v>
                </c:pt>
                <c:pt idx="141">
                  <c:v>-10.595073421645</c:v>
                </c:pt>
                <c:pt idx="142">
                  <c:v>-10.47415583453698</c:v>
                </c:pt>
                <c:pt idx="143">
                  <c:v>-10.47415583453698</c:v>
                </c:pt>
                <c:pt idx="144">
                  <c:v>-10.33879359721563</c:v>
                </c:pt>
                <c:pt idx="145">
                  <c:v>-10.02148924901221</c:v>
                </c:pt>
                <c:pt idx="146">
                  <c:v>-9.59507342164499</c:v>
                </c:pt>
                <c:pt idx="147">
                  <c:v>-9.474155834536976</c:v>
                </c:pt>
                <c:pt idx="148">
                  <c:v>-9.474155834536976</c:v>
                </c:pt>
                <c:pt idx="149">
                  <c:v>-9.338793597215628</c:v>
                </c:pt>
                <c:pt idx="150">
                  <c:v>-9.02148924901221</c:v>
                </c:pt>
                <c:pt idx="151">
                  <c:v>-8.59507342164499</c:v>
                </c:pt>
                <c:pt idx="152">
                  <c:v>-8.474155834536976</c:v>
                </c:pt>
                <c:pt idx="153">
                  <c:v>-8.474155834536976</c:v>
                </c:pt>
                <c:pt idx="154">
                  <c:v>-8.338793597215628</c:v>
                </c:pt>
                <c:pt idx="155">
                  <c:v>-8.02148924901221</c:v>
                </c:pt>
                <c:pt idx="156">
                  <c:v>-7.59507342164499</c:v>
                </c:pt>
                <c:pt idx="157">
                  <c:v>-7.474155834536968</c:v>
                </c:pt>
                <c:pt idx="158">
                  <c:v>-7.474155834536968</c:v>
                </c:pt>
                <c:pt idx="159">
                  <c:v>-7.33879359721563</c:v>
                </c:pt>
                <c:pt idx="160">
                  <c:v>-7.021489249012204</c:v>
                </c:pt>
                <c:pt idx="161">
                  <c:v>-6.59507342164499</c:v>
                </c:pt>
                <c:pt idx="162">
                  <c:v>-6.474155834536968</c:v>
                </c:pt>
                <c:pt idx="163">
                  <c:v>-6.474155834536968</c:v>
                </c:pt>
                <c:pt idx="164">
                  <c:v>-6.33879359721563</c:v>
                </c:pt>
                <c:pt idx="165">
                  <c:v>-6.021489249012204</c:v>
                </c:pt>
                <c:pt idx="166">
                  <c:v>-5.59507342164499</c:v>
                </c:pt>
                <c:pt idx="167">
                  <c:v>-5.474155834536968</c:v>
                </c:pt>
                <c:pt idx="168">
                  <c:v>-5.474155834536968</c:v>
                </c:pt>
                <c:pt idx="169">
                  <c:v>-5.33879359721563</c:v>
                </c:pt>
                <c:pt idx="170">
                  <c:v>-5.021489249012204</c:v>
                </c:pt>
                <c:pt idx="171">
                  <c:v>-4.59507342164499</c:v>
                </c:pt>
                <c:pt idx="172">
                  <c:v>-4.474155834536968</c:v>
                </c:pt>
                <c:pt idx="173">
                  <c:v>-4.474155834536968</c:v>
                </c:pt>
                <c:pt idx="174">
                  <c:v>-4.33879359721563</c:v>
                </c:pt>
                <c:pt idx="175">
                  <c:v>-4.021489249012204</c:v>
                </c:pt>
                <c:pt idx="176">
                  <c:v>-3.595073421644991</c:v>
                </c:pt>
                <c:pt idx="177">
                  <c:v>-3.474155834536976</c:v>
                </c:pt>
                <c:pt idx="178">
                  <c:v>-3.474155834536976</c:v>
                </c:pt>
                <c:pt idx="179">
                  <c:v>-3.338793597215629</c:v>
                </c:pt>
                <c:pt idx="180">
                  <c:v>-3.021489249012208</c:v>
                </c:pt>
                <c:pt idx="181">
                  <c:v>-2.595073421644991</c:v>
                </c:pt>
                <c:pt idx="182">
                  <c:v>-2.474155834536976</c:v>
                </c:pt>
                <c:pt idx="183">
                  <c:v>-2.474155834536976</c:v>
                </c:pt>
                <c:pt idx="184">
                  <c:v>-2.338793597215629</c:v>
                </c:pt>
                <c:pt idx="185">
                  <c:v>-2.021489249012208</c:v>
                </c:pt>
                <c:pt idx="186">
                  <c:v>-1.595073421644991</c:v>
                </c:pt>
                <c:pt idx="187">
                  <c:v>-1.474155834536976</c:v>
                </c:pt>
                <c:pt idx="188">
                  <c:v>-1.474155834536976</c:v>
                </c:pt>
                <c:pt idx="189">
                  <c:v>-1.338793597215629</c:v>
                </c:pt>
                <c:pt idx="190">
                  <c:v>-1.021489249012208</c:v>
                </c:pt>
                <c:pt idx="191">
                  <c:v>-0.595073421644991</c:v>
                </c:pt>
                <c:pt idx="192">
                  <c:v>-0.474155834536976</c:v>
                </c:pt>
                <c:pt idx="193">
                  <c:v>-0.474155834536976</c:v>
                </c:pt>
                <c:pt idx="194">
                  <c:v>-0.338793597215629</c:v>
                </c:pt>
                <c:pt idx="195">
                  <c:v>-0.0214892490122077</c:v>
                </c:pt>
                <c:pt idx="196">
                  <c:v>0.404926578355009</c:v>
                </c:pt>
                <c:pt idx="197">
                  <c:v>0.525844165463024</c:v>
                </c:pt>
                <c:pt idx="198">
                  <c:v>0.525844165463024</c:v>
                </c:pt>
                <c:pt idx="199">
                  <c:v>0.661206402784371</c:v>
                </c:pt>
                <c:pt idx="200">
                  <c:v>0.978510750987792</c:v>
                </c:pt>
                <c:pt idx="201">
                  <c:v>1.404926578355009</c:v>
                </c:pt>
                <c:pt idx="202">
                  <c:v>1.525844165463024</c:v>
                </c:pt>
                <c:pt idx="203">
                  <c:v>1.525844165463024</c:v>
                </c:pt>
                <c:pt idx="204">
                  <c:v>1.661206402784371</c:v>
                </c:pt>
                <c:pt idx="205">
                  <c:v>1.978510750987792</c:v>
                </c:pt>
                <c:pt idx="206">
                  <c:v>2.40492657835501</c:v>
                </c:pt>
                <c:pt idx="207">
                  <c:v>2.525844165463023</c:v>
                </c:pt>
                <c:pt idx="208">
                  <c:v>2.525844165463023</c:v>
                </c:pt>
                <c:pt idx="209">
                  <c:v>2.661206402784371</c:v>
                </c:pt>
                <c:pt idx="210">
                  <c:v>2.978510750987793</c:v>
                </c:pt>
                <c:pt idx="211">
                  <c:v>3.40492657835501</c:v>
                </c:pt>
                <c:pt idx="212">
                  <c:v>3.525844165463023</c:v>
                </c:pt>
                <c:pt idx="213">
                  <c:v>3.525844165463023</c:v>
                </c:pt>
                <c:pt idx="214">
                  <c:v>3.661206402784371</c:v>
                </c:pt>
                <c:pt idx="215">
                  <c:v>3.978510750987793</c:v>
                </c:pt>
                <c:pt idx="216">
                  <c:v>4.404926578354996</c:v>
                </c:pt>
                <c:pt idx="217">
                  <c:v>4.525844165463024</c:v>
                </c:pt>
                <c:pt idx="218">
                  <c:v>4.525844165463024</c:v>
                </c:pt>
                <c:pt idx="219">
                  <c:v>4.661206402784371</c:v>
                </c:pt>
                <c:pt idx="220">
                  <c:v>4.978510750987787</c:v>
                </c:pt>
                <c:pt idx="221">
                  <c:v>5.404926578354996</c:v>
                </c:pt>
                <c:pt idx="222">
                  <c:v>5.525844165463024</c:v>
                </c:pt>
                <c:pt idx="223">
                  <c:v>5.525844165463024</c:v>
                </c:pt>
                <c:pt idx="224">
                  <c:v>5.661206402784371</c:v>
                </c:pt>
                <c:pt idx="225">
                  <c:v>5.978510750987787</c:v>
                </c:pt>
                <c:pt idx="226">
                  <c:v>6.404926578354996</c:v>
                </c:pt>
                <c:pt idx="227">
                  <c:v>6.525844165463024</c:v>
                </c:pt>
                <c:pt idx="228">
                  <c:v>6.525844165463024</c:v>
                </c:pt>
                <c:pt idx="229">
                  <c:v>6.661206402784371</c:v>
                </c:pt>
                <c:pt idx="230">
                  <c:v>6.978510750987787</c:v>
                </c:pt>
                <c:pt idx="231">
                  <c:v>7.404926578354996</c:v>
                </c:pt>
                <c:pt idx="232">
                  <c:v>7.525844165463024</c:v>
                </c:pt>
                <c:pt idx="233">
                  <c:v>7.525844165463024</c:v>
                </c:pt>
                <c:pt idx="234">
                  <c:v>7.661206402784371</c:v>
                </c:pt>
                <c:pt idx="235">
                  <c:v>7.978510750987787</c:v>
                </c:pt>
                <c:pt idx="236">
                  <c:v>8.40492657835501</c:v>
                </c:pt>
                <c:pt idx="237">
                  <c:v>8.525844165463025</c:v>
                </c:pt>
                <c:pt idx="238">
                  <c:v>8.525844165463025</c:v>
                </c:pt>
                <c:pt idx="239">
                  <c:v>8.661206402784371</c:v>
                </c:pt>
                <c:pt idx="240">
                  <c:v>8.978510750987792</c:v>
                </c:pt>
                <c:pt idx="241">
                  <c:v>9.40492657835501</c:v>
                </c:pt>
                <c:pt idx="242">
                  <c:v>9.525844165463025</c:v>
                </c:pt>
                <c:pt idx="243">
                  <c:v>9.525844165463025</c:v>
                </c:pt>
                <c:pt idx="244">
                  <c:v>9.661206402784371</c:v>
                </c:pt>
                <c:pt idx="245">
                  <c:v>9.978510750987792</c:v>
                </c:pt>
                <c:pt idx="246">
                  <c:v>10.40492657835501</c:v>
                </c:pt>
                <c:pt idx="247">
                  <c:v>10.52584416546302</c:v>
                </c:pt>
                <c:pt idx="248">
                  <c:v>10.52584416546302</c:v>
                </c:pt>
                <c:pt idx="249">
                  <c:v>10.66120640278437</c:v>
                </c:pt>
                <c:pt idx="250">
                  <c:v>10.9785107509878</c:v>
                </c:pt>
                <c:pt idx="251">
                  <c:v>11.40492657835501</c:v>
                </c:pt>
                <c:pt idx="252">
                  <c:v>11.52584416546302</c:v>
                </c:pt>
                <c:pt idx="253">
                  <c:v>11.52584416546302</c:v>
                </c:pt>
                <c:pt idx="254">
                  <c:v>11.66120640278437</c:v>
                </c:pt>
                <c:pt idx="255">
                  <c:v>11.9785107509878</c:v>
                </c:pt>
                <c:pt idx="256">
                  <c:v>12.40492657835501</c:v>
                </c:pt>
                <c:pt idx="257">
                  <c:v>12.52584416546302</c:v>
                </c:pt>
                <c:pt idx="258">
                  <c:v>12.52584416546302</c:v>
                </c:pt>
                <c:pt idx="259">
                  <c:v>12.66120640278437</c:v>
                </c:pt>
                <c:pt idx="260">
                  <c:v>12.9785107509878</c:v>
                </c:pt>
                <c:pt idx="261">
                  <c:v>13.40492657835501</c:v>
                </c:pt>
                <c:pt idx="262">
                  <c:v>13.52584416546302</c:v>
                </c:pt>
                <c:pt idx="263">
                  <c:v>13.52584416546302</c:v>
                </c:pt>
                <c:pt idx="264">
                  <c:v>13.66120640278437</c:v>
                </c:pt>
                <c:pt idx="265">
                  <c:v>13.9785107509878</c:v>
                </c:pt>
                <c:pt idx="266">
                  <c:v>14.40492657835501</c:v>
                </c:pt>
                <c:pt idx="267">
                  <c:v>14.52584416546302</c:v>
                </c:pt>
                <c:pt idx="268">
                  <c:v>14.52584416546302</c:v>
                </c:pt>
                <c:pt idx="269">
                  <c:v>14.66120640278437</c:v>
                </c:pt>
                <c:pt idx="270">
                  <c:v>14.9785107509878</c:v>
                </c:pt>
                <c:pt idx="271">
                  <c:v>15.40492657835501</c:v>
                </c:pt>
                <c:pt idx="272">
                  <c:v>15.52584416546302</c:v>
                </c:pt>
                <c:pt idx="273">
                  <c:v>15.52584416546302</c:v>
                </c:pt>
                <c:pt idx="274">
                  <c:v>15.66120640278437</c:v>
                </c:pt>
                <c:pt idx="275">
                  <c:v>15.9785107509878</c:v>
                </c:pt>
                <c:pt idx="276">
                  <c:v>16.40492657835501</c:v>
                </c:pt>
                <c:pt idx="277">
                  <c:v>16.52584416546302</c:v>
                </c:pt>
                <c:pt idx="278">
                  <c:v>16.52584416546302</c:v>
                </c:pt>
                <c:pt idx="279">
                  <c:v>16.66120640278437</c:v>
                </c:pt>
                <c:pt idx="280">
                  <c:v>16.97851075098778</c:v>
                </c:pt>
                <c:pt idx="281">
                  <c:v>17.40492657835501</c:v>
                </c:pt>
                <c:pt idx="282">
                  <c:v>17.52584416546302</c:v>
                </c:pt>
                <c:pt idx="283">
                  <c:v>17.52584416546302</c:v>
                </c:pt>
                <c:pt idx="284">
                  <c:v>17.66120640278437</c:v>
                </c:pt>
                <c:pt idx="285">
                  <c:v>17.97851075098778</c:v>
                </c:pt>
                <c:pt idx="286">
                  <c:v>18.40492657835501</c:v>
                </c:pt>
                <c:pt idx="287">
                  <c:v>18.52584416546302</c:v>
                </c:pt>
                <c:pt idx="288">
                  <c:v>18.52584416546302</c:v>
                </c:pt>
                <c:pt idx="289">
                  <c:v>18.66120640278437</c:v>
                </c:pt>
                <c:pt idx="290">
                  <c:v>18.97851075098778</c:v>
                </c:pt>
                <c:pt idx="291">
                  <c:v>19.40492657835501</c:v>
                </c:pt>
                <c:pt idx="292">
                  <c:v>19.52584416546302</c:v>
                </c:pt>
                <c:pt idx="293">
                  <c:v>19.52584416546302</c:v>
                </c:pt>
                <c:pt idx="294">
                  <c:v>19.66120640278437</c:v>
                </c:pt>
                <c:pt idx="295">
                  <c:v>19.97851075098778</c:v>
                </c:pt>
                <c:pt idx="296">
                  <c:v>20.40492657835501</c:v>
                </c:pt>
                <c:pt idx="297">
                  <c:v>20.52584416546302</c:v>
                </c:pt>
                <c:pt idx="298">
                  <c:v>20.52584416546302</c:v>
                </c:pt>
                <c:pt idx="299">
                  <c:v>20.66120640278437</c:v>
                </c:pt>
                <c:pt idx="300">
                  <c:v>20.97851075098778</c:v>
                </c:pt>
                <c:pt idx="301">
                  <c:v>21.40492657835501</c:v>
                </c:pt>
                <c:pt idx="302">
                  <c:v>21.52584416546302</c:v>
                </c:pt>
                <c:pt idx="303">
                  <c:v>21.52584416546302</c:v>
                </c:pt>
                <c:pt idx="304">
                  <c:v>21.66120640278437</c:v>
                </c:pt>
                <c:pt idx="305">
                  <c:v>21.97851075098778</c:v>
                </c:pt>
                <c:pt idx="306">
                  <c:v>22.40492657835501</c:v>
                </c:pt>
                <c:pt idx="307">
                  <c:v>22.52584416546302</c:v>
                </c:pt>
                <c:pt idx="308">
                  <c:v>22.52584416546302</c:v>
                </c:pt>
                <c:pt idx="309">
                  <c:v>22.66120640278437</c:v>
                </c:pt>
                <c:pt idx="310">
                  <c:v>22.97851075098778</c:v>
                </c:pt>
                <c:pt idx="311">
                  <c:v>23.40492657835501</c:v>
                </c:pt>
                <c:pt idx="312">
                  <c:v>23.52584416546302</c:v>
                </c:pt>
                <c:pt idx="313">
                  <c:v>23.52584416546302</c:v>
                </c:pt>
                <c:pt idx="314">
                  <c:v>23.66120640278437</c:v>
                </c:pt>
                <c:pt idx="315">
                  <c:v>23.97851075098778</c:v>
                </c:pt>
                <c:pt idx="316">
                  <c:v>24.40492657835501</c:v>
                </c:pt>
                <c:pt idx="317">
                  <c:v>24.52584416546302</c:v>
                </c:pt>
                <c:pt idx="318">
                  <c:v>24.52584416546302</c:v>
                </c:pt>
                <c:pt idx="319">
                  <c:v>24.66120640278437</c:v>
                </c:pt>
                <c:pt idx="320">
                  <c:v>24.97851075098778</c:v>
                </c:pt>
                <c:pt idx="321">
                  <c:v>25.40492657835501</c:v>
                </c:pt>
                <c:pt idx="322">
                  <c:v>25.52584416546302</c:v>
                </c:pt>
                <c:pt idx="323">
                  <c:v>25.52584416546302</c:v>
                </c:pt>
                <c:pt idx="324">
                  <c:v>25.66120640278437</c:v>
                </c:pt>
                <c:pt idx="325">
                  <c:v>25.97851075098778</c:v>
                </c:pt>
                <c:pt idx="326">
                  <c:v>26.40492657835501</c:v>
                </c:pt>
                <c:pt idx="327">
                  <c:v>26.52584416546302</c:v>
                </c:pt>
                <c:pt idx="328">
                  <c:v>26.52584416546302</c:v>
                </c:pt>
                <c:pt idx="329">
                  <c:v>26.66120640278437</c:v>
                </c:pt>
                <c:pt idx="330">
                  <c:v>26.97851075098778</c:v>
                </c:pt>
                <c:pt idx="331">
                  <c:v>27.40492657835501</c:v>
                </c:pt>
                <c:pt idx="332">
                  <c:v>27.52584416546302</c:v>
                </c:pt>
                <c:pt idx="333">
                  <c:v>27.52584416546302</c:v>
                </c:pt>
                <c:pt idx="334">
                  <c:v>27.66120640278437</c:v>
                </c:pt>
                <c:pt idx="335">
                  <c:v>27.97851075098778</c:v>
                </c:pt>
                <c:pt idx="336">
                  <c:v>28.40492657835501</c:v>
                </c:pt>
                <c:pt idx="337">
                  <c:v>28.52584416546302</c:v>
                </c:pt>
                <c:pt idx="338">
                  <c:v>28.52584416546302</c:v>
                </c:pt>
                <c:pt idx="339">
                  <c:v>28.66120640278437</c:v>
                </c:pt>
                <c:pt idx="340">
                  <c:v>28.97851075098778</c:v>
                </c:pt>
                <c:pt idx="341">
                  <c:v>29.40492657835501</c:v>
                </c:pt>
                <c:pt idx="342">
                  <c:v>29.52584416546302</c:v>
                </c:pt>
                <c:pt idx="343">
                  <c:v>29.52584416546302</c:v>
                </c:pt>
                <c:pt idx="344">
                  <c:v>29.66120640278437</c:v>
                </c:pt>
                <c:pt idx="345">
                  <c:v>29.97851075098778</c:v>
                </c:pt>
                <c:pt idx="346">
                  <c:v>30.40492657835501</c:v>
                </c:pt>
                <c:pt idx="347">
                  <c:v>30.52584416546302</c:v>
                </c:pt>
                <c:pt idx="348">
                  <c:v>30.52584416546302</c:v>
                </c:pt>
                <c:pt idx="349">
                  <c:v>30.66120640278437</c:v>
                </c:pt>
                <c:pt idx="350">
                  <c:v>30.97851075098778</c:v>
                </c:pt>
                <c:pt idx="351">
                  <c:v>31.40492657835501</c:v>
                </c:pt>
                <c:pt idx="352">
                  <c:v>31.52584416546302</c:v>
                </c:pt>
                <c:pt idx="353">
                  <c:v>31.52584416546302</c:v>
                </c:pt>
                <c:pt idx="354">
                  <c:v>31.66120640278437</c:v>
                </c:pt>
                <c:pt idx="355">
                  <c:v>31.97851075098778</c:v>
                </c:pt>
                <c:pt idx="356">
                  <c:v>32.404926578355</c:v>
                </c:pt>
                <c:pt idx="357">
                  <c:v>32.52584416546294</c:v>
                </c:pt>
                <c:pt idx="358">
                  <c:v>32.52584416546294</c:v>
                </c:pt>
                <c:pt idx="359">
                  <c:v>32.66120640278437</c:v>
                </c:pt>
                <c:pt idx="360">
                  <c:v>32.9785107509878</c:v>
                </c:pt>
                <c:pt idx="361">
                  <c:v>33.404926578355</c:v>
                </c:pt>
                <c:pt idx="362">
                  <c:v>33.52584416546294</c:v>
                </c:pt>
                <c:pt idx="363">
                  <c:v>33.52584416546294</c:v>
                </c:pt>
                <c:pt idx="364">
                  <c:v>33.66120640278437</c:v>
                </c:pt>
                <c:pt idx="365">
                  <c:v>33.9785107509878</c:v>
                </c:pt>
                <c:pt idx="366">
                  <c:v>34.404926578355</c:v>
                </c:pt>
                <c:pt idx="367">
                  <c:v>34.52584416546294</c:v>
                </c:pt>
                <c:pt idx="368">
                  <c:v>34.52584416546294</c:v>
                </c:pt>
                <c:pt idx="369">
                  <c:v>34.66120640278437</c:v>
                </c:pt>
                <c:pt idx="370">
                  <c:v>34.9785107509878</c:v>
                </c:pt>
                <c:pt idx="371">
                  <c:v>35.404926578355</c:v>
                </c:pt>
                <c:pt idx="372">
                  <c:v>35.52584416546294</c:v>
                </c:pt>
                <c:pt idx="373">
                  <c:v>35.52584416546294</c:v>
                </c:pt>
                <c:pt idx="374">
                  <c:v>35.66120640278437</c:v>
                </c:pt>
                <c:pt idx="375">
                  <c:v>35.9785107509878</c:v>
                </c:pt>
                <c:pt idx="376">
                  <c:v>36.404926578355</c:v>
                </c:pt>
                <c:pt idx="377">
                  <c:v>36.52584416546294</c:v>
                </c:pt>
                <c:pt idx="378">
                  <c:v>36.52584416546294</c:v>
                </c:pt>
                <c:pt idx="379">
                  <c:v>36.9785107509878</c:v>
                </c:pt>
                <c:pt idx="380">
                  <c:v>37.404926578355</c:v>
                </c:pt>
                <c:pt idx="381">
                  <c:v>37.9785107509878</c:v>
                </c:pt>
                <c:pt idx="382">
                  <c:v>38.404926578355</c:v>
                </c:pt>
                <c:pt idx="383">
                  <c:v>38.9785107509878</c:v>
                </c:pt>
                <c:pt idx="384">
                  <c:v>39.9785107509878</c:v>
                </c:pt>
              </c:numCache>
            </c:numRef>
          </c:xVal>
          <c:yVal>
            <c:numRef>
              <c:f>'85_Matano_Mraw'!$B$7:$B$391</c:f>
              <c:numCache>
                <c:formatCode>General</c:formatCode>
                <c:ptCount val="385"/>
                <c:pt idx="0">
                  <c:v>0.0005</c:v>
                </c:pt>
                <c:pt idx="1">
                  <c:v>0.002</c:v>
                </c:pt>
                <c:pt idx="2">
                  <c:v>0.002</c:v>
                </c:pt>
                <c:pt idx="3">
                  <c:v>0.0008</c:v>
                </c:pt>
                <c:pt idx="4">
                  <c:v>0.0019</c:v>
                </c:pt>
                <c:pt idx="5">
                  <c:v>0.0019</c:v>
                </c:pt>
                <c:pt idx="6">
                  <c:v>0.0004</c:v>
                </c:pt>
                <c:pt idx="7">
                  <c:v>0.0019</c:v>
                </c:pt>
                <c:pt idx="8">
                  <c:v>0.0014</c:v>
                </c:pt>
                <c:pt idx="9">
                  <c:v>0.0014</c:v>
                </c:pt>
                <c:pt idx="10">
                  <c:v>0.0009</c:v>
                </c:pt>
                <c:pt idx="11">
                  <c:v>0.0013</c:v>
                </c:pt>
                <c:pt idx="12">
                  <c:v>0.0013</c:v>
                </c:pt>
                <c:pt idx="13">
                  <c:v>0.0013</c:v>
                </c:pt>
                <c:pt idx="14">
                  <c:v>0.0008</c:v>
                </c:pt>
                <c:pt idx="15">
                  <c:v>0.0019</c:v>
                </c:pt>
                <c:pt idx="16">
                  <c:v>0.0017</c:v>
                </c:pt>
                <c:pt idx="17">
                  <c:v>0.0007</c:v>
                </c:pt>
                <c:pt idx="18">
                  <c:v>0.0007</c:v>
                </c:pt>
                <c:pt idx="19">
                  <c:v>0.0015</c:v>
                </c:pt>
                <c:pt idx="20">
                  <c:v>0.0014</c:v>
                </c:pt>
                <c:pt idx="21">
                  <c:v>0.001</c:v>
                </c:pt>
                <c:pt idx="22">
                  <c:v>0.0009</c:v>
                </c:pt>
                <c:pt idx="23">
                  <c:v>0.0009</c:v>
                </c:pt>
                <c:pt idx="24">
                  <c:v>0.0015</c:v>
                </c:pt>
                <c:pt idx="25">
                  <c:v>0.0013</c:v>
                </c:pt>
                <c:pt idx="26">
                  <c:v>0.0008</c:v>
                </c:pt>
                <c:pt idx="27">
                  <c:v>0.0011</c:v>
                </c:pt>
                <c:pt idx="28">
                  <c:v>0.0011</c:v>
                </c:pt>
                <c:pt idx="29">
                  <c:v>0.0008</c:v>
                </c:pt>
                <c:pt idx="30">
                  <c:v>0.0018</c:v>
                </c:pt>
                <c:pt idx="31">
                  <c:v>0.0004</c:v>
                </c:pt>
                <c:pt idx="32">
                  <c:v>0.0015</c:v>
                </c:pt>
                <c:pt idx="33">
                  <c:v>0.0015</c:v>
                </c:pt>
                <c:pt idx="34">
                  <c:v>0.0008</c:v>
                </c:pt>
                <c:pt idx="35">
                  <c:v>0.0009</c:v>
                </c:pt>
                <c:pt idx="36">
                  <c:v>0.0009</c:v>
                </c:pt>
                <c:pt idx="37">
                  <c:v>0.0015</c:v>
                </c:pt>
                <c:pt idx="38">
                  <c:v>0.0015</c:v>
                </c:pt>
                <c:pt idx="39">
                  <c:v>0.0008</c:v>
                </c:pt>
                <c:pt idx="40">
                  <c:v>0.0007</c:v>
                </c:pt>
                <c:pt idx="41">
                  <c:v>0.0007</c:v>
                </c:pt>
                <c:pt idx="42">
                  <c:v>0.0022</c:v>
                </c:pt>
                <c:pt idx="43">
                  <c:v>0.0022</c:v>
                </c:pt>
                <c:pt idx="44">
                  <c:v>0.001</c:v>
                </c:pt>
                <c:pt idx="45">
                  <c:v>0.0005</c:v>
                </c:pt>
                <c:pt idx="46">
                  <c:v>0.0009</c:v>
                </c:pt>
                <c:pt idx="47">
                  <c:v>0.0006</c:v>
                </c:pt>
                <c:pt idx="48">
                  <c:v>0.0006</c:v>
                </c:pt>
                <c:pt idx="49">
                  <c:v>0.0027</c:v>
                </c:pt>
                <c:pt idx="50">
                  <c:v>0.0006</c:v>
                </c:pt>
                <c:pt idx="51">
                  <c:v>0.0023</c:v>
                </c:pt>
                <c:pt idx="52">
                  <c:v>0.0006</c:v>
                </c:pt>
                <c:pt idx="53">
                  <c:v>0.0006</c:v>
                </c:pt>
                <c:pt idx="54">
                  <c:v>0.0004</c:v>
                </c:pt>
                <c:pt idx="55">
                  <c:v>0.0004</c:v>
                </c:pt>
                <c:pt idx="56">
                  <c:v>0.0014</c:v>
                </c:pt>
                <c:pt idx="57">
                  <c:v>0.0006</c:v>
                </c:pt>
                <c:pt idx="58">
                  <c:v>0.0006</c:v>
                </c:pt>
                <c:pt idx="59">
                  <c:v>0.0008</c:v>
                </c:pt>
                <c:pt idx="60">
                  <c:v>0.0006</c:v>
                </c:pt>
                <c:pt idx="61">
                  <c:v>0.0007</c:v>
                </c:pt>
                <c:pt idx="62">
                  <c:v>0.0006</c:v>
                </c:pt>
                <c:pt idx="63">
                  <c:v>0.0006</c:v>
                </c:pt>
                <c:pt idx="64">
                  <c:v>0.0014</c:v>
                </c:pt>
                <c:pt idx="65">
                  <c:v>0.0004</c:v>
                </c:pt>
                <c:pt idx="66">
                  <c:v>0.0007</c:v>
                </c:pt>
                <c:pt idx="67">
                  <c:v>0.0005</c:v>
                </c:pt>
                <c:pt idx="68">
                  <c:v>0.0005</c:v>
                </c:pt>
                <c:pt idx="69">
                  <c:v>0.0008</c:v>
                </c:pt>
                <c:pt idx="70">
                  <c:v>0.0006</c:v>
                </c:pt>
                <c:pt idx="71">
                  <c:v>0.0015</c:v>
                </c:pt>
                <c:pt idx="72">
                  <c:v>0.0005</c:v>
                </c:pt>
                <c:pt idx="73">
                  <c:v>0.0005</c:v>
                </c:pt>
                <c:pt idx="74">
                  <c:v>0.0007</c:v>
                </c:pt>
                <c:pt idx="75">
                  <c:v>0.0005</c:v>
                </c:pt>
                <c:pt idx="76">
                  <c:v>0.0007</c:v>
                </c:pt>
                <c:pt idx="77">
                  <c:v>0.0005</c:v>
                </c:pt>
                <c:pt idx="78">
                  <c:v>0.0005</c:v>
                </c:pt>
                <c:pt idx="79">
                  <c:v>0.0005</c:v>
                </c:pt>
                <c:pt idx="80">
                  <c:v>0.0004</c:v>
                </c:pt>
                <c:pt idx="81">
                  <c:v>0.0006</c:v>
                </c:pt>
                <c:pt idx="82">
                  <c:v>0.002</c:v>
                </c:pt>
                <c:pt idx="83">
                  <c:v>0.002</c:v>
                </c:pt>
                <c:pt idx="84">
                  <c:v>0.001</c:v>
                </c:pt>
                <c:pt idx="85">
                  <c:v>0.0002</c:v>
                </c:pt>
                <c:pt idx="86">
                  <c:v>0.0006</c:v>
                </c:pt>
                <c:pt idx="87">
                  <c:v>0.0007</c:v>
                </c:pt>
                <c:pt idx="88">
                  <c:v>0.0007</c:v>
                </c:pt>
                <c:pt idx="89">
                  <c:v>0.0022</c:v>
                </c:pt>
                <c:pt idx="90">
                  <c:v>0.0006</c:v>
                </c:pt>
                <c:pt idx="91">
                  <c:v>0.0009</c:v>
                </c:pt>
                <c:pt idx="92">
                  <c:v>0.0004</c:v>
                </c:pt>
                <c:pt idx="93">
                  <c:v>0.0004</c:v>
                </c:pt>
                <c:pt idx="94">
                  <c:v>0.0028</c:v>
                </c:pt>
                <c:pt idx="95">
                  <c:v>0.0006</c:v>
                </c:pt>
                <c:pt idx="96">
                  <c:v>0.0006</c:v>
                </c:pt>
                <c:pt idx="97">
                  <c:v>0.0007</c:v>
                </c:pt>
                <c:pt idx="98">
                  <c:v>0.0007</c:v>
                </c:pt>
                <c:pt idx="99">
                  <c:v>0.0027</c:v>
                </c:pt>
                <c:pt idx="100">
                  <c:v>0.0005</c:v>
                </c:pt>
                <c:pt idx="101">
                  <c:v>0.0009</c:v>
                </c:pt>
                <c:pt idx="102">
                  <c:v>0.0006</c:v>
                </c:pt>
                <c:pt idx="103">
                  <c:v>0.0006</c:v>
                </c:pt>
                <c:pt idx="104">
                  <c:v>0.0013</c:v>
                </c:pt>
                <c:pt idx="105">
                  <c:v>0.0006</c:v>
                </c:pt>
                <c:pt idx="106">
                  <c:v>0.0003</c:v>
                </c:pt>
                <c:pt idx="107">
                  <c:v>0.0006</c:v>
                </c:pt>
                <c:pt idx="108">
                  <c:v>0.0006</c:v>
                </c:pt>
                <c:pt idx="109">
                  <c:v>0.0015</c:v>
                </c:pt>
                <c:pt idx="110">
                  <c:v>0.0008</c:v>
                </c:pt>
                <c:pt idx="111">
                  <c:v>0.0006</c:v>
                </c:pt>
                <c:pt idx="112">
                  <c:v>0.0009</c:v>
                </c:pt>
                <c:pt idx="113">
                  <c:v>0.0009</c:v>
                </c:pt>
                <c:pt idx="114">
                  <c:v>0.0008</c:v>
                </c:pt>
                <c:pt idx="115">
                  <c:v>0.0016</c:v>
                </c:pt>
                <c:pt idx="116">
                  <c:v>0.0007</c:v>
                </c:pt>
                <c:pt idx="117">
                  <c:v>0.0007</c:v>
                </c:pt>
                <c:pt idx="118">
                  <c:v>0.0007</c:v>
                </c:pt>
                <c:pt idx="119">
                  <c:v>0.0008</c:v>
                </c:pt>
                <c:pt idx="120">
                  <c:v>0.0006</c:v>
                </c:pt>
                <c:pt idx="121">
                  <c:v>0.001</c:v>
                </c:pt>
                <c:pt idx="122">
                  <c:v>0.0004</c:v>
                </c:pt>
                <c:pt idx="123">
                  <c:v>0.0004</c:v>
                </c:pt>
                <c:pt idx="124">
                  <c:v>0.0009</c:v>
                </c:pt>
                <c:pt idx="125">
                  <c:v>0.0008</c:v>
                </c:pt>
                <c:pt idx="126">
                  <c:v>0.0009</c:v>
                </c:pt>
                <c:pt idx="127">
                  <c:v>0.001</c:v>
                </c:pt>
                <c:pt idx="128">
                  <c:v>0.001</c:v>
                </c:pt>
                <c:pt idx="129">
                  <c:v>0.0009</c:v>
                </c:pt>
                <c:pt idx="130">
                  <c:v>0.0013</c:v>
                </c:pt>
                <c:pt idx="131">
                  <c:v>0.0012</c:v>
                </c:pt>
                <c:pt idx="132">
                  <c:v>0.0008</c:v>
                </c:pt>
                <c:pt idx="133">
                  <c:v>0.0008</c:v>
                </c:pt>
                <c:pt idx="134">
                  <c:v>0.0008</c:v>
                </c:pt>
                <c:pt idx="135">
                  <c:v>0.0026</c:v>
                </c:pt>
                <c:pt idx="136">
                  <c:v>0.0024</c:v>
                </c:pt>
                <c:pt idx="137">
                  <c:v>0.0005</c:v>
                </c:pt>
                <c:pt idx="138">
                  <c:v>0.0005</c:v>
                </c:pt>
                <c:pt idx="139">
                  <c:v>0.0015</c:v>
                </c:pt>
                <c:pt idx="140">
                  <c:v>0.0037</c:v>
                </c:pt>
                <c:pt idx="141">
                  <c:v>0.0039</c:v>
                </c:pt>
                <c:pt idx="142">
                  <c:v>0.0016</c:v>
                </c:pt>
                <c:pt idx="143">
                  <c:v>0.0016</c:v>
                </c:pt>
                <c:pt idx="144">
                  <c:v>0.0017</c:v>
                </c:pt>
                <c:pt idx="145">
                  <c:v>0.0052</c:v>
                </c:pt>
                <c:pt idx="146">
                  <c:v>0.0055</c:v>
                </c:pt>
                <c:pt idx="147">
                  <c:v>0.0018</c:v>
                </c:pt>
                <c:pt idx="148">
                  <c:v>0.0018</c:v>
                </c:pt>
                <c:pt idx="149">
                  <c:v>0.0034</c:v>
                </c:pt>
                <c:pt idx="150">
                  <c:v>0.0082</c:v>
                </c:pt>
                <c:pt idx="151">
                  <c:v>0.0075</c:v>
                </c:pt>
                <c:pt idx="152">
                  <c:v>0.0025</c:v>
                </c:pt>
                <c:pt idx="153">
                  <c:v>0.0025</c:v>
                </c:pt>
                <c:pt idx="154">
                  <c:v>0.0042</c:v>
                </c:pt>
                <c:pt idx="155">
                  <c:v>0.0127</c:v>
                </c:pt>
                <c:pt idx="156">
                  <c:v>0.0106</c:v>
                </c:pt>
                <c:pt idx="157">
                  <c:v>0.0069</c:v>
                </c:pt>
                <c:pt idx="158">
                  <c:v>0.0069</c:v>
                </c:pt>
                <c:pt idx="159">
                  <c:v>0.0071</c:v>
                </c:pt>
                <c:pt idx="160">
                  <c:v>0.0163</c:v>
                </c:pt>
                <c:pt idx="161">
                  <c:v>0.0159</c:v>
                </c:pt>
                <c:pt idx="162">
                  <c:v>0.0097</c:v>
                </c:pt>
                <c:pt idx="163">
                  <c:v>0.0097</c:v>
                </c:pt>
                <c:pt idx="164">
                  <c:v>0.01</c:v>
                </c:pt>
                <c:pt idx="165">
                  <c:v>0.02</c:v>
                </c:pt>
                <c:pt idx="166">
                  <c:v>0.0168</c:v>
                </c:pt>
                <c:pt idx="167">
                  <c:v>0.0112</c:v>
                </c:pt>
                <c:pt idx="168">
                  <c:v>0.0112</c:v>
                </c:pt>
                <c:pt idx="169">
                  <c:v>0.012</c:v>
                </c:pt>
                <c:pt idx="170">
                  <c:v>0.0233</c:v>
                </c:pt>
                <c:pt idx="171">
                  <c:v>0.0195</c:v>
                </c:pt>
                <c:pt idx="172">
                  <c:v>0.0161</c:v>
                </c:pt>
                <c:pt idx="173">
                  <c:v>0.0161</c:v>
                </c:pt>
                <c:pt idx="174">
                  <c:v>0.0166</c:v>
                </c:pt>
                <c:pt idx="175">
                  <c:v>0.0262</c:v>
                </c:pt>
                <c:pt idx="176">
                  <c:v>0.0247</c:v>
                </c:pt>
                <c:pt idx="177">
                  <c:v>0.0238</c:v>
                </c:pt>
                <c:pt idx="178">
                  <c:v>0.0238</c:v>
                </c:pt>
                <c:pt idx="179">
                  <c:v>0.0239</c:v>
                </c:pt>
                <c:pt idx="180">
                  <c:v>0.0286</c:v>
                </c:pt>
                <c:pt idx="181">
                  <c:v>0.0295</c:v>
                </c:pt>
                <c:pt idx="182">
                  <c:v>0.0324</c:v>
                </c:pt>
                <c:pt idx="183">
                  <c:v>0.0324</c:v>
                </c:pt>
                <c:pt idx="184">
                  <c:v>0.0314</c:v>
                </c:pt>
                <c:pt idx="185">
                  <c:v>0.0334</c:v>
                </c:pt>
                <c:pt idx="186">
                  <c:v>0.0364</c:v>
                </c:pt>
                <c:pt idx="187">
                  <c:v>0.0388</c:v>
                </c:pt>
                <c:pt idx="188">
                  <c:v>0.0388</c:v>
                </c:pt>
                <c:pt idx="189">
                  <c:v>0.0397</c:v>
                </c:pt>
                <c:pt idx="190">
                  <c:v>0.0367</c:v>
                </c:pt>
                <c:pt idx="191">
                  <c:v>0.0431</c:v>
                </c:pt>
                <c:pt idx="192">
                  <c:v>0.0467</c:v>
                </c:pt>
                <c:pt idx="193">
                  <c:v>0.0467</c:v>
                </c:pt>
                <c:pt idx="194">
                  <c:v>0.0496</c:v>
                </c:pt>
                <c:pt idx="195">
                  <c:v>0.0439</c:v>
                </c:pt>
                <c:pt idx="196">
                  <c:v>0.0501</c:v>
                </c:pt>
                <c:pt idx="197">
                  <c:v>0.0582</c:v>
                </c:pt>
                <c:pt idx="198">
                  <c:v>0.0582</c:v>
                </c:pt>
                <c:pt idx="199">
                  <c:v>0.0606</c:v>
                </c:pt>
                <c:pt idx="200">
                  <c:v>0.0594</c:v>
                </c:pt>
                <c:pt idx="201">
                  <c:v>0.0644</c:v>
                </c:pt>
                <c:pt idx="202">
                  <c:v>0.0723</c:v>
                </c:pt>
                <c:pt idx="203">
                  <c:v>0.0723</c:v>
                </c:pt>
                <c:pt idx="204">
                  <c:v>0.0724</c:v>
                </c:pt>
                <c:pt idx="205">
                  <c:v>0.0721</c:v>
                </c:pt>
                <c:pt idx="206">
                  <c:v>0.0812</c:v>
                </c:pt>
                <c:pt idx="207">
                  <c:v>0.0892</c:v>
                </c:pt>
                <c:pt idx="208">
                  <c:v>0.0892</c:v>
                </c:pt>
                <c:pt idx="209">
                  <c:v>0.0864</c:v>
                </c:pt>
                <c:pt idx="210">
                  <c:v>0.0857</c:v>
                </c:pt>
                <c:pt idx="211">
                  <c:v>0.0931</c:v>
                </c:pt>
                <c:pt idx="212">
                  <c:v>0.0977</c:v>
                </c:pt>
                <c:pt idx="213">
                  <c:v>0.0977</c:v>
                </c:pt>
                <c:pt idx="214">
                  <c:v>0.099</c:v>
                </c:pt>
                <c:pt idx="215">
                  <c:v>0.0995</c:v>
                </c:pt>
                <c:pt idx="216">
                  <c:v>0.1039</c:v>
                </c:pt>
                <c:pt idx="217">
                  <c:v>0.1093</c:v>
                </c:pt>
                <c:pt idx="218">
                  <c:v>0.1093</c:v>
                </c:pt>
                <c:pt idx="219">
                  <c:v>0.1086</c:v>
                </c:pt>
                <c:pt idx="220">
                  <c:v>0.1102</c:v>
                </c:pt>
                <c:pt idx="221">
                  <c:v>0.1121</c:v>
                </c:pt>
                <c:pt idx="222">
                  <c:v>0.1151</c:v>
                </c:pt>
                <c:pt idx="223">
                  <c:v>0.1151</c:v>
                </c:pt>
                <c:pt idx="224">
                  <c:v>0.1141</c:v>
                </c:pt>
                <c:pt idx="225">
                  <c:v>0.1162</c:v>
                </c:pt>
                <c:pt idx="226">
                  <c:v>0.119</c:v>
                </c:pt>
                <c:pt idx="227">
                  <c:v>0.118</c:v>
                </c:pt>
                <c:pt idx="228">
                  <c:v>0.118</c:v>
                </c:pt>
                <c:pt idx="229">
                  <c:v>0.118</c:v>
                </c:pt>
                <c:pt idx="230">
                  <c:v>0.118</c:v>
                </c:pt>
                <c:pt idx="231">
                  <c:v>0.1187</c:v>
                </c:pt>
                <c:pt idx="232">
                  <c:v>0.1187</c:v>
                </c:pt>
                <c:pt idx="233">
                  <c:v>0.1187</c:v>
                </c:pt>
                <c:pt idx="234">
                  <c:v>0.1186</c:v>
                </c:pt>
                <c:pt idx="235">
                  <c:v>0.1187</c:v>
                </c:pt>
                <c:pt idx="236">
                  <c:v>0.1191</c:v>
                </c:pt>
                <c:pt idx="237">
                  <c:v>0.1193</c:v>
                </c:pt>
                <c:pt idx="238">
                  <c:v>0.1193</c:v>
                </c:pt>
                <c:pt idx="239">
                  <c:v>0.119</c:v>
                </c:pt>
                <c:pt idx="240">
                  <c:v>0.1192</c:v>
                </c:pt>
                <c:pt idx="241">
                  <c:v>0.12</c:v>
                </c:pt>
                <c:pt idx="242">
                  <c:v>0.1196</c:v>
                </c:pt>
                <c:pt idx="243">
                  <c:v>0.1196</c:v>
                </c:pt>
                <c:pt idx="244">
                  <c:v>0.1194</c:v>
                </c:pt>
                <c:pt idx="245">
                  <c:v>0.1195</c:v>
                </c:pt>
                <c:pt idx="246">
                  <c:v>0.1193</c:v>
                </c:pt>
                <c:pt idx="247">
                  <c:v>0.1191</c:v>
                </c:pt>
                <c:pt idx="248">
                  <c:v>0.1191</c:v>
                </c:pt>
                <c:pt idx="249">
                  <c:v>0.12</c:v>
                </c:pt>
                <c:pt idx="250">
                  <c:v>0.12</c:v>
                </c:pt>
                <c:pt idx="251">
                  <c:v>0.1196</c:v>
                </c:pt>
                <c:pt idx="252">
                  <c:v>0.1194</c:v>
                </c:pt>
                <c:pt idx="253">
                  <c:v>0.1194</c:v>
                </c:pt>
                <c:pt idx="254">
                  <c:v>0.1189</c:v>
                </c:pt>
                <c:pt idx="255">
                  <c:v>0.1206</c:v>
                </c:pt>
                <c:pt idx="256">
                  <c:v>0.1197</c:v>
                </c:pt>
                <c:pt idx="257">
                  <c:v>0.1201</c:v>
                </c:pt>
                <c:pt idx="258">
                  <c:v>0.1201</c:v>
                </c:pt>
                <c:pt idx="259">
                  <c:v>0.1194</c:v>
                </c:pt>
                <c:pt idx="260">
                  <c:v>0.1216</c:v>
                </c:pt>
                <c:pt idx="261">
                  <c:v>0.1207</c:v>
                </c:pt>
                <c:pt idx="262">
                  <c:v>0.1208</c:v>
                </c:pt>
                <c:pt idx="263">
                  <c:v>0.1208</c:v>
                </c:pt>
                <c:pt idx="264">
                  <c:v>0.119</c:v>
                </c:pt>
                <c:pt idx="265">
                  <c:v>0.1202</c:v>
                </c:pt>
                <c:pt idx="266">
                  <c:v>0.1194</c:v>
                </c:pt>
                <c:pt idx="267">
                  <c:v>0.1201</c:v>
                </c:pt>
                <c:pt idx="268">
                  <c:v>0.1201</c:v>
                </c:pt>
                <c:pt idx="269">
                  <c:v>0.12</c:v>
                </c:pt>
                <c:pt idx="270">
                  <c:v>0.1192</c:v>
                </c:pt>
                <c:pt idx="271">
                  <c:v>0.1199</c:v>
                </c:pt>
                <c:pt idx="272">
                  <c:v>0.1181</c:v>
                </c:pt>
                <c:pt idx="273">
                  <c:v>0.1181</c:v>
                </c:pt>
                <c:pt idx="274">
                  <c:v>0.1196</c:v>
                </c:pt>
                <c:pt idx="275">
                  <c:v>0.1193</c:v>
                </c:pt>
                <c:pt idx="276">
                  <c:v>0.1198</c:v>
                </c:pt>
                <c:pt idx="277">
                  <c:v>0.1196</c:v>
                </c:pt>
                <c:pt idx="278">
                  <c:v>0.1196</c:v>
                </c:pt>
                <c:pt idx="279">
                  <c:v>0.12</c:v>
                </c:pt>
                <c:pt idx="280">
                  <c:v>0.1196</c:v>
                </c:pt>
                <c:pt idx="281">
                  <c:v>0.1196</c:v>
                </c:pt>
                <c:pt idx="282">
                  <c:v>0.1203</c:v>
                </c:pt>
                <c:pt idx="283">
                  <c:v>0.1203</c:v>
                </c:pt>
                <c:pt idx="284">
                  <c:v>0.1209</c:v>
                </c:pt>
                <c:pt idx="285">
                  <c:v>0.1198</c:v>
                </c:pt>
                <c:pt idx="286">
                  <c:v>0.12</c:v>
                </c:pt>
                <c:pt idx="287">
                  <c:v>0.1197</c:v>
                </c:pt>
                <c:pt idx="288">
                  <c:v>0.1197</c:v>
                </c:pt>
                <c:pt idx="289">
                  <c:v>0.1207</c:v>
                </c:pt>
                <c:pt idx="290">
                  <c:v>0.1195</c:v>
                </c:pt>
                <c:pt idx="291">
                  <c:v>0.1224</c:v>
                </c:pt>
                <c:pt idx="292">
                  <c:v>0.1196</c:v>
                </c:pt>
                <c:pt idx="293">
                  <c:v>0.1196</c:v>
                </c:pt>
                <c:pt idx="294">
                  <c:v>0.1207</c:v>
                </c:pt>
                <c:pt idx="295">
                  <c:v>0.1201</c:v>
                </c:pt>
                <c:pt idx="296">
                  <c:v>0.1201</c:v>
                </c:pt>
                <c:pt idx="297">
                  <c:v>0.12</c:v>
                </c:pt>
                <c:pt idx="298">
                  <c:v>0.12</c:v>
                </c:pt>
                <c:pt idx="299">
                  <c:v>0.1201</c:v>
                </c:pt>
                <c:pt idx="300">
                  <c:v>0.1197</c:v>
                </c:pt>
                <c:pt idx="301">
                  <c:v>0.119</c:v>
                </c:pt>
                <c:pt idx="302">
                  <c:v>0.1199</c:v>
                </c:pt>
                <c:pt idx="303">
                  <c:v>0.1199</c:v>
                </c:pt>
                <c:pt idx="304">
                  <c:v>0.1191</c:v>
                </c:pt>
                <c:pt idx="305">
                  <c:v>0.1202</c:v>
                </c:pt>
                <c:pt idx="306">
                  <c:v>0.1193</c:v>
                </c:pt>
                <c:pt idx="307">
                  <c:v>0.1204</c:v>
                </c:pt>
                <c:pt idx="308">
                  <c:v>0.1204</c:v>
                </c:pt>
                <c:pt idx="309">
                  <c:v>0.1197</c:v>
                </c:pt>
                <c:pt idx="310">
                  <c:v>0.1199</c:v>
                </c:pt>
                <c:pt idx="311">
                  <c:v>0.1191</c:v>
                </c:pt>
                <c:pt idx="312">
                  <c:v>0.1199</c:v>
                </c:pt>
                <c:pt idx="313">
                  <c:v>0.1199</c:v>
                </c:pt>
                <c:pt idx="314">
                  <c:v>0.12</c:v>
                </c:pt>
                <c:pt idx="315">
                  <c:v>0.1204</c:v>
                </c:pt>
                <c:pt idx="316">
                  <c:v>0.1192</c:v>
                </c:pt>
                <c:pt idx="317">
                  <c:v>0.1198</c:v>
                </c:pt>
                <c:pt idx="318">
                  <c:v>0.1198</c:v>
                </c:pt>
                <c:pt idx="319">
                  <c:v>0.1204</c:v>
                </c:pt>
                <c:pt idx="320">
                  <c:v>0.1201</c:v>
                </c:pt>
                <c:pt idx="321">
                  <c:v>0.1188</c:v>
                </c:pt>
                <c:pt idx="322">
                  <c:v>0.1206</c:v>
                </c:pt>
                <c:pt idx="323">
                  <c:v>0.1206</c:v>
                </c:pt>
                <c:pt idx="324">
                  <c:v>0.1198</c:v>
                </c:pt>
                <c:pt idx="325">
                  <c:v>0.1196</c:v>
                </c:pt>
                <c:pt idx="326">
                  <c:v>0.1193</c:v>
                </c:pt>
                <c:pt idx="327">
                  <c:v>0.1198</c:v>
                </c:pt>
                <c:pt idx="328">
                  <c:v>0.1198</c:v>
                </c:pt>
                <c:pt idx="329">
                  <c:v>0.1194</c:v>
                </c:pt>
                <c:pt idx="330">
                  <c:v>0.1195</c:v>
                </c:pt>
                <c:pt idx="331">
                  <c:v>0.1192</c:v>
                </c:pt>
                <c:pt idx="332">
                  <c:v>0.1201</c:v>
                </c:pt>
                <c:pt idx="333">
                  <c:v>0.1201</c:v>
                </c:pt>
                <c:pt idx="334">
                  <c:v>0.1193</c:v>
                </c:pt>
                <c:pt idx="335">
                  <c:v>0.1195</c:v>
                </c:pt>
                <c:pt idx="336">
                  <c:v>0.1194</c:v>
                </c:pt>
                <c:pt idx="337">
                  <c:v>0.1202</c:v>
                </c:pt>
                <c:pt idx="338">
                  <c:v>0.1202</c:v>
                </c:pt>
                <c:pt idx="339">
                  <c:v>0.1206</c:v>
                </c:pt>
                <c:pt idx="340">
                  <c:v>0.1196</c:v>
                </c:pt>
                <c:pt idx="341">
                  <c:v>0.119</c:v>
                </c:pt>
                <c:pt idx="342">
                  <c:v>0.1203</c:v>
                </c:pt>
                <c:pt idx="343">
                  <c:v>0.1203</c:v>
                </c:pt>
                <c:pt idx="344">
                  <c:v>0.1191</c:v>
                </c:pt>
                <c:pt idx="345">
                  <c:v>0.1195</c:v>
                </c:pt>
                <c:pt idx="346">
                  <c:v>0.1189</c:v>
                </c:pt>
                <c:pt idx="347">
                  <c:v>0.1207</c:v>
                </c:pt>
                <c:pt idx="348">
                  <c:v>0.1207</c:v>
                </c:pt>
                <c:pt idx="349">
                  <c:v>0.1204</c:v>
                </c:pt>
                <c:pt idx="350">
                  <c:v>0.1196</c:v>
                </c:pt>
                <c:pt idx="351">
                  <c:v>0.1193</c:v>
                </c:pt>
                <c:pt idx="352">
                  <c:v>0.1199</c:v>
                </c:pt>
                <c:pt idx="353">
                  <c:v>0.1199</c:v>
                </c:pt>
                <c:pt idx="354">
                  <c:v>0.1206</c:v>
                </c:pt>
                <c:pt idx="355">
                  <c:v>0.1197</c:v>
                </c:pt>
                <c:pt idx="356">
                  <c:v>0.1191</c:v>
                </c:pt>
                <c:pt idx="357">
                  <c:v>0.1197</c:v>
                </c:pt>
                <c:pt idx="358">
                  <c:v>0.1197</c:v>
                </c:pt>
                <c:pt idx="359">
                  <c:v>0.1202</c:v>
                </c:pt>
                <c:pt idx="360">
                  <c:v>0.1199</c:v>
                </c:pt>
                <c:pt idx="361">
                  <c:v>0.1197</c:v>
                </c:pt>
                <c:pt idx="362">
                  <c:v>0.1204</c:v>
                </c:pt>
                <c:pt idx="363">
                  <c:v>0.1204</c:v>
                </c:pt>
                <c:pt idx="364">
                  <c:v>0.12</c:v>
                </c:pt>
                <c:pt idx="365">
                  <c:v>0.12</c:v>
                </c:pt>
                <c:pt idx="366">
                  <c:v>0.1194</c:v>
                </c:pt>
                <c:pt idx="367">
                  <c:v>0.1205</c:v>
                </c:pt>
                <c:pt idx="368">
                  <c:v>0.1205</c:v>
                </c:pt>
                <c:pt idx="369">
                  <c:v>0.12</c:v>
                </c:pt>
                <c:pt idx="370">
                  <c:v>0.1211</c:v>
                </c:pt>
                <c:pt idx="371">
                  <c:v>0.1192</c:v>
                </c:pt>
                <c:pt idx="372">
                  <c:v>0.1203</c:v>
                </c:pt>
                <c:pt idx="373">
                  <c:v>0.1203</c:v>
                </c:pt>
                <c:pt idx="374">
                  <c:v>0.1199</c:v>
                </c:pt>
                <c:pt idx="375">
                  <c:v>0.1198</c:v>
                </c:pt>
                <c:pt idx="376">
                  <c:v>0.1196</c:v>
                </c:pt>
                <c:pt idx="377">
                  <c:v>0.1203</c:v>
                </c:pt>
                <c:pt idx="378">
                  <c:v>0.1203</c:v>
                </c:pt>
                <c:pt idx="379">
                  <c:v>0.1216</c:v>
                </c:pt>
                <c:pt idx="380">
                  <c:v>0.1191</c:v>
                </c:pt>
                <c:pt idx="381">
                  <c:v>0.1192</c:v>
                </c:pt>
                <c:pt idx="382">
                  <c:v>0.1192</c:v>
                </c:pt>
                <c:pt idx="383">
                  <c:v>0.1194</c:v>
                </c:pt>
                <c:pt idx="384">
                  <c:v>0.1195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D68-4513-8648-204154DB6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225848"/>
        <c:axId val="2119408168"/>
      </c:scatterChart>
      <c:valAx>
        <c:axId val="2116225848"/>
        <c:scaling>
          <c:orientation val="minMax"/>
          <c:max val="15.0"/>
          <c:min val="-15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 sz="1400" dirty="0">
                    <a:solidFill>
                      <a:srgbClr val="000000"/>
                    </a:solidFill>
                    <a:latin typeface="Arial"/>
                    <a:cs typeface="Arial"/>
                  </a:rPr>
                  <a:t>Distance, µm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9408168"/>
        <c:crossesAt val="-20.0"/>
        <c:crossBetween val="midCat"/>
      </c:valAx>
      <c:valAx>
        <c:axId val="2119408168"/>
        <c:scaling>
          <c:orientation val="minMax"/>
          <c:max val="0.14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225848"/>
        <c:crossesAt val="-20.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3"/>
          <c:order val="0"/>
          <c:tx>
            <c:v>V AB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 effect 650C'!$J$3:$J$257</c:f>
              <c:numCache>
                <c:formatCode>General</c:formatCode>
                <c:ptCount val="255"/>
                <c:pt idx="0">
                  <c:v>-1.74166559480893E-8</c:v>
                </c:pt>
                <c:pt idx="1">
                  <c:v>-1.72248705127508E-8</c:v>
                </c:pt>
                <c:pt idx="2">
                  <c:v>-1.68697300012215E-8</c:v>
                </c:pt>
                <c:pt idx="3">
                  <c:v>-1.67362421306495E-8</c:v>
                </c:pt>
                <c:pt idx="4">
                  <c:v>-1.6544456695311E-8</c:v>
                </c:pt>
                <c:pt idx="5">
                  <c:v>-1.63260589889931E-8</c:v>
                </c:pt>
                <c:pt idx="6">
                  <c:v>-1.61893161837817E-8</c:v>
                </c:pt>
                <c:pt idx="7">
                  <c:v>-1.60558283132098E-8</c:v>
                </c:pt>
                <c:pt idx="8">
                  <c:v>-1.60200619498798E-8</c:v>
                </c:pt>
                <c:pt idx="9">
                  <c:v>-1.58640428778712E-8</c:v>
                </c:pt>
                <c:pt idx="10">
                  <c:v>-1.56456451715533E-8</c:v>
                </c:pt>
                <c:pt idx="11">
                  <c:v>-1.55089023663419E-8</c:v>
                </c:pt>
                <c:pt idx="12">
                  <c:v>-1.537541449577E-8</c:v>
                </c:pt>
                <c:pt idx="13">
                  <c:v>-1.533964813244E-8</c:v>
                </c:pt>
                <c:pt idx="14">
                  <c:v>-1.51836290604315E-8</c:v>
                </c:pt>
                <c:pt idx="15">
                  <c:v>-1.49652313541135E-8</c:v>
                </c:pt>
                <c:pt idx="16">
                  <c:v>-1.48284885489022E-8</c:v>
                </c:pt>
                <c:pt idx="17">
                  <c:v>-1.46950006783302E-8</c:v>
                </c:pt>
                <c:pt idx="18">
                  <c:v>-1.46592343150003E-8</c:v>
                </c:pt>
                <c:pt idx="19">
                  <c:v>-1.45032152429917E-8</c:v>
                </c:pt>
                <c:pt idx="20">
                  <c:v>-1.42848175366738E-8</c:v>
                </c:pt>
                <c:pt idx="21">
                  <c:v>-1.41480747314624E-8</c:v>
                </c:pt>
                <c:pt idx="22">
                  <c:v>-1.40145868608905E-8</c:v>
                </c:pt>
                <c:pt idx="23">
                  <c:v>-1.39788204975605E-8</c:v>
                </c:pt>
                <c:pt idx="24">
                  <c:v>-1.38228014255519E-8</c:v>
                </c:pt>
                <c:pt idx="25">
                  <c:v>-1.3604403719234E-8</c:v>
                </c:pt>
                <c:pt idx="26">
                  <c:v>-1.34676609140226E-8</c:v>
                </c:pt>
                <c:pt idx="27">
                  <c:v>-1.33341730434507E-8</c:v>
                </c:pt>
                <c:pt idx="28">
                  <c:v>-1.32984066801207E-8</c:v>
                </c:pt>
                <c:pt idx="29">
                  <c:v>-1.31423876081121E-8</c:v>
                </c:pt>
                <c:pt idx="30">
                  <c:v>-1.29239899017942E-8</c:v>
                </c:pt>
                <c:pt idx="31">
                  <c:v>-1.27872470965828E-8</c:v>
                </c:pt>
                <c:pt idx="32">
                  <c:v>-1.26537592260109E-8</c:v>
                </c:pt>
                <c:pt idx="33">
                  <c:v>-1.26179928626809E-8</c:v>
                </c:pt>
                <c:pt idx="34">
                  <c:v>-1.24619737906724E-8</c:v>
                </c:pt>
                <c:pt idx="35">
                  <c:v>-1.22435760843545E-8</c:v>
                </c:pt>
                <c:pt idx="36">
                  <c:v>-1.21068332791431E-8</c:v>
                </c:pt>
                <c:pt idx="37">
                  <c:v>-1.19733454085712E-8</c:v>
                </c:pt>
                <c:pt idx="38">
                  <c:v>-1.19375790452412E-8</c:v>
                </c:pt>
                <c:pt idx="39">
                  <c:v>-1.17815599732326E-8</c:v>
                </c:pt>
                <c:pt idx="40">
                  <c:v>-1.15631622669147E-8</c:v>
                </c:pt>
                <c:pt idx="41">
                  <c:v>-1.14264194617033E-8</c:v>
                </c:pt>
                <c:pt idx="42">
                  <c:v>-1.12929315911314E-8</c:v>
                </c:pt>
                <c:pt idx="43">
                  <c:v>-1.12571652278014E-8</c:v>
                </c:pt>
                <c:pt idx="44">
                  <c:v>-1.11011461557928E-8</c:v>
                </c:pt>
                <c:pt idx="45">
                  <c:v>-1.08827484494749E-8</c:v>
                </c:pt>
                <c:pt idx="46">
                  <c:v>-1.07460056442635E-8</c:v>
                </c:pt>
                <c:pt idx="47">
                  <c:v>-1.06125177736916E-8</c:v>
                </c:pt>
                <c:pt idx="48">
                  <c:v>-1.05767514103616E-8</c:v>
                </c:pt>
                <c:pt idx="49">
                  <c:v>-1.04207323383531E-8</c:v>
                </c:pt>
                <c:pt idx="50">
                  <c:v>-1.02023346320351E-8</c:v>
                </c:pt>
                <c:pt idx="51">
                  <c:v>-1.00655918268238E-8</c:v>
                </c:pt>
                <c:pt idx="52">
                  <c:v>-9.93210395625183E-9</c:v>
                </c:pt>
                <c:pt idx="53">
                  <c:v>-9.89633759292186E-9</c:v>
                </c:pt>
                <c:pt idx="54">
                  <c:v>-9.74031852091327E-9</c:v>
                </c:pt>
                <c:pt idx="55">
                  <c:v>-9.52192081459537E-9</c:v>
                </c:pt>
                <c:pt idx="56">
                  <c:v>-9.38517800938398E-9</c:v>
                </c:pt>
                <c:pt idx="57">
                  <c:v>-9.25169013881206E-9</c:v>
                </c:pt>
                <c:pt idx="58">
                  <c:v>-9.21592377548208E-9</c:v>
                </c:pt>
                <c:pt idx="59">
                  <c:v>-9.0599047034735E-9</c:v>
                </c:pt>
                <c:pt idx="60">
                  <c:v>-8.84150699715559E-9</c:v>
                </c:pt>
                <c:pt idx="61">
                  <c:v>-8.70476419194421E-9</c:v>
                </c:pt>
                <c:pt idx="62">
                  <c:v>-8.57127632137229E-9</c:v>
                </c:pt>
                <c:pt idx="63">
                  <c:v>-8.53550995804232E-9</c:v>
                </c:pt>
                <c:pt idx="64">
                  <c:v>-8.37949088603374E-9</c:v>
                </c:pt>
                <c:pt idx="65">
                  <c:v>-8.16109317971582E-9</c:v>
                </c:pt>
                <c:pt idx="66">
                  <c:v>-8.02435037450444E-9</c:v>
                </c:pt>
                <c:pt idx="67">
                  <c:v>-7.89086250393252E-9</c:v>
                </c:pt>
                <c:pt idx="68">
                  <c:v>-7.85509614060254E-9</c:v>
                </c:pt>
                <c:pt idx="69">
                  <c:v>-7.69907706859396E-9</c:v>
                </c:pt>
                <c:pt idx="70">
                  <c:v>-7.48067936227605E-9</c:v>
                </c:pt>
                <c:pt idx="71">
                  <c:v>-7.34393655706467E-9</c:v>
                </c:pt>
                <c:pt idx="72">
                  <c:v>-7.21044868649275E-9</c:v>
                </c:pt>
                <c:pt idx="73">
                  <c:v>-7.17468232316277E-9</c:v>
                </c:pt>
                <c:pt idx="74">
                  <c:v>-7.0186632511542E-9</c:v>
                </c:pt>
                <c:pt idx="75">
                  <c:v>-6.80026554483628E-9</c:v>
                </c:pt>
                <c:pt idx="76">
                  <c:v>-6.6635227396249E-9</c:v>
                </c:pt>
                <c:pt idx="77">
                  <c:v>-6.53003486905297E-9</c:v>
                </c:pt>
                <c:pt idx="78">
                  <c:v>-6.494268505723E-9</c:v>
                </c:pt>
                <c:pt idx="79">
                  <c:v>-6.33824943371442E-9</c:v>
                </c:pt>
                <c:pt idx="80">
                  <c:v>-6.11985172739651E-9</c:v>
                </c:pt>
                <c:pt idx="81">
                  <c:v>-5.98310892218513E-9</c:v>
                </c:pt>
                <c:pt idx="82">
                  <c:v>-5.8496210516132E-9</c:v>
                </c:pt>
                <c:pt idx="83">
                  <c:v>-5.81385468828322E-9</c:v>
                </c:pt>
                <c:pt idx="84">
                  <c:v>-5.65783561627464E-9</c:v>
                </c:pt>
                <c:pt idx="85">
                  <c:v>-5.43943790995673E-9</c:v>
                </c:pt>
                <c:pt idx="86">
                  <c:v>-5.30269510474535E-9</c:v>
                </c:pt>
                <c:pt idx="87">
                  <c:v>-5.16920723417343E-9</c:v>
                </c:pt>
                <c:pt idx="88">
                  <c:v>-5.13344087084345E-9</c:v>
                </c:pt>
                <c:pt idx="89">
                  <c:v>-4.97742179883488E-9</c:v>
                </c:pt>
                <c:pt idx="90">
                  <c:v>-4.75902409251696E-9</c:v>
                </c:pt>
                <c:pt idx="91">
                  <c:v>-4.62228128730558E-9</c:v>
                </c:pt>
                <c:pt idx="92">
                  <c:v>-4.48879341673366E-9</c:v>
                </c:pt>
                <c:pt idx="93">
                  <c:v>-4.45302705340368E-9</c:v>
                </c:pt>
                <c:pt idx="94">
                  <c:v>-4.2970079813951E-9</c:v>
                </c:pt>
                <c:pt idx="95">
                  <c:v>-4.07861027507719E-9</c:v>
                </c:pt>
                <c:pt idx="96">
                  <c:v>-3.94186746986581E-9</c:v>
                </c:pt>
                <c:pt idx="97">
                  <c:v>-3.80837959929389E-9</c:v>
                </c:pt>
                <c:pt idx="98">
                  <c:v>-3.77261323596391E-9</c:v>
                </c:pt>
                <c:pt idx="99">
                  <c:v>-3.61659416395533E-9</c:v>
                </c:pt>
                <c:pt idx="100">
                  <c:v>-3.39819645763742E-9</c:v>
                </c:pt>
                <c:pt idx="101">
                  <c:v>-3.26145365242604E-9</c:v>
                </c:pt>
                <c:pt idx="102">
                  <c:v>-3.12796578185412E-9</c:v>
                </c:pt>
                <c:pt idx="103">
                  <c:v>-3.09219941852414E-9</c:v>
                </c:pt>
                <c:pt idx="104">
                  <c:v>-2.93618034651556E-9</c:v>
                </c:pt>
                <c:pt idx="105">
                  <c:v>-2.71778264019765E-9</c:v>
                </c:pt>
                <c:pt idx="106">
                  <c:v>-2.58103983498627E-9</c:v>
                </c:pt>
                <c:pt idx="107">
                  <c:v>-2.44755196441434E-9</c:v>
                </c:pt>
                <c:pt idx="108">
                  <c:v>-2.41178560108436E-9</c:v>
                </c:pt>
                <c:pt idx="109">
                  <c:v>-2.25576652907579E-9</c:v>
                </c:pt>
                <c:pt idx="110">
                  <c:v>-2.03736882275787E-9</c:v>
                </c:pt>
                <c:pt idx="111">
                  <c:v>-1.90062601754649E-9</c:v>
                </c:pt>
                <c:pt idx="112">
                  <c:v>-1.76713814697457E-9</c:v>
                </c:pt>
                <c:pt idx="113">
                  <c:v>-1.73137178364459E-9</c:v>
                </c:pt>
                <c:pt idx="114">
                  <c:v>-1.57535271163602E-9</c:v>
                </c:pt>
                <c:pt idx="115">
                  <c:v>-1.3569550053181E-9</c:v>
                </c:pt>
                <c:pt idx="116">
                  <c:v>-1.22021220010672E-9</c:v>
                </c:pt>
                <c:pt idx="117">
                  <c:v>-1.0867243295348E-9</c:v>
                </c:pt>
                <c:pt idx="118">
                  <c:v>-1.05095796620482E-9</c:v>
                </c:pt>
                <c:pt idx="119">
                  <c:v>-8.94938894196243E-10</c:v>
                </c:pt>
                <c:pt idx="120">
                  <c:v>-6.76541187878331E-10</c:v>
                </c:pt>
                <c:pt idx="121">
                  <c:v>-5.3979838266695E-10</c:v>
                </c:pt>
                <c:pt idx="122">
                  <c:v>-4.06310512095028E-10</c:v>
                </c:pt>
                <c:pt idx="123">
                  <c:v>-3.7054414876505E-10</c:v>
                </c:pt>
                <c:pt idx="124">
                  <c:v>-2.14525076756471E-10</c:v>
                </c:pt>
                <c:pt idx="125">
                  <c:v>3.8726295614413E-12</c:v>
                </c:pt>
                <c:pt idx="126">
                  <c:v>1.40615434772822E-10</c:v>
                </c:pt>
                <c:pt idx="127">
                  <c:v>2.74103305344744E-10</c:v>
                </c:pt>
                <c:pt idx="128">
                  <c:v>3.09869668674722E-10</c:v>
                </c:pt>
                <c:pt idx="129">
                  <c:v>4.65888740683301E-10</c:v>
                </c:pt>
                <c:pt idx="130">
                  <c:v>6.84286447001213E-10</c:v>
                </c:pt>
                <c:pt idx="131">
                  <c:v>8.21029252212593E-10</c:v>
                </c:pt>
                <c:pt idx="132">
                  <c:v>9.54517122784516E-10</c:v>
                </c:pt>
                <c:pt idx="133">
                  <c:v>9.90283486114497E-10</c:v>
                </c:pt>
                <c:pt idx="134">
                  <c:v>1.14630255812307E-9</c:v>
                </c:pt>
                <c:pt idx="135">
                  <c:v>1.36470026444099E-9</c:v>
                </c:pt>
                <c:pt idx="136">
                  <c:v>1.50144306965237E-9</c:v>
                </c:pt>
                <c:pt idx="137">
                  <c:v>1.63493094022429E-9</c:v>
                </c:pt>
                <c:pt idx="138">
                  <c:v>1.67069730355427E-9</c:v>
                </c:pt>
                <c:pt idx="139">
                  <c:v>1.82671637556284E-9</c:v>
                </c:pt>
                <c:pt idx="140">
                  <c:v>2.04511408188076E-9</c:v>
                </c:pt>
                <c:pt idx="141">
                  <c:v>2.18185688709214E-9</c:v>
                </c:pt>
                <c:pt idx="142">
                  <c:v>2.31534475766406E-9</c:v>
                </c:pt>
                <c:pt idx="143">
                  <c:v>2.35111112099404E-9</c:v>
                </c:pt>
                <c:pt idx="144">
                  <c:v>2.50713019300262E-9</c:v>
                </c:pt>
                <c:pt idx="145">
                  <c:v>2.72552789932053E-9</c:v>
                </c:pt>
                <c:pt idx="146">
                  <c:v>2.86227070453191E-9</c:v>
                </c:pt>
                <c:pt idx="147">
                  <c:v>2.99575857510383E-9</c:v>
                </c:pt>
                <c:pt idx="148">
                  <c:v>3.03152493843381E-9</c:v>
                </c:pt>
                <c:pt idx="149">
                  <c:v>3.18754401044239E-9</c:v>
                </c:pt>
                <c:pt idx="150">
                  <c:v>3.4059417167603E-9</c:v>
                </c:pt>
                <c:pt idx="151">
                  <c:v>3.54268452197168E-9</c:v>
                </c:pt>
                <c:pt idx="152">
                  <c:v>3.6761723925436E-9</c:v>
                </c:pt>
                <c:pt idx="153">
                  <c:v>3.71193875587358E-9</c:v>
                </c:pt>
                <c:pt idx="154">
                  <c:v>3.86795782788216E-9</c:v>
                </c:pt>
                <c:pt idx="155">
                  <c:v>4.08635553420007E-9</c:v>
                </c:pt>
                <c:pt idx="156">
                  <c:v>4.22309833941145E-9</c:v>
                </c:pt>
                <c:pt idx="157">
                  <c:v>4.35658620998338E-9</c:v>
                </c:pt>
                <c:pt idx="158">
                  <c:v>4.39235257331335E-9</c:v>
                </c:pt>
                <c:pt idx="159">
                  <c:v>4.54837164532193E-9</c:v>
                </c:pt>
                <c:pt idx="160">
                  <c:v>4.76676935163984E-9</c:v>
                </c:pt>
                <c:pt idx="161">
                  <c:v>4.90351215685122E-9</c:v>
                </c:pt>
                <c:pt idx="162">
                  <c:v>5.03700002742315E-9</c:v>
                </c:pt>
                <c:pt idx="163">
                  <c:v>5.07276639075313E-9</c:v>
                </c:pt>
                <c:pt idx="164">
                  <c:v>5.2287854627617E-9</c:v>
                </c:pt>
                <c:pt idx="165">
                  <c:v>5.44718316907962E-9</c:v>
                </c:pt>
                <c:pt idx="166">
                  <c:v>5.583925974291E-9</c:v>
                </c:pt>
                <c:pt idx="167">
                  <c:v>5.71741384486292E-9</c:v>
                </c:pt>
                <c:pt idx="168">
                  <c:v>5.7531802081929E-9</c:v>
                </c:pt>
                <c:pt idx="169">
                  <c:v>5.90919928020148E-9</c:v>
                </c:pt>
                <c:pt idx="170">
                  <c:v>6.12759698651939E-9</c:v>
                </c:pt>
                <c:pt idx="171">
                  <c:v>6.26433979173077E-9</c:v>
                </c:pt>
                <c:pt idx="172">
                  <c:v>6.39782766230269E-9</c:v>
                </c:pt>
                <c:pt idx="173">
                  <c:v>6.43359402563267E-9</c:v>
                </c:pt>
                <c:pt idx="174">
                  <c:v>6.58961309764125E-9</c:v>
                </c:pt>
                <c:pt idx="175">
                  <c:v>6.80801080395916E-9</c:v>
                </c:pt>
                <c:pt idx="176">
                  <c:v>6.94475360917054E-9</c:v>
                </c:pt>
                <c:pt idx="177">
                  <c:v>7.07824147974246E-9</c:v>
                </c:pt>
                <c:pt idx="178">
                  <c:v>7.11400784307244E-9</c:v>
                </c:pt>
                <c:pt idx="179">
                  <c:v>7.27002691508102E-9</c:v>
                </c:pt>
                <c:pt idx="180">
                  <c:v>7.48842462139893E-9</c:v>
                </c:pt>
                <c:pt idx="181">
                  <c:v>7.62516742661031E-9</c:v>
                </c:pt>
                <c:pt idx="182">
                  <c:v>7.75865529718223E-9</c:v>
                </c:pt>
                <c:pt idx="183">
                  <c:v>7.79442166051221E-9</c:v>
                </c:pt>
                <c:pt idx="184">
                  <c:v>7.9504407325208E-9</c:v>
                </c:pt>
                <c:pt idx="185">
                  <c:v>8.1688384388387E-9</c:v>
                </c:pt>
                <c:pt idx="186">
                  <c:v>8.30558124405009E-9</c:v>
                </c:pt>
                <c:pt idx="187">
                  <c:v>8.43906911462201E-9</c:v>
                </c:pt>
                <c:pt idx="188">
                  <c:v>8.47483547795198E-9</c:v>
                </c:pt>
                <c:pt idx="189">
                  <c:v>8.63085454996056E-9</c:v>
                </c:pt>
                <c:pt idx="190">
                  <c:v>8.84925225627848E-9</c:v>
                </c:pt>
                <c:pt idx="191">
                  <c:v>8.98599506148986E-9</c:v>
                </c:pt>
                <c:pt idx="192">
                  <c:v>9.11948293206178E-9</c:v>
                </c:pt>
                <c:pt idx="193">
                  <c:v>9.15524929539176E-9</c:v>
                </c:pt>
                <c:pt idx="194">
                  <c:v>9.31126836740033E-9</c:v>
                </c:pt>
                <c:pt idx="195">
                  <c:v>9.52966607371825E-9</c:v>
                </c:pt>
                <c:pt idx="196">
                  <c:v>9.66640887892965E-9</c:v>
                </c:pt>
                <c:pt idx="197">
                  <c:v>9.79989674950155E-9</c:v>
                </c:pt>
                <c:pt idx="198">
                  <c:v>9.83566311283153E-9</c:v>
                </c:pt>
                <c:pt idx="199">
                  <c:v>9.9916821848401E-9</c:v>
                </c:pt>
                <c:pt idx="200">
                  <c:v>1.0210079891158E-8</c:v>
                </c:pt>
                <c:pt idx="201">
                  <c:v>1.03468226963694E-8</c:v>
                </c:pt>
                <c:pt idx="202">
                  <c:v>1.04803105669413E-8</c:v>
                </c:pt>
                <c:pt idx="203">
                  <c:v>1.05160769302713E-8</c:v>
                </c:pt>
                <c:pt idx="204">
                  <c:v>1.06720960022799E-8</c:v>
                </c:pt>
                <c:pt idx="205">
                  <c:v>1.08904937085978E-8</c:v>
                </c:pt>
                <c:pt idx="206">
                  <c:v>1.10272365138092E-8</c:v>
                </c:pt>
                <c:pt idx="207">
                  <c:v>1.11607243843811E-8</c:v>
                </c:pt>
                <c:pt idx="208">
                  <c:v>1.11964907477111E-8</c:v>
                </c:pt>
                <c:pt idx="209">
                  <c:v>1.13525098197197E-8</c:v>
                </c:pt>
                <c:pt idx="210">
                  <c:v>1.15709075260376E-8</c:v>
                </c:pt>
                <c:pt idx="211">
                  <c:v>1.17076503312489E-8</c:v>
                </c:pt>
                <c:pt idx="212">
                  <c:v>1.18411382018209E-8</c:v>
                </c:pt>
                <c:pt idx="213">
                  <c:v>1.18769045651508E-8</c:v>
                </c:pt>
                <c:pt idx="214">
                  <c:v>1.20329236371594E-8</c:v>
                </c:pt>
                <c:pt idx="215">
                  <c:v>1.22513213434773E-8</c:v>
                </c:pt>
                <c:pt idx="216">
                  <c:v>1.23880641486887E-8</c:v>
                </c:pt>
                <c:pt idx="217">
                  <c:v>1.25215520192606E-8</c:v>
                </c:pt>
                <c:pt idx="218">
                  <c:v>1.25573183825906E-8</c:v>
                </c:pt>
                <c:pt idx="219">
                  <c:v>1.27133374545992E-8</c:v>
                </c:pt>
                <c:pt idx="220">
                  <c:v>1.29317351609171E-8</c:v>
                </c:pt>
                <c:pt idx="221">
                  <c:v>1.30684779661285E-8</c:v>
                </c:pt>
                <c:pt idx="222">
                  <c:v>1.32019658367004E-8</c:v>
                </c:pt>
                <c:pt idx="223">
                  <c:v>1.32377322000304E-8</c:v>
                </c:pt>
                <c:pt idx="224">
                  <c:v>1.3393751272039E-8</c:v>
                </c:pt>
                <c:pt idx="225">
                  <c:v>1.36121489783569E-8</c:v>
                </c:pt>
                <c:pt idx="226">
                  <c:v>1.37488917835683E-8</c:v>
                </c:pt>
                <c:pt idx="227">
                  <c:v>1.38823796541402E-8</c:v>
                </c:pt>
                <c:pt idx="228">
                  <c:v>1.39181460174702E-8</c:v>
                </c:pt>
                <c:pt idx="229">
                  <c:v>1.40741650894787E-8</c:v>
                </c:pt>
                <c:pt idx="230">
                  <c:v>1.42925627957967E-8</c:v>
                </c:pt>
                <c:pt idx="231">
                  <c:v>1.4429305601008E-8</c:v>
                </c:pt>
                <c:pt idx="232">
                  <c:v>1.456279347158E-8</c:v>
                </c:pt>
                <c:pt idx="233">
                  <c:v>1.45985598349099E-8</c:v>
                </c:pt>
                <c:pt idx="234">
                  <c:v>1.47545789069185E-8</c:v>
                </c:pt>
                <c:pt idx="235">
                  <c:v>1.49729766132364E-8</c:v>
                </c:pt>
                <c:pt idx="236">
                  <c:v>1.51097194184478E-8</c:v>
                </c:pt>
                <c:pt idx="237">
                  <c:v>1.52432072890197E-8</c:v>
                </c:pt>
                <c:pt idx="238">
                  <c:v>1.52789736523497E-8</c:v>
                </c:pt>
                <c:pt idx="239">
                  <c:v>1.54349927243583E-8</c:v>
                </c:pt>
                <c:pt idx="240">
                  <c:v>1.56533904306762E-8</c:v>
                </c:pt>
                <c:pt idx="241">
                  <c:v>1.57901332358876E-8</c:v>
                </c:pt>
                <c:pt idx="242">
                  <c:v>1.59236211064595E-8</c:v>
                </c:pt>
                <c:pt idx="243">
                  <c:v>1.59593874697895E-8</c:v>
                </c:pt>
                <c:pt idx="244">
                  <c:v>1.61154065417981E-8</c:v>
                </c:pt>
                <c:pt idx="245">
                  <c:v>1.6333804248116E-8</c:v>
                </c:pt>
                <c:pt idx="246">
                  <c:v>1.64705470533273E-8</c:v>
                </c:pt>
                <c:pt idx="247">
                  <c:v>1.66040349238993E-8</c:v>
                </c:pt>
                <c:pt idx="248">
                  <c:v>1.66398012872293E-8</c:v>
                </c:pt>
                <c:pt idx="249">
                  <c:v>1.67958203592378E-8</c:v>
                </c:pt>
                <c:pt idx="250">
                  <c:v>1.70142180655557E-8</c:v>
                </c:pt>
                <c:pt idx="251">
                  <c:v>1.71509608707671E-8</c:v>
                </c:pt>
                <c:pt idx="252">
                  <c:v>1.7320215104669E-8</c:v>
                </c:pt>
                <c:pt idx="253">
                  <c:v>1.76946318829955E-8</c:v>
                </c:pt>
                <c:pt idx="254">
                  <c:v>1.80006289221088E-8</c:v>
                </c:pt>
              </c:numCache>
            </c:numRef>
          </c:xVal>
          <c:yVal>
            <c:numRef>
              <c:f>'Al effect 650C'!$K$3:$K$257</c:f>
              <c:numCache>
                <c:formatCode>General</c:formatCode>
                <c:ptCount val="255"/>
                <c:pt idx="0">
                  <c:v>0.0004</c:v>
                </c:pt>
                <c:pt idx="1">
                  <c:v>0.0</c:v>
                </c:pt>
                <c:pt idx="2">
                  <c:v>0.0</c:v>
                </c:pt>
                <c:pt idx="3">
                  <c:v>0.0003</c:v>
                </c:pt>
                <c:pt idx="4">
                  <c:v>0.0007</c:v>
                </c:pt>
                <c:pt idx="5">
                  <c:v>0.0005</c:v>
                </c:pt>
                <c:pt idx="6">
                  <c:v>0.0008</c:v>
                </c:pt>
                <c:pt idx="7">
                  <c:v>0.001</c:v>
                </c:pt>
                <c:pt idx="8">
                  <c:v>0.0</c:v>
                </c:pt>
                <c:pt idx="9">
                  <c:v>0.0008</c:v>
                </c:pt>
                <c:pt idx="10">
                  <c:v>0.0002</c:v>
                </c:pt>
                <c:pt idx="11">
                  <c:v>0.0007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0.0003</c:v>
                </c:pt>
                <c:pt idx="17">
                  <c:v>0.0</c:v>
                </c:pt>
                <c:pt idx="18">
                  <c:v>0.0</c:v>
                </c:pt>
                <c:pt idx="19">
                  <c:v>0.0005</c:v>
                </c:pt>
                <c:pt idx="20">
                  <c:v>0.0</c:v>
                </c:pt>
                <c:pt idx="21">
                  <c:v>0.0</c:v>
                </c:pt>
                <c:pt idx="22">
                  <c:v>0.0004</c:v>
                </c:pt>
                <c:pt idx="23">
                  <c:v>0.0</c:v>
                </c:pt>
                <c:pt idx="24">
                  <c:v>0.0</c:v>
                </c:pt>
                <c:pt idx="25">
                  <c:v>0.0001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0.0001</c:v>
                </c:pt>
                <c:pt idx="31">
                  <c:v>0.0</c:v>
                </c:pt>
                <c:pt idx="32">
                  <c:v>0.0008</c:v>
                </c:pt>
                <c:pt idx="33">
                  <c:v>0.0</c:v>
                </c:pt>
                <c:pt idx="34">
                  <c:v>0.0003</c:v>
                </c:pt>
                <c:pt idx="35">
                  <c:v>0.0011</c:v>
                </c:pt>
                <c:pt idx="36">
                  <c:v>0.0003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0.0006</c:v>
                </c:pt>
                <c:pt idx="41">
                  <c:v>0.0012</c:v>
                </c:pt>
                <c:pt idx="42">
                  <c:v>0.0</c:v>
                </c:pt>
                <c:pt idx="43">
                  <c:v>0.0003</c:v>
                </c:pt>
                <c:pt idx="44">
                  <c:v>0.0003</c:v>
                </c:pt>
                <c:pt idx="45">
                  <c:v>0.0008</c:v>
                </c:pt>
                <c:pt idx="46">
                  <c:v>0.0003</c:v>
                </c:pt>
                <c:pt idx="47">
                  <c:v>0.0005</c:v>
                </c:pt>
                <c:pt idx="48">
                  <c:v>0.0005</c:v>
                </c:pt>
                <c:pt idx="49">
                  <c:v>0.0</c:v>
                </c:pt>
                <c:pt idx="50">
                  <c:v>0.0</c:v>
                </c:pt>
                <c:pt idx="51">
                  <c:v>0.0001</c:v>
                </c:pt>
                <c:pt idx="52">
                  <c:v>0.0001</c:v>
                </c:pt>
                <c:pt idx="53">
                  <c:v>0.0005</c:v>
                </c:pt>
                <c:pt idx="54">
                  <c:v>0.0001</c:v>
                </c:pt>
                <c:pt idx="55">
                  <c:v>0.0001</c:v>
                </c:pt>
                <c:pt idx="56">
                  <c:v>0.0</c:v>
                </c:pt>
                <c:pt idx="57">
                  <c:v>0.0006</c:v>
                </c:pt>
                <c:pt idx="58">
                  <c:v>0.0</c:v>
                </c:pt>
                <c:pt idx="59">
                  <c:v>0.0</c:v>
                </c:pt>
                <c:pt idx="60">
                  <c:v>0.0006</c:v>
                </c:pt>
                <c:pt idx="61">
                  <c:v>0.0008</c:v>
                </c:pt>
                <c:pt idx="62">
                  <c:v>0.0001</c:v>
                </c:pt>
                <c:pt idx="63">
                  <c:v>0.0013</c:v>
                </c:pt>
                <c:pt idx="64">
                  <c:v>0.0002</c:v>
                </c:pt>
                <c:pt idx="65">
                  <c:v>0.0005</c:v>
                </c:pt>
                <c:pt idx="66">
                  <c:v>0.0</c:v>
                </c:pt>
                <c:pt idx="67">
                  <c:v>0.0006</c:v>
                </c:pt>
                <c:pt idx="68">
                  <c:v>0.0008</c:v>
                </c:pt>
                <c:pt idx="69">
                  <c:v>0.0005</c:v>
                </c:pt>
                <c:pt idx="70">
                  <c:v>0.0</c:v>
                </c:pt>
                <c:pt idx="71">
                  <c:v>0.0001</c:v>
                </c:pt>
                <c:pt idx="72">
                  <c:v>0.0004</c:v>
                </c:pt>
                <c:pt idx="73">
                  <c:v>0.0</c:v>
                </c:pt>
                <c:pt idx="74">
                  <c:v>0.0</c:v>
                </c:pt>
                <c:pt idx="75">
                  <c:v>0.0019</c:v>
                </c:pt>
                <c:pt idx="76">
                  <c:v>0.0009</c:v>
                </c:pt>
                <c:pt idx="77">
                  <c:v>0.0005</c:v>
                </c:pt>
                <c:pt idx="78">
                  <c:v>0.0006</c:v>
                </c:pt>
                <c:pt idx="79">
                  <c:v>0.0004</c:v>
                </c:pt>
                <c:pt idx="80">
                  <c:v>0.0011</c:v>
                </c:pt>
                <c:pt idx="81">
                  <c:v>0.0015</c:v>
                </c:pt>
                <c:pt idx="82">
                  <c:v>0.0009</c:v>
                </c:pt>
                <c:pt idx="83">
                  <c:v>0.0003</c:v>
                </c:pt>
                <c:pt idx="84">
                  <c:v>0.0017</c:v>
                </c:pt>
                <c:pt idx="85">
                  <c:v>0.0012</c:v>
                </c:pt>
                <c:pt idx="86">
                  <c:v>0.0018</c:v>
                </c:pt>
                <c:pt idx="87">
                  <c:v>0.0011</c:v>
                </c:pt>
                <c:pt idx="88">
                  <c:v>0.0018</c:v>
                </c:pt>
                <c:pt idx="89">
                  <c:v>0.0023</c:v>
                </c:pt>
                <c:pt idx="90">
                  <c:v>0.0027</c:v>
                </c:pt>
                <c:pt idx="91">
                  <c:v>0.0019</c:v>
                </c:pt>
                <c:pt idx="92">
                  <c:v>0.0021</c:v>
                </c:pt>
                <c:pt idx="93">
                  <c:v>0.0022</c:v>
                </c:pt>
                <c:pt idx="94">
                  <c:v>0.0031</c:v>
                </c:pt>
                <c:pt idx="95">
                  <c:v>0.0032</c:v>
                </c:pt>
                <c:pt idx="96">
                  <c:v>0.0035</c:v>
                </c:pt>
                <c:pt idx="97">
                  <c:v>0.0031</c:v>
                </c:pt>
                <c:pt idx="98">
                  <c:v>0.0026</c:v>
                </c:pt>
                <c:pt idx="99">
                  <c:v>0.0048</c:v>
                </c:pt>
                <c:pt idx="100">
                  <c:v>0.0051</c:v>
                </c:pt>
                <c:pt idx="101">
                  <c:v>0.0039</c:v>
                </c:pt>
                <c:pt idx="102">
                  <c:v>0.0037</c:v>
                </c:pt>
                <c:pt idx="103">
                  <c:v>0.0037</c:v>
                </c:pt>
                <c:pt idx="104">
                  <c:v>0.0046</c:v>
                </c:pt>
                <c:pt idx="105">
                  <c:v>0.0054</c:v>
                </c:pt>
                <c:pt idx="106">
                  <c:v>0.0047</c:v>
                </c:pt>
                <c:pt idx="107">
                  <c:v>0.0055</c:v>
                </c:pt>
                <c:pt idx="108">
                  <c:v>0.0051</c:v>
                </c:pt>
                <c:pt idx="109">
                  <c:v>0.0052</c:v>
                </c:pt>
                <c:pt idx="110">
                  <c:v>0.0065</c:v>
                </c:pt>
                <c:pt idx="111">
                  <c:v>0.007</c:v>
                </c:pt>
                <c:pt idx="112">
                  <c:v>0.0067</c:v>
                </c:pt>
                <c:pt idx="113">
                  <c:v>0.0057</c:v>
                </c:pt>
                <c:pt idx="114">
                  <c:v>0.0076</c:v>
                </c:pt>
                <c:pt idx="115">
                  <c:v>0.0075</c:v>
                </c:pt>
                <c:pt idx="116">
                  <c:v>0.0074</c:v>
                </c:pt>
                <c:pt idx="117">
                  <c:v>0.0084</c:v>
                </c:pt>
                <c:pt idx="118">
                  <c:v>0.0078</c:v>
                </c:pt>
                <c:pt idx="119">
                  <c:v>0.0082</c:v>
                </c:pt>
                <c:pt idx="120">
                  <c:v>0.0093</c:v>
                </c:pt>
                <c:pt idx="121">
                  <c:v>0.0092</c:v>
                </c:pt>
                <c:pt idx="122">
                  <c:v>0.0084</c:v>
                </c:pt>
                <c:pt idx="123">
                  <c:v>0.0085</c:v>
                </c:pt>
                <c:pt idx="124">
                  <c:v>0.0073</c:v>
                </c:pt>
                <c:pt idx="125">
                  <c:v>0.0097</c:v>
                </c:pt>
                <c:pt idx="126">
                  <c:v>0.0107</c:v>
                </c:pt>
                <c:pt idx="127">
                  <c:v>0.011</c:v>
                </c:pt>
                <c:pt idx="128">
                  <c:v>0.011</c:v>
                </c:pt>
                <c:pt idx="129">
                  <c:v>0.0112</c:v>
                </c:pt>
                <c:pt idx="130">
                  <c:v>0.0104</c:v>
                </c:pt>
                <c:pt idx="131">
                  <c:v>0.0114</c:v>
                </c:pt>
                <c:pt idx="132">
                  <c:v>0.0103</c:v>
                </c:pt>
                <c:pt idx="133">
                  <c:v>0.0119</c:v>
                </c:pt>
                <c:pt idx="134">
                  <c:v>0.0125</c:v>
                </c:pt>
                <c:pt idx="135">
                  <c:v>0.0121</c:v>
                </c:pt>
                <c:pt idx="136">
                  <c:v>0.012</c:v>
                </c:pt>
                <c:pt idx="137">
                  <c:v>0.0132</c:v>
                </c:pt>
                <c:pt idx="138">
                  <c:v>0.0119</c:v>
                </c:pt>
                <c:pt idx="139">
                  <c:v>0.0127</c:v>
                </c:pt>
                <c:pt idx="140">
                  <c:v>0.0143</c:v>
                </c:pt>
                <c:pt idx="141">
                  <c:v>0.0131</c:v>
                </c:pt>
                <c:pt idx="142">
                  <c:v>0.0144</c:v>
                </c:pt>
                <c:pt idx="143">
                  <c:v>0.0132</c:v>
                </c:pt>
                <c:pt idx="144">
                  <c:v>0.0141</c:v>
                </c:pt>
                <c:pt idx="145">
                  <c:v>0.0134</c:v>
                </c:pt>
                <c:pt idx="146">
                  <c:v>0.0144</c:v>
                </c:pt>
                <c:pt idx="147">
                  <c:v>0.0152</c:v>
                </c:pt>
                <c:pt idx="148">
                  <c:v>0.014</c:v>
                </c:pt>
                <c:pt idx="149">
                  <c:v>0.0149</c:v>
                </c:pt>
                <c:pt idx="150">
                  <c:v>0.0148</c:v>
                </c:pt>
                <c:pt idx="151">
                  <c:v>0.0148</c:v>
                </c:pt>
                <c:pt idx="152">
                  <c:v>0.0157</c:v>
                </c:pt>
                <c:pt idx="153">
                  <c:v>0.0149</c:v>
                </c:pt>
                <c:pt idx="154">
                  <c:v>0.0157</c:v>
                </c:pt>
                <c:pt idx="155">
                  <c:v>0.015</c:v>
                </c:pt>
                <c:pt idx="156">
                  <c:v>0.0158</c:v>
                </c:pt>
                <c:pt idx="157">
                  <c:v>0.0161</c:v>
                </c:pt>
                <c:pt idx="158">
                  <c:v>0.0151</c:v>
                </c:pt>
                <c:pt idx="159">
                  <c:v>0.0157</c:v>
                </c:pt>
                <c:pt idx="160">
                  <c:v>0.016</c:v>
                </c:pt>
                <c:pt idx="161">
                  <c:v>0.0157</c:v>
                </c:pt>
                <c:pt idx="162">
                  <c:v>0.0166</c:v>
                </c:pt>
                <c:pt idx="163">
                  <c:v>0.0159</c:v>
                </c:pt>
                <c:pt idx="164">
                  <c:v>0.0158</c:v>
                </c:pt>
                <c:pt idx="165">
                  <c:v>0.0163</c:v>
                </c:pt>
                <c:pt idx="166">
                  <c:v>0.0157</c:v>
                </c:pt>
                <c:pt idx="167">
                  <c:v>0.016</c:v>
                </c:pt>
                <c:pt idx="168">
                  <c:v>0.0164</c:v>
                </c:pt>
                <c:pt idx="169">
                  <c:v>0.0173</c:v>
                </c:pt>
                <c:pt idx="170">
                  <c:v>0.016</c:v>
                </c:pt>
                <c:pt idx="171">
                  <c:v>0.0171</c:v>
                </c:pt>
                <c:pt idx="172">
                  <c:v>0.0174</c:v>
                </c:pt>
                <c:pt idx="173">
                  <c:v>0.017</c:v>
                </c:pt>
                <c:pt idx="174">
                  <c:v>0.0174</c:v>
                </c:pt>
                <c:pt idx="175">
                  <c:v>0.0162</c:v>
                </c:pt>
                <c:pt idx="176">
                  <c:v>0.0165</c:v>
                </c:pt>
                <c:pt idx="177">
                  <c:v>0.0174</c:v>
                </c:pt>
                <c:pt idx="178">
                  <c:v>0.0166</c:v>
                </c:pt>
                <c:pt idx="179">
                  <c:v>0.0177</c:v>
                </c:pt>
                <c:pt idx="180">
                  <c:v>0.0176</c:v>
                </c:pt>
                <c:pt idx="181">
                  <c:v>0.0176</c:v>
                </c:pt>
                <c:pt idx="182">
                  <c:v>0.0178</c:v>
                </c:pt>
                <c:pt idx="183">
                  <c:v>0.0162</c:v>
                </c:pt>
                <c:pt idx="184">
                  <c:v>0.0173</c:v>
                </c:pt>
                <c:pt idx="185">
                  <c:v>0.0165</c:v>
                </c:pt>
                <c:pt idx="186">
                  <c:v>0.0172</c:v>
                </c:pt>
                <c:pt idx="187">
                  <c:v>0.018</c:v>
                </c:pt>
                <c:pt idx="188">
                  <c:v>0.0175</c:v>
                </c:pt>
                <c:pt idx="189">
                  <c:v>0.0172</c:v>
                </c:pt>
                <c:pt idx="190">
                  <c:v>0.0182</c:v>
                </c:pt>
                <c:pt idx="191">
                  <c:v>0.0174</c:v>
                </c:pt>
                <c:pt idx="192">
                  <c:v>0.0185</c:v>
                </c:pt>
                <c:pt idx="193">
                  <c:v>0.0174</c:v>
                </c:pt>
                <c:pt idx="194">
                  <c:v>0.0184</c:v>
                </c:pt>
                <c:pt idx="195">
                  <c:v>0.0174</c:v>
                </c:pt>
                <c:pt idx="196">
                  <c:v>0.0181</c:v>
                </c:pt>
                <c:pt idx="197">
                  <c:v>0.0183</c:v>
                </c:pt>
                <c:pt idx="198">
                  <c:v>0.0187</c:v>
                </c:pt>
                <c:pt idx="199">
                  <c:v>0.018</c:v>
                </c:pt>
                <c:pt idx="200">
                  <c:v>0.0176</c:v>
                </c:pt>
                <c:pt idx="201">
                  <c:v>0.018</c:v>
                </c:pt>
                <c:pt idx="202">
                  <c:v>0.0177</c:v>
                </c:pt>
                <c:pt idx="203">
                  <c:v>0.017</c:v>
                </c:pt>
                <c:pt idx="204">
                  <c:v>0.0177</c:v>
                </c:pt>
                <c:pt idx="205">
                  <c:v>0.0183</c:v>
                </c:pt>
                <c:pt idx="206">
                  <c:v>0.0182</c:v>
                </c:pt>
                <c:pt idx="207">
                  <c:v>0.0186</c:v>
                </c:pt>
                <c:pt idx="208">
                  <c:v>0.0187</c:v>
                </c:pt>
                <c:pt idx="209">
                  <c:v>0.0181</c:v>
                </c:pt>
                <c:pt idx="210">
                  <c:v>0.0174</c:v>
                </c:pt>
                <c:pt idx="211">
                  <c:v>0.0176</c:v>
                </c:pt>
                <c:pt idx="212">
                  <c:v>0.0176</c:v>
                </c:pt>
                <c:pt idx="213">
                  <c:v>0.0192</c:v>
                </c:pt>
                <c:pt idx="214">
                  <c:v>0.0187</c:v>
                </c:pt>
                <c:pt idx="215">
                  <c:v>0.0174</c:v>
                </c:pt>
                <c:pt idx="216">
                  <c:v>0.0187</c:v>
                </c:pt>
                <c:pt idx="217">
                  <c:v>0.018</c:v>
                </c:pt>
                <c:pt idx="218">
                  <c:v>0.0177</c:v>
                </c:pt>
                <c:pt idx="219">
                  <c:v>0.0179</c:v>
                </c:pt>
                <c:pt idx="220">
                  <c:v>0.0186</c:v>
                </c:pt>
                <c:pt idx="221">
                  <c:v>0.0188</c:v>
                </c:pt>
                <c:pt idx="222">
                  <c:v>0.0173</c:v>
                </c:pt>
                <c:pt idx="223">
                  <c:v>0.0184</c:v>
                </c:pt>
                <c:pt idx="224">
                  <c:v>0.0174</c:v>
                </c:pt>
                <c:pt idx="225">
                  <c:v>0.0176</c:v>
                </c:pt>
                <c:pt idx="226">
                  <c:v>0.0178</c:v>
                </c:pt>
                <c:pt idx="227">
                  <c:v>0.0184</c:v>
                </c:pt>
                <c:pt idx="228">
                  <c:v>0.0175</c:v>
                </c:pt>
                <c:pt idx="229">
                  <c:v>0.0176</c:v>
                </c:pt>
                <c:pt idx="230">
                  <c:v>0.018</c:v>
                </c:pt>
                <c:pt idx="231">
                  <c:v>0.0177</c:v>
                </c:pt>
                <c:pt idx="232">
                  <c:v>0.0179</c:v>
                </c:pt>
                <c:pt idx="233">
                  <c:v>0.0174</c:v>
                </c:pt>
                <c:pt idx="234">
                  <c:v>0.0191</c:v>
                </c:pt>
                <c:pt idx="235">
                  <c:v>0.018</c:v>
                </c:pt>
                <c:pt idx="236">
                  <c:v>0.0184</c:v>
                </c:pt>
                <c:pt idx="237">
                  <c:v>0.0177</c:v>
                </c:pt>
                <c:pt idx="238">
                  <c:v>0.0176</c:v>
                </c:pt>
                <c:pt idx="239">
                  <c:v>0.0183</c:v>
                </c:pt>
                <c:pt idx="240">
                  <c:v>0.0178</c:v>
                </c:pt>
                <c:pt idx="241">
                  <c:v>0.0174</c:v>
                </c:pt>
                <c:pt idx="242">
                  <c:v>0.019</c:v>
                </c:pt>
                <c:pt idx="243">
                  <c:v>0.018</c:v>
                </c:pt>
                <c:pt idx="244">
                  <c:v>0.0183</c:v>
                </c:pt>
                <c:pt idx="245">
                  <c:v>0.0179</c:v>
                </c:pt>
                <c:pt idx="246">
                  <c:v>0.018</c:v>
                </c:pt>
                <c:pt idx="247">
                  <c:v>0.0187</c:v>
                </c:pt>
                <c:pt idx="248">
                  <c:v>0.0181</c:v>
                </c:pt>
                <c:pt idx="249">
                  <c:v>0.0186</c:v>
                </c:pt>
                <c:pt idx="250">
                  <c:v>0.0183</c:v>
                </c:pt>
                <c:pt idx="251">
                  <c:v>0.0182</c:v>
                </c:pt>
                <c:pt idx="252">
                  <c:v>0.0171</c:v>
                </c:pt>
                <c:pt idx="253">
                  <c:v>0.0181</c:v>
                </c:pt>
                <c:pt idx="254">
                  <c:v>0.0186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684-44C3-BEC3-2A99E59D6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815160"/>
        <c:axId val="2117820744"/>
      </c:scatterChart>
      <c:valAx>
        <c:axId val="2117815160"/>
        <c:scaling>
          <c:orientation val="minMax"/>
          <c:max val="1.0E-8"/>
          <c:min val="-1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820744"/>
        <c:crosses val="autoZero"/>
        <c:crossBetween val="midCat"/>
      </c:valAx>
      <c:valAx>
        <c:axId val="2117820744"/>
        <c:scaling>
          <c:orientation val="minMax"/>
          <c:max val="0.0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815160"/>
        <c:crossesAt val="-1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3"/>
          <c:order val="0"/>
          <c:tx>
            <c:v>V AB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 effect 650C'!$J$3:$J$257</c:f>
              <c:numCache>
                <c:formatCode>General</c:formatCode>
                <c:ptCount val="255"/>
                <c:pt idx="0">
                  <c:v>-1.74166559480893E-8</c:v>
                </c:pt>
                <c:pt idx="1">
                  <c:v>-1.72248705127508E-8</c:v>
                </c:pt>
                <c:pt idx="2">
                  <c:v>-1.68697300012215E-8</c:v>
                </c:pt>
                <c:pt idx="3">
                  <c:v>-1.67362421306495E-8</c:v>
                </c:pt>
                <c:pt idx="4">
                  <c:v>-1.6544456695311E-8</c:v>
                </c:pt>
                <c:pt idx="5">
                  <c:v>-1.63260589889931E-8</c:v>
                </c:pt>
                <c:pt idx="6">
                  <c:v>-1.61893161837817E-8</c:v>
                </c:pt>
                <c:pt idx="7">
                  <c:v>-1.60558283132098E-8</c:v>
                </c:pt>
                <c:pt idx="8">
                  <c:v>-1.60200619498798E-8</c:v>
                </c:pt>
                <c:pt idx="9">
                  <c:v>-1.58640428778712E-8</c:v>
                </c:pt>
                <c:pt idx="10">
                  <c:v>-1.56456451715533E-8</c:v>
                </c:pt>
                <c:pt idx="11">
                  <c:v>-1.55089023663419E-8</c:v>
                </c:pt>
                <c:pt idx="12">
                  <c:v>-1.537541449577E-8</c:v>
                </c:pt>
                <c:pt idx="13">
                  <c:v>-1.533964813244E-8</c:v>
                </c:pt>
                <c:pt idx="14">
                  <c:v>-1.51836290604315E-8</c:v>
                </c:pt>
                <c:pt idx="15">
                  <c:v>-1.49652313541135E-8</c:v>
                </c:pt>
                <c:pt idx="16">
                  <c:v>-1.48284885489022E-8</c:v>
                </c:pt>
                <c:pt idx="17">
                  <c:v>-1.46950006783302E-8</c:v>
                </c:pt>
                <c:pt idx="18">
                  <c:v>-1.46592343150003E-8</c:v>
                </c:pt>
                <c:pt idx="19">
                  <c:v>-1.45032152429917E-8</c:v>
                </c:pt>
                <c:pt idx="20">
                  <c:v>-1.42848175366738E-8</c:v>
                </c:pt>
                <c:pt idx="21">
                  <c:v>-1.41480747314624E-8</c:v>
                </c:pt>
                <c:pt idx="22">
                  <c:v>-1.40145868608905E-8</c:v>
                </c:pt>
                <c:pt idx="23">
                  <c:v>-1.39788204975605E-8</c:v>
                </c:pt>
                <c:pt idx="24">
                  <c:v>-1.38228014255519E-8</c:v>
                </c:pt>
                <c:pt idx="25">
                  <c:v>-1.3604403719234E-8</c:v>
                </c:pt>
                <c:pt idx="26">
                  <c:v>-1.34676609140226E-8</c:v>
                </c:pt>
                <c:pt idx="27">
                  <c:v>-1.33341730434507E-8</c:v>
                </c:pt>
                <c:pt idx="28">
                  <c:v>-1.32984066801207E-8</c:v>
                </c:pt>
                <c:pt idx="29">
                  <c:v>-1.31423876081121E-8</c:v>
                </c:pt>
                <c:pt idx="30">
                  <c:v>-1.29239899017942E-8</c:v>
                </c:pt>
                <c:pt idx="31">
                  <c:v>-1.27872470965828E-8</c:v>
                </c:pt>
                <c:pt idx="32">
                  <c:v>-1.26537592260109E-8</c:v>
                </c:pt>
                <c:pt idx="33">
                  <c:v>-1.26179928626809E-8</c:v>
                </c:pt>
                <c:pt idx="34">
                  <c:v>-1.24619737906724E-8</c:v>
                </c:pt>
                <c:pt idx="35">
                  <c:v>-1.22435760843545E-8</c:v>
                </c:pt>
                <c:pt idx="36">
                  <c:v>-1.21068332791431E-8</c:v>
                </c:pt>
                <c:pt idx="37">
                  <c:v>-1.19733454085712E-8</c:v>
                </c:pt>
                <c:pt idx="38">
                  <c:v>-1.19375790452412E-8</c:v>
                </c:pt>
                <c:pt idx="39">
                  <c:v>-1.17815599732326E-8</c:v>
                </c:pt>
                <c:pt idx="40">
                  <c:v>-1.15631622669147E-8</c:v>
                </c:pt>
                <c:pt idx="41">
                  <c:v>-1.14264194617033E-8</c:v>
                </c:pt>
                <c:pt idx="42">
                  <c:v>-1.12929315911314E-8</c:v>
                </c:pt>
                <c:pt idx="43">
                  <c:v>-1.12571652278014E-8</c:v>
                </c:pt>
                <c:pt idx="44">
                  <c:v>-1.11011461557928E-8</c:v>
                </c:pt>
                <c:pt idx="45">
                  <c:v>-1.08827484494749E-8</c:v>
                </c:pt>
                <c:pt idx="46">
                  <c:v>-1.07460056442635E-8</c:v>
                </c:pt>
                <c:pt idx="47">
                  <c:v>-1.06125177736916E-8</c:v>
                </c:pt>
                <c:pt idx="48">
                  <c:v>-1.05767514103616E-8</c:v>
                </c:pt>
                <c:pt idx="49">
                  <c:v>-1.04207323383531E-8</c:v>
                </c:pt>
                <c:pt idx="50">
                  <c:v>-1.02023346320351E-8</c:v>
                </c:pt>
                <c:pt idx="51">
                  <c:v>-1.00655918268238E-8</c:v>
                </c:pt>
                <c:pt idx="52">
                  <c:v>-9.93210395625183E-9</c:v>
                </c:pt>
                <c:pt idx="53">
                  <c:v>-9.89633759292186E-9</c:v>
                </c:pt>
                <c:pt idx="54">
                  <c:v>-9.74031852091327E-9</c:v>
                </c:pt>
                <c:pt idx="55">
                  <c:v>-9.52192081459537E-9</c:v>
                </c:pt>
                <c:pt idx="56">
                  <c:v>-9.38517800938398E-9</c:v>
                </c:pt>
                <c:pt idx="57">
                  <c:v>-9.25169013881206E-9</c:v>
                </c:pt>
                <c:pt idx="58">
                  <c:v>-9.21592377548208E-9</c:v>
                </c:pt>
                <c:pt idx="59">
                  <c:v>-9.0599047034735E-9</c:v>
                </c:pt>
                <c:pt idx="60">
                  <c:v>-8.84150699715559E-9</c:v>
                </c:pt>
                <c:pt idx="61">
                  <c:v>-8.70476419194421E-9</c:v>
                </c:pt>
                <c:pt idx="62">
                  <c:v>-8.57127632137229E-9</c:v>
                </c:pt>
                <c:pt idx="63">
                  <c:v>-8.53550995804232E-9</c:v>
                </c:pt>
                <c:pt idx="64">
                  <c:v>-8.37949088603374E-9</c:v>
                </c:pt>
                <c:pt idx="65">
                  <c:v>-8.16109317971582E-9</c:v>
                </c:pt>
                <c:pt idx="66">
                  <c:v>-8.02435037450444E-9</c:v>
                </c:pt>
                <c:pt idx="67">
                  <c:v>-7.89086250393252E-9</c:v>
                </c:pt>
                <c:pt idx="68">
                  <c:v>-7.85509614060254E-9</c:v>
                </c:pt>
                <c:pt idx="69">
                  <c:v>-7.69907706859396E-9</c:v>
                </c:pt>
                <c:pt idx="70">
                  <c:v>-7.48067936227605E-9</c:v>
                </c:pt>
                <c:pt idx="71">
                  <c:v>-7.34393655706467E-9</c:v>
                </c:pt>
                <c:pt idx="72">
                  <c:v>-7.21044868649275E-9</c:v>
                </c:pt>
                <c:pt idx="73">
                  <c:v>-7.17468232316277E-9</c:v>
                </c:pt>
                <c:pt idx="74">
                  <c:v>-7.0186632511542E-9</c:v>
                </c:pt>
                <c:pt idx="75">
                  <c:v>-6.80026554483628E-9</c:v>
                </c:pt>
                <c:pt idx="76">
                  <c:v>-6.6635227396249E-9</c:v>
                </c:pt>
                <c:pt idx="77">
                  <c:v>-6.53003486905297E-9</c:v>
                </c:pt>
                <c:pt idx="78">
                  <c:v>-6.494268505723E-9</c:v>
                </c:pt>
                <c:pt idx="79">
                  <c:v>-6.33824943371442E-9</c:v>
                </c:pt>
                <c:pt idx="80">
                  <c:v>-6.11985172739651E-9</c:v>
                </c:pt>
                <c:pt idx="81">
                  <c:v>-5.98310892218513E-9</c:v>
                </c:pt>
                <c:pt idx="82">
                  <c:v>-5.8496210516132E-9</c:v>
                </c:pt>
                <c:pt idx="83">
                  <c:v>-5.81385468828322E-9</c:v>
                </c:pt>
                <c:pt idx="84">
                  <c:v>-5.65783561627464E-9</c:v>
                </c:pt>
                <c:pt idx="85">
                  <c:v>-5.43943790995673E-9</c:v>
                </c:pt>
                <c:pt idx="86">
                  <c:v>-5.30269510474535E-9</c:v>
                </c:pt>
                <c:pt idx="87">
                  <c:v>-5.16920723417343E-9</c:v>
                </c:pt>
                <c:pt idx="88">
                  <c:v>-5.13344087084345E-9</c:v>
                </c:pt>
                <c:pt idx="89">
                  <c:v>-4.97742179883488E-9</c:v>
                </c:pt>
                <c:pt idx="90">
                  <c:v>-4.75902409251696E-9</c:v>
                </c:pt>
                <c:pt idx="91">
                  <c:v>-4.62228128730558E-9</c:v>
                </c:pt>
                <c:pt idx="92">
                  <c:v>-4.48879341673366E-9</c:v>
                </c:pt>
                <c:pt idx="93">
                  <c:v>-4.45302705340368E-9</c:v>
                </c:pt>
                <c:pt idx="94">
                  <c:v>-4.2970079813951E-9</c:v>
                </c:pt>
                <c:pt idx="95">
                  <c:v>-4.07861027507719E-9</c:v>
                </c:pt>
                <c:pt idx="96">
                  <c:v>-3.94186746986581E-9</c:v>
                </c:pt>
                <c:pt idx="97">
                  <c:v>-3.80837959929389E-9</c:v>
                </c:pt>
                <c:pt idx="98">
                  <c:v>-3.77261323596391E-9</c:v>
                </c:pt>
                <c:pt idx="99">
                  <c:v>-3.61659416395533E-9</c:v>
                </c:pt>
                <c:pt idx="100">
                  <c:v>-3.39819645763742E-9</c:v>
                </c:pt>
                <c:pt idx="101">
                  <c:v>-3.26145365242604E-9</c:v>
                </c:pt>
                <c:pt idx="102">
                  <c:v>-3.12796578185412E-9</c:v>
                </c:pt>
                <c:pt idx="103">
                  <c:v>-3.09219941852414E-9</c:v>
                </c:pt>
                <c:pt idx="104">
                  <c:v>-2.93618034651556E-9</c:v>
                </c:pt>
                <c:pt idx="105">
                  <c:v>-2.71778264019765E-9</c:v>
                </c:pt>
                <c:pt idx="106">
                  <c:v>-2.58103983498627E-9</c:v>
                </c:pt>
                <c:pt idx="107">
                  <c:v>-2.44755196441434E-9</c:v>
                </c:pt>
                <c:pt idx="108">
                  <c:v>-2.41178560108436E-9</c:v>
                </c:pt>
                <c:pt idx="109">
                  <c:v>-2.25576652907579E-9</c:v>
                </c:pt>
                <c:pt idx="110">
                  <c:v>-2.03736882275787E-9</c:v>
                </c:pt>
                <c:pt idx="111">
                  <c:v>-1.90062601754649E-9</c:v>
                </c:pt>
                <c:pt idx="112">
                  <c:v>-1.76713814697457E-9</c:v>
                </c:pt>
                <c:pt idx="113">
                  <c:v>-1.73137178364459E-9</c:v>
                </c:pt>
                <c:pt idx="114">
                  <c:v>-1.57535271163602E-9</c:v>
                </c:pt>
                <c:pt idx="115">
                  <c:v>-1.3569550053181E-9</c:v>
                </c:pt>
                <c:pt idx="116">
                  <c:v>-1.22021220010672E-9</c:v>
                </c:pt>
                <c:pt idx="117">
                  <c:v>-1.0867243295348E-9</c:v>
                </c:pt>
                <c:pt idx="118">
                  <c:v>-1.05095796620482E-9</c:v>
                </c:pt>
                <c:pt idx="119">
                  <c:v>-8.94938894196243E-10</c:v>
                </c:pt>
                <c:pt idx="120">
                  <c:v>-6.76541187878331E-10</c:v>
                </c:pt>
                <c:pt idx="121">
                  <c:v>-5.3979838266695E-10</c:v>
                </c:pt>
                <c:pt idx="122">
                  <c:v>-4.06310512095028E-10</c:v>
                </c:pt>
                <c:pt idx="123">
                  <c:v>-3.7054414876505E-10</c:v>
                </c:pt>
                <c:pt idx="124">
                  <c:v>-2.14525076756471E-10</c:v>
                </c:pt>
                <c:pt idx="125">
                  <c:v>3.8726295614413E-12</c:v>
                </c:pt>
                <c:pt idx="126">
                  <c:v>1.40615434772822E-10</c:v>
                </c:pt>
                <c:pt idx="127">
                  <c:v>2.74103305344744E-10</c:v>
                </c:pt>
                <c:pt idx="128">
                  <c:v>3.09869668674722E-10</c:v>
                </c:pt>
                <c:pt idx="129">
                  <c:v>4.65888740683301E-10</c:v>
                </c:pt>
                <c:pt idx="130">
                  <c:v>6.84286447001213E-10</c:v>
                </c:pt>
                <c:pt idx="131">
                  <c:v>8.21029252212593E-10</c:v>
                </c:pt>
                <c:pt idx="132">
                  <c:v>9.54517122784516E-10</c:v>
                </c:pt>
                <c:pt idx="133">
                  <c:v>9.90283486114497E-10</c:v>
                </c:pt>
                <c:pt idx="134">
                  <c:v>1.14630255812307E-9</c:v>
                </c:pt>
                <c:pt idx="135">
                  <c:v>1.36470026444099E-9</c:v>
                </c:pt>
                <c:pt idx="136">
                  <c:v>1.50144306965237E-9</c:v>
                </c:pt>
                <c:pt idx="137">
                  <c:v>1.63493094022429E-9</c:v>
                </c:pt>
                <c:pt idx="138">
                  <c:v>1.67069730355427E-9</c:v>
                </c:pt>
                <c:pt idx="139">
                  <c:v>1.82671637556284E-9</c:v>
                </c:pt>
                <c:pt idx="140">
                  <c:v>2.04511408188076E-9</c:v>
                </c:pt>
                <c:pt idx="141">
                  <c:v>2.18185688709214E-9</c:v>
                </c:pt>
                <c:pt idx="142">
                  <c:v>2.31534475766406E-9</c:v>
                </c:pt>
                <c:pt idx="143">
                  <c:v>2.35111112099404E-9</c:v>
                </c:pt>
                <c:pt idx="144">
                  <c:v>2.50713019300262E-9</c:v>
                </c:pt>
                <c:pt idx="145">
                  <c:v>2.72552789932053E-9</c:v>
                </c:pt>
                <c:pt idx="146">
                  <c:v>2.86227070453191E-9</c:v>
                </c:pt>
                <c:pt idx="147">
                  <c:v>2.99575857510383E-9</c:v>
                </c:pt>
                <c:pt idx="148">
                  <c:v>3.03152493843381E-9</c:v>
                </c:pt>
                <c:pt idx="149">
                  <c:v>3.18754401044239E-9</c:v>
                </c:pt>
                <c:pt idx="150">
                  <c:v>3.4059417167603E-9</c:v>
                </c:pt>
                <c:pt idx="151">
                  <c:v>3.54268452197168E-9</c:v>
                </c:pt>
                <c:pt idx="152">
                  <c:v>3.6761723925436E-9</c:v>
                </c:pt>
                <c:pt idx="153">
                  <c:v>3.71193875587358E-9</c:v>
                </c:pt>
                <c:pt idx="154">
                  <c:v>3.86795782788216E-9</c:v>
                </c:pt>
                <c:pt idx="155">
                  <c:v>4.08635553420007E-9</c:v>
                </c:pt>
                <c:pt idx="156">
                  <c:v>4.22309833941145E-9</c:v>
                </c:pt>
                <c:pt idx="157">
                  <c:v>4.35658620998338E-9</c:v>
                </c:pt>
                <c:pt idx="158">
                  <c:v>4.39235257331335E-9</c:v>
                </c:pt>
                <c:pt idx="159">
                  <c:v>4.54837164532193E-9</c:v>
                </c:pt>
                <c:pt idx="160">
                  <c:v>4.76676935163984E-9</c:v>
                </c:pt>
                <c:pt idx="161">
                  <c:v>4.90351215685122E-9</c:v>
                </c:pt>
                <c:pt idx="162">
                  <c:v>5.03700002742315E-9</c:v>
                </c:pt>
                <c:pt idx="163">
                  <c:v>5.07276639075313E-9</c:v>
                </c:pt>
                <c:pt idx="164">
                  <c:v>5.2287854627617E-9</c:v>
                </c:pt>
                <c:pt idx="165">
                  <c:v>5.44718316907962E-9</c:v>
                </c:pt>
                <c:pt idx="166">
                  <c:v>5.583925974291E-9</c:v>
                </c:pt>
                <c:pt idx="167">
                  <c:v>5.71741384486292E-9</c:v>
                </c:pt>
                <c:pt idx="168">
                  <c:v>5.7531802081929E-9</c:v>
                </c:pt>
                <c:pt idx="169">
                  <c:v>5.90919928020148E-9</c:v>
                </c:pt>
                <c:pt idx="170">
                  <c:v>6.12759698651939E-9</c:v>
                </c:pt>
                <c:pt idx="171">
                  <c:v>6.26433979173077E-9</c:v>
                </c:pt>
                <c:pt idx="172">
                  <c:v>6.39782766230269E-9</c:v>
                </c:pt>
                <c:pt idx="173">
                  <c:v>6.43359402563267E-9</c:v>
                </c:pt>
                <c:pt idx="174">
                  <c:v>6.58961309764125E-9</c:v>
                </c:pt>
                <c:pt idx="175">
                  <c:v>6.80801080395916E-9</c:v>
                </c:pt>
                <c:pt idx="176">
                  <c:v>6.94475360917054E-9</c:v>
                </c:pt>
                <c:pt idx="177">
                  <c:v>7.07824147974246E-9</c:v>
                </c:pt>
                <c:pt idx="178">
                  <c:v>7.11400784307244E-9</c:v>
                </c:pt>
                <c:pt idx="179">
                  <c:v>7.27002691508102E-9</c:v>
                </c:pt>
                <c:pt idx="180">
                  <c:v>7.48842462139893E-9</c:v>
                </c:pt>
                <c:pt idx="181">
                  <c:v>7.62516742661031E-9</c:v>
                </c:pt>
                <c:pt idx="182">
                  <c:v>7.75865529718223E-9</c:v>
                </c:pt>
                <c:pt idx="183">
                  <c:v>7.79442166051221E-9</c:v>
                </c:pt>
                <c:pt idx="184">
                  <c:v>7.9504407325208E-9</c:v>
                </c:pt>
                <c:pt idx="185">
                  <c:v>8.1688384388387E-9</c:v>
                </c:pt>
                <c:pt idx="186">
                  <c:v>8.30558124405009E-9</c:v>
                </c:pt>
                <c:pt idx="187">
                  <c:v>8.43906911462201E-9</c:v>
                </c:pt>
                <c:pt idx="188">
                  <c:v>8.47483547795198E-9</c:v>
                </c:pt>
                <c:pt idx="189">
                  <c:v>8.63085454996056E-9</c:v>
                </c:pt>
                <c:pt idx="190">
                  <c:v>8.84925225627848E-9</c:v>
                </c:pt>
                <c:pt idx="191">
                  <c:v>8.98599506148986E-9</c:v>
                </c:pt>
                <c:pt idx="192">
                  <c:v>9.11948293206178E-9</c:v>
                </c:pt>
                <c:pt idx="193">
                  <c:v>9.15524929539176E-9</c:v>
                </c:pt>
                <c:pt idx="194">
                  <c:v>9.31126836740033E-9</c:v>
                </c:pt>
                <c:pt idx="195">
                  <c:v>9.52966607371825E-9</c:v>
                </c:pt>
                <c:pt idx="196">
                  <c:v>9.66640887892965E-9</c:v>
                </c:pt>
                <c:pt idx="197">
                  <c:v>9.79989674950155E-9</c:v>
                </c:pt>
                <c:pt idx="198">
                  <c:v>9.83566311283153E-9</c:v>
                </c:pt>
                <c:pt idx="199">
                  <c:v>9.9916821848401E-9</c:v>
                </c:pt>
                <c:pt idx="200">
                  <c:v>1.0210079891158E-8</c:v>
                </c:pt>
                <c:pt idx="201">
                  <c:v>1.03468226963694E-8</c:v>
                </c:pt>
                <c:pt idx="202">
                  <c:v>1.04803105669413E-8</c:v>
                </c:pt>
                <c:pt idx="203">
                  <c:v>1.05160769302713E-8</c:v>
                </c:pt>
                <c:pt idx="204">
                  <c:v>1.06720960022799E-8</c:v>
                </c:pt>
                <c:pt idx="205">
                  <c:v>1.08904937085978E-8</c:v>
                </c:pt>
                <c:pt idx="206">
                  <c:v>1.10272365138092E-8</c:v>
                </c:pt>
                <c:pt idx="207">
                  <c:v>1.11607243843811E-8</c:v>
                </c:pt>
                <c:pt idx="208">
                  <c:v>1.11964907477111E-8</c:v>
                </c:pt>
                <c:pt idx="209">
                  <c:v>1.13525098197197E-8</c:v>
                </c:pt>
                <c:pt idx="210">
                  <c:v>1.15709075260376E-8</c:v>
                </c:pt>
                <c:pt idx="211">
                  <c:v>1.17076503312489E-8</c:v>
                </c:pt>
                <c:pt idx="212">
                  <c:v>1.18411382018209E-8</c:v>
                </c:pt>
                <c:pt idx="213">
                  <c:v>1.18769045651508E-8</c:v>
                </c:pt>
                <c:pt idx="214">
                  <c:v>1.20329236371594E-8</c:v>
                </c:pt>
                <c:pt idx="215">
                  <c:v>1.22513213434773E-8</c:v>
                </c:pt>
                <c:pt idx="216">
                  <c:v>1.23880641486887E-8</c:v>
                </c:pt>
                <c:pt idx="217">
                  <c:v>1.25215520192606E-8</c:v>
                </c:pt>
                <c:pt idx="218">
                  <c:v>1.25573183825906E-8</c:v>
                </c:pt>
                <c:pt idx="219">
                  <c:v>1.27133374545992E-8</c:v>
                </c:pt>
                <c:pt idx="220">
                  <c:v>1.29317351609171E-8</c:v>
                </c:pt>
                <c:pt idx="221">
                  <c:v>1.30684779661285E-8</c:v>
                </c:pt>
                <c:pt idx="222">
                  <c:v>1.32019658367004E-8</c:v>
                </c:pt>
                <c:pt idx="223">
                  <c:v>1.32377322000304E-8</c:v>
                </c:pt>
                <c:pt idx="224">
                  <c:v>1.3393751272039E-8</c:v>
                </c:pt>
                <c:pt idx="225">
                  <c:v>1.36121489783569E-8</c:v>
                </c:pt>
                <c:pt idx="226">
                  <c:v>1.37488917835683E-8</c:v>
                </c:pt>
                <c:pt idx="227">
                  <c:v>1.38823796541402E-8</c:v>
                </c:pt>
                <c:pt idx="228">
                  <c:v>1.39181460174702E-8</c:v>
                </c:pt>
                <c:pt idx="229">
                  <c:v>1.40741650894787E-8</c:v>
                </c:pt>
                <c:pt idx="230">
                  <c:v>1.42925627957967E-8</c:v>
                </c:pt>
                <c:pt idx="231">
                  <c:v>1.4429305601008E-8</c:v>
                </c:pt>
                <c:pt idx="232">
                  <c:v>1.456279347158E-8</c:v>
                </c:pt>
                <c:pt idx="233">
                  <c:v>1.45985598349099E-8</c:v>
                </c:pt>
                <c:pt idx="234">
                  <c:v>1.47545789069185E-8</c:v>
                </c:pt>
                <c:pt idx="235">
                  <c:v>1.49729766132364E-8</c:v>
                </c:pt>
                <c:pt idx="236">
                  <c:v>1.51097194184478E-8</c:v>
                </c:pt>
                <c:pt idx="237">
                  <c:v>1.52432072890197E-8</c:v>
                </c:pt>
                <c:pt idx="238">
                  <c:v>1.52789736523497E-8</c:v>
                </c:pt>
                <c:pt idx="239">
                  <c:v>1.54349927243583E-8</c:v>
                </c:pt>
                <c:pt idx="240">
                  <c:v>1.56533904306762E-8</c:v>
                </c:pt>
                <c:pt idx="241">
                  <c:v>1.57901332358876E-8</c:v>
                </c:pt>
                <c:pt idx="242">
                  <c:v>1.59236211064595E-8</c:v>
                </c:pt>
                <c:pt idx="243">
                  <c:v>1.59593874697895E-8</c:v>
                </c:pt>
                <c:pt idx="244">
                  <c:v>1.61154065417981E-8</c:v>
                </c:pt>
                <c:pt idx="245">
                  <c:v>1.6333804248116E-8</c:v>
                </c:pt>
                <c:pt idx="246">
                  <c:v>1.64705470533273E-8</c:v>
                </c:pt>
                <c:pt idx="247">
                  <c:v>1.66040349238993E-8</c:v>
                </c:pt>
                <c:pt idx="248">
                  <c:v>1.66398012872293E-8</c:v>
                </c:pt>
                <c:pt idx="249">
                  <c:v>1.67958203592378E-8</c:v>
                </c:pt>
                <c:pt idx="250">
                  <c:v>1.70142180655557E-8</c:v>
                </c:pt>
                <c:pt idx="251">
                  <c:v>1.71509608707671E-8</c:v>
                </c:pt>
                <c:pt idx="252">
                  <c:v>1.7320215104669E-8</c:v>
                </c:pt>
                <c:pt idx="253">
                  <c:v>1.76946318829955E-8</c:v>
                </c:pt>
                <c:pt idx="254">
                  <c:v>1.80006289221088E-8</c:v>
                </c:pt>
              </c:numCache>
            </c:numRef>
          </c:xVal>
          <c:yVal>
            <c:numRef>
              <c:f>'Al effect 650C'!$K$3:$K$257</c:f>
              <c:numCache>
                <c:formatCode>General</c:formatCode>
                <c:ptCount val="255"/>
                <c:pt idx="0">
                  <c:v>0.0004</c:v>
                </c:pt>
                <c:pt idx="1">
                  <c:v>0.0</c:v>
                </c:pt>
                <c:pt idx="2">
                  <c:v>0.0</c:v>
                </c:pt>
                <c:pt idx="3">
                  <c:v>0.0003</c:v>
                </c:pt>
                <c:pt idx="4">
                  <c:v>0.0007</c:v>
                </c:pt>
                <c:pt idx="5">
                  <c:v>0.0005</c:v>
                </c:pt>
                <c:pt idx="6">
                  <c:v>0.0008</c:v>
                </c:pt>
                <c:pt idx="7">
                  <c:v>0.001</c:v>
                </c:pt>
                <c:pt idx="8">
                  <c:v>0.0</c:v>
                </c:pt>
                <c:pt idx="9">
                  <c:v>0.0008</c:v>
                </c:pt>
                <c:pt idx="10">
                  <c:v>0.0002</c:v>
                </c:pt>
                <c:pt idx="11">
                  <c:v>0.0007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0.0003</c:v>
                </c:pt>
                <c:pt idx="17">
                  <c:v>0.0</c:v>
                </c:pt>
                <c:pt idx="18">
                  <c:v>0.0</c:v>
                </c:pt>
                <c:pt idx="19">
                  <c:v>0.0005</c:v>
                </c:pt>
                <c:pt idx="20">
                  <c:v>0.0</c:v>
                </c:pt>
                <c:pt idx="21">
                  <c:v>0.0</c:v>
                </c:pt>
                <c:pt idx="22">
                  <c:v>0.0004</c:v>
                </c:pt>
                <c:pt idx="23">
                  <c:v>0.0</c:v>
                </c:pt>
                <c:pt idx="24">
                  <c:v>0.0</c:v>
                </c:pt>
                <c:pt idx="25">
                  <c:v>0.0001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0.0001</c:v>
                </c:pt>
                <c:pt idx="31">
                  <c:v>0.0</c:v>
                </c:pt>
                <c:pt idx="32">
                  <c:v>0.0008</c:v>
                </c:pt>
                <c:pt idx="33">
                  <c:v>0.0</c:v>
                </c:pt>
                <c:pt idx="34">
                  <c:v>0.0003</c:v>
                </c:pt>
                <c:pt idx="35">
                  <c:v>0.0011</c:v>
                </c:pt>
                <c:pt idx="36">
                  <c:v>0.0003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0.0006</c:v>
                </c:pt>
                <c:pt idx="41">
                  <c:v>0.0012</c:v>
                </c:pt>
                <c:pt idx="42">
                  <c:v>0.0</c:v>
                </c:pt>
                <c:pt idx="43">
                  <c:v>0.0003</c:v>
                </c:pt>
                <c:pt idx="44">
                  <c:v>0.0003</c:v>
                </c:pt>
                <c:pt idx="45">
                  <c:v>0.0008</c:v>
                </c:pt>
                <c:pt idx="46">
                  <c:v>0.0003</c:v>
                </c:pt>
                <c:pt idx="47">
                  <c:v>0.0005</c:v>
                </c:pt>
                <c:pt idx="48">
                  <c:v>0.0005</c:v>
                </c:pt>
                <c:pt idx="49">
                  <c:v>0.0</c:v>
                </c:pt>
                <c:pt idx="50">
                  <c:v>0.0</c:v>
                </c:pt>
                <c:pt idx="51">
                  <c:v>0.0001</c:v>
                </c:pt>
                <c:pt idx="52">
                  <c:v>0.0001</c:v>
                </c:pt>
                <c:pt idx="53">
                  <c:v>0.0005</c:v>
                </c:pt>
                <c:pt idx="54">
                  <c:v>0.0001</c:v>
                </c:pt>
                <c:pt idx="55">
                  <c:v>0.0001</c:v>
                </c:pt>
                <c:pt idx="56">
                  <c:v>0.0</c:v>
                </c:pt>
                <c:pt idx="57">
                  <c:v>0.0006</c:v>
                </c:pt>
                <c:pt idx="58">
                  <c:v>0.0</c:v>
                </c:pt>
                <c:pt idx="59">
                  <c:v>0.0</c:v>
                </c:pt>
                <c:pt idx="60">
                  <c:v>0.0006</c:v>
                </c:pt>
                <c:pt idx="61">
                  <c:v>0.0008</c:v>
                </c:pt>
                <c:pt idx="62">
                  <c:v>0.0001</c:v>
                </c:pt>
                <c:pt idx="63">
                  <c:v>0.0013</c:v>
                </c:pt>
                <c:pt idx="64">
                  <c:v>0.0002</c:v>
                </c:pt>
                <c:pt idx="65">
                  <c:v>0.0005</c:v>
                </c:pt>
                <c:pt idx="66">
                  <c:v>0.0</c:v>
                </c:pt>
                <c:pt idx="67">
                  <c:v>0.0006</c:v>
                </c:pt>
                <c:pt idx="68">
                  <c:v>0.0008</c:v>
                </c:pt>
                <c:pt idx="69">
                  <c:v>0.0005</c:v>
                </c:pt>
                <c:pt idx="70">
                  <c:v>0.0</c:v>
                </c:pt>
                <c:pt idx="71">
                  <c:v>0.0001</c:v>
                </c:pt>
                <c:pt idx="72">
                  <c:v>0.0004</c:v>
                </c:pt>
                <c:pt idx="73">
                  <c:v>0.0</c:v>
                </c:pt>
                <c:pt idx="74">
                  <c:v>0.0</c:v>
                </c:pt>
                <c:pt idx="75">
                  <c:v>0.0019</c:v>
                </c:pt>
                <c:pt idx="76">
                  <c:v>0.0009</c:v>
                </c:pt>
                <c:pt idx="77">
                  <c:v>0.0005</c:v>
                </c:pt>
                <c:pt idx="78">
                  <c:v>0.0006</c:v>
                </c:pt>
                <c:pt idx="79">
                  <c:v>0.0004</c:v>
                </c:pt>
                <c:pt idx="80">
                  <c:v>0.0011</c:v>
                </c:pt>
                <c:pt idx="81">
                  <c:v>0.0015</c:v>
                </c:pt>
                <c:pt idx="82">
                  <c:v>0.0009</c:v>
                </c:pt>
                <c:pt idx="83">
                  <c:v>0.0003</c:v>
                </c:pt>
                <c:pt idx="84">
                  <c:v>0.0017</c:v>
                </c:pt>
                <c:pt idx="85">
                  <c:v>0.0012</c:v>
                </c:pt>
                <c:pt idx="86">
                  <c:v>0.0018</c:v>
                </c:pt>
                <c:pt idx="87">
                  <c:v>0.0011</c:v>
                </c:pt>
                <c:pt idx="88">
                  <c:v>0.0018</c:v>
                </c:pt>
                <c:pt idx="89">
                  <c:v>0.0023</c:v>
                </c:pt>
                <c:pt idx="90">
                  <c:v>0.0027</c:v>
                </c:pt>
                <c:pt idx="91">
                  <c:v>0.0019</c:v>
                </c:pt>
                <c:pt idx="92">
                  <c:v>0.0021</c:v>
                </c:pt>
                <c:pt idx="93">
                  <c:v>0.0022</c:v>
                </c:pt>
                <c:pt idx="94">
                  <c:v>0.0031</c:v>
                </c:pt>
                <c:pt idx="95">
                  <c:v>0.0032</c:v>
                </c:pt>
                <c:pt idx="96">
                  <c:v>0.0035</c:v>
                </c:pt>
                <c:pt idx="97">
                  <c:v>0.0031</c:v>
                </c:pt>
                <c:pt idx="98">
                  <c:v>0.0026</c:v>
                </c:pt>
                <c:pt idx="99">
                  <c:v>0.0048</c:v>
                </c:pt>
                <c:pt idx="100">
                  <c:v>0.0051</c:v>
                </c:pt>
                <c:pt idx="101">
                  <c:v>0.0039</c:v>
                </c:pt>
                <c:pt idx="102">
                  <c:v>0.0037</c:v>
                </c:pt>
                <c:pt idx="103">
                  <c:v>0.0037</c:v>
                </c:pt>
                <c:pt idx="104">
                  <c:v>0.0046</c:v>
                </c:pt>
                <c:pt idx="105">
                  <c:v>0.0054</c:v>
                </c:pt>
                <c:pt idx="106">
                  <c:v>0.0047</c:v>
                </c:pt>
                <c:pt idx="107">
                  <c:v>0.0055</c:v>
                </c:pt>
                <c:pt idx="108">
                  <c:v>0.0051</c:v>
                </c:pt>
                <c:pt idx="109">
                  <c:v>0.0052</c:v>
                </c:pt>
                <c:pt idx="110">
                  <c:v>0.0065</c:v>
                </c:pt>
                <c:pt idx="111">
                  <c:v>0.007</c:v>
                </c:pt>
                <c:pt idx="112">
                  <c:v>0.0067</c:v>
                </c:pt>
                <c:pt idx="113">
                  <c:v>0.0057</c:v>
                </c:pt>
                <c:pt idx="114">
                  <c:v>0.0076</c:v>
                </c:pt>
                <c:pt idx="115">
                  <c:v>0.0075</c:v>
                </c:pt>
                <c:pt idx="116">
                  <c:v>0.0074</c:v>
                </c:pt>
                <c:pt idx="117">
                  <c:v>0.0084</c:v>
                </c:pt>
                <c:pt idx="118">
                  <c:v>0.0078</c:v>
                </c:pt>
                <c:pt idx="119">
                  <c:v>0.0082</c:v>
                </c:pt>
                <c:pt idx="120">
                  <c:v>0.0093</c:v>
                </c:pt>
                <c:pt idx="121">
                  <c:v>0.0092</c:v>
                </c:pt>
                <c:pt idx="122">
                  <c:v>0.0084</c:v>
                </c:pt>
                <c:pt idx="123">
                  <c:v>0.0085</c:v>
                </c:pt>
                <c:pt idx="124">
                  <c:v>0.0073</c:v>
                </c:pt>
                <c:pt idx="125">
                  <c:v>0.0097</c:v>
                </c:pt>
                <c:pt idx="126">
                  <c:v>0.0107</c:v>
                </c:pt>
                <c:pt idx="127">
                  <c:v>0.011</c:v>
                </c:pt>
                <c:pt idx="128">
                  <c:v>0.011</c:v>
                </c:pt>
                <c:pt idx="129">
                  <c:v>0.0112</c:v>
                </c:pt>
                <c:pt idx="130">
                  <c:v>0.0104</c:v>
                </c:pt>
                <c:pt idx="131">
                  <c:v>0.0114</c:v>
                </c:pt>
                <c:pt idx="132">
                  <c:v>0.0103</c:v>
                </c:pt>
                <c:pt idx="133">
                  <c:v>0.0119</c:v>
                </c:pt>
                <c:pt idx="134">
                  <c:v>0.0125</c:v>
                </c:pt>
                <c:pt idx="135">
                  <c:v>0.0121</c:v>
                </c:pt>
                <c:pt idx="136">
                  <c:v>0.012</c:v>
                </c:pt>
                <c:pt idx="137">
                  <c:v>0.0132</c:v>
                </c:pt>
                <c:pt idx="138">
                  <c:v>0.0119</c:v>
                </c:pt>
                <c:pt idx="139">
                  <c:v>0.0127</c:v>
                </c:pt>
                <c:pt idx="140">
                  <c:v>0.0143</c:v>
                </c:pt>
                <c:pt idx="141">
                  <c:v>0.0131</c:v>
                </c:pt>
                <c:pt idx="142">
                  <c:v>0.0144</c:v>
                </c:pt>
                <c:pt idx="143">
                  <c:v>0.0132</c:v>
                </c:pt>
                <c:pt idx="144">
                  <c:v>0.0141</c:v>
                </c:pt>
                <c:pt idx="145">
                  <c:v>0.0134</c:v>
                </c:pt>
                <c:pt idx="146">
                  <c:v>0.0144</c:v>
                </c:pt>
                <c:pt idx="147">
                  <c:v>0.0152</c:v>
                </c:pt>
                <c:pt idx="148">
                  <c:v>0.014</c:v>
                </c:pt>
                <c:pt idx="149">
                  <c:v>0.0149</c:v>
                </c:pt>
                <c:pt idx="150">
                  <c:v>0.0148</c:v>
                </c:pt>
                <c:pt idx="151">
                  <c:v>0.0148</c:v>
                </c:pt>
                <c:pt idx="152">
                  <c:v>0.0157</c:v>
                </c:pt>
                <c:pt idx="153">
                  <c:v>0.0149</c:v>
                </c:pt>
                <c:pt idx="154">
                  <c:v>0.0157</c:v>
                </c:pt>
                <c:pt idx="155">
                  <c:v>0.015</c:v>
                </c:pt>
                <c:pt idx="156">
                  <c:v>0.0158</c:v>
                </c:pt>
                <c:pt idx="157">
                  <c:v>0.0161</c:v>
                </c:pt>
                <c:pt idx="158">
                  <c:v>0.0151</c:v>
                </c:pt>
                <c:pt idx="159">
                  <c:v>0.0157</c:v>
                </c:pt>
                <c:pt idx="160">
                  <c:v>0.016</c:v>
                </c:pt>
                <c:pt idx="161">
                  <c:v>0.0157</c:v>
                </c:pt>
                <c:pt idx="162">
                  <c:v>0.0166</c:v>
                </c:pt>
                <c:pt idx="163">
                  <c:v>0.0159</c:v>
                </c:pt>
                <c:pt idx="164">
                  <c:v>0.0158</c:v>
                </c:pt>
                <c:pt idx="165">
                  <c:v>0.0163</c:v>
                </c:pt>
                <c:pt idx="166">
                  <c:v>0.0157</c:v>
                </c:pt>
                <c:pt idx="167">
                  <c:v>0.016</c:v>
                </c:pt>
                <c:pt idx="168">
                  <c:v>0.0164</c:v>
                </c:pt>
                <c:pt idx="169">
                  <c:v>0.0173</c:v>
                </c:pt>
                <c:pt idx="170">
                  <c:v>0.016</c:v>
                </c:pt>
                <c:pt idx="171">
                  <c:v>0.0171</c:v>
                </c:pt>
                <c:pt idx="172">
                  <c:v>0.0174</c:v>
                </c:pt>
                <c:pt idx="173">
                  <c:v>0.017</c:v>
                </c:pt>
                <c:pt idx="174">
                  <c:v>0.0174</c:v>
                </c:pt>
                <c:pt idx="175">
                  <c:v>0.0162</c:v>
                </c:pt>
                <c:pt idx="176">
                  <c:v>0.0165</c:v>
                </c:pt>
                <c:pt idx="177">
                  <c:v>0.0174</c:v>
                </c:pt>
                <c:pt idx="178">
                  <c:v>0.0166</c:v>
                </c:pt>
                <c:pt idx="179">
                  <c:v>0.0177</c:v>
                </c:pt>
                <c:pt idx="180">
                  <c:v>0.0176</c:v>
                </c:pt>
                <c:pt idx="181">
                  <c:v>0.0176</c:v>
                </c:pt>
                <c:pt idx="182">
                  <c:v>0.0178</c:v>
                </c:pt>
                <c:pt idx="183">
                  <c:v>0.0162</c:v>
                </c:pt>
                <c:pt idx="184">
                  <c:v>0.0173</c:v>
                </c:pt>
                <c:pt idx="185">
                  <c:v>0.0165</c:v>
                </c:pt>
                <c:pt idx="186">
                  <c:v>0.0172</c:v>
                </c:pt>
                <c:pt idx="187">
                  <c:v>0.018</c:v>
                </c:pt>
                <c:pt idx="188">
                  <c:v>0.0175</c:v>
                </c:pt>
                <c:pt idx="189">
                  <c:v>0.0172</c:v>
                </c:pt>
                <c:pt idx="190">
                  <c:v>0.0182</c:v>
                </c:pt>
                <c:pt idx="191">
                  <c:v>0.0174</c:v>
                </c:pt>
                <c:pt idx="192">
                  <c:v>0.0185</c:v>
                </c:pt>
                <c:pt idx="193">
                  <c:v>0.0174</c:v>
                </c:pt>
                <c:pt idx="194">
                  <c:v>0.0184</c:v>
                </c:pt>
                <c:pt idx="195">
                  <c:v>0.0174</c:v>
                </c:pt>
                <c:pt idx="196">
                  <c:v>0.0181</c:v>
                </c:pt>
                <c:pt idx="197">
                  <c:v>0.0183</c:v>
                </c:pt>
                <c:pt idx="198">
                  <c:v>0.0187</c:v>
                </c:pt>
                <c:pt idx="199">
                  <c:v>0.018</c:v>
                </c:pt>
                <c:pt idx="200">
                  <c:v>0.0176</c:v>
                </c:pt>
                <c:pt idx="201">
                  <c:v>0.018</c:v>
                </c:pt>
                <c:pt idx="202">
                  <c:v>0.0177</c:v>
                </c:pt>
                <c:pt idx="203">
                  <c:v>0.017</c:v>
                </c:pt>
                <c:pt idx="204">
                  <c:v>0.0177</c:v>
                </c:pt>
                <c:pt idx="205">
                  <c:v>0.0183</c:v>
                </c:pt>
                <c:pt idx="206">
                  <c:v>0.0182</c:v>
                </c:pt>
                <c:pt idx="207">
                  <c:v>0.0186</c:v>
                </c:pt>
                <c:pt idx="208">
                  <c:v>0.0187</c:v>
                </c:pt>
                <c:pt idx="209">
                  <c:v>0.0181</c:v>
                </c:pt>
                <c:pt idx="210">
                  <c:v>0.0174</c:v>
                </c:pt>
                <c:pt idx="211">
                  <c:v>0.0176</c:v>
                </c:pt>
                <c:pt idx="212">
                  <c:v>0.0176</c:v>
                </c:pt>
                <c:pt idx="213">
                  <c:v>0.0192</c:v>
                </c:pt>
                <c:pt idx="214">
                  <c:v>0.0187</c:v>
                </c:pt>
                <c:pt idx="215">
                  <c:v>0.0174</c:v>
                </c:pt>
                <c:pt idx="216">
                  <c:v>0.0187</c:v>
                </c:pt>
                <c:pt idx="217">
                  <c:v>0.018</c:v>
                </c:pt>
                <c:pt idx="218">
                  <c:v>0.0177</c:v>
                </c:pt>
                <c:pt idx="219">
                  <c:v>0.0179</c:v>
                </c:pt>
                <c:pt idx="220">
                  <c:v>0.0186</c:v>
                </c:pt>
                <c:pt idx="221">
                  <c:v>0.0188</c:v>
                </c:pt>
                <c:pt idx="222">
                  <c:v>0.0173</c:v>
                </c:pt>
                <c:pt idx="223">
                  <c:v>0.0184</c:v>
                </c:pt>
                <c:pt idx="224">
                  <c:v>0.0174</c:v>
                </c:pt>
                <c:pt idx="225">
                  <c:v>0.0176</c:v>
                </c:pt>
                <c:pt idx="226">
                  <c:v>0.0178</c:v>
                </c:pt>
                <c:pt idx="227">
                  <c:v>0.0184</c:v>
                </c:pt>
                <c:pt idx="228">
                  <c:v>0.0175</c:v>
                </c:pt>
                <c:pt idx="229">
                  <c:v>0.0176</c:v>
                </c:pt>
                <c:pt idx="230">
                  <c:v>0.018</c:v>
                </c:pt>
                <c:pt idx="231">
                  <c:v>0.0177</c:v>
                </c:pt>
                <c:pt idx="232">
                  <c:v>0.0179</c:v>
                </c:pt>
                <c:pt idx="233">
                  <c:v>0.0174</c:v>
                </c:pt>
                <c:pt idx="234">
                  <c:v>0.0191</c:v>
                </c:pt>
                <c:pt idx="235">
                  <c:v>0.018</c:v>
                </c:pt>
                <c:pt idx="236">
                  <c:v>0.0184</c:v>
                </c:pt>
                <c:pt idx="237">
                  <c:v>0.0177</c:v>
                </c:pt>
                <c:pt idx="238">
                  <c:v>0.0176</c:v>
                </c:pt>
                <c:pt idx="239">
                  <c:v>0.0183</c:v>
                </c:pt>
                <c:pt idx="240">
                  <c:v>0.0178</c:v>
                </c:pt>
                <c:pt idx="241">
                  <c:v>0.0174</c:v>
                </c:pt>
                <c:pt idx="242">
                  <c:v>0.019</c:v>
                </c:pt>
                <c:pt idx="243">
                  <c:v>0.018</c:v>
                </c:pt>
                <c:pt idx="244">
                  <c:v>0.0183</c:v>
                </c:pt>
                <c:pt idx="245">
                  <c:v>0.0179</c:v>
                </c:pt>
                <c:pt idx="246">
                  <c:v>0.018</c:v>
                </c:pt>
                <c:pt idx="247">
                  <c:v>0.0187</c:v>
                </c:pt>
                <c:pt idx="248">
                  <c:v>0.0181</c:v>
                </c:pt>
                <c:pt idx="249">
                  <c:v>0.0186</c:v>
                </c:pt>
                <c:pt idx="250">
                  <c:v>0.0183</c:v>
                </c:pt>
                <c:pt idx="251">
                  <c:v>0.0182</c:v>
                </c:pt>
                <c:pt idx="252">
                  <c:v>0.0171</c:v>
                </c:pt>
                <c:pt idx="253">
                  <c:v>0.0181</c:v>
                </c:pt>
                <c:pt idx="254">
                  <c:v>0.0186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684-44C3-BEC3-2A99E59D6ED3}"/>
            </c:ext>
          </c:extLst>
        </c:ser>
        <c:ser>
          <c:idx val="4"/>
          <c:order val="1"/>
          <c:tx>
            <c:v>V EB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79646"/>
                </a:solidFill>
              </a:ln>
              <a:effectLst/>
            </c:spPr>
          </c:marker>
          <c:xVal>
            <c:numRef>
              <c:f>'Al effect 650C'!$N$3:$N$367</c:f>
              <c:numCache>
                <c:formatCode>General</c:formatCode>
                <c:ptCount val="365"/>
                <c:pt idx="0">
                  <c:v>-1.08570230779777E-8</c:v>
                </c:pt>
                <c:pt idx="1">
                  <c:v>-1.05168127671887E-8</c:v>
                </c:pt>
                <c:pt idx="2">
                  <c:v>-1.01766058584689E-8</c:v>
                </c:pt>
                <c:pt idx="3">
                  <c:v>-9.87539006355736E-9</c:v>
                </c:pt>
                <c:pt idx="4">
                  <c:v>-9.84092710370404E-9</c:v>
                </c:pt>
                <c:pt idx="5">
                  <c:v>-9.83640235181806E-9</c:v>
                </c:pt>
                <c:pt idx="6">
                  <c:v>-9.61622044049455E-9</c:v>
                </c:pt>
                <c:pt idx="7">
                  <c:v>-9.53518315483747E-9</c:v>
                </c:pt>
                <c:pt idx="8">
                  <c:v>-9.50072019498415E-9</c:v>
                </c:pt>
                <c:pt idx="9">
                  <c:v>-9.49619544309817E-9</c:v>
                </c:pt>
                <c:pt idx="10">
                  <c:v>-9.27601353177467E-9</c:v>
                </c:pt>
                <c:pt idx="11">
                  <c:v>-9.19497624611759E-9</c:v>
                </c:pt>
                <c:pt idx="12">
                  <c:v>-9.16051328626427E-9</c:v>
                </c:pt>
                <c:pt idx="13">
                  <c:v>-9.1559885343783E-9</c:v>
                </c:pt>
                <c:pt idx="14">
                  <c:v>-8.96696957589352E-9</c:v>
                </c:pt>
                <c:pt idx="15">
                  <c:v>-8.93580662305478E-9</c:v>
                </c:pt>
                <c:pt idx="16">
                  <c:v>-8.8547693373977E-9</c:v>
                </c:pt>
                <c:pt idx="17">
                  <c:v>-8.82030637754438E-9</c:v>
                </c:pt>
                <c:pt idx="18">
                  <c:v>-8.8157816256584E-9</c:v>
                </c:pt>
                <c:pt idx="19">
                  <c:v>-8.62676266717363E-9</c:v>
                </c:pt>
                <c:pt idx="20">
                  <c:v>-8.5955997143349E-9</c:v>
                </c:pt>
                <c:pt idx="21">
                  <c:v>-8.51456242867781E-9</c:v>
                </c:pt>
                <c:pt idx="22">
                  <c:v>-8.48009946882449E-9</c:v>
                </c:pt>
                <c:pt idx="23">
                  <c:v>-8.47557471693852E-9</c:v>
                </c:pt>
                <c:pt idx="24">
                  <c:v>-8.28655575845375E-9</c:v>
                </c:pt>
                <c:pt idx="25">
                  <c:v>-8.25539280561501E-9</c:v>
                </c:pt>
                <c:pt idx="26">
                  <c:v>-8.17435551995793E-9</c:v>
                </c:pt>
                <c:pt idx="27">
                  <c:v>-8.13989256010461E-9</c:v>
                </c:pt>
                <c:pt idx="28">
                  <c:v>-8.13536780821863E-9</c:v>
                </c:pt>
                <c:pt idx="29">
                  <c:v>-7.94634884973386E-9</c:v>
                </c:pt>
                <c:pt idx="30">
                  <c:v>-7.91518589689512E-9</c:v>
                </c:pt>
                <c:pt idx="31">
                  <c:v>-7.83414861123804E-9</c:v>
                </c:pt>
                <c:pt idx="32">
                  <c:v>-7.79968565138472E-9</c:v>
                </c:pt>
                <c:pt idx="33">
                  <c:v>-7.79516089949874E-9</c:v>
                </c:pt>
                <c:pt idx="34">
                  <c:v>-7.60614194101398E-9</c:v>
                </c:pt>
                <c:pt idx="35">
                  <c:v>-7.57497898817523E-9</c:v>
                </c:pt>
                <c:pt idx="36">
                  <c:v>-7.49394170251816E-9</c:v>
                </c:pt>
                <c:pt idx="37">
                  <c:v>-7.45947874266484E-9</c:v>
                </c:pt>
                <c:pt idx="38">
                  <c:v>-7.45495399077886E-9</c:v>
                </c:pt>
                <c:pt idx="39">
                  <c:v>-7.26593503229409E-9</c:v>
                </c:pt>
                <c:pt idx="40">
                  <c:v>-7.23477207945535E-9</c:v>
                </c:pt>
                <c:pt idx="41">
                  <c:v>-7.15373479379827E-9</c:v>
                </c:pt>
                <c:pt idx="42">
                  <c:v>-7.11927183394495E-9</c:v>
                </c:pt>
                <c:pt idx="43">
                  <c:v>-7.11474708205897E-9</c:v>
                </c:pt>
                <c:pt idx="44">
                  <c:v>-6.92559204081072E-9</c:v>
                </c:pt>
                <c:pt idx="45">
                  <c:v>-6.89463321211721E-9</c:v>
                </c:pt>
                <c:pt idx="46">
                  <c:v>-6.81366396784188E-9</c:v>
                </c:pt>
                <c:pt idx="47">
                  <c:v>-6.77896286315245E-9</c:v>
                </c:pt>
                <c:pt idx="48">
                  <c:v>-6.77454017333909E-9</c:v>
                </c:pt>
                <c:pt idx="49">
                  <c:v>-6.58538513209083E-9</c:v>
                </c:pt>
                <c:pt idx="50">
                  <c:v>-6.55442630339732E-9</c:v>
                </c:pt>
                <c:pt idx="51">
                  <c:v>-6.47345705912199E-9</c:v>
                </c:pt>
                <c:pt idx="52">
                  <c:v>-6.43875595443256E-9</c:v>
                </c:pt>
                <c:pt idx="53">
                  <c:v>-6.4343332646192E-9</c:v>
                </c:pt>
                <c:pt idx="54">
                  <c:v>-6.24517822337094E-9</c:v>
                </c:pt>
                <c:pt idx="55">
                  <c:v>-6.21421939467744E-9</c:v>
                </c:pt>
                <c:pt idx="56">
                  <c:v>-6.1332501504021E-9</c:v>
                </c:pt>
                <c:pt idx="57">
                  <c:v>-6.09854904571267E-9</c:v>
                </c:pt>
                <c:pt idx="58">
                  <c:v>-6.09412635589932E-9</c:v>
                </c:pt>
                <c:pt idx="59">
                  <c:v>-5.90497131465106E-9</c:v>
                </c:pt>
                <c:pt idx="60">
                  <c:v>-5.87401248595755E-9</c:v>
                </c:pt>
                <c:pt idx="61">
                  <c:v>-5.79304324168222E-9</c:v>
                </c:pt>
                <c:pt idx="62">
                  <c:v>-5.75834213699279E-9</c:v>
                </c:pt>
                <c:pt idx="63">
                  <c:v>-5.75391944717943E-9</c:v>
                </c:pt>
                <c:pt idx="64">
                  <c:v>-5.56476440593117E-9</c:v>
                </c:pt>
                <c:pt idx="65">
                  <c:v>-5.53380557723766E-9</c:v>
                </c:pt>
                <c:pt idx="66">
                  <c:v>-5.45283633296233E-9</c:v>
                </c:pt>
                <c:pt idx="67">
                  <c:v>-5.4181352282729E-9</c:v>
                </c:pt>
                <c:pt idx="68">
                  <c:v>-5.41371253845954E-9</c:v>
                </c:pt>
                <c:pt idx="69">
                  <c:v>-5.22455749721129E-9</c:v>
                </c:pt>
                <c:pt idx="70">
                  <c:v>-5.19359866851778E-9</c:v>
                </c:pt>
                <c:pt idx="71">
                  <c:v>-5.11262942424244E-9</c:v>
                </c:pt>
                <c:pt idx="72">
                  <c:v>-5.07792831955302E-9</c:v>
                </c:pt>
                <c:pt idx="73">
                  <c:v>-5.07350562973966E-9</c:v>
                </c:pt>
                <c:pt idx="74">
                  <c:v>-4.8843505884914E-9</c:v>
                </c:pt>
                <c:pt idx="75">
                  <c:v>-4.85339175979789E-9</c:v>
                </c:pt>
                <c:pt idx="76">
                  <c:v>-4.77242251552256E-9</c:v>
                </c:pt>
                <c:pt idx="77">
                  <c:v>-4.73772141083313E-9</c:v>
                </c:pt>
                <c:pt idx="78">
                  <c:v>-4.73329872101977E-9</c:v>
                </c:pt>
                <c:pt idx="79">
                  <c:v>-4.54414367977152E-9</c:v>
                </c:pt>
                <c:pt idx="80">
                  <c:v>-4.51318485107801E-9</c:v>
                </c:pt>
                <c:pt idx="81">
                  <c:v>-4.43221560680267E-9</c:v>
                </c:pt>
                <c:pt idx="82">
                  <c:v>-4.39751450211324E-9</c:v>
                </c:pt>
                <c:pt idx="83">
                  <c:v>-4.39309181229989E-9</c:v>
                </c:pt>
                <c:pt idx="84">
                  <c:v>-4.20393677105163E-9</c:v>
                </c:pt>
                <c:pt idx="85">
                  <c:v>-4.17297794235812E-9</c:v>
                </c:pt>
                <c:pt idx="86">
                  <c:v>-4.09200869808279E-9</c:v>
                </c:pt>
                <c:pt idx="87">
                  <c:v>-4.05730759339336E-9</c:v>
                </c:pt>
                <c:pt idx="88">
                  <c:v>-4.05288490358E-9</c:v>
                </c:pt>
                <c:pt idx="89">
                  <c:v>-3.86372986233174E-9</c:v>
                </c:pt>
                <c:pt idx="90">
                  <c:v>-3.83277103363823E-9</c:v>
                </c:pt>
                <c:pt idx="91">
                  <c:v>-3.7518017893629E-9</c:v>
                </c:pt>
                <c:pt idx="92">
                  <c:v>-3.71710068467347E-9</c:v>
                </c:pt>
                <c:pt idx="93">
                  <c:v>-3.71267799486011E-9</c:v>
                </c:pt>
                <c:pt idx="94">
                  <c:v>-3.52352295361186E-9</c:v>
                </c:pt>
                <c:pt idx="95">
                  <c:v>-3.49256412491835E-9</c:v>
                </c:pt>
                <c:pt idx="96">
                  <c:v>-3.41159488064302E-9</c:v>
                </c:pt>
                <c:pt idx="97">
                  <c:v>-3.37689377595359E-9</c:v>
                </c:pt>
                <c:pt idx="98">
                  <c:v>-3.37247108614023E-9</c:v>
                </c:pt>
                <c:pt idx="99">
                  <c:v>-3.18331604489197E-9</c:v>
                </c:pt>
                <c:pt idx="100">
                  <c:v>-3.15235721619846E-9</c:v>
                </c:pt>
                <c:pt idx="101">
                  <c:v>-3.07138797192313E-9</c:v>
                </c:pt>
                <c:pt idx="102">
                  <c:v>-3.0366868672337E-9</c:v>
                </c:pt>
                <c:pt idx="103">
                  <c:v>-3.03226417742034E-9</c:v>
                </c:pt>
                <c:pt idx="104">
                  <c:v>-2.84310913617209E-9</c:v>
                </c:pt>
                <c:pt idx="105">
                  <c:v>-2.81215030747858E-9</c:v>
                </c:pt>
                <c:pt idx="106">
                  <c:v>-2.73118106320324E-9</c:v>
                </c:pt>
                <c:pt idx="107">
                  <c:v>-2.69647995851381E-9</c:v>
                </c:pt>
                <c:pt idx="108">
                  <c:v>-2.69205726870046E-9</c:v>
                </c:pt>
                <c:pt idx="109">
                  <c:v>-2.5029022274522E-9</c:v>
                </c:pt>
                <c:pt idx="110">
                  <c:v>-2.47194339875869E-9</c:v>
                </c:pt>
                <c:pt idx="111">
                  <c:v>-2.39097415448336E-9</c:v>
                </c:pt>
                <c:pt idx="112">
                  <c:v>-2.35627304979393E-9</c:v>
                </c:pt>
                <c:pt idx="113">
                  <c:v>-2.35185035998057E-9</c:v>
                </c:pt>
                <c:pt idx="114">
                  <c:v>-2.16269531873231E-9</c:v>
                </c:pt>
                <c:pt idx="115">
                  <c:v>-2.1317364900388E-9</c:v>
                </c:pt>
                <c:pt idx="116">
                  <c:v>-2.05076724576347E-9</c:v>
                </c:pt>
                <c:pt idx="117">
                  <c:v>-2.01606614107404E-9</c:v>
                </c:pt>
                <c:pt idx="118">
                  <c:v>-2.01164345126068E-9</c:v>
                </c:pt>
                <c:pt idx="119">
                  <c:v>-1.82248841001243E-9</c:v>
                </c:pt>
                <c:pt idx="120">
                  <c:v>-1.79152958131892E-9</c:v>
                </c:pt>
                <c:pt idx="121">
                  <c:v>-1.71056033704359E-9</c:v>
                </c:pt>
                <c:pt idx="122">
                  <c:v>-1.67585923235416E-9</c:v>
                </c:pt>
                <c:pt idx="123">
                  <c:v>-1.6714365425408E-9</c:v>
                </c:pt>
                <c:pt idx="124">
                  <c:v>-1.48228150129254E-9</c:v>
                </c:pt>
                <c:pt idx="125">
                  <c:v>-1.45132267259903E-9</c:v>
                </c:pt>
                <c:pt idx="126">
                  <c:v>-1.3703534283237E-9</c:v>
                </c:pt>
                <c:pt idx="127">
                  <c:v>-1.33565232363427E-9</c:v>
                </c:pt>
                <c:pt idx="128">
                  <c:v>-1.33122963382091E-9</c:v>
                </c:pt>
                <c:pt idx="129">
                  <c:v>-1.14207459257266E-9</c:v>
                </c:pt>
                <c:pt idx="130">
                  <c:v>-1.11111576387915E-9</c:v>
                </c:pt>
                <c:pt idx="131">
                  <c:v>-1.03014651960381E-9</c:v>
                </c:pt>
                <c:pt idx="132">
                  <c:v>-9.95445414914385E-10</c:v>
                </c:pt>
                <c:pt idx="133">
                  <c:v>-9.91022725101027E-10</c:v>
                </c:pt>
                <c:pt idx="134">
                  <c:v>-8.01867683852771E-10</c:v>
                </c:pt>
                <c:pt idx="135">
                  <c:v>-7.70908855159261E-10</c:v>
                </c:pt>
                <c:pt idx="136">
                  <c:v>-6.89939610883928E-10</c:v>
                </c:pt>
                <c:pt idx="137">
                  <c:v>-6.552385061945E-10</c:v>
                </c:pt>
                <c:pt idx="138">
                  <c:v>-6.50815816381141E-10</c:v>
                </c:pt>
                <c:pt idx="139">
                  <c:v>-4.61660775132884E-10</c:v>
                </c:pt>
                <c:pt idx="140">
                  <c:v>-4.30701946439375E-10</c:v>
                </c:pt>
                <c:pt idx="141">
                  <c:v>-3.49732702164042E-10</c:v>
                </c:pt>
                <c:pt idx="142">
                  <c:v>-3.15031597474614E-10</c:v>
                </c:pt>
                <c:pt idx="143">
                  <c:v>-3.10608907661255E-10</c:v>
                </c:pt>
                <c:pt idx="144">
                  <c:v>-1.21453866412998E-10</c:v>
                </c:pt>
                <c:pt idx="145">
                  <c:v>-9.04950377194887E-11</c:v>
                </c:pt>
                <c:pt idx="146">
                  <c:v>-9.52579344415464E-12</c:v>
                </c:pt>
                <c:pt idx="147">
                  <c:v>2.51753112452738E-11</c:v>
                </c:pt>
                <c:pt idx="148">
                  <c:v>2.95980010586304E-11</c:v>
                </c:pt>
                <c:pt idx="149">
                  <c:v>2.18753042306887E-10</c:v>
                </c:pt>
                <c:pt idx="150">
                  <c:v>2.49711871000398E-10</c:v>
                </c:pt>
                <c:pt idx="151">
                  <c:v>3.3068111527573E-10</c:v>
                </c:pt>
                <c:pt idx="152">
                  <c:v>3.65382219965159E-10</c:v>
                </c:pt>
                <c:pt idx="153">
                  <c:v>3.69804909778518E-10</c:v>
                </c:pt>
                <c:pt idx="154">
                  <c:v>5.58959951026774E-10</c:v>
                </c:pt>
                <c:pt idx="155">
                  <c:v>5.89918779720283E-10</c:v>
                </c:pt>
                <c:pt idx="156">
                  <c:v>6.70888023995615E-10</c:v>
                </c:pt>
                <c:pt idx="157">
                  <c:v>7.05589128685044E-10</c:v>
                </c:pt>
                <c:pt idx="158">
                  <c:v>7.10011818498403E-10</c:v>
                </c:pt>
                <c:pt idx="159">
                  <c:v>8.9916685974666E-10</c:v>
                </c:pt>
                <c:pt idx="160">
                  <c:v>9.3012568844017E-10</c:v>
                </c:pt>
                <c:pt idx="161">
                  <c:v>1.0110949327155E-9</c:v>
                </c:pt>
                <c:pt idx="162">
                  <c:v>1.04579603740493E-9</c:v>
                </c:pt>
                <c:pt idx="163">
                  <c:v>1.05021872721829E-9</c:v>
                </c:pt>
                <c:pt idx="164">
                  <c:v>1.23937376846655E-9</c:v>
                </c:pt>
                <c:pt idx="165">
                  <c:v>1.27033259716005E-9</c:v>
                </c:pt>
                <c:pt idx="166">
                  <c:v>1.35130184143539E-9</c:v>
                </c:pt>
                <c:pt idx="167">
                  <c:v>1.38600294612482E-9</c:v>
                </c:pt>
                <c:pt idx="168">
                  <c:v>1.39042563593817E-9</c:v>
                </c:pt>
                <c:pt idx="169">
                  <c:v>1.57958067718643E-9</c:v>
                </c:pt>
                <c:pt idx="170">
                  <c:v>1.61053950587994E-9</c:v>
                </c:pt>
                <c:pt idx="171">
                  <c:v>1.69150875015527E-9</c:v>
                </c:pt>
                <c:pt idx="172">
                  <c:v>1.7262098548447E-9</c:v>
                </c:pt>
                <c:pt idx="173">
                  <c:v>1.73063254465806E-9</c:v>
                </c:pt>
                <c:pt idx="174">
                  <c:v>1.91978758590632E-9</c:v>
                </c:pt>
                <c:pt idx="175">
                  <c:v>1.95074641459983E-9</c:v>
                </c:pt>
                <c:pt idx="176">
                  <c:v>2.03171565887516E-9</c:v>
                </c:pt>
                <c:pt idx="177">
                  <c:v>2.06641676356459E-9</c:v>
                </c:pt>
                <c:pt idx="178">
                  <c:v>2.07083945337795E-9</c:v>
                </c:pt>
                <c:pt idx="179">
                  <c:v>2.2599944946262E-9</c:v>
                </c:pt>
                <c:pt idx="180">
                  <c:v>2.29095332331971E-9</c:v>
                </c:pt>
                <c:pt idx="181">
                  <c:v>2.37192256759504E-9</c:v>
                </c:pt>
                <c:pt idx="182">
                  <c:v>2.40662367228447E-9</c:v>
                </c:pt>
                <c:pt idx="183">
                  <c:v>2.41104636209783E-9</c:v>
                </c:pt>
                <c:pt idx="184">
                  <c:v>2.60020140334609E-9</c:v>
                </c:pt>
                <c:pt idx="185">
                  <c:v>2.6311602320396E-9</c:v>
                </c:pt>
                <c:pt idx="186">
                  <c:v>2.71212947631493E-9</c:v>
                </c:pt>
                <c:pt idx="187">
                  <c:v>2.74683058100436E-9</c:v>
                </c:pt>
                <c:pt idx="188">
                  <c:v>2.75125327081772E-9</c:v>
                </c:pt>
                <c:pt idx="189">
                  <c:v>2.94040831206598E-9</c:v>
                </c:pt>
                <c:pt idx="190">
                  <c:v>2.97136714075948E-9</c:v>
                </c:pt>
                <c:pt idx="191">
                  <c:v>3.05233638503482E-9</c:v>
                </c:pt>
                <c:pt idx="192">
                  <c:v>3.08703748972425E-9</c:v>
                </c:pt>
                <c:pt idx="193">
                  <c:v>3.0914601795376E-9</c:v>
                </c:pt>
                <c:pt idx="194">
                  <c:v>3.28061522078586E-9</c:v>
                </c:pt>
                <c:pt idx="195">
                  <c:v>3.31157404947937E-9</c:v>
                </c:pt>
                <c:pt idx="196">
                  <c:v>3.3925432937547E-9</c:v>
                </c:pt>
                <c:pt idx="197">
                  <c:v>3.42724439844413E-9</c:v>
                </c:pt>
                <c:pt idx="198">
                  <c:v>3.43166708825749E-9</c:v>
                </c:pt>
                <c:pt idx="199">
                  <c:v>3.62082212950575E-9</c:v>
                </c:pt>
                <c:pt idx="200">
                  <c:v>3.65178095819926E-9</c:v>
                </c:pt>
                <c:pt idx="201">
                  <c:v>3.73275020247459E-9</c:v>
                </c:pt>
                <c:pt idx="202">
                  <c:v>3.76745130716402E-9</c:v>
                </c:pt>
                <c:pt idx="203">
                  <c:v>3.77187399697738E-9</c:v>
                </c:pt>
                <c:pt idx="204">
                  <c:v>3.96102903822563E-9</c:v>
                </c:pt>
                <c:pt idx="205">
                  <c:v>3.99198786691914E-9</c:v>
                </c:pt>
                <c:pt idx="206">
                  <c:v>4.07295711119447E-9</c:v>
                </c:pt>
                <c:pt idx="207">
                  <c:v>4.1076582158839E-9</c:v>
                </c:pt>
                <c:pt idx="208">
                  <c:v>4.11208090569726E-9</c:v>
                </c:pt>
                <c:pt idx="209">
                  <c:v>4.30123594694552E-9</c:v>
                </c:pt>
                <c:pt idx="210">
                  <c:v>4.33219477563903E-9</c:v>
                </c:pt>
                <c:pt idx="211">
                  <c:v>4.41316401991436E-9</c:v>
                </c:pt>
                <c:pt idx="212">
                  <c:v>4.44786512460379E-9</c:v>
                </c:pt>
                <c:pt idx="213">
                  <c:v>4.45228781441715E-9</c:v>
                </c:pt>
                <c:pt idx="214">
                  <c:v>4.6414428556654E-9</c:v>
                </c:pt>
                <c:pt idx="215">
                  <c:v>4.67240168435891E-9</c:v>
                </c:pt>
                <c:pt idx="216">
                  <c:v>4.75337092863425E-9</c:v>
                </c:pt>
                <c:pt idx="217">
                  <c:v>4.78807203332368E-9</c:v>
                </c:pt>
                <c:pt idx="218">
                  <c:v>4.79249472313703E-9</c:v>
                </c:pt>
                <c:pt idx="219">
                  <c:v>4.9816497643853E-9</c:v>
                </c:pt>
                <c:pt idx="220">
                  <c:v>5.0126085930788E-9</c:v>
                </c:pt>
                <c:pt idx="221">
                  <c:v>5.09357783735413E-9</c:v>
                </c:pt>
                <c:pt idx="222">
                  <c:v>5.12827894204356E-9</c:v>
                </c:pt>
                <c:pt idx="223">
                  <c:v>5.13270163185692E-9</c:v>
                </c:pt>
                <c:pt idx="224">
                  <c:v>5.32185667310518E-9</c:v>
                </c:pt>
                <c:pt idx="225">
                  <c:v>5.35281550179868E-9</c:v>
                </c:pt>
                <c:pt idx="226">
                  <c:v>5.43378474607402E-9</c:v>
                </c:pt>
                <c:pt idx="227">
                  <c:v>5.46848585076345E-9</c:v>
                </c:pt>
                <c:pt idx="228">
                  <c:v>5.47290854057681E-9</c:v>
                </c:pt>
                <c:pt idx="229">
                  <c:v>5.66206358182506E-9</c:v>
                </c:pt>
                <c:pt idx="230">
                  <c:v>5.69302241051857E-9</c:v>
                </c:pt>
                <c:pt idx="231">
                  <c:v>5.77399165479391E-9</c:v>
                </c:pt>
                <c:pt idx="232">
                  <c:v>5.80869275948334E-9</c:v>
                </c:pt>
                <c:pt idx="233">
                  <c:v>5.81311544929669E-9</c:v>
                </c:pt>
                <c:pt idx="234">
                  <c:v>6.00227049054495E-9</c:v>
                </c:pt>
                <c:pt idx="235">
                  <c:v>6.03322931923846E-9</c:v>
                </c:pt>
                <c:pt idx="236">
                  <c:v>6.11419856351379E-9</c:v>
                </c:pt>
                <c:pt idx="237">
                  <c:v>6.14889966820322E-9</c:v>
                </c:pt>
                <c:pt idx="238">
                  <c:v>6.15332235801658E-9</c:v>
                </c:pt>
                <c:pt idx="239">
                  <c:v>6.34247739926484E-9</c:v>
                </c:pt>
                <c:pt idx="240">
                  <c:v>6.37343622795834E-9</c:v>
                </c:pt>
                <c:pt idx="241">
                  <c:v>6.45440547223368E-9</c:v>
                </c:pt>
                <c:pt idx="242">
                  <c:v>6.4891065769231E-9</c:v>
                </c:pt>
                <c:pt idx="243">
                  <c:v>6.49352926673646E-9</c:v>
                </c:pt>
                <c:pt idx="244">
                  <c:v>6.68268430798472E-9</c:v>
                </c:pt>
                <c:pt idx="245">
                  <c:v>6.71364313667823E-9</c:v>
                </c:pt>
                <c:pt idx="246">
                  <c:v>6.79461238095356E-9</c:v>
                </c:pt>
                <c:pt idx="247">
                  <c:v>6.82931348564299E-9</c:v>
                </c:pt>
                <c:pt idx="248">
                  <c:v>6.83373617545635E-9</c:v>
                </c:pt>
                <c:pt idx="249">
                  <c:v>7.02289121670461E-9</c:v>
                </c:pt>
                <c:pt idx="250">
                  <c:v>7.05385004539812E-9</c:v>
                </c:pt>
                <c:pt idx="251">
                  <c:v>7.13481928967345E-9</c:v>
                </c:pt>
                <c:pt idx="252">
                  <c:v>7.16952039436288E-9</c:v>
                </c:pt>
                <c:pt idx="253">
                  <c:v>7.17394308417624E-9</c:v>
                </c:pt>
                <c:pt idx="254">
                  <c:v>7.36309812542449E-9</c:v>
                </c:pt>
                <c:pt idx="255">
                  <c:v>7.394056954118E-9</c:v>
                </c:pt>
                <c:pt idx="256">
                  <c:v>7.47502619839334E-9</c:v>
                </c:pt>
                <c:pt idx="257">
                  <c:v>7.50972730308277E-9</c:v>
                </c:pt>
                <c:pt idx="258">
                  <c:v>7.51414999289612E-9</c:v>
                </c:pt>
                <c:pt idx="259">
                  <c:v>7.70330503414438E-9</c:v>
                </c:pt>
                <c:pt idx="260">
                  <c:v>7.73426386283789E-9</c:v>
                </c:pt>
                <c:pt idx="261">
                  <c:v>7.81523310711322E-9</c:v>
                </c:pt>
                <c:pt idx="262">
                  <c:v>7.84993421180265E-9</c:v>
                </c:pt>
                <c:pt idx="263">
                  <c:v>7.85435690161601E-9</c:v>
                </c:pt>
                <c:pt idx="264">
                  <c:v>8.04351194286427E-9</c:v>
                </c:pt>
                <c:pt idx="265">
                  <c:v>8.07447077155777E-9</c:v>
                </c:pt>
                <c:pt idx="266">
                  <c:v>8.15544001583311E-9</c:v>
                </c:pt>
                <c:pt idx="267">
                  <c:v>8.19014112052253E-9</c:v>
                </c:pt>
                <c:pt idx="268">
                  <c:v>8.19456381033589E-9</c:v>
                </c:pt>
                <c:pt idx="269">
                  <c:v>8.38371885158415E-9</c:v>
                </c:pt>
                <c:pt idx="270">
                  <c:v>8.41467768027766E-9</c:v>
                </c:pt>
                <c:pt idx="271">
                  <c:v>8.49564692455299E-9</c:v>
                </c:pt>
                <c:pt idx="272">
                  <c:v>8.53034802924242E-9</c:v>
                </c:pt>
                <c:pt idx="273">
                  <c:v>8.53477071905578E-9</c:v>
                </c:pt>
                <c:pt idx="274">
                  <c:v>8.72392576030403E-9</c:v>
                </c:pt>
                <c:pt idx="275">
                  <c:v>8.75488458899755E-9</c:v>
                </c:pt>
                <c:pt idx="276">
                  <c:v>8.83585383327288E-9</c:v>
                </c:pt>
                <c:pt idx="277">
                  <c:v>8.87055493796232E-9</c:v>
                </c:pt>
                <c:pt idx="278">
                  <c:v>8.87497762777567E-9</c:v>
                </c:pt>
                <c:pt idx="279">
                  <c:v>9.06413266902392E-9</c:v>
                </c:pt>
                <c:pt idx="280">
                  <c:v>9.09509149771743E-9</c:v>
                </c:pt>
                <c:pt idx="281">
                  <c:v>9.17606074199276E-9</c:v>
                </c:pt>
                <c:pt idx="282">
                  <c:v>9.21076184668219E-9</c:v>
                </c:pt>
                <c:pt idx="283">
                  <c:v>9.21518453649555E-9</c:v>
                </c:pt>
                <c:pt idx="284">
                  <c:v>9.40433957774381E-9</c:v>
                </c:pt>
                <c:pt idx="285">
                  <c:v>9.43529840643732E-9</c:v>
                </c:pt>
                <c:pt idx="286">
                  <c:v>9.51626765071265E-9</c:v>
                </c:pt>
                <c:pt idx="287">
                  <c:v>9.55096875540208E-9</c:v>
                </c:pt>
                <c:pt idx="288">
                  <c:v>9.55539144521544E-9</c:v>
                </c:pt>
                <c:pt idx="289">
                  <c:v>9.74454648646369E-9</c:v>
                </c:pt>
                <c:pt idx="290">
                  <c:v>9.77550531515721E-9</c:v>
                </c:pt>
                <c:pt idx="291">
                  <c:v>9.85647455943255E-9</c:v>
                </c:pt>
                <c:pt idx="292">
                  <c:v>9.89117566412196E-9</c:v>
                </c:pt>
                <c:pt idx="293">
                  <c:v>9.89559835393532E-9</c:v>
                </c:pt>
                <c:pt idx="294">
                  <c:v>1.00847533951836E-8</c:v>
                </c:pt>
                <c:pt idx="295">
                  <c:v>1.01157122238771E-8</c:v>
                </c:pt>
                <c:pt idx="296">
                  <c:v>1.01966814681524E-8</c:v>
                </c:pt>
                <c:pt idx="297">
                  <c:v>1.02313825728418E-8</c:v>
                </c:pt>
                <c:pt idx="298">
                  <c:v>1.02358052626552E-8</c:v>
                </c:pt>
                <c:pt idx="299">
                  <c:v>1.04249603039035E-8</c:v>
                </c:pt>
                <c:pt idx="300">
                  <c:v>1.0455919132597E-8</c:v>
                </c:pt>
                <c:pt idx="301">
                  <c:v>1.05368883768723E-8</c:v>
                </c:pt>
                <c:pt idx="302">
                  <c:v>1.05715894815617E-8</c:v>
                </c:pt>
                <c:pt idx="303">
                  <c:v>1.05760121713751E-8</c:v>
                </c:pt>
                <c:pt idx="304">
                  <c:v>1.07651672126234E-8</c:v>
                </c:pt>
                <c:pt idx="305">
                  <c:v>1.07961260413169E-8</c:v>
                </c:pt>
                <c:pt idx="306">
                  <c:v>1.08770952855922E-8</c:v>
                </c:pt>
                <c:pt idx="307">
                  <c:v>1.09117963902816E-8</c:v>
                </c:pt>
                <c:pt idx="308">
                  <c:v>1.0916219080095E-8</c:v>
                </c:pt>
                <c:pt idx="309">
                  <c:v>1.11053741213432E-8</c:v>
                </c:pt>
                <c:pt idx="310">
                  <c:v>1.11363329500367E-8</c:v>
                </c:pt>
                <c:pt idx="311">
                  <c:v>1.12173021943121E-8</c:v>
                </c:pt>
                <c:pt idx="312">
                  <c:v>1.12520032990015E-8</c:v>
                </c:pt>
                <c:pt idx="313">
                  <c:v>1.12564259888149E-8</c:v>
                </c:pt>
                <c:pt idx="314">
                  <c:v>1.14455810300631E-8</c:v>
                </c:pt>
                <c:pt idx="315">
                  <c:v>1.14765398587566E-8</c:v>
                </c:pt>
                <c:pt idx="316">
                  <c:v>1.1557509103032E-8</c:v>
                </c:pt>
                <c:pt idx="317">
                  <c:v>1.15922102077214E-8</c:v>
                </c:pt>
                <c:pt idx="318">
                  <c:v>1.15966328975348E-8</c:v>
                </c:pt>
                <c:pt idx="319">
                  <c:v>1.1785787938783E-8</c:v>
                </c:pt>
                <c:pt idx="320">
                  <c:v>1.18167467674765E-8</c:v>
                </c:pt>
                <c:pt idx="321">
                  <c:v>1.18977160117519E-8</c:v>
                </c:pt>
                <c:pt idx="322">
                  <c:v>1.19324171164413E-8</c:v>
                </c:pt>
                <c:pt idx="323">
                  <c:v>1.19368398062546E-8</c:v>
                </c:pt>
                <c:pt idx="324">
                  <c:v>1.21259948475029E-8</c:v>
                </c:pt>
                <c:pt idx="325">
                  <c:v>1.21569536761964E-8</c:v>
                </c:pt>
                <c:pt idx="326">
                  <c:v>1.22379229204717E-8</c:v>
                </c:pt>
                <c:pt idx="327">
                  <c:v>1.22726240251612E-8</c:v>
                </c:pt>
                <c:pt idx="328">
                  <c:v>1.22770467149745E-8</c:v>
                </c:pt>
                <c:pt idx="329">
                  <c:v>1.24662017562228E-8</c:v>
                </c:pt>
                <c:pt idx="330">
                  <c:v>1.24971605849163E-8</c:v>
                </c:pt>
                <c:pt idx="331">
                  <c:v>1.25781298291916E-8</c:v>
                </c:pt>
                <c:pt idx="332">
                  <c:v>1.26128309338811E-8</c:v>
                </c:pt>
                <c:pt idx="333">
                  <c:v>1.26172536236944E-8</c:v>
                </c:pt>
                <c:pt idx="334">
                  <c:v>1.28064086649427E-8</c:v>
                </c:pt>
                <c:pt idx="335">
                  <c:v>1.28373674936362E-8</c:v>
                </c:pt>
                <c:pt idx="336">
                  <c:v>1.29183367379115E-8</c:v>
                </c:pt>
                <c:pt idx="337">
                  <c:v>1.29530378426009E-8</c:v>
                </c:pt>
                <c:pt idx="338">
                  <c:v>1.29574605324143E-8</c:v>
                </c:pt>
                <c:pt idx="339">
                  <c:v>1.31466155736626E-8</c:v>
                </c:pt>
                <c:pt idx="340">
                  <c:v>1.31775744023561E-8</c:v>
                </c:pt>
                <c:pt idx="341">
                  <c:v>1.32585436466314E-8</c:v>
                </c:pt>
                <c:pt idx="342">
                  <c:v>1.32932447513208E-8</c:v>
                </c:pt>
                <c:pt idx="343">
                  <c:v>1.32976674411342E-8</c:v>
                </c:pt>
                <c:pt idx="344">
                  <c:v>1.34868224823824E-8</c:v>
                </c:pt>
                <c:pt idx="345">
                  <c:v>1.3517781311076E-8</c:v>
                </c:pt>
                <c:pt idx="346">
                  <c:v>1.35987505553513E-8</c:v>
                </c:pt>
                <c:pt idx="347">
                  <c:v>1.36334516600407E-8</c:v>
                </c:pt>
                <c:pt idx="348">
                  <c:v>1.36378743498541E-8</c:v>
                </c:pt>
                <c:pt idx="349">
                  <c:v>1.38270293911023E-8</c:v>
                </c:pt>
                <c:pt idx="350">
                  <c:v>1.38579882197958E-8</c:v>
                </c:pt>
                <c:pt idx="351">
                  <c:v>1.39389574640712E-8</c:v>
                </c:pt>
                <c:pt idx="352">
                  <c:v>1.39389574640712E-8</c:v>
                </c:pt>
                <c:pt idx="353">
                  <c:v>1.39736585687606E-8</c:v>
                </c:pt>
                <c:pt idx="354">
                  <c:v>1.41672362998222E-8</c:v>
                </c:pt>
                <c:pt idx="355">
                  <c:v>1.41981951285157E-8</c:v>
                </c:pt>
                <c:pt idx="356">
                  <c:v>1.42791643727911E-8</c:v>
                </c:pt>
                <c:pt idx="357">
                  <c:v>1.43138654774805E-8</c:v>
                </c:pt>
                <c:pt idx="358">
                  <c:v>1.45074432085421E-8</c:v>
                </c:pt>
                <c:pt idx="359">
                  <c:v>1.45384020372356E-8</c:v>
                </c:pt>
                <c:pt idx="360">
                  <c:v>1.46540723862004E-8</c:v>
                </c:pt>
                <c:pt idx="361">
                  <c:v>1.4847650117262E-8</c:v>
                </c:pt>
                <c:pt idx="362">
                  <c:v>1.48786089459555E-8</c:v>
                </c:pt>
                <c:pt idx="363">
                  <c:v>1.51878570259819E-8</c:v>
                </c:pt>
                <c:pt idx="364">
                  <c:v>1.55280639347018E-8</c:v>
                </c:pt>
              </c:numCache>
            </c:numRef>
          </c:xVal>
          <c:yVal>
            <c:numRef>
              <c:f>'Al effect 650C'!$O$3:$O$367</c:f>
              <c:numCache>
                <c:formatCode>General</c:formatCode>
                <c:ptCount val="3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0.0001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0.0002</c:v>
                </c:pt>
                <c:pt idx="94">
                  <c:v>0.0</c:v>
                </c:pt>
                <c:pt idx="95">
                  <c:v>9.999E-5</c:v>
                </c:pt>
                <c:pt idx="96">
                  <c:v>0.0</c:v>
                </c:pt>
                <c:pt idx="97">
                  <c:v>0.00019998</c:v>
                </c:pt>
                <c:pt idx="98">
                  <c:v>0.0001</c:v>
                </c:pt>
                <c:pt idx="99">
                  <c:v>0.0</c:v>
                </c:pt>
                <c:pt idx="100">
                  <c:v>0.0002</c:v>
                </c:pt>
                <c:pt idx="101">
                  <c:v>0.0003</c:v>
                </c:pt>
                <c:pt idx="102">
                  <c:v>0.0015</c:v>
                </c:pt>
                <c:pt idx="103">
                  <c:v>0.00050005</c:v>
                </c:pt>
                <c:pt idx="104">
                  <c:v>0.0001</c:v>
                </c:pt>
                <c:pt idx="105">
                  <c:v>0.00069993</c:v>
                </c:pt>
                <c:pt idx="106">
                  <c:v>0.00080008</c:v>
                </c:pt>
                <c:pt idx="107">
                  <c:v>0.0018</c:v>
                </c:pt>
                <c:pt idx="108">
                  <c:v>0.0004</c:v>
                </c:pt>
                <c:pt idx="109">
                  <c:v>0.0009</c:v>
                </c:pt>
                <c:pt idx="110">
                  <c:v>0.0009</c:v>
                </c:pt>
                <c:pt idx="111">
                  <c:v>0.0011</c:v>
                </c:pt>
                <c:pt idx="112">
                  <c:v>0.00070007</c:v>
                </c:pt>
                <c:pt idx="113">
                  <c:v>0.0019</c:v>
                </c:pt>
                <c:pt idx="114">
                  <c:v>0.0020002</c:v>
                </c:pt>
                <c:pt idx="115">
                  <c:v>0.0015</c:v>
                </c:pt>
                <c:pt idx="116">
                  <c:v>0.0019</c:v>
                </c:pt>
                <c:pt idx="117">
                  <c:v>0.00320032</c:v>
                </c:pt>
                <c:pt idx="118">
                  <c:v>0.00280028</c:v>
                </c:pt>
                <c:pt idx="119">
                  <c:v>0.003</c:v>
                </c:pt>
                <c:pt idx="120">
                  <c:v>0.0024</c:v>
                </c:pt>
                <c:pt idx="121">
                  <c:v>0.0031</c:v>
                </c:pt>
                <c:pt idx="122">
                  <c:v>0.0034</c:v>
                </c:pt>
                <c:pt idx="123">
                  <c:v>0.0038</c:v>
                </c:pt>
                <c:pt idx="124">
                  <c:v>0.0049</c:v>
                </c:pt>
                <c:pt idx="125">
                  <c:v>0.0047</c:v>
                </c:pt>
                <c:pt idx="126">
                  <c:v>0.0043</c:v>
                </c:pt>
                <c:pt idx="127">
                  <c:v>0.0059</c:v>
                </c:pt>
                <c:pt idx="128">
                  <c:v>0.0061</c:v>
                </c:pt>
                <c:pt idx="129">
                  <c:v>0.0057</c:v>
                </c:pt>
                <c:pt idx="130">
                  <c:v>0.0061</c:v>
                </c:pt>
                <c:pt idx="131">
                  <c:v>0.0058</c:v>
                </c:pt>
                <c:pt idx="132">
                  <c:v>0.00610061</c:v>
                </c:pt>
                <c:pt idx="133">
                  <c:v>0.007</c:v>
                </c:pt>
                <c:pt idx="134">
                  <c:v>0.00760076</c:v>
                </c:pt>
                <c:pt idx="135">
                  <c:v>0.0071</c:v>
                </c:pt>
                <c:pt idx="136">
                  <c:v>0.00729927</c:v>
                </c:pt>
                <c:pt idx="137">
                  <c:v>0.0075</c:v>
                </c:pt>
                <c:pt idx="138">
                  <c:v>0.00889911</c:v>
                </c:pt>
                <c:pt idx="139">
                  <c:v>0.00949905</c:v>
                </c:pt>
                <c:pt idx="140">
                  <c:v>0.0092</c:v>
                </c:pt>
                <c:pt idx="141">
                  <c:v>0.0083</c:v>
                </c:pt>
                <c:pt idx="142">
                  <c:v>0.0092</c:v>
                </c:pt>
                <c:pt idx="143">
                  <c:v>0.0099</c:v>
                </c:pt>
                <c:pt idx="144">
                  <c:v>0.0098</c:v>
                </c:pt>
                <c:pt idx="145">
                  <c:v>0.0108</c:v>
                </c:pt>
                <c:pt idx="146">
                  <c:v>0.0111</c:v>
                </c:pt>
                <c:pt idx="147">
                  <c:v>0.0107</c:v>
                </c:pt>
                <c:pt idx="148">
                  <c:v>0.01120112</c:v>
                </c:pt>
                <c:pt idx="149">
                  <c:v>0.0115</c:v>
                </c:pt>
                <c:pt idx="150">
                  <c:v>0.01070107</c:v>
                </c:pt>
                <c:pt idx="151">
                  <c:v>0.01070107</c:v>
                </c:pt>
                <c:pt idx="152">
                  <c:v>0.011</c:v>
                </c:pt>
                <c:pt idx="153">
                  <c:v>0.012</c:v>
                </c:pt>
                <c:pt idx="154">
                  <c:v>0.011</c:v>
                </c:pt>
                <c:pt idx="155">
                  <c:v>0.0112</c:v>
                </c:pt>
                <c:pt idx="156">
                  <c:v>0.0124</c:v>
                </c:pt>
                <c:pt idx="157">
                  <c:v>0.0118</c:v>
                </c:pt>
                <c:pt idx="158">
                  <c:v>0.0121</c:v>
                </c:pt>
                <c:pt idx="159">
                  <c:v>0.0126</c:v>
                </c:pt>
                <c:pt idx="160">
                  <c:v>0.0128</c:v>
                </c:pt>
                <c:pt idx="161">
                  <c:v>0.0122</c:v>
                </c:pt>
                <c:pt idx="162">
                  <c:v>0.0129</c:v>
                </c:pt>
                <c:pt idx="163">
                  <c:v>0.013</c:v>
                </c:pt>
                <c:pt idx="164">
                  <c:v>0.0131</c:v>
                </c:pt>
                <c:pt idx="165">
                  <c:v>0.0128</c:v>
                </c:pt>
                <c:pt idx="166">
                  <c:v>0.0117</c:v>
                </c:pt>
                <c:pt idx="167">
                  <c:v>0.0128</c:v>
                </c:pt>
                <c:pt idx="168">
                  <c:v>0.01350135</c:v>
                </c:pt>
                <c:pt idx="169">
                  <c:v>0.0127</c:v>
                </c:pt>
                <c:pt idx="170">
                  <c:v>0.0134</c:v>
                </c:pt>
                <c:pt idx="171">
                  <c:v>0.0131</c:v>
                </c:pt>
                <c:pt idx="172">
                  <c:v>0.0135</c:v>
                </c:pt>
                <c:pt idx="173">
                  <c:v>0.0135</c:v>
                </c:pt>
                <c:pt idx="174">
                  <c:v>0.0136</c:v>
                </c:pt>
                <c:pt idx="175">
                  <c:v>0.01359864</c:v>
                </c:pt>
                <c:pt idx="176">
                  <c:v>0.0139</c:v>
                </c:pt>
                <c:pt idx="177">
                  <c:v>0.01329867</c:v>
                </c:pt>
                <c:pt idx="178">
                  <c:v>0.0141</c:v>
                </c:pt>
                <c:pt idx="179">
                  <c:v>0.0139</c:v>
                </c:pt>
                <c:pt idx="180">
                  <c:v>0.0138</c:v>
                </c:pt>
                <c:pt idx="181">
                  <c:v>0.0143</c:v>
                </c:pt>
                <c:pt idx="182">
                  <c:v>0.0142</c:v>
                </c:pt>
                <c:pt idx="183">
                  <c:v>0.0143</c:v>
                </c:pt>
                <c:pt idx="184">
                  <c:v>0.01480148</c:v>
                </c:pt>
                <c:pt idx="185">
                  <c:v>0.01450145</c:v>
                </c:pt>
                <c:pt idx="186">
                  <c:v>0.0144</c:v>
                </c:pt>
                <c:pt idx="187">
                  <c:v>0.0144</c:v>
                </c:pt>
                <c:pt idx="188">
                  <c:v>0.0139</c:v>
                </c:pt>
                <c:pt idx="189">
                  <c:v>0.0145</c:v>
                </c:pt>
                <c:pt idx="190">
                  <c:v>0.01520152</c:v>
                </c:pt>
                <c:pt idx="191">
                  <c:v>0.0142</c:v>
                </c:pt>
                <c:pt idx="192">
                  <c:v>0.0143</c:v>
                </c:pt>
                <c:pt idx="193">
                  <c:v>0.0149</c:v>
                </c:pt>
                <c:pt idx="194">
                  <c:v>0.0145</c:v>
                </c:pt>
                <c:pt idx="195">
                  <c:v>0.0146</c:v>
                </c:pt>
                <c:pt idx="196">
                  <c:v>0.01429857</c:v>
                </c:pt>
                <c:pt idx="197">
                  <c:v>0.0154</c:v>
                </c:pt>
                <c:pt idx="198">
                  <c:v>0.0144</c:v>
                </c:pt>
                <c:pt idx="199">
                  <c:v>0.0151</c:v>
                </c:pt>
                <c:pt idx="200">
                  <c:v>0.0153</c:v>
                </c:pt>
                <c:pt idx="201">
                  <c:v>0.0148</c:v>
                </c:pt>
                <c:pt idx="202">
                  <c:v>0.0149</c:v>
                </c:pt>
                <c:pt idx="203">
                  <c:v>0.0154</c:v>
                </c:pt>
                <c:pt idx="204">
                  <c:v>0.0148</c:v>
                </c:pt>
                <c:pt idx="205">
                  <c:v>0.0153</c:v>
                </c:pt>
                <c:pt idx="206">
                  <c:v>0.0158</c:v>
                </c:pt>
                <c:pt idx="207">
                  <c:v>0.0151</c:v>
                </c:pt>
                <c:pt idx="208">
                  <c:v>0.01550155</c:v>
                </c:pt>
                <c:pt idx="209">
                  <c:v>0.0156</c:v>
                </c:pt>
                <c:pt idx="210">
                  <c:v>0.0158</c:v>
                </c:pt>
                <c:pt idx="211">
                  <c:v>0.01589841</c:v>
                </c:pt>
                <c:pt idx="212">
                  <c:v>0.0168</c:v>
                </c:pt>
                <c:pt idx="213">
                  <c:v>0.01569843</c:v>
                </c:pt>
                <c:pt idx="214">
                  <c:v>0.0153</c:v>
                </c:pt>
                <c:pt idx="215">
                  <c:v>0.0156</c:v>
                </c:pt>
                <c:pt idx="216">
                  <c:v>0.0159984</c:v>
                </c:pt>
                <c:pt idx="217">
                  <c:v>0.0162</c:v>
                </c:pt>
                <c:pt idx="218">
                  <c:v>0.0163</c:v>
                </c:pt>
                <c:pt idx="219">
                  <c:v>0.0162</c:v>
                </c:pt>
                <c:pt idx="220">
                  <c:v>0.01520152</c:v>
                </c:pt>
                <c:pt idx="221">
                  <c:v>0.0156</c:v>
                </c:pt>
                <c:pt idx="222">
                  <c:v>0.0163</c:v>
                </c:pt>
                <c:pt idx="223">
                  <c:v>0.01629837</c:v>
                </c:pt>
                <c:pt idx="224">
                  <c:v>0.0158</c:v>
                </c:pt>
                <c:pt idx="225">
                  <c:v>0.0158</c:v>
                </c:pt>
                <c:pt idx="226">
                  <c:v>0.0162</c:v>
                </c:pt>
                <c:pt idx="227">
                  <c:v>0.0158</c:v>
                </c:pt>
                <c:pt idx="228">
                  <c:v>0.01609839</c:v>
                </c:pt>
                <c:pt idx="229">
                  <c:v>0.016</c:v>
                </c:pt>
                <c:pt idx="230">
                  <c:v>0.0171</c:v>
                </c:pt>
                <c:pt idx="231">
                  <c:v>0.0164</c:v>
                </c:pt>
                <c:pt idx="232">
                  <c:v>0.0154</c:v>
                </c:pt>
                <c:pt idx="233">
                  <c:v>0.0166</c:v>
                </c:pt>
                <c:pt idx="234">
                  <c:v>0.01659834</c:v>
                </c:pt>
                <c:pt idx="235">
                  <c:v>0.0169</c:v>
                </c:pt>
                <c:pt idx="236">
                  <c:v>0.0168</c:v>
                </c:pt>
                <c:pt idx="237">
                  <c:v>0.0171</c:v>
                </c:pt>
                <c:pt idx="238">
                  <c:v>0.0155</c:v>
                </c:pt>
                <c:pt idx="239">
                  <c:v>0.01649835</c:v>
                </c:pt>
                <c:pt idx="240">
                  <c:v>0.0162</c:v>
                </c:pt>
                <c:pt idx="241">
                  <c:v>0.0175</c:v>
                </c:pt>
                <c:pt idx="242">
                  <c:v>0.01609839</c:v>
                </c:pt>
                <c:pt idx="243">
                  <c:v>0.0162</c:v>
                </c:pt>
                <c:pt idx="244">
                  <c:v>0.0169</c:v>
                </c:pt>
                <c:pt idx="245">
                  <c:v>0.0169</c:v>
                </c:pt>
                <c:pt idx="246">
                  <c:v>0.0171</c:v>
                </c:pt>
                <c:pt idx="247">
                  <c:v>0.0169</c:v>
                </c:pt>
                <c:pt idx="248">
                  <c:v>0.0162</c:v>
                </c:pt>
                <c:pt idx="249">
                  <c:v>0.0175</c:v>
                </c:pt>
                <c:pt idx="250">
                  <c:v>0.0169</c:v>
                </c:pt>
                <c:pt idx="251">
                  <c:v>0.0173</c:v>
                </c:pt>
                <c:pt idx="252">
                  <c:v>0.0168</c:v>
                </c:pt>
                <c:pt idx="253">
                  <c:v>0.0172</c:v>
                </c:pt>
                <c:pt idx="254">
                  <c:v>0.0175</c:v>
                </c:pt>
                <c:pt idx="255">
                  <c:v>0.0171</c:v>
                </c:pt>
                <c:pt idx="256">
                  <c:v>0.0167</c:v>
                </c:pt>
                <c:pt idx="257">
                  <c:v>0.0176</c:v>
                </c:pt>
                <c:pt idx="258">
                  <c:v>0.0169</c:v>
                </c:pt>
                <c:pt idx="259">
                  <c:v>0.0172</c:v>
                </c:pt>
                <c:pt idx="260">
                  <c:v>0.0166</c:v>
                </c:pt>
                <c:pt idx="261">
                  <c:v>0.01630163</c:v>
                </c:pt>
                <c:pt idx="262">
                  <c:v>0.0180018</c:v>
                </c:pt>
                <c:pt idx="263">
                  <c:v>0.017</c:v>
                </c:pt>
                <c:pt idx="264">
                  <c:v>0.0172</c:v>
                </c:pt>
                <c:pt idx="265">
                  <c:v>0.0163</c:v>
                </c:pt>
                <c:pt idx="266">
                  <c:v>0.01720172</c:v>
                </c:pt>
                <c:pt idx="267">
                  <c:v>0.0171</c:v>
                </c:pt>
                <c:pt idx="268">
                  <c:v>0.01659834</c:v>
                </c:pt>
                <c:pt idx="269">
                  <c:v>0.01650165</c:v>
                </c:pt>
                <c:pt idx="270">
                  <c:v>0.0168</c:v>
                </c:pt>
                <c:pt idx="271">
                  <c:v>0.0173</c:v>
                </c:pt>
                <c:pt idx="272">
                  <c:v>0.0168</c:v>
                </c:pt>
                <c:pt idx="273">
                  <c:v>0.0178</c:v>
                </c:pt>
                <c:pt idx="274">
                  <c:v>0.01719828</c:v>
                </c:pt>
                <c:pt idx="275">
                  <c:v>0.0172</c:v>
                </c:pt>
                <c:pt idx="276">
                  <c:v>0.01759824</c:v>
                </c:pt>
                <c:pt idx="277">
                  <c:v>0.01760176</c:v>
                </c:pt>
                <c:pt idx="278">
                  <c:v>0.0175</c:v>
                </c:pt>
                <c:pt idx="279">
                  <c:v>0.0168</c:v>
                </c:pt>
                <c:pt idx="280">
                  <c:v>0.0173</c:v>
                </c:pt>
                <c:pt idx="281">
                  <c:v>0.01769823</c:v>
                </c:pt>
                <c:pt idx="282">
                  <c:v>0.0172</c:v>
                </c:pt>
                <c:pt idx="283">
                  <c:v>0.0178</c:v>
                </c:pt>
                <c:pt idx="284">
                  <c:v>0.0178</c:v>
                </c:pt>
                <c:pt idx="285">
                  <c:v>0.0166</c:v>
                </c:pt>
                <c:pt idx="286">
                  <c:v>0.0173</c:v>
                </c:pt>
                <c:pt idx="287">
                  <c:v>0.0183</c:v>
                </c:pt>
                <c:pt idx="288">
                  <c:v>0.0175</c:v>
                </c:pt>
                <c:pt idx="289">
                  <c:v>0.0172</c:v>
                </c:pt>
                <c:pt idx="290">
                  <c:v>0.0174</c:v>
                </c:pt>
                <c:pt idx="291">
                  <c:v>0.0175</c:v>
                </c:pt>
                <c:pt idx="292">
                  <c:v>0.0181</c:v>
                </c:pt>
                <c:pt idx="293">
                  <c:v>0.01750175</c:v>
                </c:pt>
                <c:pt idx="294">
                  <c:v>0.0179</c:v>
                </c:pt>
                <c:pt idx="295">
                  <c:v>0.0173</c:v>
                </c:pt>
                <c:pt idx="296">
                  <c:v>0.0174</c:v>
                </c:pt>
                <c:pt idx="297">
                  <c:v>0.0169</c:v>
                </c:pt>
                <c:pt idx="298">
                  <c:v>0.0175</c:v>
                </c:pt>
                <c:pt idx="299">
                  <c:v>0.0185</c:v>
                </c:pt>
                <c:pt idx="300">
                  <c:v>0.0173</c:v>
                </c:pt>
                <c:pt idx="301">
                  <c:v>0.0171</c:v>
                </c:pt>
                <c:pt idx="302">
                  <c:v>0.017</c:v>
                </c:pt>
                <c:pt idx="303">
                  <c:v>0.0179982</c:v>
                </c:pt>
                <c:pt idx="304">
                  <c:v>0.01839816</c:v>
                </c:pt>
                <c:pt idx="305">
                  <c:v>0.01769823</c:v>
                </c:pt>
                <c:pt idx="306">
                  <c:v>0.01780178</c:v>
                </c:pt>
                <c:pt idx="307">
                  <c:v>0.0174</c:v>
                </c:pt>
                <c:pt idx="308">
                  <c:v>0.017</c:v>
                </c:pt>
                <c:pt idx="309">
                  <c:v>0.0176</c:v>
                </c:pt>
                <c:pt idx="310">
                  <c:v>0.0174</c:v>
                </c:pt>
                <c:pt idx="311">
                  <c:v>0.0174</c:v>
                </c:pt>
                <c:pt idx="312">
                  <c:v>0.0181</c:v>
                </c:pt>
                <c:pt idx="313">
                  <c:v>0.01810181</c:v>
                </c:pt>
                <c:pt idx="314">
                  <c:v>0.0185</c:v>
                </c:pt>
                <c:pt idx="315">
                  <c:v>0.01760176</c:v>
                </c:pt>
                <c:pt idx="316">
                  <c:v>0.0177</c:v>
                </c:pt>
                <c:pt idx="317">
                  <c:v>0.0174</c:v>
                </c:pt>
                <c:pt idx="318">
                  <c:v>0.01770177</c:v>
                </c:pt>
                <c:pt idx="319">
                  <c:v>0.0175</c:v>
                </c:pt>
                <c:pt idx="320">
                  <c:v>0.018</c:v>
                </c:pt>
                <c:pt idx="321">
                  <c:v>0.0171</c:v>
                </c:pt>
                <c:pt idx="322">
                  <c:v>0.0176</c:v>
                </c:pt>
                <c:pt idx="323">
                  <c:v>0.01789821</c:v>
                </c:pt>
                <c:pt idx="324">
                  <c:v>0.0175</c:v>
                </c:pt>
                <c:pt idx="325">
                  <c:v>0.0167</c:v>
                </c:pt>
                <c:pt idx="326">
                  <c:v>0.0176</c:v>
                </c:pt>
                <c:pt idx="327">
                  <c:v>0.01769823</c:v>
                </c:pt>
                <c:pt idx="328">
                  <c:v>0.0183</c:v>
                </c:pt>
                <c:pt idx="329">
                  <c:v>0.0177</c:v>
                </c:pt>
                <c:pt idx="330">
                  <c:v>0.0171</c:v>
                </c:pt>
                <c:pt idx="331">
                  <c:v>0.01790179</c:v>
                </c:pt>
                <c:pt idx="332">
                  <c:v>0.0182</c:v>
                </c:pt>
                <c:pt idx="333">
                  <c:v>0.01889811</c:v>
                </c:pt>
                <c:pt idx="334">
                  <c:v>0.01689831</c:v>
                </c:pt>
                <c:pt idx="335">
                  <c:v>0.01749825</c:v>
                </c:pt>
                <c:pt idx="336">
                  <c:v>0.0183</c:v>
                </c:pt>
                <c:pt idx="337">
                  <c:v>0.017</c:v>
                </c:pt>
                <c:pt idx="338">
                  <c:v>0.01819818</c:v>
                </c:pt>
                <c:pt idx="339">
                  <c:v>0.0172</c:v>
                </c:pt>
                <c:pt idx="340">
                  <c:v>0.0174</c:v>
                </c:pt>
                <c:pt idx="341">
                  <c:v>0.0183</c:v>
                </c:pt>
                <c:pt idx="342">
                  <c:v>0.0176</c:v>
                </c:pt>
                <c:pt idx="343">
                  <c:v>0.01790179</c:v>
                </c:pt>
                <c:pt idx="344">
                  <c:v>0.01790179</c:v>
                </c:pt>
                <c:pt idx="345">
                  <c:v>0.017</c:v>
                </c:pt>
                <c:pt idx="346">
                  <c:v>0.01720172</c:v>
                </c:pt>
                <c:pt idx="347">
                  <c:v>0.0174</c:v>
                </c:pt>
                <c:pt idx="348">
                  <c:v>0.0181</c:v>
                </c:pt>
                <c:pt idx="349">
                  <c:v>0.0181</c:v>
                </c:pt>
                <c:pt idx="350">
                  <c:v>0.0175</c:v>
                </c:pt>
                <c:pt idx="351">
                  <c:v>0.017</c:v>
                </c:pt>
                <c:pt idx="352">
                  <c:v>0.017</c:v>
                </c:pt>
                <c:pt idx="353">
                  <c:v>0.01759824</c:v>
                </c:pt>
                <c:pt idx="354">
                  <c:v>0.01770177</c:v>
                </c:pt>
                <c:pt idx="355">
                  <c:v>0.0186</c:v>
                </c:pt>
                <c:pt idx="356">
                  <c:v>0.017</c:v>
                </c:pt>
                <c:pt idx="357">
                  <c:v>0.0179</c:v>
                </c:pt>
                <c:pt idx="358">
                  <c:v>0.0171</c:v>
                </c:pt>
                <c:pt idx="359">
                  <c:v>0.0175</c:v>
                </c:pt>
                <c:pt idx="360">
                  <c:v>0.0172</c:v>
                </c:pt>
                <c:pt idx="361">
                  <c:v>0.01779822</c:v>
                </c:pt>
                <c:pt idx="362">
                  <c:v>0.017</c:v>
                </c:pt>
                <c:pt idx="363">
                  <c:v>0.0175</c:v>
                </c:pt>
                <c:pt idx="364">
                  <c:v>0.0175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684-44C3-BEC3-2A99E59D6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9865976"/>
        <c:axId val="2119871416"/>
      </c:scatterChart>
      <c:valAx>
        <c:axId val="2119865976"/>
        <c:scaling>
          <c:orientation val="minMax"/>
          <c:max val="1.0E-8"/>
          <c:min val="-1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9871416"/>
        <c:crosses val="autoZero"/>
        <c:crossBetween val="midCat"/>
      </c:valAx>
      <c:valAx>
        <c:axId val="2119871416"/>
        <c:scaling>
          <c:orientation val="minMax"/>
          <c:max val="0.0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9865976"/>
        <c:crossesAt val="-1.0E-8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3"/>
          <c:order val="0"/>
          <c:tx>
            <c:v>V AB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 effect 650C'!$J$3:$J$257</c:f>
              <c:numCache>
                <c:formatCode>General</c:formatCode>
                <c:ptCount val="255"/>
                <c:pt idx="0">
                  <c:v>-1.74166559480893E-8</c:v>
                </c:pt>
                <c:pt idx="1">
                  <c:v>-1.72248705127508E-8</c:v>
                </c:pt>
                <c:pt idx="2">
                  <c:v>-1.68697300012215E-8</c:v>
                </c:pt>
                <c:pt idx="3">
                  <c:v>-1.67362421306495E-8</c:v>
                </c:pt>
                <c:pt idx="4">
                  <c:v>-1.6544456695311E-8</c:v>
                </c:pt>
                <c:pt idx="5">
                  <c:v>-1.63260589889931E-8</c:v>
                </c:pt>
                <c:pt idx="6">
                  <c:v>-1.61893161837817E-8</c:v>
                </c:pt>
                <c:pt idx="7">
                  <c:v>-1.60558283132098E-8</c:v>
                </c:pt>
                <c:pt idx="8">
                  <c:v>-1.60200619498798E-8</c:v>
                </c:pt>
                <c:pt idx="9">
                  <c:v>-1.58640428778712E-8</c:v>
                </c:pt>
                <c:pt idx="10">
                  <c:v>-1.56456451715533E-8</c:v>
                </c:pt>
                <c:pt idx="11">
                  <c:v>-1.55089023663419E-8</c:v>
                </c:pt>
                <c:pt idx="12">
                  <c:v>-1.537541449577E-8</c:v>
                </c:pt>
                <c:pt idx="13">
                  <c:v>-1.533964813244E-8</c:v>
                </c:pt>
                <c:pt idx="14">
                  <c:v>-1.51836290604315E-8</c:v>
                </c:pt>
                <c:pt idx="15">
                  <c:v>-1.49652313541135E-8</c:v>
                </c:pt>
                <c:pt idx="16">
                  <c:v>-1.48284885489022E-8</c:v>
                </c:pt>
                <c:pt idx="17">
                  <c:v>-1.46950006783302E-8</c:v>
                </c:pt>
                <c:pt idx="18">
                  <c:v>-1.46592343150003E-8</c:v>
                </c:pt>
                <c:pt idx="19">
                  <c:v>-1.45032152429917E-8</c:v>
                </c:pt>
                <c:pt idx="20">
                  <c:v>-1.42848175366738E-8</c:v>
                </c:pt>
                <c:pt idx="21">
                  <c:v>-1.41480747314624E-8</c:v>
                </c:pt>
                <c:pt idx="22">
                  <c:v>-1.40145868608905E-8</c:v>
                </c:pt>
                <c:pt idx="23">
                  <c:v>-1.39788204975605E-8</c:v>
                </c:pt>
                <c:pt idx="24">
                  <c:v>-1.38228014255519E-8</c:v>
                </c:pt>
                <c:pt idx="25">
                  <c:v>-1.3604403719234E-8</c:v>
                </c:pt>
                <c:pt idx="26">
                  <c:v>-1.34676609140226E-8</c:v>
                </c:pt>
                <c:pt idx="27">
                  <c:v>-1.33341730434507E-8</c:v>
                </c:pt>
                <c:pt idx="28">
                  <c:v>-1.32984066801207E-8</c:v>
                </c:pt>
                <c:pt idx="29">
                  <c:v>-1.31423876081121E-8</c:v>
                </c:pt>
                <c:pt idx="30">
                  <c:v>-1.29239899017942E-8</c:v>
                </c:pt>
                <c:pt idx="31">
                  <c:v>-1.27872470965828E-8</c:v>
                </c:pt>
                <c:pt idx="32">
                  <c:v>-1.26537592260109E-8</c:v>
                </c:pt>
                <c:pt idx="33">
                  <c:v>-1.26179928626809E-8</c:v>
                </c:pt>
                <c:pt idx="34">
                  <c:v>-1.24619737906724E-8</c:v>
                </c:pt>
                <c:pt idx="35">
                  <c:v>-1.22435760843545E-8</c:v>
                </c:pt>
                <c:pt idx="36">
                  <c:v>-1.21068332791431E-8</c:v>
                </c:pt>
                <c:pt idx="37">
                  <c:v>-1.19733454085712E-8</c:v>
                </c:pt>
                <c:pt idx="38">
                  <c:v>-1.19375790452412E-8</c:v>
                </c:pt>
                <c:pt idx="39">
                  <c:v>-1.17815599732326E-8</c:v>
                </c:pt>
                <c:pt idx="40">
                  <c:v>-1.15631622669147E-8</c:v>
                </c:pt>
                <c:pt idx="41">
                  <c:v>-1.14264194617033E-8</c:v>
                </c:pt>
                <c:pt idx="42">
                  <c:v>-1.12929315911314E-8</c:v>
                </c:pt>
                <c:pt idx="43">
                  <c:v>-1.12571652278014E-8</c:v>
                </c:pt>
                <c:pt idx="44">
                  <c:v>-1.11011461557928E-8</c:v>
                </c:pt>
                <c:pt idx="45">
                  <c:v>-1.08827484494749E-8</c:v>
                </c:pt>
                <c:pt idx="46">
                  <c:v>-1.07460056442635E-8</c:v>
                </c:pt>
                <c:pt idx="47">
                  <c:v>-1.06125177736916E-8</c:v>
                </c:pt>
                <c:pt idx="48">
                  <c:v>-1.05767514103616E-8</c:v>
                </c:pt>
                <c:pt idx="49">
                  <c:v>-1.04207323383531E-8</c:v>
                </c:pt>
                <c:pt idx="50">
                  <c:v>-1.02023346320351E-8</c:v>
                </c:pt>
                <c:pt idx="51">
                  <c:v>-1.00655918268238E-8</c:v>
                </c:pt>
                <c:pt idx="52">
                  <c:v>-9.93210395625183E-9</c:v>
                </c:pt>
                <c:pt idx="53">
                  <c:v>-9.89633759292186E-9</c:v>
                </c:pt>
                <c:pt idx="54">
                  <c:v>-9.74031852091327E-9</c:v>
                </c:pt>
                <c:pt idx="55">
                  <c:v>-9.52192081459537E-9</c:v>
                </c:pt>
                <c:pt idx="56">
                  <c:v>-9.38517800938398E-9</c:v>
                </c:pt>
                <c:pt idx="57">
                  <c:v>-9.25169013881206E-9</c:v>
                </c:pt>
                <c:pt idx="58">
                  <c:v>-9.21592377548208E-9</c:v>
                </c:pt>
                <c:pt idx="59">
                  <c:v>-9.0599047034735E-9</c:v>
                </c:pt>
                <c:pt idx="60">
                  <c:v>-8.84150699715559E-9</c:v>
                </c:pt>
                <c:pt idx="61">
                  <c:v>-8.70476419194421E-9</c:v>
                </c:pt>
                <c:pt idx="62">
                  <c:v>-8.57127632137229E-9</c:v>
                </c:pt>
                <c:pt idx="63">
                  <c:v>-8.53550995804232E-9</c:v>
                </c:pt>
                <c:pt idx="64">
                  <c:v>-8.37949088603374E-9</c:v>
                </c:pt>
                <c:pt idx="65">
                  <c:v>-8.16109317971582E-9</c:v>
                </c:pt>
                <c:pt idx="66">
                  <c:v>-8.02435037450444E-9</c:v>
                </c:pt>
                <c:pt idx="67">
                  <c:v>-7.89086250393252E-9</c:v>
                </c:pt>
                <c:pt idx="68">
                  <c:v>-7.85509614060254E-9</c:v>
                </c:pt>
                <c:pt idx="69">
                  <c:v>-7.69907706859396E-9</c:v>
                </c:pt>
                <c:pt idx="70">
                  <c:v>-7.48067936227605E-9</c:v>
                </c:pt>
                <c:pt idx="71">
                  <c:v>-7.34393655706467E-9</c:v>
                </c:pt>
                <c:pt idx="72">
                  <c:v>-7.21044868649275E-9</c:v>
                </c:pt>
                <c:pt idx="73">
                  <c:v>-7.17468232316277E-9</c:v>
                </c:pt>
                <c:pt idx="74">
                  <c:v>-7.0186632511542E-9</c:v>
                </c:pt>
                <c:pt idx="75">
                  <c:v>-6.80026554483628E-9</c:v>
                </c:pt>
                <c:pt idx="76">
                  <c:v>-6.6635227396249E-9</c:v>
                </c:pt>
                <c:pt idx="77">
                  <c:v>-6.53003486905297E-9</c:v>
                </c:pt>
                <c:pt idx="78">
                  <c:v>-6.494268505723E-9</c:v>
                </c:pt>
                <c:pt idx="79">
                  <c:v>-6.33824943371442E-9</c:v>
                </c:pt>
                <c:pt idx="80">
                  <c:v>-6.11985172739651E-9</c:v>
                </c:pt>
                <c:pt idx="81">
                  <c:v>-5.98310892218513E-9</c:v>
                </c:pt>
                <c:pt idx="82">
                  <c:v>-5.8496210516132E-9</c:v>
                </c:pt>
                <c:pt idx="83">
                  <c:v>-5.81385468828322E-9</c:v>
                </c:pt>
                <c:pt idx="84">
                  <c:v>-5.65783561627464E-9</c:v>
                </c:pt>
                <c:pt idx="85">
                  <c:v>-5.43943790995673E-9</c:v>
                </c:pt>
                <c:pt idx="86">
                  <c:v>-5.30269510474535E-9</c:v>
                </c:pt>
                <c:pt idx="87">
                  <c:v>-5.16920723417343E-9</c:v>
                </c:pt>
                <c:pt idx="88">
                  <c:v>-5.13344087084345E-9</c:v>
                </c:pt>
                <c:pt idx="89">
                  <c:v>-4.97742179883488E-9</c:v>
                </c:pt>
                <c:pt idx="90">
                  <c:v>-4.75902409251696E-9</c:v>
                </c:pt>
                <c:pt idx="91">
                  <c:v>-4.62228128730558E-9</c:v>
                </c:pt>
                <c:pt idx="92">
                  <c:v>-4.48879341673366E-9</c:v>
                </c:pt>
                <c:pt idx="93">
                  <c:v>-4.45302705340368E-9</c:v>
                </c:pt>
                <c:pt idx="94">
                  <c:v>-4.2970079813951E-9</c:v>
                </c:pt>
                <c:pt idx="95">
                  <c:v>-4.07861027507719E-9</c:v>
                </c:pt>
                <c:pt idx="96">
                  <c:v>-3.94186746986581E-9</c:v>
                </c:pt>
                <c:pt idx="97">
                  <c:v>-3.80837959929389E-9</c:v>
                </c:pt>
                <c:pt idx="98">
                  <c:v>-3.77261323596391E-9</c:v>
                </c:pt>
                <c:pt idx="99">
                  <c:v>-3.61659416395533E-9</c:v>
                </c:pt>
                <c:pt idx="100">
                  <c:v>-3.39819645763742E-9</c:v>
                </c:pt>
                <c:pt idx="101">
                  <c:v>-3.26145365242604E-9</c:v>
                </c:pt>
                <c:pt idx="102">
                  <c:v>-3.12796578185412E-9</c:v>
                </c:pt>
                <c:pt idx="103">
                  <c:v>-3.09219941852414E-9</c:v>
                </c:pt>
                <c:pt idx="104">
                  <c:v>-2.93618034651556E-9</c:v>
                </c:pt>
                <c:pt idx="105">
                  <c:v>-2.71778264019765E-9</c:v>
                </c:pt>
                <c:pt idx="106">
                  <c:v>-2.58103983498627E-9</c:v>
                </c:pt>
                <c:pt idx="107">
                  <c:v>-2.44755196441434E-9</c:v>
                </c:pt>
                <c:pt idx="108">
                  <c:v>-2.41178560108436E-9</c:v>
                </c:pt>
                <c:pt idx="109">
                  <c:v>-2.25576652907579E-9</c:v>
                </c:pt>
                <c:pt idx="110">
                  <c:v>-2.03736882275787E-9</c:v>
                </c:pt>
                <c:pt idx="111">
                  <c:v>-1.90062601754649E-9</c:v>
                </c:pt>
                <c:pt idx="112">
                  <c:v>-1.76713814697457E-9</c:v>
                </c:pt>
                <c:pt idx="113">
                  <c:v>-1.73137178364459E-9</c:v>
                </c:pt>
                <c:pt idx="114">
                  <c:v>-1.57535271163602E-9</c:v>
                </c:pt>
                <c:pt idx="115">
                  <c:v>-1.3569550053181E-9</c:v>
                </c:pt>
                <c:pt idx="116">
                  <c:v>-1.22021220010672E-9</c:v>
                </c:pt>
                <c:pt idx="117">
                  <c:v>-1.0867243295348E-9</c:v>
                </c:pt>
                <c:pt idx="118">
                  <c:v>-1.05095796620482E-9</c:v>
                </c:pt>
                <c:pt idx="119">
                  <c:v>-8.94938894196243E-10</c:v>
                </c:pt>
                <c:pt idx="120">
                  <c:v>-6.76541187878331E-10</c:v>
                </c:pt>
                <c:pt idx="121">
                  <c:v>-5.3979838266695E-10</c:v>
                </c:pt>
                <c:pt idx="122">
                  <c:v>-4.06310512095028E-10</c:v>
                </c:pt>
                <c:pt idx="123">
                  <c:v>-3.7054414876505E-10</c:v>
                </c:pt>
                <c:pt idx="124">
                  <c:v>-2.14525076756471E-10</c:v>
                </c:pt>
                <c:pt idx="125">
                  <c:v>3.8726295614413E-12</c:v>
                </c:pt>
                <c:pt idx="126">
                  <c:v>1.40615434772822E-10</c:v>
                </c:pt>
                <c:pt idx="127">
                  <c:v>2.74103305344744E-10</c:v>
                </c:pt>
                <c:pt idx="128">
                  <c:v>3.09869668674722E-10</c:v>
                </c:pt>
                <c:pt idx="129">
                  <c:v>4.65888740683301E-10</c:v>
                </c:pt>
                <c:pt idx="130">
                  <c:v>6.84286447001213E-10</c:v>
                </c:pt>
                <c:pt idx="131">
                  <c:v>8.21029252212593E-10</c:v>
                </c:pt>
                <c:pt idx="132">
                  <c:v>9.54517122784516E-10</c:v>
                </c:pt>
                <c:pt idx="133">
                  <c:v>9.90283486114497E-10</c:v>
                </c:pt>
                <c:pt idx="134">
                  <c:v>1.14630255812307E-9</c:v>
                </c:pt>
                <c:pt idx="135">
                  <c:v>1.36470026444099E-9</c:v>
                </c:pt>
                <c:pt idx="136">
                  <c:v>1.50144306965237E-9</c:v>
                </c:pt>
                <c:pt idx="137">
                  <c:v>1.63493094022429E-9</c:v>
                </c:pt>
                <c:pt idx="138">
                  <c:v>1.67069730355427E-9</c:v>
                </c:pt>
                <c:pt idx="139">
                  <c:v>1.82671637556284E-9</c:v>
                </c:pt>
                <c:pt idx="140">
                  <c:v>2.04511408188076E-9</c:v>
                </c:pt>
                <c:pt idx="141">
                  <c:v>2.18185688709214E-9</c:v>
                </c:pt>
                <c:pt idx="142">
                  <c:v>2.31534475766406E-9</c:v>
                </c:pt>
                <c:pt idx="143">
                  <c:v>2.35111112099404E-9</c:v>
                </c:pt>
                <c:pt idx="144">
                  <c:v>2.50713019300262E-9</c:v>
                </c:pt>
                <c:pt idx="145">
                  <c:v>2.72552789932053E-9</c:v>
                </c:pt>
                <c:pt idx="146">
                  <c:v>2.86227070453191E-9</c:v>
                </c:pt>
                <c:pt idx="147">
                  <c:v>2.99575857510383E-9</c:v>
                </c:pt>
                <c:pt idx="148">
                  <c:v>3.03152493843381E-9</c:v>
                </c:pt>
                <c:pt idx="149">
                  <c:v>3.18754401044239E-9</c:v>
                </c:pt>
                <c:pt idx="150">
                  <c:v>3.4059417167603E-9</c:v>
                </c:pt>
                <c:pt idx="151">
                  <c:v>3.54268452197168E-9</c:v>
                </c:pt>
                <c:pt idx="152">
                  <c:v>3.6761723925436E-9</c:v>
                </c:pt>
                <c:pt idx="153">
                  <c:v>3.71193875587358E-9</c:v>
                </c:pt>
                <c:pt idx="154">
                  <c:v>3.86795782788216E-9</c:v>
                </c:pt>
                <c:pt idx="155">
                  <c:v>4.08635553420007E-9</c:v>
                </c:pt>
                <c:pt idx="156">
                  <c:v>4.22309833941145E-9</c:v>
                </c:pt>
                <c:pt idx="157">
                  <c:v>4.35658620998338E-9</c:v>
                </c:pt>
                <c:pt idx="158">
                  <c:v>4.39235257331335E-9</c:v>
                </c:pt>
                <c:pt idx="159">
                  <c:v>4.54837164532193E-9</c:v>
                </c:pt>
                <c:pt idx="160">
                  <c:v>4.76676935163984E-9</c:v>
                </c:pt>
                <c:pt idx="161">
                  <c:v>4.90351215685122E-9</c:v>
                </c:pt>
                <c:pt idx="162">
                  <c:v>5.03700002742315E-9</c:v>
                </c:pt>
                <c:pt idx="163">
                  <c:v>5.07276639075313E-9</c:v>
                </c:pt>
                <c:pt idx="164">
                  <c:v>5.2287854627617E-9</c:v>
                </c:pt>
                <c:pt idx="165">
                  <c:v>5.44718316907962E-9</c:v>
                </c:pt>
                <c:pt idx="166">
                  <c:v>5.583925974291E-9</c:v>
                </c:pt>
                <c:pt idx="167">
                  <c:v>5.71741384486292E-9</c:v>
                </c:pt>
                <c:pt idx="168">
                  <c:v>5.7531802081929E-9</c:v>
                </c:pt>
                <c:pt idx="169">
                  <c:v>5.90919928020148E-9</c:v>
                </c:pt>
                <c:pt idx="170">
                  <c:v>6.12759698651939E-9</c:v>
                </c:pt>
                <c:pt idx="171">
                  <c:v>6.26433979173077E-9</c:v>
                </c:pt>
                <c:pt idx="172">
                  <c:v>6.39782766230269E-9</c:v>
                </c:pt>
                <c:pt idx="173">
                  <c:v>6.43359402563267E-9</c:v>
                </c:pt>
                <c:pt idx="174">
                  <c:v>6.58961309764125E-9</c:v>
                </c:pt>
                <c:pt idx="175">
                  <c:v>6.80801080395916E-9</c:v>
                </c:pt>
                <c:pt idx="176">
                  <c:v>6.94475360917054E-9</c:v>
                </c:pt>
                <c:pt idx="177">
                  <c:v>7.07824147974246E-9</c:v>
                </c:pt>
                <c:pt idx="178">
                  <c:v>7.11400784307244E-9</c:v>
                </c:pt>
                <c:pt idx="179">
                  <c:v>7.27002691508102E-9</c:v>
                </c:pt>
                <c:pt idx="180">
                  <c:v>7.48842462139893E-9</c:v>
                </c:pt>
                <c:pt idx="181">
                  <c:v>7.62516742661031E-9</c:v>
                </c:pt>
                <c:pt idx="182">
                  <c:v>7.75865529718223E-9</c:v>
                </c:pt>
                <c:pt idx="183">
                  <c:v>7.79442166051221E-9</c:v>
                </c:pt>
                <c:pt idx="184">
                  <c:v>7.9504407325208E-9</c:v>
                </c:pt>
                <c:pt idx="185">
                  <c:v>8.1688384388387E-9</c:v>
                </c:pt>
                <c:pt idx="186">
                  <c:v>8.30558124405009E-9</c:v>
                </c:pt>
                <c:pt idx="187">
                  <c:v>8.43906911462201E-9</c:v>
                </c:pt>
                <c:pt idx="188">
                  <c:v>8.47483547795198E-9</c:v>
                </c:pt>
                <c:pt idx="189">
                  <c:v>8.63085454996056E-9</c:v>
                </c:pt>
                <c:pt idx="190">
                  <c:v>8.84925225627848E-9</c:v>
                </c:pt>
                <c:pt idx="191">
                  <c:v>8.98599506148986E-9</c:v>
                </c:pt>
                <c:pt idx="192">
                  <c:v>9.11948293206178E-9</c:v>
                </c:pt>
                <c:pt idx="193">
                  <c:v>9.15524929539176E-9</c:v>
                </c:pt>
                <c:pt idx="194">
                  <c:v>9.31126836740033E-9</c:v>
                </c:pt>
                <c:pt idx="195">
                  <c:v>9.52966607371825E-9</c:v>
                </c:pt>
                <c:pt idx="196">
                  <c:v>9.66640887892965E-9</c:v>
                </c:pt>
                <c:pt idx="197">
                  <c:v>9.79989674950155E-9</c:v>
                </c:pt>
                <c:pt idx="198">
                  <c:v>9.83566311283153E-9</c:v>
                </c:pt>
                <c:pt idx="199">
                  <c:v>9.9916821848401E-9</c:v>
                </c:pt>
                <c:pt idx="200">
                  <c:v>1.0210079891158E-8</c:v>
                </c:pt>
                <c:pt idx="201">
                  <c:v>1.03468226963694E-8</c:v>
                </c:pt>
                <c:pt idx="202">
                  <c:v>1.04803105669413E-8</c:v>
                </c:pt>
                <c:pt idx="203">
                  <c:v>1.05160769302713E-8</c:v>
                </c:pt>
                <c:pt idx="204">
                  <c:v>1.06720960022799E-8</c:v>
                </c:pt>
                <c:pt idx="205">
                  <c:v>1.08904937085978E-8</c:v>
                </c:pt>
                <c:pt idx="206">
                  <c:v>1.10272365138092E-8</c:v>
                </c:pt>
                <c:pt idx="207">
                  <c:v>1.11607243843811E-8</c:v>
                </c:pt>
                <c:pt idx="208">
                  <c:v>1.11964907477111E-8</c:v>
                </c:pt>
                <c:pt idx="209">
                  <c:v>1.13525098197197E-8</c:v>
                </c:pt>
                <c:pt idx="210">
                  <c:v>1.15709075260376E-8</c:v>
                </c:pt>
                <c:pt idx="211">
                  <c:v>1.17076503312489E-8</c:v>
                </c:pt>
                <c:pt idx="212">
                  <c:v>1.18411382018209E-8</c:v>
                </c:pt>
                <c:pt idx="213">
                  <c:v>1.18769045651508E-8</c:v>
                </c:pt>
                <c:pt idx="214">
                  <c:v>1.20329236371594E-8</c:v>
                </c:pt>
                <c:pt idx="215">
                  <c:v>1.22513213434773E-8</c:v>
                </c:pt>
                <c:pt idx="216">
                  <c:v>1.23880641486887E-8</c:v>
                </c:pt>
                <c:pt idx="217">
                  <c:v>1.25215520192606E-8</c:v>
                </c:pt>
                <c:pt idx="218">
                  <c:v>1.25573183825906E-8</c:v>
                </c:pt>
                <c:pt idx="219">
                  <c:v>1.27133374545992E-8</c:v>
                </c:pt>
                <c:pt idx="220">
                  <c:v>1.29317351609171E-8</c:v>
                </c:pt>
                <c:pt idx="221">
                  <c:v>1.30684779661285E-8</c:v>
                </c:pt>
                <c:pt idx="222">
                  <c:v>1.32019658367004E-8</c:v>
                </c:pt>
                <c:pt idx="223">
                  <c:v>1.32377322000304E-8</c:v>
                </c:pt>
                <c:pt idx="224">
                  <c:v>1.3393751272039E-8</c:v>
                </c:pt>
                <c:pt idx="225">
                  <c:v>1.36121489783569E-8</c:v>
                </c:pt>
                <c:pt idx="226">
                  <c:v>1.37488917835683E-8</c:v>
                </c:pt>
                <c:pt idx="227">
                  <c:v>1.38823796541402E-8</c:v>
                </c:pt>
                <c:pt idx="228">
                  <c:v>1.39181460174702E-8</c:v>
                </c:pt>
                <c:pt idx="229">
                  <c:v>1.40741650894787E-8</c:v>
                </c:pt>
                <c:pt idx="230">
                  <c:v>1.42925627957967E-8</c:v>
                </c:pt>
                <c:pt idx="231">
                  <c:v>1.4429305601008E-8</c:v>
                </c:pt>
                <c:pt idx="232">
                  <c:v>1.456279347158E-8</c:v>
                </c:pt>
                <c:pt idx="233">
                  <c:v>1.45985598349099E-8</c:v>
                </c:pt>
                <c:pt idx="234">
                  <c:v>1.47545789069185E-8</c:v>
                </c:pt>
                <c:pt idx="235">
                  <c:v>1.49729766132364E-8</c:v>
                </c:pt>
                <c:pt idx="236">
                  <c:v>1.51097194184478E-8</c:v>
                </c:pt>
                <c:pt idx="237">
                  <c:v>1.52432072890197E-8</c:v>
                </c:pt>
                <c:pt idx="238">
                  <c:v>1.52789736523497E-8</c:v>
                </c:pt>
                <c:pt idx="239">
                  <c:v>1.54349927243583E-8</c:v>
                </c:pt>
                <c:pt idx="240">
                  <c:v>1.56533904306762E-8</c:v>
                </c:pt>
                <c:pt idx="241">
                  <c:v>1.57901332358876E-8</c:v>
                </c:pt>
                <c:pt idx="242">
                  <c:v>1.59236211064595E-8</c:v>
                </c:pt>
                <c:pt idx="243">
                  <c:v>1.59593874697895E-8</c:v>
                </c:pt>
                <c:pt idx="244">
                  <c:v>1.61154065417981E-8</c:v>
                </c:pt>
                <c:pt idx="245">
                  <c:v>1.6333804248116E-8</c:v>
                </c:pt>
                <c:pt idx="246">
                  <c:v>1.64705470533273E-8</c:v>
                </c:pt>
                <c:pt idx="247">
                  <c:v>1.66040349238993E-8</c:v>
                </c:pt>
                <c:pt idx="248">
                  <c:v>1.66398012872293E-8</c:v>
                </c:pt>
                <c:pt idx="249">
                  <c:v>1.67958203592378E-8</c:v>
                </c:pt>
                <c:pt idx="250">
                  <c:v>1.70142180655557E-8</c:v>
                </c:pt>
                <c:pt idx="251">
                  <c:v>1.71509608707671E-8</c:v>
                </c:pt>
                <c:pt idx="252">
                  <c:v>1.7320215104669E-8</c:v>
                </c:pt>
                <c:pt idx="253">
                  <c:v>1.76946318829955E-8</c:v>
                </c:pt>
                <c:pt idx="254">
                  <c:v>1.80006289221088E-8</c:v>
                </c:pt>
              </c:numCache>
            </c:numRef>
          </c:xVal>
          <c:yVal>
            <c:numRef>
              <c:f>'Al effect 650C'!$K$3:$K$257</c:f>
              <c:numCache>
                <c:formatCode>General</c:formatCode>
                <c:ptCount val="255"/>
                <c:pt idx="0">
                  <c:v>0.0004</c:v>
                </c:pt>
                <c:pt idx="1">
                  <c:v>0.0</c:v>
                </c:pt>
                <c:pt idx="2">
                  <c:v>0.0</c:v>
                </c:pt>
                <c:pt idx="3">
                  <c:v>0.0003</c:v>
                </c:pt>
                <c:pt idx="4">
                  <c:v>0.0007</c:v>
                </c:pt>
                <c:pt idx="5">
                  <c:v>0.0005</c:v>
                </c:pt>
                <c:pt idx="6">
                  <c:v>0.0008</c:v>
                </c:pt>
                <c:pt idx="7">
                  <c:v>0.001</c:v>
                </c:pt>
                <c:pt idx="8">
                  <c:v>0.0</c:v>
                </c:pt>
                <c:pt idx="9">
                  <c:v>0.0008</c:v>
                </c:pt>
                <c:pt idx="10">
                  <c:v>0.0002</c:v>
                </c:pt>
                <c:pt idx="11">
                  <c:v>0.0007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0.0003</c:v>
                </c:pt>
                <c:pt idx="17">
                  <c:v>0.0</c:v>
                </c:pt>
                <c:pt idx="18">
                  <c:v>0.0</c:v>
                </c:pt>
                <c:pt idx="19">
                  <c:v>0.0005</c:v>
                </c:pt>
                <c:pt idx="20">
                  <c:v>0.0</c:v>
                </c:pt>
                <c:pt idx="21">
                  <c:v>0.0</c:v>
                </c:pt>
                <c:pt idx="22">
                  <c:v>0.0004</c:v>
                </c:pt>
                <c:pt idx="23">
                  <c:v>0.0</c:v>
                </c:pt>
                <c:pt idx="24">
                  <c:v>0.0</c:v>
                </c:pt>
                <c:pt idx="25">
                  <c:v>0.0001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0.0001</c:v>
                </c:pt>
                <c:pt idx="31">
                  <c:v>0.0</c:v>
                </c:pt>
                <c:pt idx="32">
                  <c:v>0.0008</c:v>
                </c:pt>
                <c:pt idx="33">
                  <c:v>0.0</c:v>
                </c:pt>
                <c:pt idx="34">
                  <c:v>0.0003</c:v>
                </c:pt>
                <c:pt idx="35">
                  <c:v>0.0011</c:v>
                </c:pt>
                <c:pt idx="36">
                  <c:v>0.0003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0.0006</c:v>
                </c:pt>
                <c:pt idx="41">
                  <c:v>0.0012</c:v>
                </c:pt>
                <c:pt idx="42">
                  <c:v>0.0</c:v>
                </c:pt>
                <c:pt idx="43">
                  <c:v>0.0003</c:v>
                </c:pt>
                <c:pt idx="44">
                  <c:v>0.0003</c:v>
                </c:pt>
                <c:pt idx="45">
                  <c:v>0.0008</c:v>
                </c:pt>
                <c:pt idx="46">
                  <c:v>0.0003</c:v>
                </c:pt>
                <c:pt idx="47">
                  <c:v>0.0005</c:v>
                </c:pt>
                <c:pt idx="48">
                  <c:v>0.0005</c:v>
                </c:pt>
                <c:pt idx="49">
                  <c:v>0.0</c:v>
                </c:pt>
                <c:pt idx="50">
                  <c:v>0.0</c:v>
                </c:pt>
                <c:pt idx="51">
                  <c:v>0.0001</c:v>
                </c:pt>
                <c:pt idx="52">
                  <c:v>0.0001</c:v>
                </c:pt>
                <c:pt idx="53">
                  <c:v>0.0005</c:v>
                </c:pt>
                <c:pt idx="54">
                  <c:v>0.0001</c:v>
                </c:pt>
                <c:pt idx="55">
                  <c:v>0.0001</c:v>
                </c:pt>
                <c:pt idx="56">
                  <c:v>0.0</c:v>
                </c:pt>
                <c:pt idx="57">
                  <c:v>0.0006</c:v>
                </c:pt>
                <c:pt idx="58">
                  <c:v>0.0</c:v>
                </c:pt>
                <c:pt idx="59">
                  <c:v>0.0</c:v>
                </c:pt>
                <c:pt idx="60">
                  <c:v>0.0006</c:v>
                </c:pt>
                <c:pt idx="61">
                  <c:v>0.0008</c:v>
                </c:pt>
                <c:pt idx="62">
                  <c:v>0.0001</c:v>
                </c:pt>
                <c:pt idx="63">
                  <c:v>0.0013</c:v>
                </c:pt>
                <c:pt idx="64">
                  <c:v>0.0002</c:v>
                </c:pt>
                <c:pt idx="65">
                  <c:v>0.0005</c:v>
                </c:pt>
                <c:pt idx="66">
                  <c:v>0.0</c:v>
                </c:pt>
                <c:pt idx="67">
                  <c:v>0.0006</c:v>
                </c:pt>
                <c:pt idx="68">
                  <c:v>0.0008</c:v>
                </c:pt>
                <c:pt idx="69">
                  <c:v>0.0005</c:v>
                </c:pt>
                <c:pt idx="70">
                  <c:v>0.0</c:v>
                </c:pt>
                <c:pt idx="71">
                  <c:v>0.0001</c:v>
                </c:pt>
                <c:pt idx="72">
                  <c:v>0.0004</c:v>
                </c:pt>
                <c:pt idx="73">
                  <c:v>0.0</c:v>
                </c:pt>
                <c:pt idx="74">
                  <c:v>0.0</c:v>
                </c:pt>
                <c:pt idx="75">
                  <c:v>0.0019</c:v>
                </c:pt>
                <c:pt idx="76">
                  <c:v>0.0009</c:v>
                </c:pt>
                <c:pt idx="77">
                  <c:v>0.0005</c:v>
                </c:pt>
                <c:pt idx="78">
                  <c:v>0.0006</c:v>
                </c:pt>
                <c:pt idx="79">
                  <c:v>0.0004</c:v>
                </c:pt>
                <c:pt idx="80">
                  <c:v>0.0011</c:v>
                </c:pt>
                <c:pt idx="81">
                  <c:v>0.0015</c:v>
                </c:pt>
                <c:pt idx="82">
                  <c:v>0.0009</c:v>
                </c:pt>
                <c:pt idx="83">
                  <c:v>0.0003</c:v>
                </c:pt>
                <c:pt idx="84">
                  <c:v>0.0017</c:v>
                </c:pt>
                <c:pt idx="85">
                  <c:v>0.0012</c:v>
                </c:pt>
                <c:pt idx="86">
                  <c:v>0.0018</c:v>
                </c:pt>
                <c:pt idx="87">
                  <c:v>0.0011</c:v>
                </c:pt>
                <c:pt idx="88">
                  <c:v>0.0018</c:v>
                </c:pt>
                <c:pt idx="89">
                  <c:v>0.0023</c:v>
                </c:pt>
                <c:pt idx="90">
                  <c:v>0.0027</c:v>
                </c:pt>
                <c:pt idx="91">
                  <c:v>0.0019</c:v>
                </c:pt>
                <c:pt idx="92">
                  <c:v>0.0021</c:v>
                </c:pt>
                <c:pt idx="93">
                  <c:v>0.0022</c:v>
                </c:pt>
                <c:pt idx="94">
                  <c:v>0.0031</c:v>
                </c:pt>
                <c:pt idx="95">
                  <c:v>0.0032</c:v>
                </c:pt>
                <c:pt idx="96">
                  <c:v>0.0035</c:v>
                </c:pt>
                <c:pt idx="97">
                  <c:v>0.0031</c:v>
                </c:pt>
                <c:pt idx="98">
                  <c:v>0.0026</c:v>
                </c:pt>
                <c:pt idx="99">
                  <c:v>0.0048</c:v>
                </c:pt>
                <c:pt idx="100">
                  <c:v>0.0051</c:v>
                </c:pt>
                <c:pt idx="101">
                  <c:v>0.0039</c:v>
                </c:pt>
                <c:pt idx="102">
                  <c:v>0.0037</c:v>
                </c:pt>
                <c:pt idx="103">
                  <c:v>0.0037</c:v>
                </c:pt>
                <c:pt idx="104">
                  <c:v>0.0046</c:v>
                </c:pt>
                <c:pt idx="105">
                  <c:v>0.0054</c:v>
                </c:pt>
                <c:pt idx="106">
                  <c:v>0.0047</c:v>
                </c:pt>
                <c:pt idx="107">
                  <c:v>0.0055</c:v>
                </c:pt>
                <c:pt idx="108">
                  <c:v>0.0051</c:v>
                </c:pt>
                <c:pt idx="109">
                  <c:v>0.0052</c:v>
                </c:pt>
                <c:pt idx="110">
                  <c:v>0.0065</c:v>
                </c:pt>
                <c:pt idx="111">
                  <c:v>0.007</c:v>
                </c:pt>
                <c:pt idx="112">
                  <c:v>0.0067</c:v>
                </c:pt>
                <c:pt idx="113">
                  <c:v>0.0057</c:v>
                </c:pt>
                <c:pt idx="114">
                  <c:v>0.0076</c:v>
                </c:pt>
                <c:pt idx="115">
                  <c:v>0.0075</c:v>
                </c:pt>
                <c:pt idx="116">
                  <c:v>0.0074</c:v>
                </c:pt>
                <c:pt idx="117">
                  <c:v>0.0084</c:v>
                </c:pt>
                <c:pt idx="118">
                  <c:v>0.0078</c:v>
                </c:pt>
                <c:pt idx="119">
                  <c:v>0.0082</c:v>
                </c:pt>
                <c:pt idx="120">
                  <c:v>0.0093</c:v>
                </c:pt>
                <c:pt idx="121">
                  <c:v>0.0092</c:v>
                </c:pt>
                <c:pt idx="122">
                  <c:v>0.0084</c:v>
                </c:pt>
                <c:pt idx="123">
                  <c:v>0.0085</c:v>
                </c:pt>
                <c:pt idx="124">
                  <c:v>0.0073</c:v>
                </c:pt>
                <c:pt idx="125">
                  <c:v>0.0097</c:v>
                </c:pt>
                <c:pt idx="126">
                  <c:v>0.0107</c:v>
                </c:pt>
                <c:pt idx="127">
                  <c:v>0.011</c:v>
                </c:pt>
                <c:pt idx="128">
                  <c:v>0.011</c:v>
                </c:pt>
                <c:pt idx="129">
                  <c:v>0.0112</c:v>
                </c:pt>
                <c:pt idx="130">
                  <c:v>0.0104</c:v>
                </c:pt>
                <c:pt idx="131">
                  <c:v>0.0114</c:v>
                </c:pt>
                <c:pt idx="132">
                  <c:v>0.0103</c:v>
                </c:pt>
                <c:pt idx="133">
                  <c:v>0.0119</c:v>
                </c:pt>
                <c:pt idx="134">
                  <c:v>0.0125</c:v>
                </c:pt>
                <c:pt idx="135">
                  <c:v>0.0121</c:v>
                </c:pt>
                <c:pt idx="136">
                  <c:v>0.012</c:v>
                </c:pt>
                <c:pt idx="137">
                  <c:v>0.0132</c:v>
                </c:pt>
                <c:pt idx="138">
                  <c:v>0.0119</c:v>
                </c:pt>
                <c:pt idx="139">
                  <c:v>0.0127</c:v>
                </c:pt>
                <c:pt idx="140">
                  <c:v>0.0143</c:v>
                </c:pt>
                <c:pt idx="141">
                  <c:v>0.0131</c:v>
                </c:pt>
                <c:pt idx="142">
                  <c:v>0.0144</c:v>
                </c:pt>
                <c:pt idx="143">
                  <c:v>0.0132</c:v>
                </c:pt>
                <c:pt idx="144">
                  <c:v>0.0141</c:v>
                </c:pt>
                <c:pt idx="145">
                  <c:v>0.0134</c:v>
                </c:pt>
                <c:pt idx="146">
                  <c:v>0.0144</c:v>
                </c:pt>
                <c:pt idx="147">
                  <c:v>0.0152</c:v>
                </c:pt>
                <c:pt idx="148">
                  <c:v>0.014</c:v>
                </c:pt>
                <c:pt idx="149">
                  <c:v>0.0149</c:v>
                </c:pt>
                <c:pt idx="150">
                  <c:v>0.0148</c:v>
                </c:pt>
                <c:pt idx="151">
                  <c:v>0.0148</c:v>
                </c:pt>
                <c:pt idx="152">
                  <c:v>0.0157</c:v>
                </c:pt>
                <c:pt idx="153">
                  <c:v>0.0149</c:v>
                </c:pt>
                <c:pt idx="154">
                  <c:v>0.0157</c:v>
                </c:pt>
                <c:pt idx="155">
                  <c:v>0.015</c:v>
                </c:pt>
                <c:pt idx="156">
                  <c:v>0.0158</c:v>
                </c:pt>
                <c:pt idx="157">
                  <c:v>0.0161</c:v>
                </c:pt>
                <c:pt idx="158">
                  <c:v>0.0151</c:v>
                </c:pt>
                <c:pt idx="159">
                  <c:v>0.0157</c:v>
                </c:pt>
                <c:pt idx="160">
                  <c:v>0.016</c:v>
                </c:pt>
                <c:pt idx="161">
                  <c:v>0.0157</c:v>
                </c:pt>
                <c:pt idx="162">
                  <c:v>0.0166</c:v>
                </c:pt>
                <c:pt idx="163">
                  <c:v>0.0159</c:v>
                </c:pt>
                <c:pt idx="164">
                  <c:v>0.0158</c:v>
                </c:pt>
                <c:pt idx="165">
                  <c:v>0.0163</c:v>
                </c:pt>
                <c:pt idx="166">
                  <c:v>0.0157</c:v>
                </c:pt>
                <c:pt idx="167">
                  <c:v>0.016</c:v>
                </c:pt>
                <c:pt idx="168">
                  <c:v>0.0164</c:v>
                </c:pt>
                <c:pt idx="169">
                  <c:v>0.0173</c:v>
                </c:pt>
                <c:pt idx="170">
                  <c:v>0.016</c:v>
                </c:pt>
                <c:pt idx="171">
                  <c:v>0.0171</c:v>
                </c:pt>
                <c:pt idx="172">
                  <c:v>0.0174</c:v>
                </c:pt>
                <c:pt idx="173">
                  <c:v>0.017</c:v>
                </c:pt>
                <c:pt idx="174">
                  <c:v>0.0174</c:v>
                </c:pt>
                <c:pt idx="175">
                  <c:v>0.0162</c:v>
                </c:pt>
                <c:pt idx="176">
                  <c:v>0.0165</c:v>
                </c:pt>
                <c:pt idx="177">
                  <c:v>0.0174</c:v>
                </c:pt>
                <c:pt idx="178">
                  <c:v>0.0166</c:v>
                </c:pt>
                <c:pt idx="179">
                  <c:v>0.0177</c:v>
                </c:pt>
                <c:pt idx="180">
                  <c:v>0.0176</c:v>
                </c:pt>
                <c:pt idx="181">
                  <c:v>0.0176</c:v>
                </c:pt>
                <c:pt idx="182">
                  <c:v>0.0178</c:v>
                </c:pt>
                <c:pt idx="183">
                  <c:v>0.0162</c:v>
                </c:pt>
                <c:pt idx="184">
                  <c:v>0.0173</c:v>
                </c:pt>
                <c:pt idx="185">
                  <c:v>0.0165</c:v>
                </c:pt>
                <c:pt idx="186">
                  <c:v>0.0172</c:v>
                </c:pt>
                <c:pt idx="187">
                  <c:v>0.018</c:v>
                </c:pt>
                <c:pt idx="188">
                  <c:v>0.0175</c:v>
                </c:pt>
                <c:pt idx="189">
                  <c:v>0.0172</c:v>
                </c:pt>
                <c:pt idx="190">
                  <c:v>0.0182</c:v>
                </c:pt>
                <c:pt idx="191">
                  <c:v>0.0174</c:v>
                </c:pt>
                <c:pt idx="192">
                  <c:v>0.0185</c:v>
                </c:pt>
                <c:pt idx="193">
                  <c:v>0.0174</c:v>
                </c:pt>
                <c:pt idx="194">
                  <c:v>0.0184</c:v>
                </c:pt>
                <c:pt idx="195">
                  <c:v>0.0174</c:v>
                </c:pt>
                <c:pt idx="196">
                  <c:v>0.0181</c:v>
                </c:pt>
                <c:pt idx="197">
                  <c:v>0.0183</c:v>
                </c:pt>
                <c:pt idx="198">
                  <c:v>0.0187</c:v>
                </c:pt>
                <c:pt idx="199">
                  <c:v>0.018</c:v>
                </c:pt>
                <c:pt idx="200">
                  <c:v>0.0176</c:v>
                </c:pt>
                <c:pt idx="201">
                  <c:v>0.018</c:v>
                </c:pt>
                <c:pt idx="202">
                  <c:v>0.0177</c:v>
                </c:pt>
                <c:pt idx="203">
                  <c:v>0.017</c:v>
                </c:pt>
                <c:pt idx="204">
                  <c:v>0.0177</c:v>
                </c:pt>
                <c:pt idx="205">
                  <c:v>0.0183</c:v>
                </c:pt>
                <c:pt idx="206">
                  <c:v>0.0182</c:v>
                </c:pt>
                <c:pt idx="207">
                  <c:v>0.0186</c:v>
                </c:pt>
                <c:pt idx="208">
                  <c:v>0.0187</c:v>
                </c:pt>
                <c:pt idx="209">
                  <c:v>0.0181</c:v>
                </c:pt>
                <c:pt idx="210">
                  <c:v>0.0174</c:v>
                </c:pt>
                <c:pt idx="211">
                  <c:v>0.0176</c:v>
                </c:pt>
                <c:pt idx="212">
                  <c:v>0.0176</c:v>
                </c:pt>
                <c:pt idx="213">
                  <c:v>0.0192</c:v>
                </c:pt>
                <c:pt idx="214">
                  <c:v>0.0187</c:v>
                </c:pt>
                <c:pt idx="215">
                  <c:v>0.0174</c:v>
                </c:pt>
                <c:pt idx="216">
                  <c:v>0.0187</c:v>
                </c:pt>
                <c:pt idx="217">
                  <c:v>0.018</c:v>
                </c:pt>
                <c:pt idx="218">
                  <c:v>0.0177</c:v>
                </c:pt>
                <c:pt idx="219">
                  <c:v>0.0179</c:v>
                </c:pt>
                <c:pt idx="220">
                  <c:v>0.0186</c:v>
                </c:pt>
                <c:pt idx="221">
                  <c:v>0.0188</c:v>
                </c:pt>
                <c:pt idx="222">
                  <c:v>0.0173</c:v>
                </c:pt>
                <c:pt idx="223">
                  <c:v>0.0184</c:v>
                </c:pt>
                <c:pt idx="224">
                  <c:v>0.0174</c:v>
                </c:pt>
                <c:pt idx="225">
                  <c:v>0.0176</c:v>
                </c:pt>
                <c:pt idx="226">
                  <c:v>0.0178</c:v>
                </c:pt>
                <c:pt idx="227">
                  <c:v>0.0184</c:v>
                </c:pt>
                <c:pt idx="228">
                  <c:v>0.0175</c:v>
                </c:pt>
                <c:pt idx="229">
                  <c:v>0.0176</c:v>
                </c:pt>
                <c:pt idx="230">
                  <c:v>0.018</c:v>
                </c:pt>
                <c:pt idx="231">
                  <c:v>0.0177</c:v>
                </c:pt>
                <c:pt idx="232">
                  <c:v>0.0179</c:v>
                </c:pt>
                <c:pt idx="233">
                  <c:v>0.0174</c:v>
                </c:pt>
                <c:pt idx="234">
                  <c:v>0.0191</c:v>
                </c:pt>
                <c:pt idx="235">
                  <c:v>0.018</c:v>
                </c:pt>
                <c:pt idx="236">
                  <c:v>0.0184</c:v>
                </c:pt>
                <c:pt idx="237">
                  <c:v>0.0177</c:v>
                </c:pt>
                <c:pt idx="238">
                  <c:v>0.0176</c:v>
                </c:pt>
                <c:pt idx="239">
                  <c:v>0.0183</c:v>
                </c:pt>
                <c:pt idx="240">
                  <c:v>0.0178</c:v>
                </c:pt>
                <c:pt idx="241">
                  <c:v>0.0174</c:v>
                </c:pt>
                <c:pt idx="242">
                  <c:v>0.019</c:v>
                </c:pt>
                <c:pt idx="243">
                  <c:v>0.018</c:v>
                </c:pt>
                <c:pt idx="244">
                  <c:v>0.0183</c:v>
                </c:pt>
                <c:pt idx="245">
                  <c:v>0.0179</c:v>
                </c:pt>
                <c:pt idx="246">
                  <c:v>0.018</c:v>
                </c:pt>
                <c:pt idx="247">
                  <c:v>0.0187</c:v>
                </c:pt>
                <c:pt idx="248">
                  <c:v>0.0181</c:v>
                </c:pt>
                <c:pt idx="249">
                  <c:v>0.0186</c:v>
                </c:pt>
                <c:pt idx="250">
                  <c:v>0.0183</c:v>
                </c:pt>
                <c:pt idx="251">
                  <c:v>0.0182</c:v>
                </c:pt>
                <c:pt idx="252">
                  <c:v>0.0171</c:v>
                </c:pt>
                <c:pt idx="253">
                  <c:v>0.0181</c:v>
                </c:pt>
                <c:pt idx="254">
                  <c:v>0.0186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684-44C3-BEC3-2A99E59D6ED3}"/>
            </c:ext>
          </c:extLst>
        </c:ser>
        <c:ser>
          <c:idx val="4"/>
          <c:order val="1"/>
          <c:tx>
            <c:v>V EB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F79646"/>
                </a:solidFill>
              </a:ln>
              <a:effectLst/>
            </c:spPr>
          </c:marker>
          <c:xVal>
            <c:numRef>
              <c:f>'Al effect 650C'!$N$3:$N$367</c:f>
              <c:numCache>
                <c:formatCode>General</c:formatCode>
                <c:ptCount val="365"/>
                <c:pt idx="0">
                  <c:v>-1.08570230779777E-8</c:v>
                </c:pt>
                <c:pt idx="1">
                  <c:v>-1.05168127671887E-8</c:v>
                </c:pt>
                <c:pt idx="2">
                  <c:v>-1.01766058584689E-8</c:v>
                </c:pt>
                <c:pt idx="3">
                  <c:v>-9.87539006355736E-9</c:v>
                </c:pt>
                <c:pt idx="4">
                  <c:v>-9.84092710370404E-9</c:v>
                </c:pt>
                <c:pt idx="5">
                  <c:v>-9.83640235181806E-9</c:v>
                </c:pt>
                <c:pt idx="6">
                  <c:v>-9.61622044049455E-9</c:v>
                </c:pt>
                <c:pt idx="7">
                  <c:v>-9.53518315483747E-9</c:v>
                </c:pt>
                <c:pt idx="8">
                  <c:v>-9.50072019498415E-9</c:v>
                </c:pt>
                <c:pt idx="9">
                  <c:v>-9.49619544309817E-9</c:v>
                </c:pt>
                <c:pt idx="10">
                  <c:v>-9.27601353177467E-9</c:v>
                </c:pt>
                <c:pt idx="11">
                  <c:v>-9.19497624611759E-9</c:v>
                </c:pt>
                <c:pt idx="12">
                  <c:v>-9.16051328626427E-9</c:v>
                </c:pt>
                <c:pt idx="13">
                  <c:v>-9.1559885343783E-9</c:v>
                </c:pt>
                <c:pt idx="14">
                  <c:v>-8.96696957589352E-9</c:v>
                </c:pt>
                <c:pt idx="15">
                  <c:v>-8.93580662305478E-9</c:v>
                </c:pt>
                <c:pt idx="16">
                  <c:v>-8.8547693373977E-9</c:v>
                </c:pt>
                <c:pt idx="17">
                  <c:v>-8.82030637754438E-9</c:v>
                </c:pt>
                <c:pt idx="18">
                  <c:v>-8.8157816256584E-9</c:v>
                </c:pt>
                <c:pt idx="19">
                  <c:v>-8.62676266717363E-9</c:v>
                </c:pt>
                <c:pt idx="20">
                  <c:v>-8.5955997143349E-9</c:v>
                </c:pt>
                <c:pt idx="21">
                  <c:v>-8.51456242867781E-9</c:v>
                </c:pt>
                <c:pt idx="22">
                  <c:v>-8.48009946882449E-9</c:v>
                </c:pt>
                <c:pt idx="23">
                  <c:v>-8.47557471693852E-9</c:v>
                </c:pt>
                <c:pt idx="24">
                  <c:v>-8.28655575845375E-9</c:v>
                </c:pt>
                <c:pt idx="25">
                  <c:v>-8.25539280561501E-9</c:v>
                </c:pt>
                <c:pt idx="26">
                  <c:v>-8.17435551995793E-9</c:v>
                </c:pt>
                <c:pt idx="27">
                  <c:v>-8.13989256010461E-9</c:v>
                </c:pt>
                <c:pt idx="28">
                  <c:v>-8.13536780821863E-9</c:v>
                </c:pt>
                <c:pt idx="29">
                  <c:v>-7.94634884973386E-9</c:v>
                </c:pt>
                <c:pt idx="30">
                  <c:v>-7.91518589689512E-9</c:v>
                </c:pt>
                <c:pt idx="31">
                  <c:v>-7.83414861123804E-9</c:v>
                </c:pt>
                <c:pt idx="32">
                  <c:v>-7.79968565138472E-9</c:v>
                </c:pt>
                <c:pt idx="33">
                  <c:v>-7.79516089949874E-9</c:v>
                </c:pt>
                <c:pt idx="34">
                  <c:v>-7.60614194101398E-9</c:v>
                </c:pt>
                <c:pt idx="35">
                  <c:v>-7.57497898817523E-9</c:v>
                </c:pt>
                <c:pt idx="36">
                  <c:v>-7.49394170251816E-9</c:v>
                </c:pt>
                <c:pt idx="37">
                  <c:v>-7.45947874266484E-9</c:v>
                </c:pt>
                <c:pt idx="38">
                  <c:v>-7.45495399077886E-9</c:v>
                </c:pt>
                <c:pt idx="39">
                  <c:v>-7.26593503229409E-9</c:v>
                </c:pt>
                <c:pt idx="40">
                  <c:v>-7.23477207945535E-9</c:v>
                </c:pt>
                <c:pt idx="41">
                  <c:v>-7.15373479379827E-9</c:v>
                </c:pt>
                <c:pt idx="42">
                  <c:v>-7.11927183394495E-9</c:v>
                </c:pt>
                <c:pt idx="43">
                  <c:v>-7.11474708205897E-9</c:v>
                </c:pt>
                <c:pt idx="44">
                  <c:v>-6.92559204081072E-9</c:v>
                </c:pt>
                <c:pt idx="45">
                  <c:v>-6.89463321211721E-9</c:v>
                </c:pt>
                <c:pt idx="46">
                  <c:v>-6.81366396784188E-9</c:v>
                </c:pt>
                <c:pt idx="47">
                  <c:v>-6.77896286315245E-9</c:v>
                </c:pt>
                <c:pt idx="48">
                  <c:v>-6.77454017333909E-9</c:v>
                </c:pt>
                <c:pt idx="49">
                  <c:v>-6.58538513209083E-9</c:v>
                </c:pt>
                <c:pt idx="50">
                  <c:v>-6.55442630339732E-9</c:v>
                </c:pt>
                <c:pt idx="51">
                  <c:v>-6.47345705912199E-9</c:v>
                </c:pt>
                <c:pt idx="52">
                  <c:v>-6.43875595443256E-9</c:v>
                </c:pt>
                <c:pt idx="53">
                  <c:v>-6.4343332646192E-9</c:v>
                </c:pt>
                <c:pt idx="54">
                  <c:v>-6.24517822337094E-9</c:v>
                </c:pt>
                <c:pt idx="55">
                  <c:v>-6.21421939467744E-9</c:v>
                </c:pt>
                <c:pt idx="56">
                  <c:v>-6.1332501504021E-9</c:v>
                </c:pt>
                <c:pt idx="57">
                  <c:v>-6.09854904571267E-9</c:v>
                </c:pt>
                <c:pt idx="58">
                  <c:v>-6.09412635589932E-9</c:v>
                </c:pt>
                <c:pt idx="59">
                  <c:v>-5.90497131465106E-9</c:v>
                </c:pt>
                <c:pt idx="60">
                  <c:v>-5.87401248595755E-9</c:v>
                </c:pt>
                <c:pt idx="61">
                  <c:v>-5.79304324168222E-9</c:v>
                </c:pt>
                <c:pt idx="62">
                  <c:v>-5.75834213699279E-9</c:v>
                </c:pt>
                <c:pt idx="63">
                  <c:v>-5.75391944717943E-9</c:v>
                </c:pt>
                <c:pt idx="64">
                  <c:v>-5.56476440593117E-9</c:v>
                </c:pt>
                <c:pt idx="65">
                  <c:v>-5.53380557723766E-9</c:v>
                </c:pt>
                <c:pt idx="66">
                  <c:v>-5.45283633296233E-9</c:v>
                </c:pt>
                <c:pt idx="67">
                  <c:v>-5.4181352282729E-9</c:v>
                </c:pt>
                <c:pt idx="68">
                  <c:v>-5.41371253845954E-9</c:v>
                </c:pt>
                <c:pt idx="69">
                  <c:v>-5.22455749721129E-9</c:v>
                </c:pt>
                <c:pt idx="70">
                  <c:v>-5.19359866851778E-9</c:v>
                </c:pt>
                <c:pt idx="71">
                  <c:v>-5.11262942424244E-9</c:v>
                </c:pt>
                <c:pt idx="72">
                  <c:v>-5.07792831955302E-9</c:v>
                </c:pt>
                <c:pt idx="73">
                  <c:v>-5.07350562973966E-9</c:v>
                </c:pt>
                <c:pt idx="74">
                  <c:v>-4.8843505884914E-9</c:v>
                </c:pt>
                <c:pt idx="75">
                  <c:v>-4.85339175979789E-9</c:v>
                </c:pt>
                <c:pt idx="76">
                  <c:v>-4.77242251552256E-9</c:v>
                </c:pt>
                <c:pt idx="77">
                  <c:v>-4.73772141083313E-9</c:v>
                </c:pt>
                <c:pt idx="78">
                  <c:v>-4.73329872101977E-9</c:v>
                </c:pt>
                <c:pt idx="79">
                  <c:v>-4.54414367977152E-9</c:v>
                </c:pt>
                <c:pt idx="80">
                  <c:v>-4.51318485107801E-9</c:v>
                </c:pt>
                <c:pt idx="81">
                  <c:v>-4.43221560680267E-9</c:v>
                </c:pt>
                <c:pt idx="82">
                  <c:v>-4.39751450211324E-9</c:v>
                </c:pt>
                <c:pt idx="83">
                  <c:v>-4.39309181229989E-9</c:v>
                </c:pt>
                <c:pt idx="84">
                  <c:v>-4.20393677105163E-9</c:v>
                </c:pt>
                <c:pt idx="85">
                  <c:v>-4.17297794235812E-9</c:v>
                </c:pt>
                <c:pt idx="86">
                  <c:v>-4.09200869808279E-9</c:v>
                </c:pt>
                <c:pt idx="87">
                  <c:v>-4.05730759339336E-9</c:v>
                </c:pt>
                <c:pt idx="88">
                  <c:v>-4.05288490358E-9</c:v>
                </c:pt>
                <c:pt idx="89">
                  <c:v>-3.86372986233174E-9</c:v>
                </c:pt>
                <c:pt idx="90">
                  <c:v>-3.83277103363823E-9</c:v>
                </c:pt>
                <c:pt idx="91">
                  <c:v>-3.7518017893629E-9</c:v>
                </c:pt>
                <c:pt idx="92">
                  <c:v>-3.71710068467347E-9</c:v>
                </c:pt>
                <c:pt idx="93">
                  <c:v>-3.71267799486011E-9</c:v>
                </c:pt>
                <c:pt idx="94">
                  <c:v>-3.52352295361186E-9</c:v>
                </c:pt>
                <c:pt idx="95">
                  <c:v>-3.49256412491835E-9</c:v>
                </c:pt>
                <c:pt idx="96">
                  <c:v>-3.41159488064302E-9</c:v>
                </c:pt>
                <c:pt idx="97">
                  <c:v>-3.37689377595359E-9</c:v>
                </c:pt>
                <c:pt idx="98">
                  <c:v>-3.37247108614023E-9</c:v>
                </c:pt>
                <c:pt idx="99">
                  <c:v>-3.18331604489197E-9</c:v>
                </c:pt>
                <c:pt idx="100">
                  <c:v>-3.15235721619846E-9</c:v>
                </c:pt>
                <c:pt idx="101">
                  <c:v>-3.07138797192313E-9</c:v>
                </c:pt>
                <c:pt idx="102">
                  <c:v>-3.0366868672337E-9</c:v>
                </c:pt>
                <c:pt idx="103">
                  <c:v>-3.03226417742034E-9</c:v>
                </c:pt>
                <c:pt idx="104">
                  <c:v>-2.84310913617209E-9</c:v>
                </c:pt>
                <c:pt idx="105">
                  <c:v>-2.81215030747858E-9</c:v>
                </c:pt>
                <c:pt idx="106">
                  <c:v>-2.73118106320324E-9</c:v>
                </c:pt>
                <c:pt idx="107">
                  <c:v>-2.69647995851381E-9</c:v>
                </c:pt>
                <c:pt idx="108">
                  <c:v>-2.69205726870046E-9</c:v>
                </c:pt>
                <c:pt idx="109">
                  <c:v>-2.5029022274522E-9</c:v>
                </c:pt>
                <c:pt idx="110">
                  <c:v>-2.47194339875869E-9</c:v>
                </c:pt>
                <c:pt idx="111">
                  <c:v>-2.39097415448336E-9</c:v>
                </c:pt>
                <c:pt idx="112">
                  <c:v>-2.35627304979393E-9</c:v>
                </c:pt>
                <c:pt idx="113">
                  <c:v>-2.35185035998057E-9</c:v>
                </c:pt>
                <c:pt idx="114">
                  <c:v>-2.16269531873231E-9</c:v>
                </c:pt>
                <c:pt idx="115">
                  <c:v>-2.1317364900388E-9</c:v>
                </c:pt>
                <c:pt idx="116">
                  <c:v>-2.05076724576347E-9</c:v>
                </c:pt>
                <c:pt idx="117">
                  <c:v>-2.01606614107404E-9</c:v>
                </c:pt>
                <c:pt idx="118">
                  <c:v>-2.01164345126068E-9</c:v>
                </c:pt>
                <c:pt idx="119">
                  <c:v>-1.82248841001243E-9</c:v>
                </c:pt>
                <c:pt idx="120">
                  <c:v>-1.79152958131892E-9</c:v>
                </c:pt>
                <c:pt idx="121">
                  <c:v>-1.71056033704359E-9</c:v>
                </c:pt>
                <c:pt idx="122">
                  <c:v>-1.67585923235416E-9</c:v>
                </c:pt>
                <c:pt idx="123">
                  <c:v>-1.6714365425408E-9</c:v>
                </c:pt>
                <c:pt idx="124">
                  <c:v>-1.48228150129254E-9</c:v>
                </c:pt>
                <c:pt idx="125">
                  <c:v>-1.45132267259903E-9</c:v>
                </c:pt>
                <c:pt idx="126">
                  <c:v>-1.3703534283237E-9</c:v>
                </c:pt>
                <c:pt idx="127">
                  <c:v>-1.33565232363427E-9</c:v>
                </c:pt>
                <c:pt idx="128">
                  <c:v>-1.33122963382091E-9</c:v>
                </c:pt>
                <c:pt idx="129">
                  <c:v>-1.14207459257266E-9</c:v>
                </c:pt>
                <c:pt idx="130">
                  <c:v>-1.11111576387915E-9</c:v>
                </c:pt>
                <c:pt idx="131">
                  <c:v>-1.03014651960381E-9</c:v>
                </c:pt>
                <c:pt idx="132">
                  <c:v>-9.95445414914385E-10</c:v>
                </c:pt>
                <c:pt idx="133">
                  <c:v>-9.91022725101027E-10</c:v>
                </c:pt>
                <c:pt idx="134">
                  <c:v>-8.01867683852771E-10</c:v>
                </c:pt>
                <c:pt idx="135">
                  <c:v>-7.70908855159261E-10</c:v>
                </c:pt>
                <c:pt idx="136">
                  <c:v>-6.89939610883928E-10</c:v>
                </c:pt>
                <c:pt idx="137">
                  <c:v>-6.552385061945E-10</c:v>
                </c:pt>
                <c:pt idx="138">
                  <c:v>-6.50815816381141E-10</c:v>
                </c:pt>
                <c:pt idx="139">
                  <c:v>-4.61660775132884E-10</c:v>
                </c:pt>
                <c:pt idx="140">
                  <c:v>-4.30701946439375E-10</c:v>
                </c:pt>
                <c:pt idx="141">
                  <c:v>-3.49732702164042E-10</c:v>
                </c:pt>
                <c:pt idx="142">
                  <c:v>-3.15031597474614E-10</c:v>
                </c:pt>
                <c:pt idx="143">
                  <c:v>-3.10608907661255E-10</c:v>
                </c:pt>
                <c:pt idx="144">
                  <c:v>-1.21453866412998E-10</c:v>
                </c:pt>
                <c:pt idx="145">
                  <c:v>-9.04950377194887E-11</c:v>
                </c:pt>
                <c:pt idx="146">
                  <c:v>-9.52579344415464E-12</c:v>
                </c:pt>
                <c:pt idx="147">
                  <c:v>2.51753112452738E-11</c:v>
                </c:pt>
                <c:pt idx="148">
                  <c:v>2.95980010586304E-11</c:v>
                </c:pt>
                <c:pt idx="149">
                  <c:v>2.18753042306887E-10</c:v>
                </c:pt>
                <c:pt idx="150">
                  <c:v>2.49711871000398E-10</c:v>
                </c:pt>
                <c:pt idx="151">
                  <c:v>3.3068111527573E-10</c:v>
                </c:pt>
                <c:pt idx="152">
                  <c:v>3.65382219965159E-10</c:v>
                </c:pt>
                <c:pt idx="153">
                  <c:v>3.69804909778518E-10</c:v>
                </c:pt>
                <c:pt idx="154">
                  <c:v>5.58959951026774E-10</c:v>
                </c:pt>
                <c:pt idx="155">
                  <c:v>5.89918779720283E-10</c:v>
                </c:pt>
                <c:pt idx="156">
                  <c:v>6.70888023995615E-10</c:v>
                </c:pt>
                <c:pt idx="157">
                  <c:v>7.05589128685044E-10</c:v>
                </c:pt>
                <c:pt idx="158">
                  <c:v>7.10011818498403E-10</c:v>
                </c:pt>
                <c:pt idx="159">
                  <c:v>8.9916685974666E-10</c:v>
                </c:pt>
                <c:pt idx="160">
                  <c:v>9.3012568844017E-10</c:v>
                </c:pt>
                <c:pt idx="161">
                  <c:v>1.0110949327155E-9</c:v>
                </c:pt>
                <c:pt idx="162">
                  <c:v>1.04579603740493E-9</c:v>
                </c:pt>
                <c:pt idx="163">
                  <c:v>1.05021872721829E-9</c:v>
                </c:pt>
                <c:pt idx="164">
                  <c:v>1.23937376846655E-9</c:v>
                </c:pt>
                <c:pt idx="165">
                  <c:v>1.27033259716005E-9</c:v>
                </c:pt>
                <c:pt idx="166">
                  <c:v>1.35130184143539E-9</c:v>
                </c:pt>
                <c:pt idx="167">
                  <c:v>1.38600294612482E-9</c:v>
                </c:pt>
                <c:pt idx="168">
                  <c:v>1.39042563593817E-9</c:v>
                </c:pt>
                <c:pt idx="169">
                  <c:v>1.57958067718643E-9</c:v>
                </c:pt>
                <c:pt idx="170">
                  <c:v>1.61053950587994E-9</c:v>
                </c:pt>
                <c:pt idx="171">
                  <c:v>1.69150875015527E-9</c:v>
                </c:pt>
                <c:pt idx="172">
                  <c:v>1.7262098548447E-9</c:v>
                </c:pt>
                <c:pt idx="173">
                  <c:v>1.73063254465806E-9</c:v>
                </c:pt>
                <c:pt idx="174">
                  <c:v>1.91978758590632E-9</c:v>
                </c:pt>
                <c:pt idx="175">
                  <c:v>1.95074641459983E-9</c:v>
                </c:pt>
                <c:pt idx="176">
                  <c:v>2.03171565887516E-9</c:v>
                </c:pt>
                <c:pt idx="177">
                  <c:v>2.06641676356459E-9</c:v>
                </c:pt>
                <c:pt idx="178">
                  <c:v>2.07083945337795E-9</c:v>
                </c:pt>
                <c:pt idx="179">
                  <c:v>2.2599944946262E-9</c:v>
                </c:pt>
                <c:pt idx="180">
                  <c:v>2.29095332331971E-9</c:v>
                </c:pt>
                <c:pt idx="181">
                  <c:v>2.37192256759504E-9</c:v>
                </c:pt>
                <c:pt idx="182">
                  <c:v>2.40662367228447E-9</c:v>
                </c:pt>
                <c:pt idx="183">
                  <c:v>2.41104636209783E-9</c:v>
                </c:pt>
                <c:pt idx="184">
                  <c:v>2.60020140334609E-9</c:v>
                </c:pt>
                <c:pt idx="185">
                  <c:v>2.6311602320396E-9</c:v>
                </c:pt>
                <c:pt idx="186">
                  <c:v>2.71212947631493E-9</c:v>
                </c:pt>
                <c:pt idx="187">
                  <c:v>2.74683058100436E-9</c:v>
                </c:pt>
                <c:pt idx="188">
                  <c:v>2.75125327081772E-9</c:v>
                </c:pt>
                <c:pt idx="189">
                  <c:v>2.94040831206598E-9</c:v>
                </c:pt>
                <c:pt idx="190">
                  <c:v>2.97136714075948E-9</c:v>
                </c:pt>
                <c:pt idx="191">
                  <c:v>3.05233638503482E-9</c:v>
                </c:pt>
                <c:pt idx="192">
                  <c:v>3.08703748972425E-9</c:v>
                </c:pt>
                <c:pt idx="193">
                  <c:v>3.0914601795376E-9</c:v>
                </c:pt>
                <c:pt idx="194">
                  <c:v>3.28061522078586E-9</c:v>
                </c:pt>
                <c:pt idx="195">
                  <c:v>3.31157404947937E-9</c:v>
                </c:pt>
                <c:pt idx="196">
                  <c:v>3.3925432937547E-9</c:v>
                </c:pt>
                <c:pt idx="197">
                  <c:v>3.42724439844413E-9</c:v>
                </c:pt>
                <c:pt idx="198">
                  <c:v>3.43166708825749E-9</c:v>
                </c:pt>
                <c:pt idx="199">
                  <c:v>3.62082212950575E-9</c:v>
                </c:pt>
                <c:pt idx="200">
                  <c:v>3.65178095819926E-9</c:v>
                </c:pt>
                <c:pt idx="201">
                  <c:v>3.73275020247459E-9</c:v>
                </c:pt>
                <c:pt idx="202">
                  <c:v>3.76745130716402E-9</c:v>
                </c:pt>
                <c:pt idx="203">
                  <c:v>3.77187399697738E-9</c:v>
                </c:pt>
                <c:pt idx="204">
                  <c:v>3.96102903822563E-9</c:v>
                </c:pt>
                <c:pt idx="205">
                  <c:v>3.99198786691914E-9</c:v>
                </c:pt>
                <c:pt idx="206">
                  <c:v>4.07295711119447E-9</c:v>
                </c:pt>
                <c:pt idx="207">
                  <c:v>4.1076582158839E-9</c:v>
                </c:pt>
                <c:pt idx="208">
                  <c:v>4.11208090569726E-9</c:v>
                </c:pt>
                <c:pt idx="209">
                  <c:v>4.30123594694552E-9</c:v>
                </c:pt>
                <c:pt idx="210">
                  <c:v>4.33219477563903E-9</c:v>
                </c:pt>
                <c:pt idx="211">
                  <c:v>4.41316401991436E-9</c:v>
                </c:pt>
                <c:pt idx="212">
                  <c:v>4.44786512460379E-9</c:v>
                </c:pt>
                <c:pt idx="213">
                  <c:v>4.45228781441715E-9</c:v>
                </c:pt>
                <c:pt idx="214">
                  <c:v>4.6414428556654E-9</c:v>
                </c:pt>
                <c:pt idx="215">
                  <c:v>4.67240168435891E-9</c:v>
                </c:pt>
                <c:pt idx="216">
                  <c:v>4.75337092863425E-9</c:v>
                </c:pt>
                <c:pt idx="217">
                  <c:v>4.78807203332368E-9</c:v>
                </c:pt>
                <c:pt idx="218">
                  <c:v>4.79249472313703E-9</c:v>
                </c:pt>
                <c:pt idx="219">
                  <c:v>4.9816497643853E-9</c:v>
                </c:pt>
                <c:pt idx="220">
                  <c:v>5.0126085930788E-9</c:v>
                </c:pt>
                <c:pt idx="221">
                  <c:v>5.09357783735413E-9</c:v>
                </c:pt>
                <c:pt idx="222">
                  <c:v>5.12827894204356E-9</c:v>
                </c:pt>
                <c:pt idx="223">
                  <c:v>5.13270163185692E-9</c:v>
                </c:pt>
                <c:pt idx="224">
                  <c:v>5.32185667310518E-9</c:v>
                </c:pt>
                <c:pt idx="225">
                  <c:v>5.35281550179868E-9</c:v>
                </c:pt>
                <c:pt idx="226">
                  <c:v>5.43378474607402E-9</c:v>
                </c:pt>
                <c:pt idx="227">
                  <c:v>5.46848585076345E-9</c:v>
                </c:pt>
                <c:pt idx="228">
                  <c:v>5.47290854057681E-9</c:v>
                </c:pt>
                <c:pt idx="229">
                  <c:v>5.66206358182506E-9</c:v>
                </c:pt>
                <c:pt idx="230">
                  <c:v>5.69302241051857E-9</c:v>
                </c:pt>
                <c:pt idx="231">
                  <c:v>5.77399165479391E-9</c:v>
                </c:pt>
                <c:pt idx="232">
                  <c:v>5.80869275948334E-9</c:v>
                </c:pt>
                <c:pt idx="233">
                  <c:v>5.81311544929669E-9</c:v>
                </c:pt>
                <c:pt idx="234">
                  <c:v>6.00227049054495E-9</c:v>
                </c:pt>
                <c:pt idx="235">
                  <c:v>6.03322931923846E-9</c:v>
                </c:pt>
                <c:pt idx="236">
                  <c:v>6.11419856351379E-9</c:v>
                </c:pt>
                <c:pt idx="237">
                  <c:v>6.14889966820322E-9</c:v>
                </c:pt>
                <c:pt idx="238">
                  <c:v>6.15332235801658E-9</c:v>
                </c:pt>
                <c:pt idx="239">
                  <c:v>6.34247739926484E-9</c:v>
                </c:pt>
                <c:pt idx="240">
                  <c:v>6.37343622795834E-9</c:v>
                </c:pt>
                <c:pt idx="241">
                  <c:v>6.45440547223368E-9</c:v>
                </c:pt>
                <c:pt idx="242">
                  <c:v>6.4891065769231E-9</c:v>
                </c:pt>
                <c:pt idx="243">
                  <c:v>6.49352926673646E-9</c:v>
                </c:pt>
                <c:pt idx="244">
                  <c:v>6.68268430798472E-9</c:v>
                </c:pt>
                <c:pt idx="245">
                  <c:v>6.71364313667823E-9</c:v>
                </c:pt>
                <c:pt idx="246">
                  <c:v>6.79461238095356E-9</c:v>
                </c:pt>
                <c:pt idx="247">
                  <c:v>6.82931348564299E-9</c:v>
                </c:pt>
                <c:pt idx="248">
                  <c:v>6.83373617545635E-9</c:v>
                </c:pt>
                <c:pt idx="249">
                  <c:v>7.02289121670461E-9</c:v>
                </c:pt>
                <c:pt idx="250">
                  <c:v>7.05385004539812E-9</c:v>
                </c:pt>
                <c:pt idx="251">
                  <c:v>7.13481928967345E-9</c:v>
                </c:pt>
                <c:pt idx="252">
                  <c:v>7.16952039436288E-9</c:v>
                </c:pt>
                <c:pt idx="253">
                  <c:v>7.17394308417624E-9</c:v>
                </c:pt>
                <c:pt idx="254">
                  <c:v>7.36309812542449E-9</c:v>
                </c:pt>
                <c:pt idx="255">
                  <c:v>7.394056954118E-9</c:v>
                </c:pt>
                <c:pt idx="256">
                  <c:v>7.47502619839334E-9</c:v>
                </c:pt>
                <c:pt idx="257">
                  <c:v>7.50972730308277E-9</c:v>
                </c:pt>
                <c:pt idx="258">
                  <c:v>7.51414999289612E-9</c:v>
                </c:pt>
                <c:pt idx="259">
                  <c:v>7.70330503414438E-9</c:v>
                </c:pt>
                <c:pt idx="260">
                  <c:v>7.73426386283789E-9</c:v>
                </c:pt>
                <c:pt idx="261">
                  <c:v>7.81523310711322E-9</c:v>
                </c:pt>
                <c:pt idx="262">
                  <c:v>7.84993421180265E-9</c:v>
                </c:pt>
                <c:pt idx="263">
                  <c:v>7.85435690161601E-9</c:v>
                </c:pt>
                <c:pt idx="264">
                  <c:v>8.04351194286427E-9</c:v>
                </c:pt>
                <c:pt idx="265">
                  <c:v>8.07447077155777E-9</c:v>
                </c:pt>
                <c:pt idx="266">
                  <c:v>8.15544001583311E-9</c:v>
                </c:pt>
                <c:pt idx="267">
                  <c:v>8.19014112052253E-9</c:v>
                </c:pt>
                <c:pt idx="268">
                  <c:v>8.19456381033589E-9</c:v>
                </c:pt>
                <c:pt idx="269">
                  <c:v>8.38371885158415E-9</c:v>
                </c:pt>
                <c:pt idx="270">
                  <c:v>8.41467768027766E-9</c:v>
                </c:pt>
                <c:pt idx="271">
                  <c:v>8.49564692455299E-9</c:v>
                </c:pt>
                <c:pt idx="272">
                  <c:v>8.53034802924242E-9</c:v>
                </c:pt>
                <c:pt idx="273">
                  <c:v>8.53477071905578E-9</c:v>
                </c:pt>
                <c:pt idx="274">
                  <c:v>8.72392576030403E-9</c:v>
                </c:pt>
                <c:pt idx="275">
                  <c:v>8.75488458899755E-9</c:v>
                </c:pt>
                <c:pt idx="276">
                  <c:v>8.83585383327288E-9</c:v>
                </c:pt>
                <c:pt idx="277">
                  <c:v>8.87055493796232E-9</c:v>
                </c:pt>
                <c:pt idx="278">
                  <c:v>8.87497762777567E-9</c:v>
                </c:pt>
                <c:pt idx="279">
                  <c:v>9.06413266902392E-9</c:v>
                </c:pt>
                <c:pt idx="280">
                  <c:v>9.09509149771743E-9</c:v>
                </c:pt>
                <c:pt idx="281">
                  <c:v>9.17606074199276E-9</c:v>
                </c:pt>
                <c:pt idx="282">
                  <c:v>9.21076184668219E-9</c:v>
                </c:pt>
                <c:pt idx="283">
                  <c:v>9.21518453649555E-9</c:v>
                </c:pt>
                <c:pt idx="284">
                  <c:v>9.40433957774381E-9</c:v>
                </c:pt>
                <c:pt idx="285">
                  <c:v>9.43529840643732E-9</c:v>
                </c:pt>
                <c:pt idx="286">
                  <c:v>9.51626765071265E-9</c:v>
                </c:pt>
                <c:pt idx="287">
                  <c:v>9.55096875540208E-9</c:v>
                </c:pt>
                <c:pt idx="288">
                  <c:v>9.55539144521544E-9</c:v>
                </c:pt>
                <c:pt idx="289">
                  <c:v>9.74454648646369E-9</c:v>
                </c:pt>
                <c:pt idx="290">
                  <c:v>9.77550531515721E-9</c:v>
                </c:pt>
                <c:pt idx="291">
                  <c:v>9.85647455943255E-9</c:v>
                </c:pt>
                <c:pt idx="292">
                  <c:v>9.89117566412196E-9</c:v>
                </c:pt>
                <c:pt idx="293">
                  <c:v>9.89559835393532E-9</c:v>
                </c:pt>
                <c:pt idx="294">
                  <c:v>1.00847533951836E-8</c:v>
                </c:pt>
                <c:pt idx="295">
                  <c:v>1.01157122238771E-8</c:v>
                </c:pt>
                <c:pt idx="296">
                  <c:v>1.01966814681524E-8</c:v>
                </c:pt>
                <c:pt idx="297">
                  <c:v>1.02313825728418E-8</c:v>
                </c:pt>
                <c:pt idx="298">
                  <c:v>1.02358052626552E-8</c:v>
                </c:pt>
                <c:pt idx="299">
                  <c:v>1.04249603039035E-8</c:v>
                </c:pt>
                <c:pt idx="300">
                  <c:v>1.0455919132597E-8</c:v>
                </c:pt>
                <c:pt idx="301">
                  <c:v>1.05368883768723E-8</c:v>
                </c:pt>
                <c:pt idx="302">
                  <c:v>1.05715894815617E-8</c:v>
                </c:pt>
                <c:pt idx="303">
                  <c:v>1.05760121713751E-8</c:v>
                </c:pt>
                <c:pt idx="304">
                  <c:v>1.07651672126234E-8</c:v>
                </c:pt>
                <c:pt idx="305">
                  <c:v>1.07961260413169E-8</c:v>
                </c:pt>
                <c:pt idx="306">
                  <c:v>1.08770952855922E-8</c:v>
                </c:pt>
                <c:pt idx="307">
                  <c:v>1.09117963902816E-8</c:v>
                </c:pt>
                <c:pt idx="308">
                  <c:v>1.0916219080095E-8</c:v>
                </c:pt>
                <c:pt idx="309">
                  <c:v>1.11053741213432E-8</c:v>
                </c:pt>
                <c:pt idx="310">
                  <c:v>1.11363329500367E-8</c:v>
                </c:pt>
                <c:pt idx="311">
                  <c:v>1.12173021943121E-8</c:v>
                </c:pt>
                <c:pt idx="312">
                  <c:v>1.12520032990015E-8</c:v>
                </c:pt>
                <c:pt idx="313">
                  <c:v>1.12564259888149E-8</c:v>
                </c:pt>
                <c:pt idx="314">
                  <c:v>1.14455810300631E-8</c:v>
                </c:pt>
                <c:pt idx="315">
                  <c:v>1.14765398587566E-8</c:v>
                </c:pt>
                <c:pt idx="316">
                  <c:v>1.1557509103032E-8</c:v>
                </c:pt>
                <c:pt idx="317">
                  <c:v>1.15922102077214E-8</c:v>
                </c:pt>
                <c:pt idx="318">
                  <c:v>1.15966328975348E-8</c:v>
                </c:pt>
                <c:pt idx="319">
                  <c:v>1.1785787938783E-8</c:v>
                </c:pt>
                <c:pt idx="320">
                  <c:v>1.18167467674765E-8</c:v>
                </c:pt>
                <c:pt idx="321">
                  <c:v>1.18977160117519E-8</c:v>
                </c:pt>
                <c:pt idx="322">
                  <c:v>1.19324171164413E-8</c:v>
                </c:pt>
                <c:pt idx="323">
                  <c:v>1.19368398062546E-8</c:v>
                </c:pt>
                <c:pt idx="324">
                  <c:v>1.21259948475029E-8</c:v>
                </c:pt>
                <c:pt idx="325">
                  <c:v>1.21569536761964E-8</c:v>
                </c:pt>
                <c:pt idx="326">
                  <c:v>1.22379229204717E-8</c:v>
                </c:pt>
                <c:pt idx="327">
                  <c:v>1.22726240251612E-8</c:v>
                </c:pt>
                <c:pt idx="328">
                  <c:v>1.22770467149745E-8</c:v>
                </c:pt>
                <c:pt idx="329">
                  <c:v>1.24662017562228E-8</c:v>
                </c:pt>
                <c:pt idx="330">
                  <c:v>1.24971605849163E-8</c:v>
                </c:pt>
                <c:pt idx="331">
                  <c:v>1.25781298291916E-8</c:v>
                </c:pt>
                <c:pt idx="332">
                  <c:v>1.26128309338811E-8</c:v>
                </c:pt>
                <c:pt idx="333">
                  <c:v>1.26172536236944E-8</c:v>
                </c:pt>
                <c:pt idx="334">
                  <c:v>1.28064086649427E-8</c:v>
                </c:pt>
                <c:pt idx="335">
                  <c:v>1.28373674936362E-8</c:v>
                </c:pt>
                <c:pt idx="336">
                  <c:v>1.29183367379115E-8</c:v>
                </c:pt>
                <c:pt idx="337">
                  <c:v>1.29530378426009E-8</c:v>
                </c:pt>
                <c:pt idx="338">
                  <c:v>1.29574605324143E-8</c:v>
                </c:pt>
                <c:pt idx="339">
                  <c:v>1.31466155736626E-8</c:v>
                </c:pt>
                <c:pt idx="340">
                  <c:v>1.31775744023561E-8</c:v>
                </c:pt>
                <c:pt idx="341">
                  <c:v>1.32585436466314E-8</c:v>
                </c:pt>
                <c:pt idx="342">
                  <c:v>1.32932447513208E-8</c:v>
                </c:pt>
                <c:pt idx="343">
                  <c:v>1.32976674411342E-8</c:v>
                </c:pt>
                <c:pt idx="344">
                  <c:v>1.34868224823824E-8</c:v>
                </c:pt>
                <c:pt idx="345">
                  <c:v>1.3517781311076E-8</c:v>
                </c:pt>
                <c:pt idx="346">
                  <c:v>1.35987505553513E-8</c:v>
                </c:pt>
                <c:pt idx="347">
                  <c:v>1.36334516600407E-8</c:v>
                </c:pt>
                <c:pt idx="348">
                  <c:v>1.36378743498541E-8</c:v>
                </c:pt>
                <c:pt idx="349">
                  <c:v>1.38270293911023E-8</c:v>
                </c:pt>
                <c:pt idx="350">
                  <c:v>1.38579882197958E-8</c:v>
                </c:pt>
                <c:pt idx="351">
                  <c:v>1.39389574640712E-8</c:v>
                </c:pt>
                <c:pt idx="352">
                  <c:v>1.39389574640712E-8</c:v>
                </c:pt>
                <c:pt idx="353">
                  <c:v>1.39736585687606E-8</c:v>
                </c:pt>
                <c:pt idx="354">
                  <c:v>1.41672362998222E-8</c:v>
                </c:pt>
                <c:pt idx="355">
                  <c:v>1.41981951285157E-8</c:v>
                </c:pt>
                <c:pt idx="356">
                  <c:v>1.42791643727911E-8</c:v>
                </c:pt>
                <c:pt idx="357">
                  <c:v>1.43138654774805E-8</c:v>
                </c:pt>
                <c:pt idx="358">
                  <c:v>1.45074432085421E-8</c:v>
                </c:pt>
                <c:pt idx="359">
                  <c:v>1.45384020372356E-8</c:v>
                </c:pt>
                <c:pt idx="360">
                  <c:v>1.46540723862004E-8</c:v>
                </c:pt>
                <c:pt idx="361">
                  <c:v>1.4847650117262E-8</c:v>
                </c:pt>
                <c:pt idx="362">
                  <c:v>1.48786089459555E-8</c:v>
                </c:pt>
                <c:pt idx="363">
                  <c:v>1.51878570259819E-8</c:v>
                </c:pt>
                <c:pt idx="364">
                  <c:v>1.55280639347018E-8</c:v>
                </c:pt>
              </c:numCache>
            </c:numRef>
          </c:xVal>
          <c:yVal>
            <c:numRef>
              <c:f>'Al effect 650C'!$O$3:$O$367</c:f>
              <c:numCache>
                <c:formatCode>General</c:formatCode>
                <c:ptCount val="3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0.0001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0.0002</c:v>
                </c:pt>
                <c:pt idx="94">
                  <c:v>0.0</c:v>
                </c:pt>
                <c:pt idx="95">
                  <c:v>9.999E-5</c:v>
                </c:pt>
                <c:pt idx="96">
                  <c:v>0.0</c:v>
                </c:pt>
                <c:pt idx="97">
                  <c:v>0.00019998</c:v>
                </c:pt>
                <c:pt idx="98">
                  <c:v>0.0001</c:v>
                </c:pt>
                <c:pt idx="99">
                  <c:v>0.0</c:v>
                </c:pt>
                <c:pt idx="100">
                  <c:v>0.0002</c:v>
                </c:pt>
                <c:pt idx="101">
                  <c:v>0.0003</c:v>
                </c:pt>
                <c:pt idx="102">
                  <c:v>0.0015</c:v>
                </c:pt>
                <c:pt idx="103">
                  <c:v>0.00050005</c:v>
                </c:pt>
                <c:pt idx="104">
                  <c:v>0.0001</c:v>
                </c:pt>
                <c:pt idx="105">
                  <c:v>0.00069993</c:v>
                </c:pt>
                <c:pt idx="106">
                  <c:v>0.00080008</c:v>
                </c:pt>
                <c:pt idx="107">
                  <c:v>0.0018</c:v>
                </c:pt>
                <c:pt idx="108">
                  <c:v>0.0004</c:v>
                </c:pt>
                <c:pt idx="109">
                  <c:v>0.0009</c:v>
                </c:pt>
                <c:pt idx="110">
                  <c:v>0.0009</c:v>
                </c:pt>
                <c:pt idx="111">
                  <c:v>0.0011</c:v>
                </c:pt>
                <c:pt idx="112">
                  <c:v>0.00070007</c:v>
                </c:pt>
                <c:pt idx="113">
                  <c:v>0.0019</c:v>
                </c:pt>
                <c:pt idx="114">
                  <c:v>0.0020002</c:v>
                </c:pt>
                <c:pt idx="115">
                  <c:v>0.0015</c:v>
                </c:pt>
                <c:pt idx="116">
                  <c:v>0.0019</c:v>
                </c:pt>
                <c:pt idx="117">
                  <c:v>0.00320032</c:v>
                </c:pt>
                <c:pt idx="118">
                  <c:v>0.00280028</c:v>
                </c:pt>
                <c:pt idx="119">
                  <c:v>0.003</c:v>
                </c:pt>
                <c:pt idx="120">
                  <c:v>0.0024</c:v>
                </c:pt>
                <c:pt idx="121">
                  <c:v>0.0031</c:v>
                </c:pt>
                <c:pt idx="122">
                  <c:v>0.0034</c:v>
                </c:pt>
                <c:pt idx="123">
                  <c:v>0.0038</c:v>
                </c:pt>
                <c:pt idx="124">
                  <c:v>0.0049</c:v>
                </c:pt>
                <c:pt idx="125">
                  <c:v>0.0047</c:v>
                </c:pt>
                <c:pt idx="126">
                  <c:v>0.0043</c:v>
                </c:pt>
                <c:pt idx="127">
                  <c:v>0.0059</c:v>
                </c:pt>
                <c:pt idx="128">
                  <c:v>0.0061</c:v>
                </c:pt>
                <c:pt idx="129">
                  <c:v>0.0057</c:v>
                </c:pt>
                <c:pt idx="130">
                  <c:v>0.0061</c:v>
                </c:pt>
                <c:pt idx="131">
                  <c:v>0.0058</c:v>
                </c:pt>
                <c:pt idx="132">
                  <c:v>0.00610061</c:v>
                </c:pt>
                <c:pt idx="133">
                  <c:v>0.007</c:v>
                </c:pt>
                <c:pt idx="134">
                  <c:v>0.00760076</c:v>
                </c:pt>
                <c:pt idx="135">
                  <c:v>0.0071</c:v>
                </c:pt>
                <c:pt idx="136">
                  <c:v>0.00729927</c:v>
                </c:pt>
                <c:pt idx="137">
                  <c:v>0.0075</c:v>
                </c:pt>
                <c:pt idx="138">
                  <c:v>0.00889911</c:v>
                </c:pt>
                <c:pt idx="139">
                  <c:v>0.00949905</c:v>
                </c:pt>
                <c:pt idx="140">
                  <c:v>0.0092</c:v>
                </c:pt>
                <c:pt idx="141">
                  <c:v>0.0083</c:v>
                </c:pt>
                <c:pt idx="142">
                  <c:v>0.0092</c:v>
                </c:pt>
                <c:pt idx="143">
                  <c:v>0.0099</c:v>
                </c:pt>
                <c:pt idx="144">
                  <c:v>0.0098</c:v>
                </c:pt>
                <c:pt idx="145">
                  <c:v>0.0108</c:v>
                </c:pt>
                <c:pt idx="146">
                  <c:v>0.0111</c:v>
                </c:pt>
                <c:pt idx="147">
                  <c:v>0.0107</c:v>
                </c:pt>
                <c:pt idx="148">
                  <c:v>0.01120112</c:v>
                </c:pt>
                <c:pt idx="149">
                  <c:v>0.0115</c:v>
                </c:pt>
                <c:pt idx="150">
                  <c:v>0.01070107</c:v>
                </c:pt>
                <c:pt idx="151">
                  <c:v>0.01070107</c:v>
                </c:pt>
                <c:pt idx="152">
                  <c:v>0.011</c:v>
                </c:pt>
                <c:pt idx="153">
                  <c:v>0.012</c:v>
                </c:pt>
                <c:pt idx="154">
                  <c:v>0.011</c:v>
                </c:pt>
                <c:pt idx="155">
                  <c:v>0.0112</c:v>
                </c:pt>
                <c:pt idx="156">
                  <c:v>0.0124</c:v>
                </c:pt>
                <c:pt idx="157">
                  <c:v>0.0118</c:v>
                </c:pt>
                <c:pt idx="158">
                  <c:v>0.0121</c:v>
                </c:pt>
                <c:pt idx="159">
                  <c:v>0.0126</c:v>
                </c:pt>
                <c:pt idx="160">
                  <c:v>0.0128</c:v>
                </c:pt>
                <c:pt idx="161">
                  <c:v>0.0122</c:v>
                </c:pt>
                <c:pt idx="162">
                  <c:v>0.0129</c:v>
                </c:pt>
                <c:pt idx="163">
                  <c:v>0.013</c:v>
                </c:pt>
                <c:pt idx="164">
                  <c:v>0.0131</c:v>
                </c:pt>
                <c:pt idx="165">
                  <c:v>0.0128</c:v>
                </c:pt>
                <c:pt idx="166">
                  <c:v>0.0117</c:v>
                </c:pt>
                <c:pt idx="167">
                  <c:v>0.0128</c:v>
                </c:pt>
                <c:pt idx="168">
                  <c:v>0.01350135</c:v>
                </c:pt>
                <c:pt idx="169">
                  <c:v>0.0127</c:v>
                </c:pt>
                <c:pt idx="170">
                  <c:v>0.0134</c:v>
                </c:pt>
                <c:pt idx="171">
                  <c:v>0.0131</c:v>
                </c:pt>
                <c:pt idx="172">
                  <c:v>0.0135</c:v>
                </c:pt>
                <c:pt idx="173">
                  <c:v>0.0135</c:v>
                </c:pt>
                <c:pt idx="174">
                  <c:v>0.0136</c:v>
                </c:pt>
                <c:pt idx="175">
                  <c:v>0.01359864</c:v>
                </c:pt>
                <c:pt idx="176">
                  <c:v>0.0139</c:v>
                </c:pt>
                <c:pt idx="177">
                  <c:v>0.01329867</c:v>
                </c:pt>
                <c:pt idx="178">
                  <c:v>0.0141</c:v>
                </c:pt>
                <c:pt idx="179">
                  <c:v>0.0139</c:v>
                </c:pt>
                <c:pt idx="180">
                  <c:v>0.0138</c:v>
                </c:pt>
                <c:pt idx="181">
                  <c:v>0.0143</c:v>
                </c:pt>
                <c:pt idx="182">
                  <c:v>0.0142</c:v>
                </c:pt>
                <c:pt idx="183">
                  <c:v>0.0143</c:v>
                </c:pt>
                <c:pt idx="184">
                  <c:v>0.01480148</c:v>
                </c:pt>
                <c:pt idx="185">
                  <c:v>0.01450145</c:v>
                </c:pt>
                <c:pt idx="186">
                  <c:v>0.0144</c:v>
                </c:pt>
                <c:pt idx="187">
                  <c:v>0.0144</c:v>
                </c:pt>
                <c:pt idx="188">
                  <c:v>0.0139</c:v>
                </c:pt>
                <c:pt idx="189">
                  <c:v>0.0145</c:v>
                </c:pt>
                <c:pt idx="190">
                  <c:v>0.01520152</c:v>
                </c:pt>
                <c:pt idx="191">
                  <c:v>0.0142</c:v>
                </c:pt>
                <c:pt idx="192">
                  <c:v>0.0143</c:v>
                </c:pt>
                <c:pt idx="193">
                  <c:v>0.0149</c:v>
                </c:pt>
                <c:pt idx="194">
                  <c:v>0.0145</c:v>
                </c:pt>
                <c:pt idx="195">
                  <c:v>0.0146</c:v>
                </c:pt>
                <c:pt idx="196">
                  <c:v>0.01429857</c:v>
                </c:pt>
                <c:pt idx="197">
                  <c:v>0.0154</c:v>
                </c:pt>
                <c:pt idx="198">
                  <c:v>0.0144</c:v>
                </c:pt>
                <c:pt idx="199">
                  <c:v>0.0151</c:v>
                </c:pt>
                <c:pt idx="200">
                  <c:v>0.0153</c:v>
                </c:pt>
                <c:pt idx="201">
                  <c:v>0.0148</c:v>
                </c:pt>
                <c:pt idx="202">
                  <c:v>0.0149</c:v>
                </c:pt>
                <c:pt idx="203">
                  <c:v>0.0154</c:v>
                </c:pt>
                <c:pt idx="204">
                  <c:v>0.0148</c:v>
                </c:pt>
                <c:pt idx="205">
                  <c:v>0.0153</c:v>
                </c:pt>
                <c:pt idx="206">
                  <c:v>0.0158</c:v>
                </c:pt>
                <c:pt idx="207">
                  <c:v>0.0151</c:v>
                </c:pt>
                <c:pt idx="208">
                  <c:v>0.01550155</c:v>
                </c:pt>
                <c:pt idx="209">
                  <c:v>0.0156</c:v>
                </c:pt>
                <c:pt idx="210">
                  <c:v>0.0158</c:v>
                </c:pt>
                <c:pt idx="211">
                  <c:v>0.01589841</c:v>
                </c:pt>
                <c:pt idx="212">
                  <c:v>0.0168</c:v>
                </c:pt>
                <c:pt idx="213">
                  <c:v>0.01569843</c:v>
                </c:pt>
                <c:pt idx="214">
                  <c:v>0.0153</c:v>
                </c:pt>
                <c:pt idx="215">
                  <c:v>0.0156</c:v>
                </c:pt>
                <c:pt idx="216">
                  <c:v>0.0159984</c:v>
                </c:pt>
                <c:pt idx="217">
                  <c:v>0.0162</c:v>
                </c:pt>
                <c:pt idx="218">
                  <c:v>0.0163</c:v>
                </c:pt>
                <c:pt idx="219">
                  <c:v>0.0162</c:v>
                </c:pt>
                <c:pt idx="220">
                  <c:v>0.01520152</c:v>
                </c:pt>
                <c:pt idx="221">
                  <c:v>0.0156</c:v>
                </c:pt>
                <c:pt idx="222">
                  <c:v>0.0163</c:v>
                </c:pt>
                <c:pt idx="223">
                  <c:v>0.01629837</c:v>
                </c:pt>
                <c:pt idx="224">
                  <c:v>0.0158</c:v>
                </c:pt>
                <c:pt idx="225">
                  <c:v>0.0158</c:v>
                </c:pt>
                <c:pt idx="226">
                  <c:v>0.0162</c:v>
                </c:pt>
                <c:pt idx="227">
                  <c:v>0.0158</c:v>
                </c:pt>
                <c:pt idx="228">
                  <c:v>0.01609839</c:v>
                </c:pt>
                <c:pt idx="229">
                  <c:v>0.016</c:v>
                </c:pt>
                <c:pt idx="230">
                  <c:v>0.0171</c:v>
                </c:pt>
                <c:pt idx="231">
                  <c:v>0.0164</c:v>
                </c:pt>
                <c:pt idx="232">
                  <c:v>0.0154</c:v>
                </c:pt>
                <c:pt idx="233">
                  <c:v>0.0166</c:v>
                </c:pt>
                <c:pt idx="234">
                  <c:v>0.01659834</c:v>
                </c:pt>
                <c:pt idx="235">
                  <c:v>0.0169</c:v>
                </c:pt>
                <c:pt idx="236">
                  <c:v>0.0168</c:v>
                </c:pt>
                <c:pt idx="237">
                  <c:v>0.0171</c:v>
                </c:pt>
                <c:pt idx="238">
                  <c:v>0.0155</c:v>
                </c:pt>
                <c:pt idx="239">
                  <c:v>0.01649835</c:v>
                </c:pt>
                <c:pt idx="240">
                  <c:v>0.0162</c:v>
                </c:pt>
                <c:pt idx="241">
                  <c:v>0.0175</c:v>
                </c:pt>
                <c:pt idx="242">
                  <c:v>0.01609839</c:v>
                </c:pt>
                <c:pt idx="243">
                  <c:v>0.0162</c:v>
                </c:pt>
                <c:pt idx="244">
                  <c:v>0.0169</c:v>
                </c:pt>
                <c:pt idx="245">
                  <c:v>0.0169</c:v>
                </c:pt>
                <c:pt idx="246">
                  <c:v>0.0171</c:v>
                </c:pt>
                <c:pt idx="247">
                  <c:v>0.0169</c:v>
                </c:pt>
                <c:pt idx="248">
                  <c:v>0.0162</c:v>
                </c:pt>
                <c:pt idx="249">
                  <c:v>0.0175</c:v>
                </c:pt>
                <c:pt idx="250">
                  <c:v>0.0169</c:v>
                </c:pt>
                <c:pt idx="251">
                  <c:v>0.0173</c:v>
                </c:pt>
                <c:pt idx="252">
                  <c:v>0.0168</c:v>
                </c:pt>
                <c:pt idx="253">
                  <c:v>0.0172</c:v>
                </c:pt>
                <c:pt idx="254">
                  <c:v>0.0175</c:v>
                </c:pt>
                <c:pt idx="255">
                  <c:v>0.0171</c:v>
                </c:pt>
                <c:pt idx="256">
                  <c:v>0.0167</c:v>
                </c:pt>
                <c:pt idx="257">
                  <c:v>0.0176</c:v>
                </c:pt>
                <c:pt idx="258">
                  <c:v>0.0169</c:v>
                </c:pt>
                <c:pt idx="259">
                  <c:v>0.0172</c:v>
                </c:pt>
                <c:pt idx="260">
                  <c:v>0.0166</c:v>
                </c:pt>
                <c:pt idx="261">
                  <c:v>0.01630163</c:v>
                </c:pt>
                <c:pt idx="262">
                  <c:v>0.0180018</c:v>
                </c:pt>
                <c:pt idx="263">
                  <c:v>0.017</c:v>
                </c:pt>
                <c:pt idx="264">
                  <c:v>0.0172</c:v>
                </c:pt>
                <c:pt idx="265">
                  <c:v>0.0163</c:v>
                </c:pt>
                <c:pt idx="266">
                  <c:v>0.01720172</c:v>
                </c:pt>
                <c:pt idx="267">
                  <c:v>0.0171</c:v>
                </c:pt>
                <c:pt idx="268">
                  <c:v>0.01659834</c:v>
                </c:pt>
                <c:pt idx="269">
                  <c:v>0.01650165</c:v>
                </c:pt>
                <c:pt idx="270">
                  <c:v>0.0168</c:v>
                </c:pt>
                <c:pt idx="271">
                  <c:v>0.0173</c:v>
                </c:pt>
                <c:pt idx="272">
                  <c:v>0.0168</c:v>
                </c:pt>
                <c:pt idx="273">
                  <c:v>0.0178</c:v>
                </c:pt>
                <c:pt idx="274">
                  <c:v>0.01719828</c:v>
                </c:pt>
                <c:pt idx="275">
                  <c:v>0.0172</c:v>
                </c:pt>
                <c:pt idx="276">
                  <c:v>0.01759824</c:v>
                </c:pt>
                <c:pt idx="277">
                  <c:v>0.01760176</c:v>
                </c:pt>
                <c:pt idx="278">
                  <c:v>0.0175</c:v>
                </c:pt>
                <c:pt idx="279">
                  <c:v>0.0168</c:v>
                </c:pt>
                <c:pt idx="280">
                  <c:v>0.0173</c:v>
                </c:pt>
                <c:pt idx="281">
                  <c:v>0.01769823</c:v>
                </c:pt>
                <c:pt idx="282">
                  <c:v>0.0172</c:v>
                </c:pt>
                <c:pt idx="283">
                  <c:v>0.0178</c:v>
                </c:pt>
                <c:pt idx="284">
                  <c:v>0.0178</c:v>
                </c:pt>
                <c:pt idx="285">
                  <c:v>0.0166</c:v>
                </c:pt>
                <c:pt idx="286">
                  <c:v>0.0173</c:v>
                </c:pt>
                <c:pt idx="287">
                  <c:v>0.0183</c:v>
                </c:pt>
                <c:pt idx="288">
                  <c:v>0.0175</c:v>
                </c:pt>
                <c:pt idx="289">
                  <c:v>0.0172</c:v>
                </c:pt>
                <c:pt idx="290">
                  <c:v>0.0174</c:v>
                </c:pt>
                <c:pt idx="291">
                  <c:v>0.0175</c:v>
                </c:pt>
                <c:pt idx="292">
                  <c:v>0.0181</c:v>
                </c:pt>
                <c:pt idx="293">
                  <c:v>0.01750175</c:v>
                </c:pt>
                <c:pt idx="294">
                  <c:v>0.0179</c:v>
                </c:pt>
                <c:pt idx="295">
                  <c:v>0.0173</c:v>
                </c:pt>
                <c:pt idx="296">
                  <c:v>0.0174</c:v>
                </c:pt>
                <c:pt idx="297">
                  <c:v>0.0169</c:v>
                </c:pt>
                <c:pt idx="298">
                  <c:v>0.0175</c:v>
                </c:pt>
                <c:pt idx="299">
                  <c:v>0.0185</c:v>
                </c:pt>
                <c:pt idx="300">
                  <c:v>0.0173</c:v>
                </c:pt>
                <c:pt idx="301">
                  <c:v>0.0171</c:v>
                </c:pt>
                <c:pt idx="302">
                  <c:v>0.017</c:v>
                </c:pt>
                <c:pt idx="303">
                  <c:v>0.0179982</c:v>
                </c:pt>
                <c:pt idx="304">
                  <c:v>0.01839816</c:v>
                </c:pt>
                <c:pt idx="305">
                  <c:v>0.01769823</c:v>
                </c:pt>
                <c:pt idx="306">
                  <c:v>0.01780178</c:v>
                </c:pt>
                <c:pt idx="307">
                  <c:v>0.0174</c:v>
                </c:pt>
                <c:pt idx="308">
                  <c:v>0.017</c:v>
                </c:pt>
                <c:pt idx="309">
                  <c:v>0.0176</c:v>
                </c:pt>
                <c:pt idx="310">
                  <c:v>0.0174</c:v>
                </c:pt>
                <c:pt idx="311">
                  <c:v>0.0174</c:v>
                </c:pt>
                <c:pt idx="312">
                  <c:v>0.0181</c:v>
                </c:pt>
                <c:pt idx="313">
                  <c:v>0.01810181</c:v>
                </c:pt>
                <c:pt idx="314">
                  <c:v>0.0185</c:v>
                </c:pt>
                <c:pt idx="315">
                  <c:v>0.01760176</c:v>
                </c:pt>
                <c:pt idx="316">
                  <c:v>0.0177</c:v>
                </c:pt>
                <c:pt idx="317">
                  <c:v>0.0174</c:v>
                </c:pt>
                <c:pt idx="318">
                  <c:v>0.01770177</c:v>
                </c:pt>
                <c:pt idx="319">
                  <c:v>0.0175</c:v>
                </c:pt>
                <c:pt idx="320">
                  <c:v>0.018</c:v>
                </c:pt>
                <c:pt idx="321">
                  <c:v>0.0171</c:v>
                </c:pt>
                <c:pt idx="322">
                  <c:v>0.0176</c:v>
                </c:pt>
                <c:pt idx="323">
                  <c:v>0.01789821</c:v>
                </c:pt>
                <c:pt idx="324">
                  <c:v>0.0175</c:v>
                </c:pt>
                <c:pt idx="325">
                  <c:v>0.0167</c:v>
                </c:pt>
                <c:pt idx="326">
                  <c:v>0.0176</c:v>
                </c:pt>
                <c:pt idx="327">
                  <c:v>0.01769823</c:v>
                </c:pt>
                <c:pt idx="328">
                  <c:v>0.0183</c:v>
                </c:pt>
                <c:pt idx="329">
                  <c:v>0.0177</c:v>
                </c:pt>
                <c:pt idx="330">
                  <c:v>0.0171</c:v>
                </c:pt>
                <c:pt idx="331">
                  <c:v>0.01790179</c:v>
                </c:pt>
                <c:pt idx="332">
                  <c:v>0.0182</c:v>
                </c:pt>
                <c:pt idx="333">
                  <c:v>0.01889811</c:v>
                </c:pt>
                <c:pt idx="334">
                  <c:v>0.01689831</c:v>
                </c:pt>
                <c:pt idx="335">
                  <c:v>0.01749825</c:v>
                </c:pt>
                <c:pt idx="336">
                  <c:v>0.0183</c:v>
                </c:pt>
                <c:pt idx="337">
                  <c:v>0.017</c:v>
                </c:pt>
                <c:pt idx="338">
                  <c:v>0.01819818</c:v>
                </c:pt>
                <c:pt idx="339">
                  <c:v>0.0172</c:v>
                </c:pt>
                <c:pt idx="340">
                  <c:v>0.0174</c:v>
                </c:pt>
                <c:pt idx="341">
                  <c:v>0.0183</c:v>
                </c:pt>
                <c:pt idx="342">
                  <c:v>0.0176</c:v>
                </c:pt>
                <c:pt idx="343">
                  <c:v>0.01790179</c:v>
                </c:pt>
                <c:pt idx="344">
                  <c:v>0.01790179</c:v>
                </c:pt>
                <c:pt idx="345">
                  <c:v>0.017</c:v>
                </c:pt>
                <c:pt idx="346">
                  <c:v>0.01720172</c:v>
                </c:pt>
                <c:pt idx="347">
                  <c:v>0.0174</c:v>
                </c:pt>
                <c:pt idx="348">
                  <c:v>0.0181</c:v>
                </c:pt>
                <c:pt idx="349">
                  <c:v>0.0181</c:v>
                </c:pt>
                <c:pt idx="350">
                  <c:v>0.0175</c:v>
                </c:pt>
                <c:pt idx="351">
                  <c:v>0.017</c:v>
                </c:pt>
                <c:pt idx="352">
                  <c:v>0.017</c:v>
                </c:pt>
                <c:pt idx="353">
                  <c:v>0.01759824</c:v>
                </c:pt>
                <c:pt idx="354">
                  <c:v>0.01770177</c:v>
                </c:pt>
                <c:pt idx="355">
                  <c:v>0.0186</c:v>
                </c:pt>
                <c:pt idx="356">
                  <c:v>0.017</c:v>
                </c:pt>
                <c:pt idx="357">
                  <c:v>0.0179</c:v>
                </c:pt>
                <c:pt idx="358">
                  <c:v>0.0171</c:v>
                </c:pt>
                <c:pt idx="359">
                  <c:v>0.0175</c:v>
                </c:pt>
                <c:pt idx="360">
                  <c:v>0.0172</c:v>
                </c:pt>
                <c:pt idx="361">
                  <c:v>0.01779822</c:v>
                </c:pt>
                <c:pt idx="362">
                  <c:v>0.017</c:v>
                </c:pt>
                <c:pt idx="363">
                  <c:v>0.0175</c:v>
                </c:pt>
                <c:pt idx="364">
                  <c:v>0.0175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684-44C3-BEC3-2A99E59D6ED3}"/>
            </c:ext>
          </c:extLst>
        </c:ser>
        <c:ser>
          <c:idx val="5"/>
          <c:order val="2"/>
          <c:tx>
            <c:v>V DB expt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'Al effect 650C'!$R$3:$R$368</c:f>
              <c:numCache>
                <c:formatCode>General</c:formatCode>
                <c:ptCount val="366"/>
                <c:pt idx="0">
                  <c:v>-1.12602363061925E-8</c:v>
                </c:pt>
                <c:pt idx="1">
                  <c:v>-1.12328306918079E-8</c:v>
                </c:pt>
                <c:pt idx="2">
                  <c:v>-1.09200308554808E-8</c:v>
                </c:pt>
                <c:pt idx="3">
                  <c:v>-1.0892623783088E-8</c:v>
                </c:pt>
                <c:pt idx="4">
                  <c:v>-1.05798239467609E-8</c:v>
                </c:pt>
                <c:pt idx="5">
                  <c:v>-1.05524168743682E-8</c:v>
                </c:pt>
                <c:pt idx="6">
                  <c:v>-1.05295296637626E-8</c:v>
                </c:pt>
                <c:pt idx="7">
                  <c:v>-1.0239617038041E-8</c:v>
                </c:pt>
                <c:pt idx="8">
                  <c:v>-1.02122099656483E-8</c:v>
                </c:pt>
                <c:pt idx="9">
                  <c:v>-1.02062171715748E-8</c:v>
                </c:pt>
                <c:pt idx="10">
                  <c:v>-1.01893227550427E-8</c:v>
                </c:pt>
                <c:pt idx="11">
                  <c:v>-9.91923589444954E-9</c:v>
                </c:pt>
                <c:pt idx="12">
                  <c:v>-9.89941012932117E-9</c:v>
                </c:pt>
                <c:pt idx="13">
                  <c:v>-9.8720030569284E-9</c:v>
                </c:pt>
                <c:pt idx="14">
                  <c:v>-9.86601026285495E-9</c:v>
                </c:pt>
                <c:pt idx="15">
                  <c:v>-9.84911584632284E-9</c:v>
                </c:pt>
                <c:pt idx="16">
                  <c:v>-9.57902898572965E-9</c:v>
                </c:pt>
                <c:pt idx="17">
                  <c:v>-9.55920322060128E-9</c:v>
                </c:pt>
                <c:pt idx="18">
                  <c:v>-9.5317961482085E-9</c:v>
                </c:pt>
                <c:pt idx="19">
                  <c:v>-9.52580335413507E-9</c:v>
                </c:pt>
                <c:pt idx="20">
                  <c:v>-9.50890893760295E-9</c:v>
                </c:pt>
                <c:pt idx="21">
                  <c:v>-9.23882207700976E-9</c:v>
                </c:pt>
                <c:pt idx="22">
                  <c:v>-9.21899631188139E-9</c:v>
                </c:pt>
                <c:pt idx="23">
                  <c:v>-9.19158923948862E-9</c:v>
                </c:pt>
                <c:pt idx="24">
                  <c:v>-9.18559644541518E-9</c:v>
                </c:pt>
                <c:pt idx="25">
                  <c:v>-9.16870202888306E-9</c:v>
                </c:pt>
                <c:pt idx="26">
                  <c:v>-9.10631537880073E-9</c:v>
                </c:pt>
                <c:pt idx="27">
                  <c:v>-8.89861516828988E-9</c:v>
                </c:pt>
                <c:pt idx="28">
                  <c:v>-8.87878940316151E-9</c:v>
                </c:pt>
                <c:pt idx="29">
                  <c:v>-8.85138233076873E-9</c:v>
                </c:pt>
                <c:pt idx="30">
                  <c:v>-8.8453895366953E-9</c:v>
                </c:pt>
                <c:pt idx="31">
                  <c:v>-8.82849512016317E-9</c:v>
                </c:pt>
                <c:pt idx="32">
                  <c:v>-8.76610847008084E-9</c:v>
                </c:pt>
                <c:pt idx="33">
                  <c:v>-8.55840825957E-9</c:v>
                </c:pt>
                <c:pt idx="34">
                  <c:v>-8.53858249444162E-9</c:v>
                </c:pt>
                <c:pt idx="35">
                  <c:v>-8.51117542204884E-9</c:v>
                </c:pt>
                <c:pt idx="36">
                  <c:v>-8.50518262797541E-9</c:v>
                </c:pt>
                <c:pt idx="37">
                  <c:v>-8.4882882114433E-9</c:v>
                </c:pt>
                <c:pt idx="38">
                  <c:v>-8.42590156136096E-9</c:v>
                </c:pt>
                <c:pt idx="39">
                  <c:v>-8.2182013508501E-9</c:v>
                </c:pt>
                <c:pt idx="40">
                  <c:v>-8.19837558572173E-9</c:v>
                </c:pt>
                <c:pt idx="41">
                  <c:v>-8.17096851332896E-9</c:v>
                </c:pt>
                <c:pt idx="42">
                  <c:v>-8.16497571925552E-9</c:v>
                </c:pt>
                <c:pt idx="43">
                  <c:v>-8.1480813027234E-9</c:v>
                </c:pt>
                <c:pt idx="44">
                  <c:v>-8.08569465264107E-9</c:v>
                </c:pt>
                <c:pt idx="45">
                  <c:v>-7.87799444213022E-9</c:v>
                </c:pt>
                <c:pt idx="46">
                  <c:v>-7.85816867700185E-9</c:v>
                </c:pt>
                <c:pt idx="47">
                  <c:v>-7.83076160460907E-9</c:v>
                </c:pt>
                <c:pt idx="48">
                  <c:v>-7.82476881053564E-9</c:v>
                </c:pt>
                <c:pt idx="49">
                  <c:v>-7.80787439400352E-9</c:v>
                </c:pt>
                <c:pt idx="50">
                  <c:v>-7.74548774392119E-9</c:v>
                </c:pt>
                <c:pt idx="51">
                  <c:v>-7.53778753341034E-9</c:v>
                </c:pt>
                <c:pt idx="52">
                  <c:v>-7.51796176828196E-9</c:v>
                </c:pt>
                <c:pt idx="53">
                  <c:v>-7.49055469588918E-9</c:v>
                </c:pt>
                <c:pt idx="54">
                  <c:v>-7.48456190181575E-9</c:v>
                </c:pt>
                <c:pt idx="55">
                  <c:v>-7.46766748528364E-9</c:v>
                </c:pt>
                <c:pt idx="56">
                  <c:v>-7.4052808352013E-9</c:v>
                </c:pt>
                <c:pt idx="57">
                  <c:v>-7.19758062469045E-9</c:v>
                </c:pt>
                <c:pt idx="58">
                  <c:v>-7.17775485956208E-9</c:v>
                </c:pt>
                <c:pt idx="59">
                  <c:v>-7.1503477871693E-9</c:v>
                </c:pt>
                <c:pt idx="60">
                  <c:v>-7.14435499309586E-9</c:v>
                </c:pt>
                <c:pt idx="61">
                  <c:v>-7.12746057656374E-9</c:v>
                </c:pt>
                <c:pt idx="62">
                  <c:v>-7.06507392648141E-9</c:v>
                </c:pt>
                <c:pt idx="63">
                  <c:v>-6.85737371597056E-9</c:v>
                </c:pt>
                <c:pt idx="64">
                  <c:v>-6.83754795084219E-9</c:v>
                </c:pt>
                <c:pt idx="65">
                  <c:v>-6.81014087844941E-9</c:v>
                </c:pt>
                <c:pt idx="66">
                  <c:v>-6.80414808437598E-9</c:v>
                </c:pt>
                <c:pt idx="67">
                  <c:v>-6.78725366784386E-9</c:v>
                </c:pt>
                <c:pt idx="68">
                  <c:v>-6.72486701776153E-9</c:v>
                </c:pt>
                <c:pt idx="69">
                  <c:v>-6.51716680725068E-9</c:v>
                </c:pt>
                <c:pt idx="70">
                  <c:v>-6.4973410421223E-9</c:v>
                </c:pt>
                <c:pt idx="71">
                  <c:v>-6.46993396972953E-9</c:v>
                </c:pt>
                <c:pt idx="72">
                  <c:v>-6.46394117565609E-9</c:v>
                </c:pt>
                <c:pt idx="73">
                  <c:v>-6.44704675912397E-9</c:v>
                </c:pt>
                <c:pt idx="74">
                  <c:v>-6.38466010904164E-9</c:v>
                </c:pt>
                <c:pt idx="75">
                  <c:v>-6.17695989853079E-9</c:v>
                </c:pt>
                <c:pt idx="76">
                  <c:v>-6.15713413340242E-9</c:v>
                </c:pt>
                <c:pt idx="77">
                  <c:v>-6.12972706100964E-9</c:v>
                </c:pt>
                <c:pt idx="78">
                  <c:v>-6.12373426693621E-9</c:v>
                </c:pt>
                <c:pt idx="79">
                  <c:v>-6.10683985040409E-9</c:v>
                </c:pt>
                <c:pt idx="80">
                  <c:v>-6.04445320032175E-9</c:v>
                </c:pt>
                <c:pt idx="81">
                  <c:v>-5.83675298981091E-9</c:v>
                </c:pt>
                <c:pt idx="82">
                  <c:v>-5.81692722468253E-9</c:v>
                </c:pt>
                <c:pt idx="83">
                  <c:v>-5.78952015228976E-9</c:v>
                </c:pt>
                <c:pt idx="84">
                  <c:v>-5.78352735821632E-9</c:v>
                </c:pt>
                <c:pt idx="85">
                  <c:v>-5.7666329416842E-9</c:v>
                </c:pt>
                <c:pt idx="86">
                  <c:v>-5.70424629160187E-9</c:v>
                </c:pt>
                <c:pt idx="87">
                  <c:v>-5.49654608109102E-9</c:v>
                </c:pt>
                <c:pt idx="88">
                  <c:v>-5.47672031596265E-9</c:v>
                </c:pt>
                <c:pt idx="89">
                  <c:v>-5.44931324356987E-9</c:v>
                </c:pt>
                <c:pt idx="90">
                  <c:v>-5.44332044949643E-9</c:v>
                </c:pt>
                <c:pt idx="91">
                  <c:v>-5.42642603296432E-9</c:v>
                </c:pt>
                <c:pt idx="92">
                  <c:v>-5.36403938288198E-9</c:v>
                </c:pt>
                <c:pt idx="93">
                  <c:v>-5.15633917237113E-9</c:v>
                </c:pt>
                <c:pt idx="94">
                  <c:v>-5.13651340724276E-9</c:v>
                </c:pt>
                <c:pt idx="95">
                  <c:v>-5.10910633484998E-9</c:v>
                </c:pt>
                <c:pt idx="96">
                  <c:v>-5.10311354077655E-9</c:v>
                </c:pt>
                <c:pt idx="97">
                  <c:v>-5.08621912424443E-9</c:v>
                </c:pt>
                <c:pt idx="98">
                  <c:v>-5.0238324741621E-9</c:v>
                </c:pt>
                <c:pt idx="99">
                  <c:v>-4.81613226365125E-9</c:v>
                </c:pt>
                <c:pt idx="100">
                  <c:v>-4.79630649852288E-9</c:v>
                </c:pt>
                <c:pt idx="101">
                  <c:v>-4.7688994261301E-9</c:v>
                </c:pt>
                <c:pt idx="102">
                  <c:v>-4.76290663205666E-9</c:v>
                </c:pt>
                <c:pt idx="103">
                  <c:v>-4.74601221552455E-9</c:v>
                </c:pt>
                <c:pt idx="104">
                  <c:v>-4.68362556544221E-9</c:v>
                </c:pt>
                <c:pt idx="105">
                  <c:v>-4.47592535493136E-9</c:v>
                </c:pt>
                <c:pt idx="106">
                  <c:v>-4.45609958980299E-9</c:v>
                </c:pt>
                <c:pt idx="107">
                  <c:v>-4.42869251741021E-9</c:v>
                </c:pt>
                <c:pt idx="108">
                  <c:v>-4.42269972333678E-9</c:v>
                </c:pt>
                <c:pt idx="109">
                  <c:v>-4.40580530680466E-9</c:v>
                </c:pt>
                <c:pt idx="110">
                  <c:v>-4.34341865672233E-9</c:v>
                </c:pt>
                <c:pt idx="111">
                  <c:v>-4.13571844621148E-9</c:v>
                </c:pt>
                <c:pt idx="112">
                  <c:v>-4.1158926810831E-9</c:v>
                </c:pt>
                <c:pt idx="113">
                  <c:v>-4.08848560869033E-9</c:v>
                </c:pt>
                <c:pt idx="114">
                  <c:v>-4.08249281461689E-9</c:v>
                </c:pt>
                <c:pt idx="115">
                  <c:v>-4.06559839808477E-9</c:v>
                </c:pt>
                <c:pt idx="116">
                  <c:v>-4.00321174800244E-9</c:v>
                </c:pt>
                <c:pt idx="117">
                  <c:v>-3.7955115374916E-9</c:v>
                </c:pt>
                <c:pt idx="118">
                  <c:v>-3.77568577236322E-9</c:v>
                </c:pt>
                <c:pt idx="119">
                  <c:v>-3.74827869997044E-9</c:v>
                </c:pt>
                <c:pt idx="120">
                  <c:v>-3.74228590589701E-9</c:v>
                </c:pt>
                <c:pt idx="121">
                  <c:v>-3.72539148936489E-9</c:v>
                </c:pt>
                <c:pt idx="122">
                  <c:v>-3.66300483928256E-9</c:v>
                </c:pt>
                <c:pt idx="123">
                  <c:v>-3.4553046287717E-9</c:v>
                </c:pt>
                <c:pt idx="124">
                  <c:v>-3.43547886364333E-9</c:v>
                </c:pt>
                <c:pt idx="125">
                  <c:v>-3.40807179125055E-9</c:v>
                </c:pt>
                <c:pt idx="126">
                  <c:v>-3.40207899717712E-9</c:v>
                </c:pt>
                <c:pt idx="127">
                  <c:v>-3.385184580645E-9</c:v>
                </c:pt>
                <c:pt idx="128">
                  <c:v>-3.32279793056267E-9</c:v>
                </c:pt>
                <c:pt idx="129">
                  <c:v>-3.11509772005182E-9</c:v>
                </c:pt>
                <c:pt idx="130">
                  <c:v>-3.09527195492345E-9</c:v>
                </c:pt>
                <c:pt idx="131">
                  <c:v>-3.06786488253067E-9</c:v>
                </c:pt>
                <c:pt idx="132">
                  <c:v>-3.06187208845724E-9</c:v>
                </c:pt>
                <c:pt idx="133">
                  <c:v>-3.04497767192512E-9</c:v>
                </c:pt>
                <c:pt idx="134">
                  <c:v>-2.98259102184278E-9</c:v>
                </c:pt>
                <c:pt idx="135">
                  <c:v>-2.77489081133193E-9</c:v>
                </c:pt>
                <c:pt idx="136">
                  <c:v>-2.75506504620356E-9</c:v>
                </c:pt>
                <c:pt idx="137">
                  <c:v>-2.72765797381078E-9</c:v>
                </c:pt>
                <c:pt idx="138">
                  <c:v>-2.72166517973735E-9</c:v>
                </c:pt>
                <c:pt idx="139">
                  <c:v>-2.70477076320523E-9</c:v>
                </c:pt>
                <c:pt idx="140">
                  <c:v>-2.6423841131229E-9</c:v>
                </c:pt>
                <c:pt idx="141">
                  <c:v>-2.43468390261205E-9</c:v>
                </c:pt>
                <c:pt idx="142">
                  <c:v>-2.41485813748367E-9</c:v>
                </c:pt>
                <c:pt idx="143">
                  <c:v>-2.3874510650909E-9</c:v>
                </c:pt>
                <c:pt idx="144">
                  <c:v>-2.38145827101746E-9</c:v>
                </c:pt>
                <c:pt idx="145">
                  <c:v>-2.36456385448534E-9</c:v>
                </c:pt>
                <c:pt idx="146">
                  <c:v>-2.30217720440301E-9</c:v>
                </c:pt>
                <c:pt idx="147">
                  <c:v>-2.09447699389216E-9</c:v>
                </c:pt>
                <c:pt idx="148">
                  <c:v>-2.07465122876379E-9</c:v>
                </c:pt>
                <c:pt idx="149">
                  <c:v>-2.04724415637101E-9</c:v>
                </c:pt>
                <c:pt idx="150">
                  <c:v>-2.04125136229758E-9</c:v>
                </c:pt>
                <c:pt idx="151">
                  <c:v>-2.02435694576546E-9</c:v>
                </c:pt>
                <c:pt idx="152">
                  <c:v>-1.96197029568312E-9</c:v>
                </c:pt>
                <c:pt idx="153">
                  <c:v>-1.75427008517227E-9</c:v>
                </c:pt>
                <c:pt idx="154">
                  <c:v>-1.7344443200439E-9</c:v>
                </c:pt>
                <c:pt idx="155">
                  <c:v>-1.70703724765112E-9</c:v>
                </c:pt>
                <c:pt idx="156">
                  <c:v>-1.70104445357769E-9</c:v>
                </c:pt>
                <c:pt idx="157">
                  <c:v>-1.68415003704557E-9</c:v>
                </c:pt>
                <c:pt idx="158">
                  <c:v>-1.62176338696324E-9</c:v>
                </c:pt>
                <c:pt idx="159">
                  <c:v>-1.41406317645239E-9</c:v>
                </c:pt>
                <c:pt idx="160">
                  <c:v>-1.39423741132402E-9</c:v>
                </c:pt>
                <c:pt idx="161">
                  <c:v>-1.36683033893124E-9</c:v>
                </c:pt>
                <c:pt idx="162">
                  <c:v>-1.36083754485781E-9</c:v>
                </c:pt>
                <c:pt idx="163">
                  <c:v>-1.34394312832569E-9</c:v>
                </c:pt>
                <c:pt idx="164">
                  <c:v>-1.28155647824335E-9</c:v>
                </c:pt>
                <c:pt idx="165">
                  <c:v>-1.0738562677325E-9</c:v>
                </c:pt>
                <c:pt idx="166">
                  <c:v>-1.05403050260413E-9</c:v>
                </c:pt>
                <c:pt idx="167">
                  <c:v>-1.02662343021135E-9</c:v>
                </c:pt>
                <c:pt idx="168">
                  <c:v>-1.02063063613792E-9</c:v>
                </c:pt>
                <c:pt idx="169">
                  <c:v>-1.0037362196058E-9</c:v>
                </c:pt>
                <c:pt idx="170">
                  <c:v>-9.41349569523467E-10</c:v>
                </c:pt>
                <c:pt idx="171">
                  <c:v>-7.33649359012615E-10</c:v>
                </c:pt>
                <c:pt idx="172">
                  <c:v>-7.13823593884243E-10</c:v>
                </c:pt>
                <c:pt idx="173">
                  <c:v>-6.86416521491466E-10</c:v>
                </c:pt>
                <c:pt idx="174">
                  <c:v>-6.80423727418034E-10</c:v>
                </c:pt>
                <c:pt idx="175">
                  <c:v>-6.63529310885914E-10</c:v>
                </c:pt>
                <c:pt idx="176">
                  <c:v>-6.01142660803581E-10</c:v>
                </c:pt>
                <c:pt idx="177">
                  <c:v>-3.93442450292731E-10</c:v>
                </c:pt>
                <c:pt idx="178">
                  <c:v>-3.73616685164358E-10</c:v>
                </c:pt>
                <c:pt idx="179">
                  <c:v>-3.46209612771581E-10</c:v>
                </c:pt>
                <c:pt idx="180">
                  <c:v>-3.40216818698149E-10</c:v>
                </c:pt>
                <c:pt idx="181">
                  <c:v>-3.23322402166029E-10</c:v>
                </c:pt>
                <c:pt idx="182">
                  <c:v>-2.60935752083693E-10</c:v>
                </c:pt>
                <c:pt idx="183">
                  <c:v>-5.32355415728431E-11</c:v>
                </c:pt>
                <c:pt idx="184">
                  <c:v>-3.34097764444712E-11</c:v>
                </c:pt>
                <c:pt idx="185">
                  <c:v>-6.00270405169598E-12</c:v>
                </c:pt>
                <c:pt idx="186">
                  <c:v>-9.90997826150099E-15</c:v>
                </c:pt>
                <c:pt idx="187">
                  <c:v>1.68845065538588E-11</c:v>
                </c:pt>
                <c:pt idx="188">
                  <c:v>7.92711566361916E-11</c:v>
                </c:pt>
                <c:pt idx="189">
                  <c:v>2.86971367147042E-10</c:v>
                </c:pt>
                <c:pt idx="190">
                  <c:v>3.06797132275414E-10</c:v>
                </c:pt>
                <c:pt idx="191">
                  <c:v>3.34204204668191E-10</c:v>
                </c:pt>
                <c:pt idx="192">
                  <c:v>3.40196998741623E-10</c:v>
                </c:pt>
                <c:pt idx="193">
                  <c:v>3.57091415273744E-10</c:v>
                </c:pt>
                <c:pt idx="194">
                  <c:v>4.19478065356079E-10</c:v>
                </c:pt>
                <c:pt idx="195">
                  <c:v>6.27178275866929E-10</c:v>
                </c:pt>
                <c:pt idx="196">
                  <c:v>6.47004040995299E-10</c:v>
                </c:pt>
                <c:pt idx="197">
                  <c:v>6.74411113388076E-10</c:v>
                </c:pt>
                <c:pt idx="198">
                  <c:v>6.80403907461511E-10</c:v>
                </c:pt>
                <c:pt idx="199">
                  <c:v>6.97298323993631E-10</c:v>
                </c:pt>
                <c:pt idx="200">
                  <c:v>7.59684974075964E-10</c:v>
                </c:pt>
                <c:pt idx="201">
                  <c:v>9.67385184586814E-10</c:v>
                </c:pt>
                <c:pt idx="202">
                  <c:v>9.87210949715186E-10</c:v>
                </c:pt>
                <c:pt idx="203">
                  <c:v>1.01461802210796E-9</c:v>
                </c:pt>
                <c:pt idx="204">
                  <c:v>1.0206108161814E-9</c:v>
                </c:pt>
                <c:pt idx="205">
                  <c:v>1.03750523271352E-9</c:v>
                </c:pt>
                <c:pt idx="206">
                  <c:v>1.09989188279585E-9</c:v>
                </c:pt>
                <c:pt idx="207">
                  <c:v>1.3075920933067E-9</c:v>
                </c:pt>
                <c:pt idx="208">
                  <c:v>1.32741785843507E-9</c:v>
                </c:pt>
                <c:pt idx="209">
                  <c:v>1.35482493082785E-9</c:v>
                </c:pt>
                <c:pt idx="210">
                  <c:v>1.36081772490128E-9</c:v>
                </c:pt>
                <c:pt idx="211">
                  <c:v>1.3777121414334E-9</c:v>
                </c:pt>
                <c:pt idx="212">
                  <c:v>1.44009879151574E-9</c:v>
                </c:pt>
                <c:pt idx="213">
                  <c:v>1.64779900202659E-9</c:v>
                </c:pt>
                <c:pt idx="214">
                  <c:v>1.66762476715496E-9</c:v>
                </c:pt>
                <c:pt idx="215">
                  <c:v>1.69503183954773E-9</c:v>
                </c:pt>
                <c:pt idx="216">
                  <c:v>1.70102463362117E-9</c:v>
                </c:pt>
                <c:pt idx="217">
                  <c:v>1.71791905015329E-9</c:v>
                </c:pt>
                <c:pt idx="218">
                  <c:v>1.78030570023562E-9</c:v>
                </c:pt>
                <c:pt idx="219">
                  <c:v>1.98800591074647E-9</c:v>
                </c:pt>
                <c:pt idx="220">
                  <c:v>2.00783167587484E-9</c:v>
                </c:pt>
                <c:pt idx="221">
                  <c:v>2.03523874826762E-9</c:v>
                </c:pt>
                <c:pt idx="222">
                  <c:v>2.04123154234105E-9</c:v>
                </c:pt>
                <c:pt idx="223">
                  <c:v>2.05812595887317E-9</c:v>
                </c:pt>
                <c:pt idx="224">
                  <c:v>2.12051260895551E-9</c:v>
                </c:pt>
                <c:pt idx="225">
                  <c:v>2.32821281946636E-9</c:v>
                </c:pt>
                <c:pt idx="226">
                  <c:v>2.34803858459473E-9</c:v>
                </c:pt>
                <c:pt idx="227">
                  <c:v>2.3754456569875E-9</c:v>
                </c:pt>
                <c:pt idx="228">
                  <c:v>2.38143845106094E-9</c:v>
                </c:pt>
                <c:pt idx="229">
                  <c:v>2.39833286759306E-9</c:v>
                </c:pt>
                <c:pt idx="230">
                  <c:v>2.46071951767539E-9</c:v>
                </c:pt>
                <c:pt idx="231">
                  <c:v>2.66841972818624E-9</c:v>
                </c:pt>
                <c:pt idx="232">
                  <c:v>2.68824549331461E-9</c:v>
                </c:pt>
                <c:pt idx="233">
                  <c:v>2.71565256570739E-9</c:v>
                </c:pt>
                <c:pt idx="234">
                  <c:v>2.72164535978082E-9</c:v>
                </c:pt>
                <c:pt idx="235">
                  <c:v>2.73853977631295E-9</c:v>
                </c:pt>
                <c:pt idx="236">
                  <c:v>2.80092642639528E-9</c:v>
                </c:pt>
                <c:pt idx="237">
                  <c:v>3.00862663690613E-9</c:v>
                </c:pt>
                <c:pt idx="238">
                  <c:v>3.0284524020345E-9</c:v>
                </c:pt>
                <c:pt idx="239">
                  <c:v>3.05585947442728E-9</c:v>
                </c:pt>
                <c:pt idx="240">
                  <c:v>3.06185226850071E-9</c:v>
                </c:pt>
                <c:pt idx="241">
                  <c:v>3.07874668503283E-9</c:v>
                </c:pt>
                <c:pt idx="242">
                  <c:v>3.14113333511517E-9</c:v>
                </c:pt>
                <c:pt idx="243">
                  <c:v>3.34883354562602E-9</c:v>
                </c:pt>
                <c:pt idx="244">
                  <c:v>3.36865931075439E-9</c:v>
                </c:pt>
                <c:pt idx="245">
                  <c:v>3.39606638314716E-9</c:v>
                </c:pt>
                <c:pt idx="246">
                  <c:v>3.4020591772206E-9</c:v>
                </c:pt>
                <c:pt idx="247">
                  <c:v>3.41895359375272E-9</c:v>
                </c:pt>
                <c:pt idx="248">
                  <c:v>3.48134024383505E-9</c:v>
                </c:pt>
                <c:pt idx="249">
                  <c:v>3.6890404543459E-9</c:v>
                </c:pt>
                <c:pt idx="250">
                  <c:v>3.70886621947427E-9</c:v>
                </c:pt>
                <c:pt idx="251">
                  <c:v>3.73627329186705E-9</c:v>
                </c:pt>
                <c:pt idx="252">
                  <c:v>3.74226608594048E-9</c:v>
                </c:pt>
                <c:pt idx="253">
                  <c:v>3.7591605024726E-9</c:v>
                </c:pt>
                <c:pt idx="254">
                  <c:v>3.82154715255494E-9</c:v>
                </c:pt>
                <c:pt idx="255">
                  <c:v>4.02924736306579E-9</c:v>
                </c:pt>
                <c:pt idx="256">
                  <c:v>4.04907312819416E-9</c:v>
                </c:pt>
                <c:pt idx="257">
                  <c:v>4.07648020058694E-9</c:v>
                </c:pt>
                <c:pt idx="258">
                  <c:v>4.08247299466037E-9</c:v>
                </c:pt>
                <c:pt idx="259">
                  <c:v>4.09936741119249E-9</c:v>
                </c:pt>
                <c:pt idx="260">
                  <c:v>4.16175406127482E-9</c:v>
                </c:pt>
                <c:pt idx="261">
                  <c:v>4.36945427178567E-9</c:v>
                </c:pt>
                <c:pt idx="262">
                  <c:v>4.38928003691405E-9</c:v>
                </c:pt>
                <c:pt idx="263">
                  <c:v>4.41668710930682E-9</c:v>
                </c:pt>
                <c:pt idx="264">
                  <c:v>4.42267990338026E-9</c:v>
                </c:pt>
                <c:pt idx="265">
                  <c:v>4.43957431991238E-9</c:v>
                </c:pt>
                <c:pt idx="266">
                  <c:v>4.50196096999471E-9</c:v>
                </c:pt>
                <c:pt idx="267">
                  <c:v>4.70966118050556E-9</c:v>
                </c:pt>
                <c:pt idx="268">
                  <c:v>4.72948694563393E-9</c:v>
                </c:pt>
                <c:pt idx="269">
                  <c:v>4.75689401802671E-9</c:v>
                </c:pt>
                <c:pt idx="270">
                  <c:v>4.76288681210014E-9</c:v>
                </c:pt>
                <c:pt idx="271">
                  <c:v>4.77978122863226E-9</c:v>
                </c:pt>
                <c:pt idx="272">
                  <c:v>4.84216787871459E-9</c:v>
                </c:pt>
                <c:pt idx="273">
                  <c:v>5.04986808922545E-9</c:v>
                </c:pt>
                <c:pt idx="274">
                  <c:v>5.06969385435382E-9</c:v>
                </c:pt>
                <c:pt idx="275">
                  <c:v>5.09710092674659E-9</c:v>
                </c:pt>
                <c:pt idx="276">
                  <c:v>5.10309372082003E-9</c:v>
                </c:pt>
                <c:pt idx="277">
                  <c:v>5.11998813735215E-9</c:v>
                </c:pt>
                <c:pt idx="278">
                  <c:v>5.18237478743448E-9</c:v>
                </c:pt>
                <c:pt idx="279">
                  <c:v>5.39007499794533E-9</c:v>
                </c:pt>
                <c:pt idx="280">
                  <c:v>5.4099007630737E-9</c:v>
                </c:pt>
                <c:pt idx="281">
                  <c:v>5.43730783546648E-9</c:v>
                </c:pt>
                <c:pt idx="282">
                  <c:v>5.44330062953991E-9</c:v>
                </c:pt>
                <c:pt idx="283">
                  <c:v>5.46019504607203E-9</c:v>
                </c:pt>
                <c:pt idx="284">
                  <c:v>5.52258169615437E-9</c:v>
                </c:pt>
                <c:pt idx="285">
                  <c:v>5.73028190666522E-9</c:v>
                </c:pt>
                <c:pt idx="286">
                  <c:v>5.75010767179359E-9</c:v>
                </c:pt>
                <c:pt idx="287">
                  <c:v>5.77751474418637E-9</c:v>
                </c:pt>
                <c:pt idx="288">
                  <c:v>5.7835075382598E-9</c:v>
                </c:pt>
                <c:pt idx="289">
                  <c:v>5.80040195479192E-9</c:v>
                </c:pt>
                <c:pt idx="290">
                  <c:v>5.86278860487425E-9</c:v>
                </c:pt>
                <c:pt idx="291">
                  <c:v>6.0704888153851E-9</c:v>
                </c:pt>
                <c:pt idx="292">
                  <c:v>6.09031458051347E-9</c:v>
                </c:pt>
                <c:pt idx="293">
                  <c:v>6.11772165290625E-9</c:v>
                </c:pt>
                <c:pt idx="294">
                  <c:v>6.12371444697968E-9</c:v>
                </c:pt>
                <c:pt idx="295">
                  <c:v>6.1406088635118E-9</c:v>
                </c:pt>
                <c:pt idx="296">
                  <c:v>6.20299551359414E-9</c:v>
                </c:pt>
                <c:pt idx="297">
                  <c:v>6.410695724105E-9</c:v>
                </c:pt>
                <c:pt idx="298">
                  <c:v>6.43052148923336E-9</c:v>
                </c:pt>
                <c:pt idx="299">
                  <c:v>6.45792856162614E-9</c:v>
                </c:pt>
                <c:pt idx="300">
                  <c:v>6.46392135569957E-9</c:v>
                </c:pt>
                <c:pt idx="301">
                  <c:v>6.48081577223169E-9</c:v>
                </c:pt>
                <c:pt idx="302">
                  <c:v>6.54320242231403E-9</c:v>
                </c:pt>
                <c:pt idx="303">
                  <c:v>6.75090263282488E-9</c:v>
                </c:pt>
                <c:pt idx="304">
                  <c:v>6.77072839795325E-9</c:v>
                </c:pt>
                <c:pt idx="305">
                  <c:v>6.79813547034603E-9</c:v>
                </c:pt>
                <c:pt idx="306">
                  <c:v>6.80412826441945E-9</c:v>
                </c:pt>
                <c:pt idx="307">
                  <c:v>6.82102268095158E-9</c:v>
                </c:pt>
                <c:pt idx="308">
                  <c:v>6.88340933103391E-9</c:v>
                </c:pt>
                <c:pt idx="309">
                  <c:v>7.09110954154476E-9</c:v>
                </c:pt>
                <c:pt idx="310">
                  <c:v>7.11093530667313E-9</c:v>
                </c:pt>
                <c:pt idx="311">
                  <c:v>7.13834237906591E-9</c:v>
                </c:pt>
                <c:pt idx="312">
                  <c:v>7.14433517313934E-9</c:v>
                </c:pt>
                <c:pt idx="313">
                  <c:v>7.16122958967146E-9</c:v>
                </c:pt>
                <c:pt idx="314">
                  <c:v>7.2236162397538E-9</c:v>
                </c:pt>
                <c:pt idx="315">
                  <c:v>7.43131645026465E-9</c:v>
                </c:pt>
                <c:pt idx="316">
                  <c:v>7.45114221539302E-9</c:v>
                </c:pt>
                <c:pt idx="317">
                  <c:v>7.4785492877858E-9</c:v>
                </c:pt>
                <c:pt idx="318">
                  <c:v>7.48454208185923E-9</c:v>
                </c:pt>
                <c:pt idx="319">
                  <c:v>7.50143649839135E-9</c:v>
                </c:pt>
                <c:pt idx="320">
                  <c:v>7.56382314847368E-9</c:v>
                </c:pt>
                <c:pt idx="321">
                  <c:v>7.77152335898453E-9</c:v>
                </c:pt>
                <c:pt idx="322">
                  <c:v>7.79134912411291E-9</c:v>
                </c:pt>
                <c:pt idx="323">
                  <c:v>7.81875619650568E-9</c:v>
                </c:pt>
                <c:pt idx="324">
                  <c:v>7.82474899057911E-9</c:v>
                </c:pt>
                <c:pt idx="325">
                  <c:v>7.84164340711124E-9</c:v>
                </c:pt>
                <c:pt idx="326">
                  <c:v>7.90403005719357E-9</c:v>
                </c:pt>
                <c:pt idx="327">
                  <c:v>8.11173026770442E-9</c:v>
                </c:pt>
                <c:pt idx="328">
                  <c:v>8.13155603283279E-9</c:v>
                </c:pt>
                <c:pt idx="329">
                  <c:v>8.15896310522557E-9</c:v>
                </c:pt>
                <c:pt idx="330">
                  <c:v>8.164955899299E-9</c:v>
                </c:pt>
                <c:pt idx="331">
                  <c:v>8.18185031583112E-9</c:v>
                </c:pt>
                <c:pt idx="332">
                  <c:v>8.24423696591345E-9</c:v>
                </c:pt>
                <c:pt idx="333">
                  <c:v>8.45193717642431E-9</c:v>
                </c:pt>
                <c:pt idx="334">
                  <c:v>8.47176294155268E-9</c:v>
                </c:pt>
                <c:pt idx="335">
                  <c:v>8.49917001394546E-9</c:v>
                </c:pt>
                <c:pt idx="336">
                  <c:v>8.50516280801889E-9</c:v>
                </c:pt>
                <c:pt idx="337">
                  <c:v>8.52205722455101E-9</c:v>
                </c:pt>
                <c:pt idx="338">
                  <c:v>8.58444387463334E-9</c:v>
                </c:pt>
                <c:pt idx="339">
                  <c:v>8.79214408514419E-9</c:v>
                </c:pt>
                <c:pt idx="340">
                  <c:v>8.81196985027256E-9</c:v>
                </c:pt>
                <c:pt idx="341">
                  <c:v>8.83937692266534E-9</c:v>
                </c:pt>
                <c:pt idx="342">
                  <c:v>8.84536971673877E-9</c:v>
                </c:pt>
                <c:pt idx="343">
                  <c:v>8.86226413327089E-9</c:v>
                </c:pt>
                <c:pt idx="344">
                  <c:v>8.92465078335323E-9</c:v>
                </c:pt>
                <c:pt idx="345">
                  <c:v>9.13235099386407E-9</c:v>
                </c:pt>
                <c:pt idx="346">
                  <c:v>9.15217675899245E-9</c:v>
                </c:pt>
                <c:pt idx="347">
                  <c:v>9.17958383138525E-9</c:v>
                </c:pt>
                <c:pt idx="348">
                  <c:v>9.18557662545866E-9</c:v>
                </c:pt>
                <c:pt idx="349">
                  <c:v>9.20247104199077E-9</c:v>
                </c:pt>
                <c:pt idx="350">
                  <c:v>9.26485769207311E-9</c:v>
                </c:pt>
                <c:pt idx="351">
                  <c:v>9.47255790258396E-9</c:v>
                </c:pt>
                <c:pt idx="352">
                  <c:v>9.52578353417855E-9</c:v>
                </c:pt>
                <c:pt idx="353">
                  <c:v>9.54267795071067E-9</c:v>
                </c:pt>
                <c:pt idx="354">
                  <c:v>9.605064600793E-9</c:v>
                </c:pt>
                <c:pt idx="355">
                  <c:v>9.81276481130386E-9</c:v>
                </c:pt>
                <c:pt idx="356">
                  <c:v>9.86599044289843E-9</c:v>
                </c:pt>
                <c:pt idx="357">
                  <c:v>9.88288485943055E-9</c:v>
                </c:pt>
                <c:pt idx="358">
                  <c:v>9.94527150951288E-9</c:v>
                </c:pt>
                <c:pt idx="359">
                  <c:v>1.01529717200237E-8</c:v>
                </c:pt>
                <c:pt idx="360">
                  <c:v>1.02061973516183E-8</c:v>
                </c:pt>
                <c:pt idx="361">
                  <c:v>1.02854784182328E-8</c:v>
                </c:pt>
                <c:pt idx="362">
                  <c:v>1.04931786287436E-8</c:v>
                </c:pt>
                <c:pt idx="363">
                  <c:v>1.06256853269527E-8</c:v>
                </c:pt>
                <c:pt idx="364">
                  <c:v>1.09658922356725E-8</c:v>
                </c:pt>
                <c:pt idx="365">
                  <c:v>1.13060991443924E-8</c:v>
                </c:pt>
              </c:numCache>
            </c:numRef>
          </c:xVal>
          <c:yVal>
            <c:numRef>
              <c:f>'Al effect 650C'!$S$3:$S$368</c:f>
              <c:numCache>
                <c:formatCode>General</c:formatCode>
                <c:ptCount val="36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0.0002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0.0002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0.0003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0.0002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0.0002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0.0002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</c:v>
                </c:pt>
                <c:pt idx="143">
                  <c:v>0.0002</c:v>
                </c:pt>
                <c:pt idx="144">
                  <c:v>0.0002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0.0005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0.0003</c:v>
                </c:pt>
                <c:pt idx="164">
                  <c:v>0.0</c:v>
                </c:pt>
                <c:pt idx="165">
                  <c:v>0.0009</c:v>
                </c:pt>
                <c:pt idx="166">
                  <c:v>0.0004</c:v>
                </c:pt>
                <c:pt idx="167">
                  <c:v>0.0017</c:v>
                </c:pt>
                <c:pt idx="168">
                  <c:v>0.0014</c:v>
                </c:pt>
                <c:pt idx="169">
                  <c:v>0.0009</c:v>
                </c:pt>
                <c:pt idx="170">
                  <c:v>0.0012</c:v>
                </c:pt>
                <c:pt idx="171">
                  <c:v>0.0028</c:v>
                </c:pt>
                <c:pt idx="172">
                  <c:v>0.0037996200379962</c:v>
                </c:pt>
                <c:pt idx="173">
                  <c:v>0.0078</c:v>
                </c:pt>
                <c:pt idx="174">
                  <c:v>0.0033</c:v>
                </c:pt>
                <c:pt idx="175">
                  <c:v>0.0049</c:v>
                </c:pt>
                <c:pt idx="176">
                  <c:v>0.0042</c:v>
                </c:pt>
                <c:pt idx="177">
                  <c:v>0.007</c:v>
                </c:pt>
                <c:pt idx="178">
                  <c:v>0.0072</c:v>
                </c:pt>
                <c:pt idx="179">
                  <c:v>0.011</c:v>
                </c:pt>
                <c:pt idx="180">
                  <c:v>0.0087</c:v>
                </c:pt>
                <c:pt idx="181">
                  <c:v>0.0096</c:v>
                </c:pt>
                <c:pt idx="182">
                  <c:v>0.0095990400959904</c:v>
                </c:pt>
                <c:pt idx="183">
                  <c:v>0.0133</c:v>
                </c:pt>
                <c:pt idx="184">
                  <c:v>0.0133013301330133</c:v>
                </c:pt>
                <c:pt idx="185">
                  <c:v>0.0123</c:v>
                </c:pt>
                <c:pt idx="186">
                  <c:v>0.0141</c:v>
                </c:pt>
                <c:pt idx="187">
                  <c:v>0.013</c:v>
                </c:pt>
                <c:pt idx="188">
                  <c:v>0.0135</c:v>
                </c:pt>
                <c:pt idx="189">
                  <c:v>0.0144014401440144</c:v>
                </c:pt>
                <c:pt idx="190">
                  <c:v>0.0143</c:v>
                </c:pt>
                <c:pt idx="191">
                  <c:v>0.0140985901409859</c:v>
                </c:pt>
                <c:pt idx="192">
                  <c:v>0.0154</c:v>
                </c:pt>
                <c:pt idx="193">
                  <c:v>0.0142</c:v>
                </c:pt>
                <c:pt idx="194">
                  <c:v>0.0149</c:v>
                </c:pt>
                <c:pt idx="195">
                  <c:v>0.0136</c:v>
                </c:pt>
                <c:pt idx="196">
                  <c:v>0.0154</c:v>
                </c:pt>
                <c:pt idx="197">
                  <c:v>0.0143014301430143</c:v>
                </c:pt>
                <c:pt idx="198">
                  <c:v>0.0157</c:v>
                </c:pt>
                <c:pt idx="199">
                  <c:v>0.0152984701529847</c:v>
                </c:pt>
                <c:pt idx="200">
                  <c:v>0.0149</c:v>
                </c:pt>
                <c:pt idx="201">
                  <c:v>0.0147985201479852</c:v>
                </c:pt>
                <c:pt idx="202">
                  <c:v>0.0145985401459854</c:v>
                </c:pt>
                <c:pt idx="203">
                  <c:v>0.0147</c:v>
                </c:pt>
                <c:pt idx="204">
                  <c:v>0.0145</c:v>
                </c:pt>
                <c:pt idx="205">
                  <c:v>0.0151</c:v>
                </c:pt>
                <c:pt idx="206">
                  <c:v>0.0151</c:v>
                </c:pt>
                <c:pt idx="207">
                  <c:v>0.0156</c:v>
                </c:pt>
                <c:pt idx="208">
                  <c:v>0.0145014501450145</c:v>
                </c:pt>
                <c:pt idx="209">
                  <c:v>0.0148</c:v>
                </c:pt>
                <c:pt idx="210">
                  <c:v>0.0159</c:v>
                </c:pt>
                <c:pt idx="211">
                  <c:v>0.0151</c:v>
                </c:pt>
                <c:pt idx="212">
                  <c:v>0.0151</c:v>
                </c:pt>
                <c:pt idx="213">
                  <c:v>0.0152</c:v>
                </c:pt>
                <c:pt idx="214">
                  <c:v>0.0141</c:v>
                </c:pt>
                <c:pt idx="215">
                  <c:v>0.0159</c:v>
                </c:pt>
                <c:pt idx="216">
                  <c:v>0.0159</c:v>
                </c:pt>
                <c:pt idx="217">
                  <c:v>0.0160983901609839</c:v>
                </c:pt>
                <c:pt idx="218">
                  <c:v>0.0156</c:v>
                </c:pt>
                <c:pt idx="219">
                  <c:v>0.016</c:v>
                </c:pt>
                <c:pt idx="220">
                  <c:v>0.0158</c:v>
                </c:pt>
                <c:pt idx="221">
                  <c:v>0.0154</c:v>
                </c:pt>
                <c:pt idx="222">
                  <c:v>0.0164</c:v>
                </c:pt>
                <c:pt idx="223">
                  <c:v>0.0154984501549845</c:v>
                </c:pt>
                <c:pt idx="224">
                  <c:v>0.016</c:v>
                </c:pt>
                <c:pt idx="225">
                  <c:v>0.0155</c:v>
                </c:pt>
                <c:pt idx="226">
                  <c:v>0.0158</c:v>
                </c:pt>
                <c:pt idx="227">
                  <c:v>0.0153</c:v>
                </c:pt>
                <c:pt idx="228">
                  <c:v>0.0158015801580158</c:v>
                </c:pt>
                <c:pt idx="229">
                  <c:v>0.0163</c:v>
                </c:pt>
                <c:pt idx="230">
                  <c:v>0.0151015101510151</c:v>
                </c:pt>
                <c:pt idx="231">
                  <c:v>0.016</c:v>
                </c:pt>
                <c:pt idx="232">
                  <c:v>0.0164</c:v>
                </c:pt>
                <c:pt idx="233">
                  <c:v>0.0153</c:v>
                </c:pt>
                <c:pt idx="234">
                  <c:v>0.0167</c:v>
                </c:pt>
                <c:pt idx="235">
                  <c:v>0.0161</c:v>
                </c:pt>
                <c:pt idx="236">
                  <c:v>0.0155</c:v>
                </c:pt>
                <c:pt idx="237">
                  <c:v>0.0164</c:v>
                </c:pt>
                <c:pt idx="238">
                  <c:v>0.016</c:v>
                </c:pt>
                <c:pt idx="239">
                  <c:v>0.0158015801580158</c:v>
                </c:pt>
                <c:pt idx="240">
                  <c:v>0.0171017101710171</c:v>
                </c:pt>
                <c:pt idx="241">
                  <c:v>0.0166</c:v>
                </c:pt>
                <c:pt idx="242">
                  <c:v>0.0155</c:v>
                </c:pt>
                <c:pt idx="243">
                  <c:v>0.0163983601639836</c:v>
                </c:pt>
                <c:pt idx="244">
                  <c:v>0.0163983601639836</c:v>
                </c:pt>
                <c:pt idx="245">
                  <c:v>0.015</c:v>
                </c:pt>
                <c:pt idx="246">
                  <c:v>0.0168016801680168</c:v>
                </c:pt>
                <c:pt idx="247">
                  <c:v>0.0162</c:v>
                </c:pt>
                <c:pt idx="248">
                  <c:v>0.016001600160016</c:v>
                </c:pt>
                <c:pt idx="249">
                  <c:v>0.0169</c:v>
                </c:pt>
                <c:pt idx="250">
                  <c:v>0.0163</c:v>
                </c:pt>
                <c:pt idx="251">
                  <c:v>0.0162</c:v>
                </c:pt>
                <c:pt idx="252">
                  <c:v>0.0164</c:v>
                </c:pt>
                <c:pt idx="253">
                  <c:v>0.0158015801580158</c:v>
                </c:pt>
                <c:pt idx="254">
                  <c:v>0.0163</c:v>
                </c:pt>
                <c:pt idx="255">
                  <c:v>0.0163016301630163</c:v>
                </c:pt>
                <c:pt idx="256">
                  <c:v>0.0160983901609839</c:v>
                </c:pt>
                <c:pt idx="257">
                  <c:v>0.0163</c:v>
                </c:pt>
                <c:pt idx="258">
                  <c:v>0.0171</c:v>
                </c:pt>
                <c:pt idx="259">
                  <c:v>0.0162983701629837</c:v>
                </c:pt>
                <c:pt idx="260">
                  <c:v>0.0159</c:v>
                </c:pt>
                <c:pt idx="261">
                  <c:v>0.0178</c:v>
                </c:pt>
                <c:pt idx="262">
                  <c:v>0.0163983601639836</c:v>
                </c:pt>
                <c:pt idx="263">
                  <c:v>0.0169</c:v>
                </c:pt>
                <c:pt idx="264">
                  <c:v>0.0165983401659834</c:v>
                </c:pt>
                <c:pt idx="265">
                  <c:v>0.0165</c:v>
                </c:pt>
                <c:pt idx="266">
                  <c:v>0.0159</c:v>
                </c:pt>
                <c:pt idx="267">
                  <c:v>0.0173017301730173</c:v>
                </c:pt>
                <c:pt idx="268">
                  <c:v>0.0162016201620162</c:v>
                </c:pt>
                <c:pt idx="269">
                  <c:v>0.0159</c:v>
                </c:pt>
                <c:pt idx="270">
                  <c:v>0.0168</c:v>
                </c:pt>
                <c:pt idx="271">
                  <c:v>0.0165</c:v>
                </c:pt>
                <c:pt idx="272">
                  <c:v>0.0176</c:v>
                </c:pt>
                <c:pt idx="273">
                  <c:v>0.0171</c:v>
                </c:pt>
                <c:pt idx="274">
                  <c:v>0.0171017101710171</c:v>
                </c:pt>
                <c:pt idx="275">
                  <c:v>0.0167</c:v>
                </c:pt>
                <c:pt idx="276">
                  <c:v>0.0166</c:v>
                </c:pt>
                <c:pt idx="277">
                  <c:v>0.0168</c:v>
                </c:pt>
                <c:pt idx="278">
                  <c:v>0.0165</c:v>
                </c:pt>
                <c:pt idx="279">
                  <c:v>0.0169016901690169</c:v>
                </c:pt>
                <c:pt idx="280">
                  <c:v>0.016998300169983</c:v>
                </c:pt>
                <c:pt idx="281">
                  <c:v>0.0163016301630163</c:v>
                </c:pt>
                <c:pt idx="282">
                  <c:v>0.0173</c:v>
                </c:pt>
                <c:pt idx="283">
                  <c:v>0.0173</c:v>
                </c:pt>
                <c:pt idx="284">
                  <c:v>0.0168</c:v>
                </c:pt>
                <c:pt idx="285">
                  <c:v>0.0167983201679832</c:v>
                </c:pt>
                <c:pt idx="286">
                  <c:v>0.0163</c:v>
                </c:pt>
                <c:pt idx="287">
                  <c:v>0.0162</c:v>
                </c:pt>
                <c:pt idx="288">
                  <c:v>0.0175</c:v>
                </c:pt>
                <c:pt idx="289">
                  <c:v>0.0173</c:v>
                </c:pt>
                <c:pt idx="290">
                  <c:v>0.0174</c:v>
                </c:pt>
                <c:pt idx="291">
                  <c:v>0.0172</c:v>
                </c:pt>
                <c:pt idx="292">
                  <c:v>0.0173</c:v>
                </c:pt>
                <c:pt idx="293">
                  <c:v>0.0171</c:v>
                </c:pt>
                <c:pt idx="294">
                  <c:v>0.0177</c:v>
                </c:pt>
                <c:pt idx="295">
                  <c:v>0.0176</c:v>
                </c:pt>
                <c:pt idx="296">
                  <c:v>0.0167</c:v>
                </c:pt>
                <c:pt idx="297">
                  <c:v>0.0172982701729827</c:v>
                </c:pt>
                <c:pt idx="298">
                  <c:v>0.0172</c:v>
                </c:pt>
                <c:pt idx="299">
                  <c:v>0.0172</c:v>
                </c:pt>
                <c:pt idx="300">
                  <c:v>0.0175</c:v>
                </c:pt>
                <c:pt idx="301">
                  <c:v>0.0173</c:v>
                </c:pt>
                <c:pt idx="302">
                  <c:v>0.0173</c:v>
                </c:pt>
                <c:pt idx="303">
                  <c:v>0.017001700170017</c:v>
                </c:pt>
                <c:pt idx="304">
                  <c:v>0.0167</c:v>
                </c:pt>
                <c:pt idx="305">
                  <c:v>0.0175982401759824</c:v>
                </c:pt>
                <c:pt idx="306">
                  <c:v>0.0178</c:v>
                </c:pt>
                <c:pt idx="307">
                  <c:v>0.017</c:v>
                </c:pt>
                <c:pt idx="308">
                  <c:v>0.0174</c:v>
                </c:pt>
                <c:pt idx="309">
                  <c:v>0.0173</c:v>
                </c:pt>
                <c:pt idx="310">
                  <c:v>0.0166</c:v>
                </c:pt>
                <c:pt idx="311">
                  <c:v>0.0168</c:v>
                </c:pt>
                <c:pt idx="312">
                  <c:v>0.0176</c:v>
                </c:pt>
                <c:pt idx="313">
                  <c:v>0.0177</c:v>
                </c:pt>
                <c:pt idx="314">
                  <c:v>0.0172</c:v>
                </c:pt>
                <c:pt idx="315">
                  <c:v>0.0177</c:v>
                </c:pt>
                <c:pt idx="316">
                  <c:v>0.0176</c:v>
                </c:pt>
                <c:pt idx="317">
                  <c:v>0.0175982401759824</c:v>
                </c:pt>
                <c:pt idx="318">
                  <c:v>0.0173</c:v>
                </c:pt>
                <c:pt idx="319">
                  <c:v>0.0176982301769823</c:v>
                </c:pt>
                <c:pt idx="320">
                  <c:v>0.0177017701770177</c:v>
                </c:pt>
                <c:pt idx="321">
                  <c:v>0.0172</c:v>
                </c:pt>
                <c:pt idx="322">
                  <c:v>0.0176</c:v>
                </c:pt>
                <c:pt idx="323">
                  <c:v>0.0175982401759824</c:v>
                </c:pt>
                <c:pt idx="324">
                  <c:v>0.018</c:v>
                </c:pt>
                <c:pt idx="325">
                  <c:v>0.0177</c:v>
                </c:pt>
                <c:pt idx="326">
                  <c:v>0.0167</c:v>
                </c:pt>
                <c:pt idx="327">
                  <c:v>0.0185</c:v>
                </c:pt>
                <c:pt idx="328">
                  <c:v>0.0176</c:v>
                </c:pt>
                <c:pt idx="329">
                  <c:v>0.0175982401759824</c:v>
                </c:pt>
                <c:pt idx="330">
                  <c:v>0.0185</c:v>
                </c:pt>
                <c:pt idx="331">
                  <c:v>0.0177</c:v>
                </c:pt>
                <c:pt idx="332">
                  <c:v>0.016998300169983</c:v>
                </c:pt>
                <c:pt idx="333">
                  <c:v>0.0181981801819818</c:v>
                </c:pt>
                <c:pt idx="334">
                  <c:v>0.0176</c:v>
                </c:pt>
                <c:pt idx="335">
                  <c:v>0.0175982401759824</c:v>
                </c:pt>
                <c:pt idx="336">
                  <c:v>0.0183</c:v>
                </c:pt>
                <c:pt idx="337">
                  <c:v>0.0177</c:v>
                </c:pt>
                <c:pt idx="338">
                  <c:v>0.0178</c:v>
                </c:pt>
                <c:pt idx="339">
                  <c:v>0.0179</c:v>
                </c:pt>
                <c:pt idx="340">
                  <c:v>0.0176</c:v>
                </c:pt>
                <c:pt idx="341">
                  <c:v>0.0175982401759824</c:v>
                </c:pt>
                <c:pt idx="342">
                  <c:v>0.0183</c:v>
                </c:pt>
                <c:pt idx="343">
                  <c:v>0.0177</c:v>
                </c:pt>
                <c:pt idx="344">
                  <c:v>0.0176982301769823</c:v>
                </c:pt>
                <c:pt idx="345">
                  <c:v>0.0179</c:v>
                </c:pt>
                <c:pt idx="346">
                  <c:v>0.0176</c:v>
                </c:pt>
                <c:pt idx="347">
                  <c:v>0.0175982401759824</c:v>
                </c:pt>
                <c:pt idx="348">
                  <c:v>0.0183</c:v>
                </c:pt>
                <c:pt idx="349">
                  <c:v>0.0177</c:v>
                </c:pt>
                <c:pt idx="350">
                  <c:v>0.0172982701729827</c:v>
                </c:pt>
                <c:pt idx="351">
                  <c:v>0.0179</c:v>
                </c:pt>
                <c:pt idx="352">
                  <c:v>0.0183</c:v>
                </c:pt>
                <c:pt idx="353">
                  <c:v>0.0177</c:v>
                </c:pt>
                <c:pt idx="354">
                  <c:v>0.0175</c:v>
                </c:pt>
                <c:pt idx="355">
                  <c:v>0.0179</c:v>
                </c:pt>
                <c:pt idx="356">
                  <c:v>0.0183</c:v>
                </c:pt>
                <c:pt idx="357">
                  <c:v>0.0177</c:v>
                </c:pt>
                <c:pt idx="358">
                  <c:v>0.0175</c:v>
                </c:pt>
                <c:pt idx="359">
                  <c:v>0.0179</c:v>
                </c:pt>
                <c:pt idx="360">
                  <c:v>0.0183</c:v>
                </c:pt>
                <c:pt idx="361">
                  <c:v>0.0175</c:v>
                </c:pt>
                <c:pt idx="362">
                  <c:v>0.0179</c:v>
                </c:pt>
                <c:pt idx="363">
                  <c:v>0.0175</c:v>
                </c:pt>
                <c:pt idx="364">
                  <c:v>0.0175</c:v>
                </c:pt>
                <c:pt idx="365">
                  <c:v>0.0175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2684-44C3-BEC3-2A99E59D6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124008"/>
        <c:axId val="2117118472"/>
      </c:scatterChart>
      <c:valAx>
        <c:axId val="2117124008"/>
        <c:scaling>
          <c:orientation val="minMax"/>
          <c:max val="1.0E-8"/>
          <c:min val="-1.0E-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118472"/>
        <c:crosses val="autoZero"/>
        <c:crossBetween val="midCat"/>
      </c:valAx>
      <c:valAx>
        <c:axId val="2117118472"/>
        <c:scaling>
          <c:orientation val="minMax"/>
          <c:max val="0.0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124008"/>
        <c:crossesAt val="-1.0E-8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5" Type="http://schemas.openxmlformats.org/officeDocument/2006/relationships/image" Target="../media/image14.w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wmf"/><Relationship Id="rId9" Type="http://schemas.openxmlformats.org/officeDocument/2006/relationships/image" Target="../media/image18.emf"/><Relationship Id="rId1" Type="http://schemas.openxmlformats.org/officeDocument/2006/relationships/image" Target="../media/image10.wmf"/><Relationship Id="rId2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Relationship Id="rId3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Relationship Id="rId3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883AA-C42F-4BB5-BF3D-A88FE2783985}" type="datetimeFigureOut">
              <a:rPr lang="en-US" smtClean="0"/>
              <a:pPr/>
              <a:t>11/09/17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F01EC-B24F-4CBC-A883-D0D8E2876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7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4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43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43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0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26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26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26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58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9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95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7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96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25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22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98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1EC-B24F-4CBC-A883-D0D8E2876EE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9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17600" y="1600200"/>
            <a:ext cx="9855200" cy="3276600"/>
          </a:xfrm>
        </p:spPr>
        <p:txBody>
          <a:bodyPr/>
          <a:lstStyle>
            <a:lvl1pPr>
              <a:buFontTx/>
              <a:buNone/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Presentation Title</a:t>
            </a:r>
          </a:p>
          <a:p>
            <a:pPr lvl="1"/>
            <a:r>
              <a:rPr lang="en-US" dirty="0"/>
              <a:t>Title slide additional text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277600" cy="762000"/>
          </a:xfrm>
        </p:spPr>
        <p:txBody>
          <a:bodyPr anchor="b">
            <a:noAutofit/>
          </a:bodyPr>
          <a:lstStyle>
            <a:lvl1pPr algn="l">
              <a:lnSpc>
                <a:spcPts val="2600"/>
              </a:lnSpc>
              <a:defRPr sz="2400" b="1" u="none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410200"/>
          </a:xfrm>
        </p:spPr>
        <p:txBody>
          <a:bodyPr/>
          <a:lstStyle>
            <a:lvl1pP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buFont typeface="Wingdings" pitchFamily="2" charset="2"/>
              <a:buChar char="§"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ts val="2300"/>
              </a:lnSpc>
              <a:buSzPct val="120000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ts val="2300"/>
              </a:lnSpc>
              <a:defRPr sz="1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06400" y="1066800"/>
            <a:ext cx="11176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11277600" cy="944562"/>
          </a:xfrm>
        </p:spPr>
        <p:txBody>
          <a:bodyPr>
            <a:normAutofit/>
          </a:bodyPr>
          <a:lstStyle>
            <a:lvl1pPr algn="l">
              <a:lnSpc>
                <a:spcPts val="2600"/>
              </a:lnSpc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486400"/>
          </a:xfrm>
        </p:spPr>
        <p:txBody>
          <a:bodyPr/>
          <a:lstStyle>
            <a:lvl1pPr>
              <a:buSzPct val="120000"/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>
              <a:lnSpc>
                <a:spcPts val="2400"/>
              </a:lnSpc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§"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685800">
              <a:lnSpc>
                <a:spcPts val="2160"/>
              </a:lnSpc>
              <a:spcBef>
                <a:spcPts val="300"/>
              </a:spcBef>
              <a:spcAft>
                <a:spcPts val="300"/>
              </a:spcAft>
              <a:buSzPct val="120000"/>
              <a:buFont typeface="Arial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914400">
              <a:lnSpc>
                <a:spcPts val="2160"/>
              </a:lnSpc>
              <a:spcBef>
                <a:spcPts val="200"/>
              </a:spcBef>
              <a:spcAft>
                <a:spcPts val="200"/>
              </a:spcAft>
              <a:defRPr sz="1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486400"/>
          </a:xfrm>
        </p:spPr>
        <p:txBody>
          <a:bodyPr/>
          <a:lstStyle>
            <a:lvl1pP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>
              <a:lnSpc>
                <a:spcPts val="2400"/>
              </a:lnSpc>
              <a:spcBef>
                <a:spcPts val="480"/>
              </a:spcBef>
              <a:spcAft>
                <a:spcPts val="500"/>
              </a:spcAft>
              <a:buFont typeface="Wingdings" pitchFamily="2" charset="2"/>
              <a:buChar char="§"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685800">
              <a:lnSpc>
                <a:spcPts val="2160"/>
              </a:lnSpc>
              <a:spcBef>
                <a:spcPts val="400"/>
              </a:spcBef>
              <a:spcAft>
                <a:spcPts val="400"/>
              </a:spcAft>
              <a:buSzPct val="120000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914400">
              <a:lnSpc>
                <a:spcPts val="2160"/>
              </a:lnSpc>
              <a:spcBef>
                <a:spcPts val="300"/>
              </a:spcBef>
              <a:spcAft>
                <a:spcPts val="300"/>
              </a:spcAft>
              <a:defRPr sz="1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06400" y="1066800"/>
            <a:ext cx="11176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11379200" cy="944562"/>
          </a:xfrm>
        </p:spPr>
        <p:txBody>
          <a:bodyPr>
            <a:normAutofit/>
          </a:bodyPr>
          <a:lstStyle>
            <a:lvl1pPr algn="l">
              <a:lnSpc>
                <a:spcPts val="2600"/>
              </a:lnSpc>
              <a:defRPr sz="24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06400" y="1066800"/>
            <a:ext cx="11176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89717" y="5072062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340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748338"/>
            <a:ext cx="7315200" cy="5000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titlebann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5FB4-1AE6-4CC4-B374-7CA8E5916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ckground_idea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  <p:sldLayoutId id="2147483669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6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6" Type="http://schemas.openxmlformats.org/officeDocument/2006/relationships/chart" Target="../charts/chart5.xml"/><Relationship Id="rId7" Type="http://schemas.openxmlformats.org/officeDocument/2006/relationships/chart" Target="../charts/chart6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.bin"/><Relationship Id="rId20" Type="http://schemas.openxmlformats.org/officeDocument/2006/relationships/image" Target="../media/image18.emf"/><Relationship Id="rId10" Type="http://schemas.openxmlformats.org/officeDocument/2006/relationships/image" Target="../media/image13.wmf"/><Relationship Id="rId11" Type="http://schemas.openxmlformats.org/officeDocument/2006/relationships/oleObject" Target="../embeddings/oleObject8.bin"/><Relationship Id="rId12" Type="http://schemas.openxmlformats.org/officeDocument/2006/relationships/image" Target="../media/image14.wmf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15.emf"/><Relationship Id="rId15" Type="http://schemas.openxmlformats.org/officeDocument/2006/relationships/oleObject" Target="../embeddings/oleObject10.bin"/><Relationship Id="rId16" Type="http://schemas.openxmlformats.org/officeDocument/2006/relationships/image" Target="../media/image16.emf"/><Relationship Id="rId17" Type="http://schemas.openxmlformats.org/officeDocument/2006/relationships/oleObject" Target="../embeddings/oleObject11.bin"/><Relationship Id="rId18" Type="http://schemas.openxmlformats.org/officeDocument/2006/relationships/image" Target="../media/image17.wmf"/><Relationship Id="rId19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1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9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0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19.w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0.w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2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4" Type="http://schemas.openxmlformats.org/officeDocument/2006/relationships/chart" Target="../charts/chart1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chart" Target="../charts/chart1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4" Type="http://schemas.openxmlformats.org/officeDocument/2006/relationships/chart" Target="../charts/chart17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676400" y="1219200"/>
            <a:ext cx="8412480" cy="19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CALPHAD descriptions for Ti-6Al-4V alloys</a:t>
            </a:r>
            <a:endParaRPr lang="en-US" altLang="zh-CN" sz="3200" kern="0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Lingoes Unicode" pitchFamily="34" charset="-122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76400" y="3310904"/>
            <a:ext cx="8212808" cy="112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rgbClr val="0000FF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0000FF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0000FF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0000FF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0000FF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0000FF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0000FF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0000FF"/>
                </a:solidFill>
                <a:latin typeface="+mn-lt"/>
              </a:defRPr>
            </a:lvl9pPr>
          </a:lstStyle>
          <a:p>
            <a:pPr lvl="0">
              <a:lnSpc>
                <a:spcPct val="80000"/>
              </a:lnSpc>
              <a:defRPr/>
            </a:pPr>
            <a:r>
              <a:rPr lang="en-US" altLang="zh-CN" sz="2200" b="0" kern="0" dirty="0">
                <a:solidFill>
                  <a:schemeClr val="tx1"/>
                </a:solidFill>
                <a:latin typeface="Arial" pitchFamily="34" charset="0"/>
                <a:ea typeface="Lingoes Unicode" pitchFamily="34" charset="-122"/>
                <a:cs typeface="Arial" pitchFamily="34" charset="0"/>
              </a:rPr>
              <a:t>G</a:t>
            </a: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reta Lindwall</a:t>
            </a:r>
            <a:r>
              <a:rPr lang="en-US" sz="2200" b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Kil-Won Moon</a:t>
            </a:r>
            <a:r>
              <a:rPr lang="en-US" sz="2200" b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Zhangqi Chen</a:t>
            </a:r>
            <a:r>
              <a:rPr lang="en-US" sz="2200" b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80000"/>
              </a:lnSpc>
              <a:defRPr/>
            </a:pP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Michael Mengason</a:t>
            </a:r>
            <a:r>
              <a:rPr lang="en-US" sz="2200" b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Justin Gorham</a:t>
            </a:r>
            <a:r>
              <a:rPr lang="en-US" sz="2200" b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Peisheng Wang</a:t>
            </a:r>
            <a:r>
              <a:rPr lang="en-US" sz="2200" b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80000"/>
              </a:lnSpc>
              <a:defRPr/>
            </a:pP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Ursula Kattner</a:t>
            </a:r>
            <a:r>
              <a:rPr lang="en-US" sz="2200" b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Carelyn Campbell</a:t>
            </a:r>
            <a:r>
              <a:rPr lang="en-US" sz="2200" b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US" sz="2200" b="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defRPr/>
            </a:pPr>
            <a:endParaRPr lang="en-US" altLang="zh-CN" b="0" kern="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en-US" altLang="zh-CN" sz="2000" b="0" kern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altLang="zh-CN" sz="2000" b="0" kern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NIST, Gaithersburg MD</a:t>
            </a:r>
          </a:p>
          <a:p>
            <a:pPr lvl="0">
              <a:lnSpc>
                <a:spcPct val="80000"/>
              </a:lnSpc>
              <a:defRPr/>
            </a:pPr>
            <a:r>
              <a:rPr lang="en-US" altLang="zh-CN" sz="2000" b="0" kern="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="0" kern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Ohio State University, Columbus OH</a:t>
            </a:r>
          </a:p>
          <a:p>
            <a:pPr lvl="0">
              <a:lnSpc>
                <a:spcPct val="80000"/>
              </a:lnSpc>
              <a:defRPr/>
            </a:pPr>
            <a:endParaRPr lang="en-US" altLang="zh-CN" b="0" kern="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en-US" altLang="zh-CN" sz="1800" b="0" i="1" kern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September 11, 2017</a:t>
            </a:r>
            <a:endParaRPr lang="en-US" altLang="zh-CN" sz="1800" b="0" i="1" kern="0" dirty="0">
              <a:solidFill>
                <a:schemeClr val="tx1"/>
              </a:solidFill>
              <a:latin typeface="Arial" pitchFamily="34" charset="0"/>
              <a:ea typeface="Lingoes Unicode" pitchFamily="34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C0504D"/>
                </a:solidFill>
              </a:rPr>
              <a:t>Al-V-</a:t>
            </a:r>
            <a:r>
              <a:rPr lang="en-US" dirty="0" err="1">
                <a:solidFill>
                  <a:srgbClr val="C0504D"/>
                </a:solidFill>
              </a:rPr>
              <a:t>Ti</a:t>
            </a:r>
            <a:r>
              <a:rPr lang="en-US" dirty="0">
                <a:solidFill>
                  <a:srgbClr val="C0504D"/>
                </a:solidFill>
              </a:rPr>
              <a:t> Diffusion in the Literature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2368" y="1981201"/>
            <a:ext cx="5181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2200" b="1" kern="0" dirty="0">
                <a:latin typeface="Arial"/>
                <a:cs typeface="Arial"/>
              </a:rPr>
              <a:t>β</a:t>
            </a:r>
            <a:r>
              <a:rPr lang="en-US" sz="2200" b="1" kern="0" dirty="0">
                <a:latin typeface="Arial"/>
                <a:cs typeface="Arial"/>
              </a:rPr>
              <a:t> (bcc</a:t>
            </a:r>
            <a:r>
              <a:rPr lang="en-US" sz="2200" b="1" kern="0" dirty="0" smtClean="0">
                <a:latin typeface="Arial"/>
                <a:cs typeface="Arial"/>
              </a:rPr>
              <a:t>)</a:t>
            </a:r>
          </a:p>
          <a:p>
            <a:pPr>
              <a:defRPr/>
            </a:pPr>
            <a:endParaRPr lang="en-US" sz="800" b="1" kern="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Li et al. (2002)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Ghosh et al. (2002)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Q. </a:t>
            </a:r>
            <a:r>
              <a:rPr lang="en-US" sz="2200" kern="0" dirty="0">
                <a:latin typeface="Arial"/>
                <a:cs typeface="Arial"/>
              </a:rPr>
              <a:t>Chen (2004) (unpublished)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Wang et al. (2010) (no parameters)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Huang et al. (2010)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Y. Chen (2014)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J. </a:t>
            </a:r>
            <a:r>
              <a:rPr lang="en-US" sz="2200" kern="0" dirty="0" smtClean="0">
                <a:latin typeface="Arial"/>
                <a:cs typeface="Arial"/>
              </a:rPr>
              <a:t>Tran</a:t>
            </a:r>
            <a:r>
              <a:rPr lang="en-US" sz="2200" kern="0" dirty="0">
                <a:latin typeface="Arial"/>
                <a:cs typeface="Arial"/>
              </a:rPr>
              <a:t> </a:t>
            </a:r>
            <a:r>
              <a:rPr lang="en-US" sz="2200" kern="0" dirty="0" smtClean="0">
                <a:latin typeface="Arial"/>
                <a:cs typeface="Arial"/>
              </a:rPr>
              <a:t>(</a:t>
            </a:r>
            <a:r>
              <a:rPr lang="en-US" sz="2200" kern="0" dirty="0">
                <a:latin typeface="Arial"/>
                <a:cs typeface="Arial"/>
              </a:rPr>
              <a:t>2009)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6273" y="4979275"/>
            <a:ext cx="4724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2200" b="1" kern="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200" b="1" kern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hcp</a:t>
            </a: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endParaRPr lang="en-US" sz="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Q. </a:t>
            </a:r>
            <a:r>
              <a:rPr lang="en-US" sz="2200" kern="0" dirty="0">
                <a:latin typeface="Arial"/>
                <a:cs typeface="Arial"/>
              </a:rPr>
              <a:t>Chen (2004) (unpublished)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J. Tran (2009)</a:t>
            </a:r>
            <a:endParaRPr lang="en-US" sz="2200" kern="0" dirty="0">
              <a:latin typeface="Arial"/>
              <a:cs typeface="Arial"/>
            </a:endParaRPr>
          </a:p>
        </p:txBody>
      </p:sp>
      <p:sp>
        <p:nvSpPr>
          <p:cNvPr id="53" name="Text Box 69"/>
          <p:cNvSpPr txBox="1">
            <a:spLocks noChangeArrowheads="1"/>
          </p:cNvSpPr>
          <p:nvPr/>
        </p:nvSpPr>
        <p:spPr bwMode="auto">
          <a:xfrm>
            <a:off x="397042" y="1391067"/>
            <a:ext cx="493695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C0504D"/>
                </a:solidFill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Calphad Mobility Assessments</a:t>
            </a:r>
            <a:endParaRPr lang="en-US" sz="24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5839326" y="1924467"/>
            <a:ext cx="0" cy="4773040"/>
          </a:xfrm>
          <a:prstGeom prst="line">
            <a:avLst/>
          </a:prstGeom>
          <a:ln w="15875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69"/>
          <p:cNvSpPr txBox="1">
            <a:spLocks noChangeArrowheads="1"/>
          </p:cNvSpPr>
          <p:nvPr/>
        </p:nvSpPr>
        <p:spPr bwMode="auto">
          <a:xfrm>
            <a:off x="5959642" y="1395283"/>
            <a:ext cx="493695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C0504D"/>
                </a:solidFill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Diffusion Coefficients</a:t>
            </a:r>
            <a:endParaRPr lang="en-US" sz="24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83968" y="1981200"/>
            <a:ext cx="54382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kern="0" dirty="0">
                <a:latin typeface="Arial"/>
                <a:cs typeface="Arial"/>
              </a:rPr>
              <a:t>Measured self- and impurity diffusion </a:t>
            </a:r>
            <a:r>
              <a:rPr lang="en-US" sz="2200" b="1" kern="0" dirty="0" smtClean="0">
                <a:latin typeface="Arial"/>
                <a:cs typeface="Arial"/>
              </a:rPr>
              <a:t>coefficients</a:t>
            </a:r>
          </a:p>
          <a:p>
            <a:pPr>
              <a:defRPr/>
            </a:pPr>
            <a:endParaRPr lang="en-US" sz="800" b="1" kern="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Al impurity diffusion in α and β</a:t>
            </a:r>
            <a:r>
              <a:rPr lang="en-US" sz="2200" kern="0" dirty="0">
                <a:latin typeface="Arial"/>
                <a:cs typeface="Arial"/>
              </a:rPr>
              <a:t>-</a:t>
            </a:r>
            <a:r>
              <a:rPr lang="en-US" sz="2200" kern="0" dirty="0" smtClean="0">
                <a:latin typeface="Arial"/>
                <a:cs typeface="Arial"/>
              </a:rPr>
              <a:t>Ti</a:t>
            </a:r>
            <a:endParaRPr lang="en-US" sz="2200" kern="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V </a:t>
            </a:r>
            <a:r>
              <a:rPr lang="en-US" sz="2200" kern="0" dirty="0">
                <a:latin typeface="Arial"/>
                <a:cs typeface="Arial"/>
              </a:rPr>
              <a:t>impurity diffusion in </a:t>
            </a:r>
            <a:r>
              <a:rPr lang="en-US" sz="2200" kern="0" dirty="0" smtClean="0">
                <a:latin typeface="Arial"/>
                <a:cs typeface="Arial"/>
              </a:rPr>
              <a:t>β</a:t>
            </a:r>
            <a:r>
              <a:rPr lang="en-US" sz="2200" kern="0" dirty="0">
                <a:latin typeface="Arial"/>
                <a:cs typeface="Arial"/>
              </a:rPr>
              <a:t>-</a:t>
            </a:r>
            <a:r>
              <a:rPr lang="en-US" sz="2200" kern="0" dirty="0" smtClean="0">
                <a:latin typeface="Arial"/>
                <a:cs typeface="Arial"/>
              </a:rPr>
              <a:t>Ti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Ti self-diffusion in </a:t>
            </a:r>
            <a:r>
              <a:rPr lang="en-US" sz="2200" kern="0" dirty="0">
                <a:latin typeface="Arial"/>
                <a:cs typeface="Arial"/>
              </a:rPr>
              <a:t>α and β-</a:t>
            </a:r>
            <a:r>
              <a:rPr lang="en-US" sz="2200" kern="0" dirty="0" smtClean="0">
                <a:latin typeface="Arial"/>
                <a:cs typeface="Arial"/>
              </a:rPr>
              <a:t>Ti</a:t>
            </a:r>
            <a:endParaRPr lang="en-US" sz="2200" kern="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83968" y="4026694"/>
            <a:ext cx="54382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kern="0" dirty="0">
                <a:latin typeface="Arial"/>
                <a:cs typeface="Arial"/>
              </a:rPr>
              <a:t>Measured </a:t>
            </a:r>
            <a:r>
              <a:rPr lang="en-US" sz="2200" b="1" kern="0" dirty="0" err="1">
                <a:latin typeface="Arial"/>
                <a:cs typeface="Arial"/>
              </a:rPr>
              <a:t>interdiffusion</a:t>
            </a:r>
            <a:r>
              <a:rPr lang="en-US" sz="2200" b="1" kern="0" dirty="0">
                <a:latin typeface="Arial"/>
                <a:cs typeface="Arial"/>
              </a:rPr>
              <a:t> </a:t>
            </a:r>
            <a:r>
              <a:rPr lang="en-US" sz="2200" b="1" kern="0" dirty="0" smtClean="0">
                <a:latin typeface="Arial"/>
                <a:cs typeface="Arial"/>
              </a:rPr>
              <a:t>coefficients</a:t>
            </a:r>
          </a:p>
          <a:p>
            <a:pPr>
              <a:defRPr/>
            </a:pPr>
            <a:endParaRPr lang="en-US" sz="800" b="1" kern="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Al-Ti, V-Ti and Al-V-Ti for the β phase</a:t>
            </a:r>
            <a:endParaRPr lang="en-US" sz="2200" kern="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Al-Ti for the </a:t>
            </a:r>
            <a:r>
              <a:rPr lang="en-US" sz="2200" kern="0" dirty="0">
                <a:latin typeface="Arial"/>
                <a:cs typeface="Arial"/>
              </a:rPr>
              <a:t>α </a:t>
            </a:r>
            <a:r>
              <a:rPr lang="en-US" sz="2200" kern="0" dirty="0" smtClean="0">
                <a:latin typeface="Arial"/>
                <a:cs typeface="Arial"/>
              </a:rPr>
              <a:t>phase</a:t>
            </a:r>
            <a:endParaRPr lang="en-US" sz="2200" kern="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83968" y="5410200"/>
            <a:ext cx="54382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kern="0" dirty="0">
                <a:latin typeface="Arial"/>
                <a:cs typeface="Arial"/>
              </a:rPr>
              <a:t>Calculated from first-</a:t>
            </a:r>
            <a:r>
              <a:rPr lang="en-US" sz="2200" b="1" kern="0" dirty="0" smtClean="0">
                <a:latin typeface="Arial"/>
                <a:cs typeface="Arial"/>
              </a:rPr>
              <a:t>principles</a:t>
            </a:r>
          </a:p>
          <a:p>
            <a:pPr>
              <a:defRPr/>
            </a:pPr>
            <a:endParaRPr lang="en-US" sz="800" kern="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Ti self-diffusion in α-</a:t>
            </a:r>
            <a:r>
              <a:rPr lang="en-US" sz="2200" kern="0" dirty="0">
                <a:latin typeface="Arial"/>
                <a:cs typeface="Arial"/>
              </a:rPr>
              <a:t>Ti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Al and V </a:t>
            </a:r>
            <a:r>
              <a:rPr lang="en-US" sz="2200" kern="0" dirty="0">
                <a:latin typeface="Arial"/>
                <a:cs typeface="Arial"/>
              </a:rPr>
              <a:t>impurity diffusion in </a:t>
            </a:r>
            <a:r>
              <a:rPr lang="en-US" sz="2200" kern="0" dirty="0" smtClean="0">
                <a:latin typeface="Arial"/>
                <a:cs typeface="Arial"/>
              </a:rPr>
              <a:t>α-Ti</a:t>
            </a:r>
            <a:endParaRPr lang="en-US" sz="2200" kern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36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Diffusion Couple Experiments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324600" y="1941016"/>
            <a:ext cx="5181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Seven diffusion paths at each temperature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endParaRPr lang="en-US" sz="2200" kern="0" dirty="0">
              <a:latin typeface="Arial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Impurity diffusion coefficients of Al  and V in </a:t>
            </a:r>
            <a:r>
              <a:rPr lang="en-US" sz="2200" kern="0" dirty="0" err="1">
                <a:latin typeface="Arial"/>
                <a:cs typeface="Arial"/>
              </a:rPr>
              <a:t>Ti</a:t>
            </a:r>
            <a:endParaRPr lang="en-US" sz="2200" kern="0" dirty="0">
              <a:latin typeface="Arial"/>
              <a:cs typeface="Arial"/>
            </a:endParaRPr>
          </a:p>
          <a:p>
            <a:pPr lvl="1">
              <a:defRPr/>
            </a:pPr>
            <a:endParaRPr lang="en-US" sz="2200" kern="0" dirty="0">
              <a:latin typeface="Arial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Binary </a:t>
            </a:r>
            <a:r>
              <a:rPr lang="en-US" sz="2200" kern="0" dirty="0" err="1">
                <a:latin typeface="Arial"/>
                <a:cs typeface="Arial"/>
              </a:rPr>
              <a:t>interdiffusion</a:t>
            </a:r>
            <a:r>
              <a:rPr lang="en-US" sz="2200" kern="0" dirty="0">
                <a:latin typeface="Arial"/>
                <a:cs typeface="Arial"/>
              </a:rPr>
              <a:t> coefficients Al-</a:t>
            </a:r>
            <a:r>
              <a:rPr lang="en-US" sz="2200" kern="0" dirty="0" err="1">
                <a:latin typeface="Arial"/>
                <a:cs typeface="Arial"/>
              </a:rPr>
              <a:t>Ti</a:t>
            </a:r>
            <a:r>
              <a:rPr lang="en-US" sz="2200" kern="0" dirty="0">
                <a:latin typeface="Arial"/>
                <a:cs typeface="Arial"/>
              </a:rPr>
              <a:t> and V-</a:t>
            </a:r>
            <a:r>
              <a:rPr lang="en-US" sz="2200" kern="0" dirty="0" err="1">
                <a:latin typeface="Arial"/>
                <a:cs typeface="Arial"/>
              </a:rPr>
              <a:t>Ti</a:t>
            </a:r>
            <a:endParaRPr lang="en-US" sz="2200" kern="0" dirty="0">
              <a:latin typeface="Arial"/>
              <a:cs typeface="Arial"/>
            </a:endParaRPr>
          </a:p>
          <a:p>
            <a:pPr lvl="1">
              <a:defRPr/>
            </a:pPr>
            <a:endParaRPr lang="en-US" sz="2200" kern="0" dirty="0">
              <a:latin typeface="Arial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Ternary diffusion coefficients at three compositions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endParaRPr lang="en-US" sz="2200" kern="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07127" y="1342709"/>
            <a:ext cx="597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Isothermal section Ti-Al-V, 750°C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4" name="Group 4"/>
          <p:cNvGrpSpPr>
            <a:grpSpLocks noChangeAspect="1"/>
          </p:cNvGrpSpPr>
          <p:nvPr/>
        </p:nvGrpSpPr>
        <p:grpSpPr bwMode="auto">
          <a:xfrm>
            <a:off x="1332617" y="1828800"/>
            <a:ext cx="4439179" cy="4446657"/>
            <a:chOff x="1348" y="1142"/>
            <a:chExt cx="2967" cy="2972"/>
          </a:xfrm>
        </p:grpSpPr>
        <p:sp>
          <p:nvSpPr>
            <p:cNvPr id="126" name="Freeform 5"/>
            <p:cNvSpPr>
              <a:spLocks/>
            </p:cNvSpPr>
            <p:nvPr/>
          </p:nvSpPr>
          <p:spPr bwMode="auto">
            <a:xfrm>
              <a:off x="1582" y="1247"/>
              <a:ext cx="61" cy="2608"/>
            </a:xfrm>
            <a:custGeom>
              <a:avLst/>
              <a:gdLst>
                <a:gd name="T0" fmla="*/ 61 w 61"/>
                <a:gd name="T1" fmla="*/ 0 h 2608"/>
                <a:gd name="T2" fmla="*/ 61 w 61"/>
                <a:gd name="T3" fmla="*/ 2608 h 2608"/>
                <a:gd name="T4" fmla="*/ 0 w 61"/>
                <a:gd name="T5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2608">
                  <a:moveTo>
                    <a:pt x="61" y="0"/>
                  </a:moveTo>
                  <a:lnTo>
                    <a:pt x="61" y="2608"/>
                  </a:lnTo>
                  <a:lnTo>
                    <a:pt x="0" y="2608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7"/>
            <p:cNvSpPr>
              <a:spLocks noChangeShapeType="1"/>
            </p:cNvSpPr>
            <p:nvPr/>
          </p:nvSpPr>
          <p:spPr bwMode="auto">
            <a:xfrm flipH="1">
              <a:off x="1582" y="3565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8"/>
            <p:cNvSpPr>
              <a:spLocks noChangeArrowheads="1"/>
            </p:cNvSpPr>
            <p:nvPr/>
          </p:nvSpPr>
          <p:spPr bwMode="auto">
            <a:xfrm>
              <a:off x="1412" y="3460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29" name="Line 9"/>
            <p:cNvSpPr>
              <a:spLocks noChangeShapeType="1"/>
            </p:cNvSpPr>
            <p:nvPr/>
          </p:nvSpPr>
          <p:spPr bwMode="auto">
            <a:xfrm flipH="1">
              <a:off x="1582" y="327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"/>
            <p:cNvSpPr>
              <a:spLocks noChangeArrowheads="1"/>
            </p:cNvSpPr>
            <p:nvPr/>
          </p:nvSpPr>
          <p:spPr bwMode="auto">
            <a:xfrm>
              <a:off x="1413" y="3152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4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31" name="Line 11"/>
            <p:cNvSpPr>
              <a:spLocks noChangeShapeType="1"/>
            </p:cNvSpPr>
            <p:nvPr/>
          </p:nvSpPr>
          <p:spPr bwMode="auto">
            <a:xfrm flipH="1">
              <a:off x="1582" y="298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2"/>
            <p:cNvSpPr>
              <a:spLocks noChangeArrowheads="1"/>
            </p:cNvSpPr>
            <p:nvPr/>
          </p:nvSpPr>
          <p:spPr bwMode="auto">
            <a:xfrm>
              <a:off x="1412" y="2881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cs typeface="Arial" panose="020B0604020202020204" pitchFamily="34" charset="0"/>
                </a:rPr>
                <a:t>6</a:t>
              </a:r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133" name="Line 13"/>
            <p:cNvSpPr>
              <a:spLocks noChangeShapeType="1"/>
            </p:cNvSpPr>
            <p:nvPr/>
          </p:nvSpPr>
          <p:spPr bwMode="auto">
            <a:xfrm flipH="1">
              <a:off x="1582" y="269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14"/>
            <p:cNvSpPr>
              <a:spLocks noChangeArrowheads="1"/>
            </p:cNvSpPr>
            <p:nvPr/>
          </p:nvSpPr>
          <p:spPr bwMode="auto">
            <a:xfrm>
              <a:off x="1413" y="2573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8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35" name="Line 15"/>
            <p:cNvSpPr>
              <a:spLocks noChangeShapeType="1"/>
            </p:cNvSpPr>
            <p:nvPr/>
          </p:nvSpPr>
          <p:spPr bwMode="auto">
            <a:xfrm flipH="1">
              <a:off x="1582" y="240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6"/>
            <p:cNvSpPr>
              <a:spLocks noChangeArrowheads="1"/>
            </p:cNvSpPr>
            <p:nvPr/>
          </p:nvSpPr>
          <p:spPr bwMode="auto">
            <a:xfrm>
              <a:off x="1348" y="2301"/>
              <a:ext cx="171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10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37" name="Line 17"/>
            <p:cNvSpPr>
              <a:spLocks noChangeShapeType="1"/>
            </p:cNvSpPr>
            <p:nvPr/>
          </p:nvSpPr>
          <p:spPr bwMode="auto">
            <a:xfrm flipH="1">
              <a:off x="1582" y="211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18"/>
            <p:cNvSpPr>
              <a:spLocks noChangeArrowheads="1"/>
            </p:cNvSpPr>
            <p:nvPr/>
          </p:nvSpPr>
          <p:spPr bwMode="auto">
            <a:xfrm>
              <a:off x="1349" y="1993"/>
              <a:ext cx="171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12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39" name="Line 19"/>
            <p:cNvSpPr>
              <a:spLocks noChangeShapeType="1"/>
            </p:cNvSpPr>
            <p:nvPr/>
          </p:nvSpPr>
          <p:spPr bwMode="auto">
            <a:xfrm flipH="1">
              <a:off x="1582" y="182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20"/>
            <p:cNvSpPr>
              <a:spLocks noChangeArrowheads="1"/>
            </p:cNvSpPr>
            <p:nvPr/>
          </p:nvSpPr>
          <p:spPr bwMode="auto">
            <a:xfrm>
              <a:off x="1348" y="1721"/>
              <a:ext cx="171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14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41" name="Line 21"/>
            <p:cNvSpPr>
              <a:spLocks noChangeShapeType="1"/>
            </p:cNvSpPr>
            <p:nvPr/>
          </p:nvSpPr>
          <p:spPr bwMode="auto">
            <a:xfrm flipH="1">
              <a:off x="1582" y="1537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22"/>
            <p:cNvSpPr>
              <a:spLocks noChangeArrowheads="1"/>
            </p:cNvSpPr>
            <p:nvPr/>
          </p:nvSpPr>
          <p:spPr bwMode="auto">
            <a:xfrm>
              <a:off x="1349" y="1413"/>
              <a:ext cx="171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16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43" name="Line 23"/>
            <p:cNvSpPr>
              <a:spLocks noChangeShapeType="1"/>
            </p:cNvSpPr>
            <p:nvPr/>
          </p:nvSpPr>
          <p:spPr bwMode="auto">
            <a:xfrm flipH="1">
              <a:off x="1582" y="1247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24"/>
            <p:cNvSpPr>
              <a:spLocks noChangeArrowheads="1"/>
            </p:cNvSpPr>
            <p:nvPr/>
          </p:nvSpPr>
          <p:spPr bwMode="auto">
            <a:xfrm>
              <a:off x="1348" y="1142"/>
              <a:ext cx="171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18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45" name="Freeform 26"/>
            <p:cNvSpPr>
              <a:spLocks/>
            </p:cNvSpPr>
            <p:nvPr/>
          </p:nvSpPr>
          <p:spPr bwMode="auto">
            <a:xfrm>
              <a:off x="4249" y="1247"/>
              <a:ext cx="61" cy="2608"/>
            </a:xfrm>
            <a:custGeom>
              <a:avLst/>
              <a:gdLst>
                <a:gd name="T0" fmla="*/ 0 w 270"/>
                <a:gd name="T1" fmla="*/ 0 h 11502"/>
                <a:gd name="T2" fmla="*/ 0 w 270"/>
                <a:gd name="T3" fmla="*/ 11502 h 11502"/>
                <a:gd name="T4" fmla="*/ 270 w 270"/>
                <a:gd name="T5" fmla="*/ 11502 h 1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1502">
                  <a:moveTo>
                    <a:pt x="0" y="0"/>
                  </a:moveTo>
                  <a:lnTo>
                    <a:pt x="0" y="11502"/>
                  </a:lnTo>
                  <a:lnTo>
                    <a:pt x="270" y="11502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27"/>
            <p:cNvSpPr>
              <a:spLocks noChangeShapeType="1"/>
            </p:cNvSpPr>
            <p:nvPr/>
          </p:nvSpPr>
          <p:spPr bwMode="auto">
            <a:xfrm>
              <a:off x="4249" y="3565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28"/>
            <p:cNvSpPr>
              <a:spLocks noChangeShapeType="1"/>
            </p:cNvSpPr>
            <p:nvPr/>
          </p:nvSpPr>
          <p:spPr bwMode="auto">
            <a:xfrm>
              <a:off x="4249" y="327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29"/>
            <p:cNvSpPr>
              <a:spLocks noChangeShapeType="1"/>
            </p:cNvSpPr>
            <p:nvPr/>
          </p:nvSpPr>
          <p:spPr bwMode="auto">
            <a:xfrm>
              <a:off x="4249" y="298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30"/>
            <p:cNvSpPr>
              <a:spLocks noChangeShapeType="1"/>
            </p:cNvSpPr>
            <p:nvPr/>
          </p:nvSpPr>
          <p:spPr bwMode="auto">
            <a:xfrm>
              <a:off x="4249" y="269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31"/>
            <p:cNvSpPr>
              <a:spLocks noChangeShapeType="1"/>
            </p:cNvSpPr>
            <p:nvPr/>
          </p:nvSpPr>
          <p:spPr bwMode="auto">
            <a:xfrm>
              <a:off x="4249" y="240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32"/>
            <p:cNvSpPr>
              <a:spLocks noChangeShapeType="1"/>
            </p:cNvSpPr>
            <p:nvPr/>
          </p:nvSpPr>
          <p:spPr bwMode="auto">
            <a:xfrm>
              <a:off x="4249" y="211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33"/>
            <p:cNvSpPr>
              <a:spLocks noChangeShapeType="1"/>
            </p:cNvSpPr>
            <p:nvPr/>
          </p:nvSpPr>
          <p:spPr bwMode="auto">
            <a:xfrm>
              <a:off x="4249" y="1826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34"/>
            <p:cNvSpPr>
              <a:spLocks noChangeShapeType="1"/>
            </p:cNvSpPr>
            <p:nvPr/>
          </p:nvSpPr>
          <p:spPr bwMode="auto">
            <a:xfrm>
              <a:off x="4249" y="1537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35"/>
            <p:cNvSpPr>
              <a:spLocks noChangeShapeType="1"/>
            </p:cNvSpPr>
            <p:nvPr/>
          </p:nvSpPr>
          <p:spPr bwMode="auto">
            <a:xfrm>
              <a:off x="4249" y="1247"/>
              <a:ext cx="6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36"/>
            <p:cNvSpPr>
              <a:spLocks noChangeShapeType="1"/>
            </p:cNvSpPr>
            <p:nvPr/>
          </p:nvSpPr>
          <p:spPr bwMode="auto">
            <a:xfrm>
              <a:off x="1643" y="3855"/>
              <a:ext cx="260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37"/>
            <p:cNvSpPr>
              <a:spLocks noChangeShapeType="1"/>
            </p:cNvSpPr>
            <p:nvPr/>
          </p:nvSpPr>
          <p:spPr bwMode="auto">
            <a:xfrm>
              <a:off x="1643" y="3855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38"/>
            <p:cNvSpPr>
              <a:spLocks noChangeArrowheads="1"/>
            </p:cNvSpPr>
            <p:nvPr/>
          </p:nvSpPr>
          <p:spPr bwMode="auto">
            <a:xfrm>
              <a:off x="1650" y="3929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58" name="Line 39"/>
            <p:cNvSpPr>
              <a:spLocks noChangeShapeType="1"/>
            </p:cNvSpPr>
            <p:nvPr/>
          </p:nvSpPr>
          <p:spPr bwMode="auto">
            <a:xfrm>
              <a:off x="2077" y="3855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40"/>
            <p:cNvSpPr>
              <a:spLocks noChangeArrowheads="1"/>
            </p:cNvSpPr>
            <p:nvPr/>
          </p:nvSpPr>
          <p:spPr bwMode="auto">
            <a:xfrm>
              <a:off x="2057" y="3929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60" name="Line 41"/>
            <p:cNvSpPr>
              <a:spLocks noChangeShapeType="1"/>
            </p:cNvSpPr>
            <p:nvPr/>
          </p:nvSpPr>
          <p:spPr bwMode="auto">
            <a:xfrm>
              <a:off x="2512" y="3855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42"/>
            <p:cNvSpPr>
              <a:spLocks noChangeArrowheads="1"/>
            </p:cNvSpPr>
            <p:nvPr/>
          </p:nvSpPr>
          <p:spPr bwMode="auto">
            <a:xfrm>
              <a:off x="2492" y="3929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162" name="Line 43"/>
            <p:cNvSpPr>
              <a:spLocks noChangeShapeType="1"/>
            </p:cNvSpPr>
            <p:nvPr/>
          </p:nvSpPr>
          <p:spPr bwMode="auto">
            <a:xfrm>
              <a:off x="2946" y="3855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44"/>
            <p:cNvSpPr>
              <a:spLocks noChangeArrowheads="1"/>
            </p:cNvSpPr>
            <p:nvPr/>
          </p:nvSpPr>
          <p:spPr bwMode="auto">
            <a:xfrm>
              <a:off x="2926" y="3929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cs typeface="Arial" panose="020B0604020202020204" pitchFamily="34" charset="0"/>
                </a:rPr>
                <a:t>3</a:t>
              </a:r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164" name="Line 45"/>
            <p:cNvSpPr>
              <a:spLocks noChangeShapeType="1"/>
            </p:cNvSpPr>
            <p:nvPr/>
          </p:nvSpPr>
          <p:spPr bwMode="auto">
            <a:xfrm>
              <a:off x="3380" y="3855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46"/>
            <p:cNvSpPr>
              <a:spLocks noChangeArrowheads="1"/>
            </p:cNvSpPr>
            <p:nvPr/>
          </p:nvSpPr>
          <p:spPr bwMode="auto">
            <a:xfrm>
              <a:off x="3360" y="3929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4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66" name="Line 47"/>
            <p:cNvSpPr>
              <a:spLocks noChangeShapeType="1"/>
            </p:cNvSpPr>
            <p:nvPr/>
          </p:nvSpPr>
          <p:spPr bwMode="auto">
            <a:xfrm>
              <a:off x="3815" y="3855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48"/>
            <p:cNvSpPr>
              <a:spLocks noChangeArrowheads="1"/>
            </p:cNvSpPr>
            <p:nvPr/>
          </p:nvSpPr>
          <p:spPr bwMode="auto">
            <a:xfrm>
              <a:off x="3795" y="3929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cs typeface="Arial" panose="020B0604020202020204" pitchFamily="34" charset="0"/>
                </a:rPr>
                <a:t>5</a:t>
              </a:r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168" name="Line 49"/>
            <p:cNvSpPr>
              <a:spLocks noChangeShapeType="1"/>
            </p:cNvSpPr>
            <p:nvPr/>
          </p:nvSpPr>
          <p:spPr bwMode="auto">
            <a:xfrm>
              <a:off x="4249" y="3855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50"/>
            <p:cNvSpPr>
              <a:spLocks noChangeArrowheads="1"/>
            </p:cNvSpPr>
            <p:nvPr/>
          </p:nvSpPr>
          <p:spPr bwMode="auto">
            <a:xfrm>
              <a:off x="4229" y="3929"/>
              <a:ext cx="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6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sp>
          <p:nvSpPr>
            <p:cNvPr id="171" name="Line 52"/>
            <p:cNvSpPr>
              <a:spLocks noChangeShapeType="1"/>
            </p:cNvSpPr>
            <p:nvPr/>
          </p:nvSpPr>
          <p:spPr bwMode="auto">
            <a:xfrm>
              <a:off x="1643" y="1247"/>
              <a:ext cx="260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53"/>
            <p:cNvSpPr>
              <a:spLocks noChangeShapeType="1"/>
            </p:cNvSpPr>
            <p:nvPr/>
          </p:nvSpPr>
          <p:spPr bwMode="auto">
            <a:xfrm flipV="1">
              <a:off x="1643" y="1186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Line 54"/>
            <p:cNvSpPr>
              <a:spLocks noChangeShapeType="1"/>
            </p:cNvSpPr>
            <p:nvPr/>
          </p:nvSpPr>
          <p:spPr bwMode="auto">
            <a:xfrm flipV="1">
              <a:off x="2077" y="1186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Line 55"/>
            <p:cNvSpPr>
              <a:spLocks noChangeShapeType="1"/>
            </p:cNvSpPr>
            <p:nvPr/>
          </p:nvSpPr>
          <p:spPr bwMode="auto">
            <a:xfrm flipV="1">
              <a:off x="2512" y="1186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Line 56"/>
            <p:cNvSpPr>
              <a:spLocks noChangeShapeType="1"/>
            </p:cNvSpPr>
            <p:nvPr/>
          </p:nvSpPr>
          <p:spPr bwMode="auto">
            <a:xfrm flipV="1">
              <a:off x="2946" y="1186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Line 57"/>
            <p:cNvSpPr>
              <a:spLocks noChangeShapeType="1"/>
            </p:cNvSpPr>
            <p:nvPr/>
          </p:nvSpPr>
          <p:spPr bwMode="auto">
            <a:xfrm flipV="1">
              <a:off x="3380" y="1186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Line 58"/>
            <p:cNvSpPr>
              <a:spLocks noChangeShapeType="1"/>
            </p:cNvSpPr>
            <p:nvPr/>
          </p:nvSpPr>
          <p:spPr bwMode="auto">
            <a:xfrm flipV="1">
              <a:off x="3815" y="1186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Line 59"/>
            <p:cNvSpPr>
              <a:spLocks noChangeShapeType="1"/>
            </p:cNvSpPr>
            <p:nvPr/>
          </p:nvSpPr>
          <p:spPr bwMode="auto">
            <a:xfrm flipV="1">
              <a:off x="4249" y="1186"/>
              <a:ext cx="0" cy="6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60"/>
            <p:cNvSpPr>
              <a:spLocks/>
            </p:cNvSpPr>
            <p:nvPr/>
          </p:nvSpPr>
          <p:spPr bwMode="auto">
            <a:xfrm>
              <a:off x="1643" y="1666"/>
              <a:ext cx="434" cy="1"/>
            </a:xfrm>
            <a:custGeom>
              <a:avLst/>
              <a:gdLst>
                <a:gd name="T0" fmla="*/ 1916 w 1916"/>
                <a:gd name="T1" fmla="*/ 0 h 6"/>
                <a:gd name="T2" fmla="*/ 1911 w 1916"/>
                <a:gd name="T3" fmla="*/ 0 h 6"/>
                <a:gd name="T4" fmla="*/ 661 w 1916"/>
                <a:gd name="T5" fmla="*/ 5 h 6"/>
                <a:gd name="T6" fmla="*/ 43 w 1916"/>
                <a:gd name="T7" fmla="*/ 6 h 6"/>
                <a:gd name="T8" fmla="*/ 5 w 1916"/>
                <a:gd name="T9" fmla="*/ 6 h 6"/>
                <a:gd name="T10" fmla="*/ 0 w 1916"/>
                <a:gd name="T11" fmla="*/ 6 h 6"/>
                <a:gd name="T12" fmla="*/ 0 w 1916"/>
                <a:gd name="T13" fmla="*/ 6 h 6"/>
                <a:gd name="T14" fmla="*/ 0 w 1916"/>
                <a:gd name="T15" fmla="*/ 6 h 6"/>
                <a:gd name="T16" fmla="*/ 0 w 1916"/>
                <a:gd name="T17" fmla="*/ 6 h 6"/>
                <a:gd name="T18" fmla="*/ 0 w 1916"/>
                <a:gd name="T19" fmla="*/ 6 h 6"/>
                <a:gd name="T20" fmla="*/ 0 w 1916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6" h="6">
                  <a:moveTo>
                    <a:pt x="1916" y="0"/>
                  </a:moveTo>
                  <a:lnTo>
                    <a:pt x="1911" y="0"/>
                  </a:lnTo>
                  <a:lnTo>
                    <a:pt x="661" y="5"/>
                  </a:lnTo>
                  <a:lnTo>
                    <a:pt x="43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61"/>
            <p:cNvSpPr>
              <a:spLocks/>
            </p:cNvSpPr>
            <p:nvPr/>
          </p:nvSpPr>
          <p:spPr bwMode="auto">
            <a:xfrm>
              <a:off x="3145" y="1644"/>
              <a:ext cx="658" cy="2211"/>
            </a:xfrm>
            <a:custGeom>
              <a:avLst/>
              <a:gdLst>
                <a:gd name="T0" fmla="*/ 2905 w 2905"/>
                <a:gd name="T1" fmla="*/ 0 h 9749"/>
                <a:gd name="T2" fmla="*/ 2903 w 2905"/>
                <a:gd name="T3" fmla="*/ 8 h 9749"/>
                <a:gd name="T4" fmla="*/ 2673 w 2905"/>
                <a:gd name="T5" fmla="*/ 829 h 9749"/>
                <a:gd name="T6" fmla="*/ 2445 w 2905"/>
                <a:gd name="T7" fmla="*/ 1649 h 9749"/>
                <a:gd name="T8" fmla="*/ 2216 w 2905"/>
                <a:gd name="T9" fmla="*/ 2469 h 9749"/>
                <a:gd name="T10" fmla="*/ 1984 w 2905"/>
                <a:gd name="T11" fmla="*/ 3289 h 9749"/>
                <a:gd name="T12" fmla="*/ 1747 w 2905"/>
                <a:gd name="T13" fmla="*/ 4110 h 9749"/>
                <a:gd name="T14" fmla="*/ 1503 w 2905"/>
                <a:gd name="T15" fmla="*/ 4934 h 9749"/>
                <a:gd name="T16" fmla="*/ 1249 w 2905"/>
                <a:gd name="T17" fmla="*/ 5765 h 9749"/>
                <a:gd name="T18" fmla="*/ 982 w 2905"/>
                <a:gd name="T19" fmla="*/ 6607 h 9749"/>
                <a:gd name="T20" fmla="*/ 699 w 2905"/>
                <a:gd name="T21" fmla="*/ 7471 h 9749"/>
                <a:gd name="T22" fmla="*/ 402 w 2905"/>
                <a:gd name="T23" fmla="*/ 8375 h 9749"/>
                <a:gd name="T24" fmla="*/ 99 w 2905"/>
                <a:gd name="T25" fmla="*/ 9364 h 9749"/>
                <a:gd name="T26" fmla="*/ 28 w 2905"/>
                <a:gd name="T27" fmla="*/ 9635 h 9749"/>
                <a:gd name="T28" fmla="*/ 11 w 2905"/>
                <a:gd name="T29" fmla="*/ 9705 h 9749"/>
                <a:gd name="T30" fmla="*/ 2 w 2905"/>
                <a:gd name="T31" fmla="*/ 9740 h 9749"/>
                <a:gd name="T32" fmla="*/ 0 w 2905"/>
                <a:gd name="T33" fmla="*/ 9749 h 9749"/>
                <a:gd name="T34" fmla="*/ 0 w 2905"/>
                <a:gd name="T35" fmla="*/ 9749 h 9749"/>
                <a:gd name="T36" fmla="*/ 0 w 2905"/>
                <a:gd name="T37" fmla="*/ 9749 h 9749"/>
                <a:gd name="T38" fmla="*/ 0 w 2905"/>
                <a:gd name="T39" fmla="*/ 9749 h 9749"/>
                <a:gd name="T40" fmla="*/ 0 w 2905"/>
                <a:gd name="T41" fmla="*/ 9749 h 9749"/>
                <a:gd name="T42" fmla="*/ 0 w 2905"/>
                <a:gd name="T43" fmla="*/ 9749 h 9749"/>
                <a:gd name="T44" fmla="*/ 0 w 2905"/>
                <a:gd name="T45" fmla="*/ 9749 h 9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05" h="9749">
                  <a:moveTo>
                    <a:pt x="2905" y="0"/>
                  </a:moveTo>
                  <a:lnTo>
                    <a:pt x="2903" y="8"/>
                  </a:lnTo>
                  <a:lnTo>
                    <a:pt x="2673" y="829"/>
                  </a:lnTo>
                  <a:lnTo>
                    <a:pt x="2445" y="1649"/>
                  </a:lnTo>
                  <a:lnTo>
                    <a:pt x="2216" y="2469"/>
                  </a:lnTo>
                  <a:lnTo>
                    <a:pt x="1984" y="3289"/>
                  </a:lnTo>
                  <a:lnTo>
                    <a:pt x="1747" y="4110"/>
                  </a:lnTo>
                  <a:lnTo>
                    <a:pt x="1503" y="4934"/>
                  </a:lnTo>
                  <a:lnTo>
                    <a:pt x="1249" y="5765"/>
                  </a:lnTo>
                  <a:lnTo>
                    <a:pt x="982" y="6607"/>
                  </a:lnTo>
                  <a:lnTo>
                    <a:pt x="699" y="7471"/>
                  </a:lnTo>
                  <a:lnTo>
                    <a:pt x="402" y="8375"/>
                  </a:lnTo>
                  <a:lnTo>
                    <a:pt x="99" y="9364"/>
                  </a:lnTo>
                  <a:lnTo>
                    <a:pt x="28" y="9635"/>
                  </a:lnTo>
                  <a:lnTo>
                    <a:pt x="11" y="9705"/>
                  </a:lnTo>
                  <a:lnTo>
                    <a:pt x="2" y="9740"/>
                  </a:lnTo>
                  <a:lnTo>
                    <a:pt x="0" y="9749"/>
                  </a:lnTo>
                  <a:lnTo>
                    <a:pt x="0" y="9749"/>
                  </a:lnTo>
                  <a:lnTo>
                    <a:pt x="0" y="9749"/>
                  </a:lnTo>
                  <a:lnTo>
                    <a:pt x="0" y="9749"/>
                  </a:lnTo>
                  <a:lnTo>
                    <a:pt x="0" y="9749"/>
                  </a:lnTo>
                  <a:lnTo>
                    <a:pt x="0" y="9749"/>
                  </a:lnTo>
                  <a:lnTo>
                    <a:pt x="0" y="9749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62"/>
            <p:cNvSpPr>
              <a:spLocks/>
            </p:cNvSpPr>
            <p:nvPr/>
          </p:nvSpPr>
          <p:spPr bwMode="auto">
            <a:xfrm>
              <a:off x="1643" y="1644"/>
              <a:ext cx="2160" cy="23"/>
            </a:xfrm>
            <a:custGeom>
              <a:avLst/>
              <a:gdLst>
                <a:gd name="T0" fmla="*/ 9534 w 9534"/>
                <a:gd name="T1" fmla="*/ 0 h 101"/>
                <a:gd name="T2" fmla="*/ 9529 w 9534"/>
                <a:gd name="T3" fmla="*/ 0 h 101"/>
                <a:gd name="T4" fmla="*/ 6831 w 9534"/>
                <a:gd name="T5" fmla="*/ 44 h 101"/>
                <a:gd name="T6" fmla="*/ 4206 w 9534"/>
                <a:gd name="T7" fmla="*/ 77 h 101"/>
                <a:gd name="T8" fmla="*/ 1655 w 9534"/>
                <a:gd name="T9" fmla="*/ 96 h 101"/>
                <a:gd name="T10" fmla="*/ 409 w 9534"/>
                <a:gd name="T11" fmla="*/ 100 h 101"/>
                <a:gd name="T12" fmla="*/ 100 w 9534"/>
                <a:gd name="T13" fmla="*/ 101 h 101"/>
                <a:gd name="T14" fmla="*/ 23 w 9534"/>
                <a:gd name="T15" fmla="*/ 101 h 101"/>
                <a:gd name="T16" fmla="*/ 4 w 9534"/>
                <a:gd name="T17" fmla="*/ 101 h 101"/>
                <a:gd name="T18" fmla="*/ 2 w 9534"/>
                <a:gd name="T19" fmla="*/ 101 h 101"/>
                <a:gd name="T20" fmla="*/ 1 w 9534"/>
                <a:gd name="T21" fmla="*/ 101 h 101"/>
                <a:gd name="T22" fmla="*/ 0 w 9534"/>
                <a:gd name="T23" fmla="*/ 101 h 101"/>
                <a:gd name="T24" fmla="*/ 0 w 9534"/>
                <a:gd name="T25" fmla="*/ 101 h 101"/>
                <a:gd name="T26" fmla="*/ 0 w 9534"/>
                <a:gd name="T27" fmla="*/ 101 h 101"/>
                <a:gd name="T28" fmla="*/ 0 w 9534"/>
                <a:gd name="T29" fmla="*/ 101 h 101"/>
                <a:gd name="T30" fmla="*/ 0 w 9534"/>
                <a:gd name="T31" fmla="*/ 101 h 101"/>
                <a:gd name="T32" fmla="*/ 0 w 9534"/>
                <a:gd name="T3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34" h="101">
                  <a:moveTo>
                    <a:pt x="9534" y="0"/>
                  </a:moveTo>
                  <a:lnTo>
                    <a:pt x="9529" y="0"/>
                  </a:lnTo>
                  <a:lnTo>
                    <a:pt x="6831" y="44"/>
                  </a:lnTo>
                  <a:lnTo>
                    <a:pt x="4206" y="77"/>
                  </a:lnTo>
                  <a:lnTo>
                    <a:pt x="1655" y="96"/>
                  </a:lnTo>
                  <a:lnTo>
                    <a:pt x="409" y="100"/>
                  </a:lnTo>
                  <a:lnTo>
                    <a:pt x="100" y="101"/>
                  </a:lnTo>
                  <a:lnTo>
                    <a:pt x="23" y="101"/>
                  </a:lnTo>
                  <a:lnTo>
                    <a:pt x="4" y="101"/>
                  </a:lnTo>
                  <a:lnTo>
                    <a:pt x="2" y="101"/>
                  </a:lnTo>
                  <a:lnTo>
                    <a:pt x="1" y="101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1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63"/>
            <p:cNvSpPr>
              <a:spLocks/>
            </p:cNvSpPr>
            <p:nvPr/>
          </p:nvSpPr>
          <p:spPr bwMode="auto">
            <a:xfrm>
              <a:off x="3145" y="3710"/>
              <a:ext cx="39" cy="145"/>
            </a:xfrm>
            <a:custGeom>
              <a:avLst/>
              <a:gdLst>
                <a:gd name="T0" fmla="*/ 172 w 172"/>
                <a:gd name="T1" fmla="*/ 0 h 639"/>
                <a:gd name="T2" fmla="*/ 172 w 172"/>
                <a:gd name="T3" fmla="*/ 2 h 639"/>
                <a:gd name="T4" fmla="*/ 26 w 172"/>
                <a:gd name="T5" fmla="*/ 533 h 639"/>
                <a:gd name="T6" fmla="*/ 9 w 172"/>
                <a:gd name="T7" fmla="*/ 603 h 639"/>
                <a:gd name="T8" fmla="*/ 0 w 172"/>
                <a:gd name="T9" fmla="*/ 638 h 639"/>
                <a:gd name="T10" fmla="*/ 0 w 172"/>
                <a:gd name="T11" fmla="*/ 639 h 639"/>
                <a:gd name="T12" fmla="*/ 0 w 172"/>
                <a:gd name="T13" fmla="*/ 639 h 639"/>
                <a:gd name="T14" fmla="*/ 0 w 172"/>
                <a:gd name="T15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" h="639">
                  <a:moveTo>
                    <a:pt x="172" y="0"/>
                  </a:moveTo>
                  <a:lnTo>
                    <a:pt x="172" y="2"/>
                  </a:lnTo>
                  <a:lnTo>
                    <a:pt x="26" y="533"/>
                  </a:lnTo>
                  <a:lnTo>
                    <a:pt x="9" y="603"/>
                  </a:lnTo>
                  <a:lnTo>
                    <a:pt x="0" y="638"/>
                  </a:lnTo>
                  <a:lnTo>
                    <a:pt x="0" y="639"/>
                  </a:lnTo>
                  <a:lnTo>
                    <a:pt x="0" y="639"/>
                  </a:lnTo>
                  <a:lnTo>
                    <a:pt x="0" y="63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64"/>
            <p:cNvSpPr>
              <a:spLocks/>
            </p:cNvSpPr>
            <p:nvPr/>
          </p:nvSpPr>
          <p:spPr bwMode="auto">
            <a:xfrm>
              <a:off x="3145" y="3591"/>
              <a:ext cx="76" cy="264"/>
            </a:xfrm>
            <a:custGeom>
              <a:avLst/>
              <a:gdLst>
                <a:gd name="T0" fmla="*/ 335 w 335"/>
                <a:gd name="T1" fmla="*/ 0 h 1165"/>
                <a:gd name="T2" fmla="*/ 334 w 335"/>
                <a:gd name="T3" fmla="*/ 2 h 1165"/>
                <a:gd name="T4" fmla="*/ 35 w 335"/>
                <a:gd name="T5" fmla="*/ 1021 h 1165"/>
                <a:gd name="T6" fmla="*/ 1 w 335"/>
                <a:gd name="T7" fmla="*/ 1161 h 1165"/>
                <a:gd name="T8" fmla="*/ 0 w 335"/>
                <a:gd name="T9" fmla="*/ 1163 h 1165"/>
                <a:gd name="T10" fmla="*/ 0 w 335"/>
                <a:gd name="T11" fmla="*/ 1165 h 1165"/>
                <a:gd name="T12" fmla="*/ 0 w 335"/>
                <a:gd name="T13" fmla="*/ 1165 h 1165"/>
                <a:gd name="T14" fmla="*/ 0 w 335"/>
                <a:gd name="T15" fmla="*/ 1165 h 1165"/>
                <a:gd name="T16" fmla="*/ 0 w 335"/>
                <a:gd name="T17" fmla="*/ 1165 h 1165"/>
                <a:gd name="T18" fmla="*/ 0 w 335"/>
                <a:gd name="T19" fmla="*/ 1165 h 1165"/>
                <a:gd name="T20" fmla="*/ 0 w 335"/>
                <a:gd name="T21" fmla="*/ 1165 h 1165"/>
                <a:gd name="T22" fmla="*/ 0 w 335"/>
                <a:gd name="T23" fmla="*/ 1165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5" h="1165">
                  <a:moveTo>
                    <a:pt x="335" y="0"/>
                  </a:moveTo>
                  <a:lnTo>
                    <a:pt x="334" y="2"/>
                  </a:lnTo>
                  <a:lnTo>
                    <a:pt x="35" y="1021"/>
                  </a:lnTo>
                  <a:lnTo>
                    <a:pt x="1" y="1161"/>
                  </a:lnTo>
                  <a:lnTo>
                    <a:pt x="0" y="1163"/>
                  </a:lnTo>
                  <a:lnTo>
                    <a:pt x="0" y="1165"/>
                  </a:lnTo>
                  <a:lnTo>
                    <a:pt x="0" y="1165"/>
                  </a:lnTo>
                  <a:lnTo>
                    <a:pt x="0" y="1165"/>
                  </a:lnTo>
                  <a:lnTo>
                    <a:pt x="0" y="1165"/>
                  </a:lnTo>
                  <a:lnTo>
                    <a:pt x="0" y="1165"/>
                  </a:lnTo>
                  <a:lnTo>
                    <a:pt x="0" y="1165"/>
                  </a:lnTo>
                  <a:lnTo>
                    <a:pt x="0" y="116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65"/>
            <p:cNvSpPr>
              <a:spLocks/>
            </p:cNvSpPr>
            <p:nvPr/>
          </p:nvSpPr>
          <p:spPr bwMode="auto">
            <a:xfrm>
              <a:off x="3572" y="1247"/>
              <a:ext cx="677" cy="412"/>
            </a:xfrm>
            <a:custGeom>
              <a:avLst/>
              <a:gdLst>
                <a:gd name="T0" fmla="*/ 0 w 2988"/>
                <a:gd name="T1" fmla="*/ 0 h 1817"/>
                <a:gd name="T2" fmla="*/ 1020 w 2988"/>
                <a:gd name="T3" fmla="*/ 1753 h 1817"/>
                <a:gd name="T4" fmla="*/ 2988 w 2988"/>
                <a:gd name="T5" fmla="*/ 1817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88" h="1817">
                  <a:moveTo>
                    <a:pt x="0" y="0"/>
                  </a:moveTo>
                  <a:lnTo>
                    <a:pt x="1020" y="1753"/>
                  </a:lnTo>
                  <a:lnTo>
                    <a:pt x="2988" y="1817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7"/>
          <p:cNvSpPr>
            <a:spLocks noChangeArrowheads="1"/>
          </p:cNvSpPr>
          <p:nvPr/>
        </p:nvSpPr>
        <p:spPr bwMode="auto">
          <a:xfrm rot="16200000">
            <a:off x="15254" y="3737994"/>
            <a:ext cx="20006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0000"/>
                </a:solidFill>
                <a:latin typeface="Arial"/>
                <a:cs typeface="Arial"/>
              </a:rPr>
              <a:t>Mole fraction Al (%)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118" name="Rectangle 41"/>
          <p:cNvSpPr>
            <a:spLocks noChangeArrowheads="1"/>
          </p:cNvSpPr>
          <p:nvPr/>
        </p:nvSpPr>
        <p:spPr bwMode="auto">
          <a:xfrm>
            <a:off x="2659122" y="6353219"/>
            <a:ext cx="19620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0000"/>
                </a:solidFill>
                <a:latin typeface="Arial"/>
                <a:cs typeface="Arial"/>
              </a:rPr>
              <a:t>Mole fraction V (%)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119" name="Rectangle 41"/>
          <p:cNvSpPr>
            <a:spLocks noChangeArrowheads="1"/>
          </p:cNvSpPr>
          <p:nvPr/>
        </p:nvSpPr>
        <p:spPr bwMode="auto">
          <a:xfrm>
            <a:off x="1378227" y="5859343"/>
            <a:ext cx="372047" cy="4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4F81BD"/>
                </a:solidFill>
                <a:latin typeface="+mj-lt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0" name="Rectangle 41"/>
          <p:cNvSpPr>
            <a:spLocks noChangeArrowheads="1"/>
          </p:cNvSpPr>
          <p:nvPr/>
        </p:nvSpPr>
        <p:spPr bwMode="auto">
          <a:xfrm>
            <a:off x="3001113" y="5490143"/>
            <a:ext cx="372047" cy="55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1" name="Rectangle 41"/>
          <p:cNvSpPr>
            <a:spLocks noChangeArrowheads="1"/>
          </p:cNvSpPr>
          <p:nvPr/>
        </p:nvSpPr>
        <p:spPr bwMode="auto">
          <a:xfrm>
            <a:off x="3626535" y="4461661"/>
            <a:ext cx="372047" cy="55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2" name="Rectangle 41"/>
          <p:cNvSpPr>
            <a:spLocks noChangeArrowheads="1"/>
          </p:cNvSpPr>
          <p:nvPr/>
        </p:nvSpPr>
        <p:spPr bwMode="auto">
          <a:xfrm>
            <a:off x="1542468" y="4089590"/>
            <a:ext cx="372047" cy="4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F79646"/>
                </a:solidFill>
                <a:latin typeface="+mj-lt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23" name="Rectangle 41"/>
          <p:cNvSpPr>
            <a:spLocks noChangeArrowheads="1"/>
          </p:cNvSpPr>
          <p:nvPr/>
        </p:nvSpPr>
        <p:spPr bwMode="auto">
          <a:xfrm>
            <a:off x="1550065" y="2850174"/>
            <a:ext cx="372047" cy="43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675135" y="567807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41"/>
          <p:cNvSpPr>
            <a:spLocks noChangeArrowheads="1"/>
          </p:cNvSpPr>
          <p:nvPr/>
        </p:nvSpPr>
        <p:spPr bwMode="auto">
          <a:xfrm>
            <a:off x="4838347" y="4114799"/>
            <a:ext cx="978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α</a:t>
            </a: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+ </a:t>
            </a:r>
            <a:r>
              <a:rPr lang="el-GR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β</a:t>
            </a:r>
            <a:endParaRPr lang="en-US" altLang="en-US" sz="2000" b="1" dirty="0">
              <a:cs typeface="Arial" panose="020B0604020202020204" pitchFamily="34" charset="0"/>
            </a:endParaRPr>
          </a:p>
        </p:txBody>
      </p:sp>
      <p:sp>
        <p:nvSpPr>
          <p:cNvPr id="103" name="Rectangle 41"/>
          <p:cNvSpPr>
            <a:spLocks noChangeArrowheads="1"/>
          </p:cNvSpPr>
          <p:nvPr/>
        </p:nvSpPr>
        <p:spPr bwMode="auto">
          <a:xfrm>
            <a:off x="4305032" y="2792368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α</a:t>
            </a:r>
            <a:endParaRPr lang="en-US" altLang="en-US" sz="2000" b="1" dirty="0">
              <a:cs typeface="Arial" panose="020B0604020202020204" pitchFamily="34" charset="0"/>
            </a:endParaRPr>
          </a:p>
        </p:txBody>
      </p:sp>
      <p:sp>
        <p:nvSpPr>
          <p:cNvPr id="107" name="Rectangle 41"/>
          <p:cNvSpPr>
            <a:spLocks noChangeArrowheads="1"/>
          </p:cNvSpPr>
          <p:nvPr/>
        </p:nvSpPr>
        <p:spPr bwMode="auto">
          <a:xfrm>
            <a:off x="3398296" y="2082434"/>
            <a:ext cx="10213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α</a:t>
            </a: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+ Ti</a:t>
            </a:r>
            <a:r>
              <a:rPr lang="en-US" altLang="en-US" sz="20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Al</a:t>
            </a:r>
            <a:endParaRPr lang="en-US" altLang="en-US" sz="2000" b="1" dirty="0"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08001" y="3324848"/>
            <a:ext cx="1863176" cy="2590860"/>
            <a:chOff x="1708001" y="3324848"/>
            <a:chExt cx="1863176" cy="2590860"/>
          </a:xfrm>
        </p:grpSpPr>
        <p:cxnSp>
          <p:nvCxnSpPr>
            <p:cNvPr id="95" name="Straight Connector 94"/>
            <p:cNvCxnSpPr/>
            <p:nvPr/>
          </p:nvCxnSpPr>
          <p:spPr>
            <a:xfrm flipH="1">
              <a:off x="1780103" y="3324848"/>
              <a:ext cx="1984" cy="2574182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766878" y="4519677"/>
              <a:ext cx="1119237" cy="1366130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1708001" y="5859343"/>
              <a:ext cx="1187599" cy="13187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778992" y="3340345"/>
              <a:ext cx="1113558" cy="2575363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1751184" y="4942726"/>
              <a:ext cx="1819993" cy="902043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829350" y="4542091"/>
              <a:ext cx="1700837" cy="398496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2455514" y="5394017"/>
              <a:ext cx="114448" cy="1200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291031" y="4603900"/>
              <a:ext cx="114448" cy="1200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602431" y="5318861"/>
              <a:ext cx="114448" cy="1200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546425" y="567807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552330" y="431859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79646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2000" dirty="0">
              <a:solidFill>
                <a:srgbClr val="F79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546425" y="3080405"/>
            <a:ext cx="29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2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339687" y="472557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2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Diffusion Couple Experiments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07127" y="1342709"/>
            <a:ext cx="597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Isothermal section Ti-Al-V, 750°C</a:t>
            </a:r>
          </a:p>
        </p:txBody>
      </p:sp>
      <p:grpSp>
        <p:nvGrpSpPr>
          <p:cNvPr id="240" name="Group 239"/>
          <p:cNvGrpSpPr/>
          <p:nvPr/>
        </p:nvGrpSpPr>
        <p:grpSpPr>
          <a:xfrm>
            <a:off x="877060" y="1828800"/>
            <a:ext cx="4939359" cy="4801418"/>
            <a:chOff x="877060" y="1828800"/>
            <a:chExt cx="4939359" cy="4801418"/>
          </a:xfrm>
        </p:grpSpPr>
        <p:cxnSp>
          <p:nvCxnSpPr>
            <p:cNvPr id="241" name="Straight Connector 240"/>
            <p:cNvCxnSpPr/>
            <p:nvPr/>
          </p:nvCxnSpPr>
          <p:spPr>
            <a:xfrm flipH="1">
              <a:off x="1780103" y="3324848"/>
              <a:ext cx="1984" cy="2574182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6" name="Group 275"/>
            <p:cNvGrpSpPr/>
            <p:nvPr/>
          </p:nvGrpSpPr>
          <p:grpSpPr>
            <a:xfrm>
              <a:off x="877060" y="1828800"/>
              <a:ext cx="4939359" cy="4801418"/>
              <a:chOff x="877060" y="1648390"/>
              <a:chExt cx="4939359" cy="4801418"/>
            </a:xfrm>
          </p:grpSpPr>
          <p:grpSp>
            <p:nvGrpSpPr>
              <p:cNvPr id="280" name="Group 279"/>
              <p:cNvGrpSpPr>
                <a:grpSpLocks noChangeAspect="1"/>
              </p:cNvGrpSpPr>
              <p:nvPr/>
            </p:nvGrpSpPr>
            <p:grpSpPr>
              <a:xfrm>
                <a:off x="877060" y="1648390"/>
                <a:ext cx="4894736" cy="4801418"/>
                <a:chOff x="386012" y="1219201"/>
                <a:chExt cx="3822397" cy="3749525"/>
              </a:xfrm>
            </p:grpSpPr>
            <p:grpSp>
              <p:nvGrpSpPr>
                <p:cNvPr id="294" name="Group 293"/>
                <p:cNvGrpSpPr>
                  <a:grpSpLocks noChangeAspect="1"/>
                </p:cNvGrpSpPr>
                <p:nvPr/>
              </p:nvGrpSpPr>
              <p:grpSpPr>
                <a:xfrm>
                  <a:off x="386012" y="1219201"/>
                  <a:ext cx="3822397" cy="3472485"/>
                  <a:chOff x="860655" y="28958876"/>
                  <a:chExt cx="6232175" cy="5661664"/>
                </a:xfrm>
              </p:grpSpPr>
              <p:grpSp>
                <p:nvGrpSpPr>
                  <p:cNvPr id="301" name="Group 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440689" y="28958876"/>
                    <a:ext cx="5652141" cy="5661664"/>
                    <a:chOff x="1348" y="1142"/>
                    <a:chExt cx="2967" cy="2972"/>
                  </a:xfrm>
                </p:grpSpPr>
                <p:sp>
                  <p:nvSpPr>
                    <p:cNvPr id="303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1582" y="1247"/>
                      <a:ext cx="61" cy="2608"/>
                    </a:xfrm>
                    <a:custGeom>
                      <a:avLst/>
                      <a:gdLst>
                        <a:gd name="T0" fmla="*/ 61 w 61"/>
                        <a:gd name="T1" fmla="*/ 0 h 2608"/>
                        <a:gd name="T2" fmla="*/ 61 w 61"/>
                        <a:gd name="T3" fmla="*/ 2608 h 2608"/>
                        <a:gd name="T4" fmla="*/ 0 w 61"/>
                        <a:gd name="T5" fmla="*/ 2608 h 26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61" h="2608">
                          <a:moveTo>
                            <a:pt x="61" y="0"/>
                          </a:moveTo>
                          <a:lnTo>
                            <a:pt x="61" y="2608"/>
                          </a:lnTo>
                          <a:lnTo>
                            <a:pt x="0" y="2608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4" name="Line 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3565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5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2" y="3460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2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6" name="Line 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327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3" y="3152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4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8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98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2" y="2881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6</a:t>
                      </a:r>
                      <a:endParaRPr lang="en-US" altLang="en-US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0" name="Line 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69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1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3" y="2573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8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2" name="Line 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40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8" y="2301"/>
                      <a:ext cx="171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10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4" name="Line 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11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5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9" y="1993"/>
                      <a:ext cx="171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12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6" name="Line 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82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8" y="1721"/>
                      <a:ext cx="171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14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8" name="Line 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53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9" y="1413"/>
                      <a:ext cx="171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16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0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24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8" y="1142"/>
                      <a:ext cx="171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18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249" y="1247"/>
                      <a:ext cx="61" cy="2608"/>
                    </a:xfrm>
                    <a:custGeom>
                      <a:avLst/>
                      <a:gdLst>
                        <a:gd name="T0" fmla="*/ 0 w 270"/>
                        <a:gd name="T1" fmla="*/ 0 h 11502"/>
                        <a:gd name="T2" fmla="*/ 0 w 270"/>
                        <a:gd name="T3" fmla="*/ 11502 h 11502"/>
                        <a:gd name="T4" fmla="*/ 270 w 270"/>
                        <a:gd name="T5" fmla="*/ 11502 h 115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0" h="11502">
                          <a:moveTo>
                            <a:pt x="0" y="0"/>
                          </a:moveTo>
                          <a:lnTo>
                            <a:pt x="0" y="11502"/>
                          </a:lnTo>
                          <a:lnTo>
                            <a:pt x="270" y="1150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3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565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4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27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5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98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6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69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7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40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11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82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0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53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1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24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2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3855"/>
                      <a:ext cx="2606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3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4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50" y="3929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0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5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7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6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7" y="3929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1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7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2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2" y="3929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2</a:t>
                      </a:r>
                      <a:endParaRPr lang="en-US" altLang="en-US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9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6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0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6" y="3929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3</a:t>
                      </a:r>
                      <a:endParaRPr lang="en-US" altLang="en-US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1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0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2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0" y="3929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4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3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5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4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5" y="3929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5</a:t>
                      </a:r>
                      <a:endParaRPr lang="en-US" altLang="en-US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5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6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9" y="3929"/>
                      <a:ext cx="86" cy="1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dirty="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6</a:t>
                      </a:r>
                      <a:endParaRPr lang="en-US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7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1247"/>
                      <a:ext cx="2606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8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43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9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77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0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12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1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46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2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80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3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15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4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9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5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1643" y="1666"/>
                      <a:ext cx="434" cy="1"/>
                    </a:xfrm>
                    <a:custGeom>
                      <a:avLst/>
                      <a:gdLst>
                        <a:gd name="T0" fmla="*/ 1916 w 1916"/>
                        <a:gd name="T1" fmla="*/ 0 h 6"/>
                        <a:gd name="T2" fmla="*/ 1911 w 1916"/>
                        <a:gd name="T3" fmla="*/ 0 h 6"/>
                        <a:gd name="T4" fmla="*/ 661 w 1916"/>
                        <a:gd name="T5" fmla="*/ 5 h 6"/>
                        <a:gd name="T6" fmla="*/ 43 w 1916"/>
                        <a:gd name="T7" fmla="*/ 6 h 6"/>
                        <a:gd name="T8" fmla="*/ 5 w 1916"/>
                        <a:gd name="T9" fmla="*/ 6 h 6"/>
                        <a:gd name="T10" fmla="*/ 0 w 1916"/>
                        <a:gd name="T11" fmla="*/ 6 h 6"/>
                        <a:gd name="T12" fmla="*/ 0 w 1916"/>
                        <a:gd name="T13" fmla="*/ 6 h 6"/>
                        <a:gd name="T14" fmla="*/ 0 w 1916"/>
                        <a:gd name="T15" fmla="*/ 6 h 6"/>
                        <a:gd name="T16" fmla="*/ 0 w 1916"/>
                        <a:gd name="T17" fmla="*/ 6 h 6"/>
                        <a:gd name="T18" fmla="*/ 0 w 1916"/>
                        <a:gd name="T19" fmla="*/ 6 h 6"/>
                        <a:gd name="T20" fmla="*/ 0 w 1916"/>
                        <a:gd name="T21" fmla="*/ 6 h 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916" h="6">
                          <a:moveTo>
                            <a:pt x="1916" y="0"/>
                          </a:moveTo>
                          <a:lnTo>
                            <a:pt x="1911" y="0"/>
                          </a:lnTo>
                          <a:lnTo>
                            <a:pt x="661" y="5"/>
                          </a:lnTo>
                          <a:lnTo>
                            <a:pt x="43" y="6"/>
                          </a:lnTo>
                          <a:lnTo>
                            <a:pt x="5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6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3145" y="1644"/>
                      <a:ext cx="658" cy="2211"/>
                    </a:xfrm>
                    <a:custGeom>
                      <a:avLst/>
                      <a:gdLst>
                        <a:gd name="T0" fmla="*/ 2905 w 2905"/>
                        <a:gd name="T1" fmla="*/ 0 h 9749"/>
                        <a:gd name="T2" fmla="*/ 2903 w 2905"/>
                        <a:gd name="T3" fmla="*/ 8 h 9749"/>
                        <a:gd name="T4" fmla="*/ 2673 w 2905"/>
                        <a:gd name="T5" fmla="*/ 829 h 9749"/>
                        <a:gd name="T6" fmla="*/ 2445 w 2905"/>
                        <a:gd name="T7" fmla="*/ 1649 h 9749"/>
                        <a:gd name="T8" fmla="*/ 2216 w 2905"/>
                        <a:gd name="T9" fmla="*/ 2469 h 9749"/>
                        <a:gd name="T10" fmla="*/ 1984 w 2905"/>
                        <a:gd name="T11" fmla="*/ 3289 h 9749"/>
                        <a:gd name="T12" fmla="*/ 1747 w 2905"/>
                        <a:gd name="T13" fmla="*/ 4110 h 9749"/>
                        <a:gd name="T14" fmla="*/ 1503 w 2905"/>
                        <a:gd name="T15" fmla="*/ 4934 h 9749"/>
                        <a:gd name="T16" fmla="*/ 1249 w 2905"/>
                        <a:gd name="T17" fmla="*/ 5765 h 9749"/>
                        <a:gd name="T18" fmla="*/ 982 w 2905"/>
                        <a:gd name="T19" fmla="*/ 6607 h 9749"/>
                        <a:gd name="T20" fmla="*/ 699 w 2905"/>
                        <a:gd name="T21" fmla="*/ 7471 h 9749"/>
                        <a:gd name="T22" fmla="*/ 402 w 2905"/>
                        <a:gd name="T23" fmla="*/ 8375 h 9749"/>
                        <a:gd name="T24" fmla="*/ 99 w 2905"/>
                        <a:gd name="T25" fmla="*/ 9364 h 9749"/>
                        <a:gd name="T26" fmla="*/ 28 w 2905"/>
                        <a:gd name="T27" fmla="*/ 9635 h 9749"/>
                        <a:gd name="T28" fmla="*/ 11 w 2905"/>
                        <a:gd name="T29" fmla="*/ 9705 h 9749"/>
                        <a:gd name="T30" fmla="*/ 2 w 2905"/>
                        <a:gd name="T31" fmla="*/ 9740 h 9749"/>
                        <a:gd name="T32" fmla="*/ 0 w 2905"/>
                        <a:gd name="T33" fmla="*/ 9749 h 9749"/>
                        <a:gd name="T34" fmla="*/ 0 w 2905"/>
                        <a:gd name="T35" fmla="*/ 9749 h 9749"/>
                        <a:gd name="T36" fmla="*/ 0 w 2905"/>
                        <a:gd name="T37" fmla="*/ 9749 h 9749"/>
                        <a:gd name="T38" fmla="*/ 0 w 2905"/>
                        <a:gd name="T39" fmla="*/ 9749 h 9749"/>
                        <a:gd name="T40" fmla="*/ 0 w 2905"/>
                        <a:gd name="T41" fmla="*/ 9749 h 9749"/>
                        <a:gd name="T42" fmla="*/ 0 w 2905"/>
                        <a:gd name="T43" fmla="*/ 9749 h 9749"/>
                        <a:gd name="T44" fmla="*/ 0 w 2905"/>
                        <a:gd name="T45" fmla="*/ 9749 h 97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2905" h="9749">
                          <a:moveTo>
                            <a:pt x="2905" y="0"/>
                          </a:moveTo>
                          <a:lnTo>
                            <a:pt x="2903" y="8"/>
                          </a:lnTo>
                          <a:lnTo>
                            <a:pt x="2673" y="829"/>
                          </a:lnTo>
                          <a:lnTo>
                            <a:pt x="2445" y="1649"/>
                          </a:lnTo>
                          <a:lnTo>
                            <a:pt x="2216" y="2469"/>
                          </a:lnTo>
                          <a:lnTo>
                            <a:pt x="1984" y="3289"/>
                          </a:lnTo>
                          <a:lnTo>
                            <a:pt x="1747" y="4110"/>
                          </a:lnTo>
                          <a:lnTo>
                            <a:pt x="1503" y="4934"/>
                          </a:lnTo>
                          <a:lnTo>
                            <a:pt x="1249" y="5765"/>
                          </a:lnTo>
                          <a:lnTo>
                            <a:pt x="982" y="6607"/>
                          </a:lnTo>
                          <a:lnTo>
                            <a:pt x="699" y="7471"/>
                          </a:lnTo>
                          <a:lnTo>
                            <a:pt x="402" y="8375"/>
                          </a:lnTo>
                          <a:lnTo>
                            <a:pt x="99" y="9364"/>
                          </a:lnTo>
                          <a:lnTo>
                            <a:pt x="28" y="9635"/>
                          </a:lnTo>
                          <a:lnTo>
                            <a:pt x="11" y="9705"/>
                          </a:lnTo>
                          <a:lnTo>
                            <a:pt x="2" y="9740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7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1643" y="1644"/>
                      <a:ext cx="2160" cy="23"/>
                    </a:xfrm>
                    <a:custGeom>
                      <a:avLst/>
                      <a:gdLst>
                        <a:gd name="T0" fmla="*/ 9534 w 9534"/>
                        <a:gd name="T1" fmla="*/ 0 h 101"/>
                        <a:gd name="T2" fmla="*/ 9529 w 9534"/>
                        <a:gd name="T3" fmla="*/ 0 h 101"/>
                        <a:gd name="T4" fmla="*/ 6831 w 9534"/>
                        <a:gd name="T5" fmla="*/ 44 h 101"/>
                        <a:gd name="T6" fmla="*/ 4206 w 9534"/>
                        <a:gd name="T7" fmla="*/ 77 h 101"/>
                        <a:gd name="T8" fmla="*/ 1655 w 9534"/>
                        <a:gd name="T9" fmla="*/ 96 h 101"/>
                        <a:gd name="T10" fmla="*/ 409 w 9534"/>
                        <a:gd name="T11" fmla="*/ 100 h 101"/>
                        <a:gd name="T12" fmla="*/ 100 w 9534"/>
                        <a:gd name="T13" fmla="*/ 101 h 101"/>
                        <a:gd name="T14" fmla="*/ 23 w 9534"/>
                        <a:gd name="T15" fmla="*/ 101 h 101"/>
                        <a:gd name="T16" fmla="*/ 4 w 9534"/>
                        <a:gd name="T17" fmla="*/ 101 h 101"/>
                        <a:gd name="T18" fmla="*/ 2 w 9534"/>
                        <a:gd name="T19" fmla="*/ 101 h 101"/>
                        <a:gd name="T20" fmla="*/ 1 w 9534"/>
                        <a:gd name="T21" fmla="*/ 101 h 101"/>
                        <a:gd name="T22" fmla="*/ 0 w 9534"/>
                        <a:gd name="T23" fmla="*/ 101 h 101"/>
                        <a:gd name="T24" fmla="*/ 0 w 9534"/>
                        <a:gd name="T25" fmla="*/ 101 h 101"/>
                        <a:gd name="T26" fmla="*/ 0 w 9534"/>
                        <a:gd name="T27" fmla="*/ 101 h 101"/>
                        <a:gd name="T28" fmla="*/ 0 w 9534"/>
                        <a:gd name="T29" fmla="*/ 101 h 101"/>
                        <a:gd name="T30" fmla="*/ 0 w 9534"/>
                        <a:gd name="T31" fmla="*/ 101 h 101"/>
                        <a:gd name="T32" fmla="*/ 0 w 9534"/>
                        <a:gd name="T33" fmla="*/ 101 h 10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9534" h="101">
                          <a:moveTo>
                            <a:pt x="9534" y="0"/>
                          </a:moveTo>
                          <a:lnTo>
                            <a:pt x="9529" y="0"/>
                          </a:lnTo>
                          <a:lnTo>
                            <a:pt x="6831" y="44"/>
                          </a:lnTo>
                          <a:lnTo>
                            <a:pt x="4206" y="77"/>
                          </a:lnTo>
                          <a:lnTo>
                            <a:pt x="1655" y="96"/>
                          </a:lnTo>
                          <a:lnTo>
                            <a:pt x="409" y="100"/>
                          </a:lnTo>
                          <a:lnTo>
                            <a:pt x="100" y="101"/>
                          </a:lnTo>
                          <a:lnTo>
                            <a:pt x="23" y="101"/>
                          </a:lnTo>
                          <a:lnTo>
                            <a:pt x="4" y="101"/>
                          </a:lnTo>
                          <a:lnTo>
                            <a:pt x="2" y="101"/>
                          </a:lnTo>
                          <a:lnTo>
                            <a:pt x="1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3145" y="3710"/>
                      <a:ext cx="39" cy="145"/>
                    </a:xfrm>
                    <a:custGeom>
                      <a:avLst/>
                      <a:gdLst>
                        <a:gd name="T0" fmla="*/ 172 w 172"/>
                        <a:gd name="T1" fmla="*/ 0 h 639"/>
                        <a:gd name="T2" fmla="*/ 172 w 172"/>
                        <a:gd name="T3" fmla="*/ 2 h 639"/>
                        <a:gd name="T4" fmla="*/ 26 w 172"/>
                        <a:gd name="T5" fmla="*/ 533 h 639"/>
                        <a:gd name="T6" fmla="*/ 9 w 172"/>
                        <a:gd name="T7" fmla="*/ 603 h 639"/>
                        <a:gd name="T8" fmla="*/ 0 w 172"/>
                        <a:gd name="T9" fmla="*/ 638 h 639"/>
                        <a:gd name="T10" fmla="*/ 0 w 172"/>
                        <a:gd name="T11" fmla="*/ 639 h 639"/>
                        <a:gd name="T12" fmla="*/ 0 w 172"/>
                        <a:gd name="T13" fmla="*/ 639 h 639"/>
                        <a:gd name="T14" fmla="*/ 0 w 172"/>
                        <a:gd name="T15" fmla="*/ 639 h 6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72" h="639">
                          <a:moveTo>
                            <a:pt x="172" y="0"/>
                          </a:moveTo>
                          <a:lnTo>
                            <a:pt x="172" y="2"/>
                          </a:lnTo>
                          <a:lnTo>
                            <a:pt x="26" y="533"/>
                          </a:lnTo>
                          <a:lnTo>
                            <a:pt x="9" y="603"/>
                          </a:lnTo>
                          <a:lnTo>
                            <a:pt x="0" y="638"/>
                          </a:lnTo>
                          <a:lnTo>
                            <a:pt x="0" y="639"/>
                          </a:lnTo>
                          <a:lnTo>
                            <a:pt x="0" y="639"/>
                          </a:lnTo>
                          <a:lnTo>
                            <a:pt x="0" y="63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3145" y="3591"/>
                      <a:ext cx="76" cy="264"/>
                    </a:xfrm>
                    <a:custGeom>
                      <a:avLst/>
                      <a:gdLst>
                        <a:gd name="T0" fmla="*/ 335 w 335"/>
                        <a:gd name="T1" fmla="*/ 0 h 1165"/>
                        <a:gd name="T2" fmla="*/ 334 w 335"/>
                        <a:gd name="T3" fmla="*/ 2 h 1165"/>
                        <a:gd name="T4" fmla="*/ 35 w 335"/>
                        <a:gd name="T5" fmla="*/ 1021 h 1165"/>
                        <a:gd name="T6" fmla="*/ 1 w 335"/>
                        <a:gd name="T7" fmla="*/ 1161 h 1165"/>
                        <a:gd name="T8" fmla="*/ 0 w 335"/>
                        <a:gd name="T9" fmla="*/ 1163 h 1165"/>
                        <a:gd name="T10" fmla="*/ 0 w 335"/>
                        <a:gd name="T11" fmla="*/ 1165 h 1165"/>
                        <a:gd name="T12" fmla="*/ 0 w 335"/>
                        <a:gd name="T13" fmla="*/ 1165 h 1165"/>
                        <a:gd name="T14" fmla="*/ 0 w 335"/>
                        <a:gd name="T15" fmla="*/ 1165 h 1165"/>
                        <a:gd name="T16" fmla="*/ 0 w 335"/>
                        <a:gd name="T17" fmla="*/ 1165 h 1165"/>
                        <a:gd name="T18" fmla="*/ 0 w 335"/>
                        <a:gd name="T19" fmla="*/ 1165 h 1165"/>
                        <a:gd name="T20" fmla="*/ 0 w 335"/>
                        <a:gd name="T21" fmla="*/ 1165 h 1165"/>
                        <a:gd name="T22" fmla="*/ 0 w 335"/>
                        <a:gd name="T23" fmla="*/ 1165 h 11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335" h="1165">
                          <a:moveTo>
                            <a:pt x="335" y="0"/>
                          </a:moveTo>
                          <a:lnTo>
                            <a:pt x="334" y="2"/>
                          </a:lnTo>
                          <a:lnTo>
                            <a:pt x="35" y="1021"/>
                          </a:lnTo>
                          <a:lnTo>
                            <a:pt x="1" y="1161"/>
                          </a:lnTo>
                          <a:lnTo>
                            <a:pt x="0" y="1163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0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3572" y="1247"/>
                      <a:ext cx="677" cy="412"/>
                    </a:xfrm>
                    <a:custGeom>
                      <a:avLst/>
                      <a:gdLst>
                        <a:gd name="T0" fmla="*/ 0 w 2988"/>
                        <a:gd name="T1" fmla="*/ 0 h 1817"/>
                        <a:gd name="T2" fmla="*/ 1020 w 2988"/>
                        <a:gd name="T3" fmla="*/ 1753 h 1817"/>
                        <a:gd name="T4" fmla="*/ 2988 w 2988"/>
                        <a:gd name="T5" fmla="*/ 1817 h 18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88" h="1817">
                          <a:moveTo>
                            <a:pt x="0" y="0"/>
                          </a:moveTo>
                          <a:lnTo>
                            <a:pt x="1020" y="1753"/>
                          </a:lnTo>
                          <a:lnTo>
                            <a:pt x="2988" y="1817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2" name="Rectangle 1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-236632" y="31389739"/>
                    <a:ext cx="2547260" cy="3526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Mole fraction Al (%)</a:t>
                    </a:r>
                    <a:endParaRPr lang="en-US" altLang="en-US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295" name="Rectangle 41"/>
                <p:cNvSpPr>
                  <a:spLocks noChangeArrowheads="1"/>
                </p:cNvSpPr>
                <p:nvPr/>
              </p:nvSpPr>
              <p:spPr bwMode="auto">
                <a:xfrm>
                  <a:off x="1777660" y="4752412"/>
                  <a:ext cx="1532225" cy="2163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altLang="en-US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Mole fraction V (%)</a:t>
                  </a:r>
                  <a:endParaRPr lang="en-US" alt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96" name="Rectangle 41"/>
                <p:cNvSpPr>
                  <a:spLocks noChangeArrowheads="1"/>
                </p:cNvSpPr>
                <p:nvPr/>
              </p:nvSpPr>
              <p:spPr bwMode="auto">
                <a:xfrm>
                  <a:off x="777383" y="4366734"/>
                  <a:ext cx="290539" cy="336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2800" b="1" dirty="0">
                      <a:solidFill>
                        <a:srgbClr val="4F81BD"/>
                      </a:solidFill>
                      <a:latin typeface="+mj-lt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sp>
              <p:nvSpPr>
                <p:cNvPr id="297" name="Rectangle 41"/>
                <p:cNvSpPr>
                  <a:spLocks noChangeArrowheads="1"/>
                </p:cNvSpPr>
                <p:nvPr/>
              </p:nvSpPr>
              <p:spPr bwMode="auto">
                <a:xfrm>
                  <a:off x="2044727" y="4078418"/>
                  <a:ext cx="290539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2800" b="1" dirty="0">
                      <a:solidFill>
                        <a:srgbClr val="000000"/>
                      </a:solidFill>
                      <a:latin typeface="+mj-lt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sp>
              <p:nvSpPr>
                <p:cNvPr id="298" name="Rectangle 41"/>
                <p:cNvSpPr>
                  <a:spLocks noChangeArrowheads="1"/>
                </p:cNvSpPr>
                <p:nvPr/>
              </p:nvSpPr>
              <p:spPr bwMode="auto">
                <a:xfrm>
                  <a:off x="2533132" y="3275256"/>
                  <a:ext cx="290539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2800" b="1" dirty="0">
                      <a:solidFill>
                        <a:schemeClr val="bg1">
                          <a:lumMod val="75000"/>
                        </a:schemeClr>
                      </a:solidFill>
                      <a:latin typeface="+mj-lt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299" name="Rectangle 41"/>
                <p:cNvSpPr>
                  <a:spLocks noChangeArrowheads="1"/>
                </p:cNvSpPr>
                <p:nvPr/>
              </p:nvSpPr>
              <p:spPr bwMode="auto">
                <a:xfrm>
                  <a:off x="905642" y="2984698"/>
                  <a:ext cx="290539" cy="336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2800" b="1" dirty="0">
                      <a:solidFill>
                        <a:srgbClr val="F79646"/>
                      </a:solidFill>
                      <a:latin typeface="+mj-lt"/>
                      <a:cs typeface="Times New Roman" panose="02020603050405020304" pitchFamily="18" charset="0"/>
                    </a:rPr>
                    <a:t>E</a:t>
                  </a:r>
                </a:p>
              </p:txBody>
            </p:sp>
            <p:sp>
              <p:nvSpPr>
                <p:cNvPr id="300" name="Rectangle 41"/>
                <p:cNvSpPr>
                  <a:spLocks noChangeArrowheads="1"/>
                </p:cNvSpPr>
                <p:nvPr/>
              </p:nvSpPr>
              <p:spPr bwMode="auto">
                <a:xfrm>
                  <a:off x="911575" y="2016813"/>
                  <a:ext cx="290539" cy="336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2800" b="1" dirty="0">
                      <a:solidFill>
                        <a:srgbClr val="008000"/>
                      </a:solidFill>
                      <a:latin typeface="+mj-lt"/>
                      <a:cs typeface="Times New Roman" panose="02020603050405020304" pitchFamily="18" charset="0"/>
                    </a:rPr>
                    <a:t>D</a:t>
                  </a:r>
                </a:p>
              </p:txBody>
            </p:sp>
          </p:grpSp>
          <p:sp>
            <p:nvSpPr>
              <p:cNvPr id="281" name="TextBox 280"/>
              <p:cNvSpPr txBox="1"/>
              <p:nvPr/>
            </p:nvSpPr>
            <p:spPr>
              <a:xfrm>
                <a:off x="2675135" y="5497660"/>
                <a:ext cx="381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Rectangle 41"/>
              <p:cNvSpPr>
                <a:spLocks noChangeArrowheads="1"/>
              </p:cNvSpPr>
              <p:nvPr/>
            </p:nvSpPr>
            <p:spPr bwMode="auto">
              <a:xfrm>
                <a:off x="4838347" y="3934389"/>
                <a:ext cx="97807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l-GR" altLang="en-US" sz="20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α</a:t>
                </a:r>
                <a:r>
                  <a:rPr lang="en-US" altLang="en-US" sz="20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+ </a:t>
                </a:r>
                <a:r>
                  <a:rPr lang="el-GR" altLang="en-US" sz="20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β</a:t>
                </a:r>
                <a:endParaRPr lang="en-US" altLang="en-US" sz="2000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283" name="Rectangle 41"/>
              <p:cNvSpPr>
                <a:spLocks noChangeArrowheads="1"/>
              </p:cNvSpPr>
              <p:nvPr/>
            </p:nvSpPr>
            <p:spPr bwMode="auto">
              <a:xfrm>
                <a:off x="4305032" y="2611958"/>
                <a:ext cx="15709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l-GR" altLang="en-US" sz="20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α</a:t>
                </a:r>
                <a:endParaRPr lang="en-US" altLang="en-US" sz="2000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284" name="Rectangle 41"/>
              <p:cNvSpPr>
                <a:spLocks noChangeArrowheads="1"/>
              </p:cNvSpPr>
              <p:nvPr/>
            </p:nvSpPr>
            <p:spPr bwMode="auto">
              <a:xfrm>
                <a:off x="3398296" y="1902024"/>
                <a:ext cx="102130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l-GR" altLang="en-US" sz="20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α</a:t>
                </a:r>
                <a:r>
                  <a:rPr lang="en-US" altLang="en-US" sz="20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+ Ti</a:t>
                </a:r>
                <a:r>
                  <a:rPr lang="en-US" altLang="en-US" sz="2000" b="1" baseline="-25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3</a:t>
                </a:r>
                <a:r>
                  <a:rPr lang="en-US" altLang="en-US" sz="2000" b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Al</a:t>
                </a:r>
                <a:endParaRPr lang="en-US" altLang="en-US" sz="2000" b="1" dirty="0">
                  <a:cs typeface="Arial" panose="020B0604020202020204" pitchFamily="34" charset="0"/>
                </a:endParaRPr>
              </a:p>
            </p:txBody>
          </p:sp>
          <p:cxnSp>
            <p:nvCxnSpPr>
              <p:cNvPr id="285" name="Straight Connector 284"/>
              <p:cNvCxnSpPr/>
              <p:nvPr/>
            </p:nvCxnSpPr>
            <p:spPr>
              <a:xfrm>
                <a:off x="1766878" y="4339267"/>
                <a:ext cx="1119237" cy="1366130"/>
              </a:xfrm>
              <a:prstGeom prst="line">
                <a:avLst/>
              </a:prstGeom>
              <a:ln w="412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1708001" y="5678933"/>
                <a:ext cx="1187599" cy="13187"/>
              </a:xfrm>
              <a:prstGeom prst="line">
                <a:avLst/>
              </a:prstGeom>
              <a:ln w="412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1778992" y="3159935"/>
                <a:ext cx="1113558" cy="2575363"/>
              </a:xfrm>
              <a:prstGeom prst="line">
                <a:avLst/>
              </a:prstGeom>
              <a:ln w="412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1751184" y="4762316"/>
                <a:ext cx="1819993" cy="902043"/>
              </a:xfrm>
              <a:prstGeom prst="line">
                <a:avLst/>
              </a:prstGeom>
              <a:ln w="412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1829350" y="4361681"/>
                <a:ext cx="1700837" cy="398496"/>
              </a:xfrm>
              <a:prstGeom prst="line">
                <a:avLst/>
              </a:prstGeom>
              <a:ln w="412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289"/>
              <p:cNvSpPr txBox="1"/>
              <p:nvPr/>
            </p:nvSpPr>
            <p:spPr>
              <a:xfrm>
                <a:off x="3339687" y="4545160"/>
                <a:ext cx="381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20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TextBox 290"/>
              <p:cNvSpPr txBox="1"/>
              <p:nvPr/>
            </p:nvSpPr>
            <p:spPr>
              <a:xfrm>
                <a:off x="1552330" y="4138189"/>
                <a:ext cx="381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20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TextBox 291"/>
              <p:cNvSpPr txBox="1"/>
              <p:nvPr/>
            </p:nvSpPr>
            <p:spPr>
              <a:xfrm>
                <a:off x="1546425" y="2899995"/>
                <a:ext cx="2936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8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20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>
                <a:off x="1546425" y="5497660"/>
                <a:ext cx="381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2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7" name="Oval 276"/>
            <p:cNvSpPr/>
            <p:nvPr/>
          </p:nvSpPr>
          <p:spPr>
            <a:xfrm>
              <a:off x="2455514" y="5394017"/>
              <a:ext cx="114448" cy="1200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2291031" y="4603900"/>
              <a:ext cx="114448" cy="1200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2602431" y="5318861"/>
              <a:ext cx="114448" cy="1200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6324600" y="1600200"/>
            <a:ext cx="5181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Selection of end-member compositions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endParaRPr lang="en-US" sz="2200" kern="0" dirty="0">
              <a:latin typeface="Arial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Arc-melting, homogenization</a:t>
            </a:r>
          </a:p>
          <a:p>
            <a:pPr lvl="1">
              <a:defRPr/>
            </a:pPr>
            <a:endParaRPr lang="en-US" sz="2200" kern="0" dirty="0">
              <a:latin typeface="Arial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Heat treatment for </a:t>
            </a:r>
            <a:r>
              <a:rPr lang="en-US" sz="2200" kern="0" dirty="0" err="1" smtClean="0">
                <a:latin typeface="Arial"/>
                <a:cs typeface="Arial"/>
              </a:rPr>
              <a:t>interdiffusion</a:t>
            </a:r>
            <a:endParaRPr lang="en-US" sz="2200" kern="0" dirty="0" smtClean="0">
              <a:latin typeface="Arial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endParaRPr lang="en-US" sz="800" kern="0" dirty="0" smtClean="0">
              <a:latin typeface="Arial"/>
              <a:cs typeface="Arial"/>
            </a:endParaRP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6</a:t>
            </a:r>
            <a:r>
              <a:rPr lang="en-US" sz="2200" kern="0" dirty="0" smtClean="0">
                <a:latin typeface="Arial"/>
                <a:cs typeface="Arial"/>
              </a:rPr>
              <a:t>50 °C: 2400 h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750 </a:t>
            </a:r>
            <a:r>
              <a:rPr lang="en-US" sz="2200" kern="0" dirty="0">
                <a:latin typeface="Arial"/>
                <a:cs typeface="Arial"/>
              </a:rPr>
              <a:t>°</a:t>
            </a:r>
            <a:r>
              <a:rPr lang="en-US" sz="2200" kern="0" dirty="0" smtClean="0">
                <a:latin typeface="Arial"/>
                <a:cs typeface="Arial"/>
              </a:rPr>
              <a:t>C: 150 h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850 </a:t>
            </a:r>
            <a:r>
              <a:rPr lang="en-US" sz="2200" kern="0" dirty="0">
                <a:latin typeface="Arial"/>
                <a:cs typeface="Arial"/>
              </a:rPr>
              <a:t>°</a:t>
            </a:r>
            <a:r>
              <a:rPr lang="en-US" sz="2200" kern="0" dirty="0" smtClean="0">
                <a:latin typeface="Arial"/>
                <a:cs typeface="Arial"/>
              </a:rPr>
              <a:t>C: 600 h </a:t>
            </a:r>
            <a:endParaRPr lang="en-US" sz="2200" kern="0" dirty="0">
              <a:latin typeface="Arial"/>
              <a:cs typeface="Arial"/>
            </a:endParaRPr>
          </a:p>
          <a:p>
            <a:pPr lvl="1">
              <a:defRPr/>
            </a:pPr>
            <a:endParaRPr lang="en-US" sz="2200" kern="0" dirty="0">
              <a:latin typeface="Arial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Measure concentration profiles at </a:t>
            </a:r>
            <a:r>
              <a:rPr lang="en-US" sz="2200" kern="0" dirty="0" smtClean="0">
                <a:latin typeface="Arial"/>
                <a:cs typeface="Arial"/>
              </a:rPr>
              <a:t>contacts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endParaRPr lang="en-US" sz="800" kern="0" dirty="0" smtClean="0">
              <a:latin typeface="Arial"/>
              <a:cs typeface="Arial"/>
            </a:endParaRP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EDS/WDS</a:t>
            </a:r>
            <a:endParaRPr lang="en-US" sz="2200" kern="0" dirty="0">
              <a:latin typeface="Arial"/>
              <a:cs typeface="Arial"/>
            </a:endParaRPr>
          </a:p>
          <a:p>
            <a:pPr lvl="1">
              <a:defRPr/>
            </a:pPr>
            <a:endParaRPr lang="en-US" sz="2200" kern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18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 smtClean="0">
                <a:solidFill>
                  <a:srgbClr val="C0504D"/>
                </a:solidFill>
              </a:rPr>
              <a:t>Ti-</a:t>
            </a:r>
            <a:r>
              <a:rPr lang="en-US" dirty="0">
                <a:solidFill>
                  <a:srgbClr val="C0504D"/>
                </a:solidFill>
              </a:rPr>
              <a:t>V</a:t>
            </a:r>
          </a:p>
        </p:txBody>
      </p:sp>
      <p:sp>
        <p:nvSpPr>
          <p:cNvPr id="188" name="Freeform 5"/>
          <p:cNvSpPr>
            <a:spLocks/>
          </p:cNvSpPr>
          <p:nvPr/>
        </p:nvSpPr>
        <p:spPr bwMode="auto">
          <a:xfrm>
            <a:off x="745833" y="1363375"/>
            <a:ext cx="26389" cy="1128220"/>
          </a:xfrm>
          <a:custGeom>
            <a:avLst/>
            <a:gdLst>
              <a:gd name="T0" fmla="*/ 61 w 61"/>
              <a:gd name="T1" fmla="*/ 0 h 2608"/>
              <a:gd name="T2" fmla="*/ 61 w 61"/>
              <a:gd name="T3" fmla="*/ 2608 h 2608"/>
              <a:gd name="T4" fmla="*/ 0 w 61"/>
              <a:gd name="T5" fmla="*/ 2608 h 2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2608">
                <a:moveTo>
                  <a:pt x="61" y="0"/>
                </a:moveTo>
                <a:lnTo>
                  <a:pt x="61" y="2608"/>
                </a:lnTo>
                <a:lnTo>
                  <a:pt x="0" y="260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Line 7"/>
          <p:cNvSpPr>
            <a:spLocks noChangeShapeType="1"/>
          </p:cNvSpPr>
          <p:nvPr/>
        </p:nvSpPr>
        <p:spPr bwMode="auto">
          <a:xfrm flipH="1">
            <a:off x="745833" y="2366141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Rectangle 8"/>
          <p:cNvSpPr>
            <a:spLocks noChangeArrowheads="1"/>
          </p:cNvSpPr>
          <p:nvPr/>
        </p:nvSpPr>
        <p:spPr bwMode="auto">
          <a:xfrm>
            <a:off x="645469" y="2319420"/>
            <a:ext cx="42793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1" name="Line 9"/>
          <p:cNvSpPr>
            <a:spLocks noChangeShapeType="1"/>
          </p:cNvSpPr>
          <p:nvPr/>
        </p:nvSpPr>
        <p:spPr bwMode="auto">
          <a:xfrm flipH="1">
            <a:off x="745833" y="2241120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Rectangle 10"/>
          <p:cNvSpPr>
            <a:spLocks noChangeArrowheads="1"/>
          </p:cNvSpPr>
          <p:nvPr/>
        </p:nvSpPr>
        <p:spPr bwMode="auto">
          <a:xfrm>
            <a:off x="645902" y="2186180"/>
            <a:ext cx="42793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3" name="Line 11"/>
          <p:cNvSpPr>
            <a:spLocks noChangeShapeType="1"/>
          </p:cNvSpPr>
          <p:nvPr/>
        </p:nvSpPr>
        <p:spPr bwMode="auto">
          <a:xfrm flipH="1">
            <a:off x="745833" y="2115666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Rectangle 12"/>
          <p:cNvSpPr>
            <a:spLocks noChangeArrowheads="1"/>
          </p:cNvSpPr>
          <p:nvPr/>
        </p:nvSpPr>
        <p:spPr bwMode="auto">
          <a:xfrm>
            <a:off x="639846" y="2069810"/>
            <a:ext cx="42793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5" name="Line 13"/>
          <p:cNvSpPr>
            <a:spLocks noChangeShapeType="1"/>
          </p:cNvSpPr>
          <p:nvPr/>
        </p:nvSpPr>
        <p:spPr bwMode="auto">
          <a:xfrm flipH="1">
            <a:off x="745833" y="1990212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Rectangle 14"/>
          <p:cNvSpPr>
            <a:spLocks noChangeArrowheads="1"/>
          </p:cNvSpPr>
          <p:nvPr/>
        </p:nvSpPr>
        <p:spPr bwMode="auto">
          <a:xfrm>
            <a:off x="645902" y="1935704"/>
            <a:ext cx="42793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8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7" name="Line 15"/>
          <p:cNvSpPr>
            <a:spLocks noChangeShapeType="1"/>
          </p:cNvSpPr>
          <p:nvPr/>
        </p:nvSpPr>
        <p:spPr bwMode="auto">
          <a:xfrm flipH="1">
            <a:off x="745833" y="1864758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Rectangle 16"/>
          <p:cNvSpPr>
            <a:spLocks noChangeArrowheads="1"/>
          </p:cNvSpPr>
          <p:nvPr/>
        </p:nvSpPr>
        <p:spPr bwMode="auto">
          <a:xfrm>
            <a:off x="617783" y="1818037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9" name="Line 17"/>
          <p:cNvSpPr>
            <a:spLocks noChangeShapeType="1"/>
          </p:cNvSpPr>
          <p:nvPr/>
        </p:nvSpPr>
        <p:spPr bwMode="auto">
          <a:xfrm flipH="1">
            <a:off x="745833" y="1739304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Rectangle 18"/>
          <p:cNvSpPr>
            <a:spLocks noChangeArrowheads="1"/>
          </p:cNvSpPr>
          <p:nvPr/>
        </p:nvSpPr>
        <p:spPr bwMode="auto">
          <a:xfrm>
            <a:off x="618216" y="1684796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12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201" name="Line 19"/>
          <p:cNvSpPr>
            <a:spLocks noChangeShapeType="1"/>
          </p:cNvSpPr>
          <p:nvPr/>
        </p:nvSpPr>
        <p:spPr bwMode="auto">
          <a:xfrm flipH="1">
            <a:off x="745833" y="1613850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Rectangle 20"/>
          <p:cNvSpPr>
            <a:spLocks noChangeArrowheads="1"/>
          </p:cNvSpPr>
          <p:nvPr/>
        </p:nvSpPr>
        <p:spPr bwMode="auto">
          <a:xfrm>
            <a:off x="617783" y="1567129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14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203" name="Line 21"/>
          <p:cNvSpPr>
            <a:spLocks noChangeShapeType="1"/>
          </p:cNvSpPr>
          <p:nvPr/>
        </p:nvSpPr>
        <p:spPr bwMode="auto">
          <a:xfrm flipH="1">
            <a:off x="745833" y="1488829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Rectangle 22"/>
          <p:cNvSpPr>
            <a:spLocks noChangeArrowheads="1"/>
          </p:cNvSpPr>
          <p:nvPr/>
        </p:nvSpPr>
        <p:spPr bwMode="auto">
          <a:xfrm>
            <a:off x="618216" y="1433889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16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206" name="Line 23"/>
          <p:cNvSpPr>
            <a:spLocks noChangeShapeType="1"/>
          </p:cNvSpPr>
          <p:nvPr/>
        </p:nvSpPr>
        <p:spPr bwMode="auto">
          <a:xfrm flipH="1">
            <a:off x="745833" y="1363375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Rectangle 24"/>
          <p:cNvSpPr>
            <a:spLocks noChangeArrowheads="1"/>
          </p:cNvSpPr>
          <p:nvPr/>
        </p:nvSpPr>
        <p:spPr bwMode="auto">
          <a:xfrm>
            <a:off x="617783" y="1316654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18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208" name="Freeform 26"/>
          <p:cNvSpPr>
            <a:spLocks/>
          </p:cNvSpPr>
          <p:nvPr/>
        </p:nvSpPr>
        <p:spPr bwMode="auto">
          <a:xfrm>
            <a:off x="1899576" y="1363375"/>
            <a:ext cx="26389" cy="1128220"/>
          </a:xfrm>
          <a:custGeom>
            <a:avLst/>
            <a:gdLst>
              <a:gd name="T0" fmla="*/ 0 w 270"/>
              <a:gd name="T1" fmla="*/ 0 h 11502"/>
              <a:gd name="T2" fmla="*/ 0 w 270"/>
              <a:gd name="T3" fmla="*/ 11502 h 11502"/>
              <a:gd name="T4" fmla="*/ 270 w 270"/>
              <a:gd name="T5" fmla="*/ 11502 h 11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0" h="11502">
                <a:moveTo>
                  <a:pt x="0" y="0"/>
                </a:moveTo>
                <a:lnTo>
                  <a:pt x="0" y="11502"/>
                </a:lnTo>
                <a:lnTo>
                  <a:pt x="270" y="1150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Line 27"/>
          <p:cNvSpPr>
            <a:spLocks noChangeShapeType="1"/>
          </p:cNvSpPr>
          <p:nvPr/>
        </p:nvSpPr>
        <p:spPr bwMode="auto">
          <a:xfrm>
            <a:off x="1899576" y="2366141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Line 28"/>
          <p:cNvSpPr>
            <a:spLocks noChangeShapeType="1"/>
          </p:cNvSpPr>
          <p:nvPr/>
        </p:nvSpPr>
        <p:spPr bwMode="auto">
          <a:xfrm>
            <a:off x="1899576" y="2241120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Line 29"/>
          <p:cNvSpPr>
            <a:spLocks noChangeShapeType="1"/>
          </p:cNvSpPr>
          <p:nvPr/>
        </p:nvSpPr>
        <p:spPr bwMode="auto">
          <a:xfrm>
            <a:off x="1899576" y="2115666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" name="Line 30"/>
          <p:cNvSpPr>
            <a:spLocks noChangeShapeType="1"/>
          </p:cNvSpPr>
          <p:nvPr/>
        </p:nvSpPr>
        <p:spPr bwMode="auto">
          <a:xfrm>
            <a:off x="1899576" y="1990212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Line 31"/>
          <p:cNvSpPr>
            <a:spLocks noChangeShapeType="1"/>
          </p:cNvSpPr>
          <p:nvPr/>
        </p:nvSpPr>
        <p:spPr bwMode="auto">
          <a:xfrm>
            <a:off x="1899576" y="1864758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" name="Line 32"/>
          <p:cNvSpPr>
            <a:spLocks noChangeShapeType="1"/>
          </p:cNvSpPr>
          <p:nvPr/>
        </p:nvSpPr>
        <p:spPr bwMode="auto">
          <a:xfrm>
            <a:off x="1899576" y="1739304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Line 33"/>
          <p:cNvSpPr>
            <a:spLocks noChangeShapeType="1"/>
          </p:cNvSpPr>
          <p:nvPr/>
        </p:nvSpPr>
        <p:spPr bwMode="auto">
          <a:xfrm>
            <a:off x="1899576" y="1613850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Line 34"/>
          <p:cNvSpPr>
            <a:spLocks noChangeShapeType="1"/>
          </p:cNvSpPr>
          <p:nvPr/>
        </p:nvSpPr>
        <p:spPr bwMode="auto">
          <a:xfrm>
            <a:off x="1899576" y="1488829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Line 35"/>
          <p:cNvSpPr>
            <a:spLocks noChangeShapeType="1"/>
          </p:cNvSpPr>
          <p:nvPr/>
        </p:nvSpPr>
        <p:spPr bwMode="auto">
          <a:xfrm>
            <a:off x="1899576" y="1363375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Line 36"/>
          <p:cNvSpPr>
            <a:spLocks noChangeShapeType="1"/>
          </p:cNvSpPr>
          <p:nvPr/>
        </p:nvSpPr>
        <p:spPr bwMode="auto">
          <a:xfrm>
            <a:off x="772221" y="2491595"/>
            <a:ext cx="1127355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Line 37"/>
          <p:cNvSpPr>
            <a:spLocks noChangeShapeType="1"/>
          </p:cNvSpPr>
          <p:nvPr/>
        </p:nvSpPr>
        <p:spPr bwMode="auto">
          <a:xfrm>
            <a:off x="772221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Rectangle 38"/>
          <p:cNvSpPr>
            <a:spLocks noChangeArrowheads="1"/>
          </p:cNvSpPr>
          <p:nvPr/>
        </p:nvSpPr>
        <p:spPr bwMode="auto">
          <a:xfrm>
            <a:off x="758378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227" name="Line 39"/>
          <p:cNvSpPr>
            <a:spLocks noChangeShapeType="1"/>
          </p:cNvSpPr>
          <p:nvPr/>
        </p:nvSpPr>
        <p:spPr bwMode="auto">
          <a:xfrm>
            <a:off x="959969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Rectangle 40"/>
          <p:cNvSpPr>
            <a:spLocks noChangeArrowheads="1"/>
          </p:cNvSpPr>
          <p:nvPr/>
        </p:nvSpPr>
        <p:spPr bwMode="auto">
          <a:xfrm>
            <a:off x="934446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229" name="Line 41"/>
          <p:cNvSpPr>
            <a:spLocks noChangeShapeType="1"/>
          </p:cNvSpPr>
          <p:nvPr/>
        </p:nvSpPr>
        <p:spPr bwMode="auto">
          <a:xfrm>
            <a:off x="1148150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Rectangle 42"/>
          <p:cNvSpPr>
            <a:spLocks noChangeArrowheads="1"/>
          </p:cNvSpPr>
          <p:nvPr/>
        </p:nvSpPr>
        <p:spPr bwMode="auto">
          <a:xfrm>
            <a:off x="1122627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altLang="en-US" sz="800">
              <a:latin typeface="Arial"/>
              <a:cs typeface="Arial"/>
            </a:endParaRPr>
          </a:p>
        </p:txBody>
      </p:sp>
      <p:sp>
        <p:nvSpPr>
          <p:cNvPr id="231" name="Line 43"/>
          <p:cNvSpPr>
            <a:spLocks noChangeShapeType="1"/>
          </p:cNvSpPr>
          <p:nvPr/>
        </p:nvSpPr>
        <p:spPr bwMode="auto">
          <a:xfrm>
            <a:off x="1335899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Rectangle 44"/>
          <p:cNvSpPr>
            <a:spLocks noChangeArrowheads="1"/>
          </p:cNvSpPr>
          <p:nvPr/>
        </p:nvSpPr>
        <p:spPr bwMode="auto">
          <a:xfrm>
            <a:off x="1310375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US" altLang="en-US" sz="800">
              <a:latin typeface="Arial"/>
              <a:cs typeface="Arial"/>
            </a:endParaRPr>
          </a:p>
        </p:txBody>
      </p:sp>
      <p:sp>
        <p:nvSpPr>
          <p:cNvPr id="233" name="Line 45"/>
          <p:cNvSpPr>
            <a:spLocks noChangeShapeType="1"/>
          </p:cNvSpPr>
          <p:nvPr/>
        </p:nvSpPr>
        <p:spPr bwMode="auto">
          <a:xfrm>
            <a:off x="1523647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Rectangle 46"/>
          <p:cNvSpPr>
            <a:spLocks noChangeArrowheads="1"/>
          </p:cNvSpPr>
          <p:nvPr/>
        </p:nvSpPr>
        <p:spPr bwMode="auto">
          <a:xfrm>
            <a:off x="1498124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235" name="Line 47"/>
          <p:cNvSpPr>
            <a:spLocks noChangeShapeType="1"/>
          </p:cNvSpPr>
          <p:nvPr/>
        </p:nvSpPr>
        <p:spPr bwMode="auto">
          <a:xfrm>
            <a:off x="1711828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Rectangle 48"/>
          <p:cNvSpPr>
            <a:spLocks noChangeArrowheads="1"/>
          </p:cNvSpPr>
          <p:nvPr/>
        </p:nvSpPr>
        <p:spPr bwMode="auto">
          <a:xfrm>
            <a:off x="1686305" y="2523607"/>
            <a:ext cx="6412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Arial"/>
                <a:cs typeface="Arial"/>
              </a:rPr>
              <a:t>5</a:t>
            </a:r>
            <a:endParaRPr lang="en-US" altLang="en-US" sz="800">
              <a:latin typeface="Arial"/>
              <a:cs typeface="Arial"/>
            </a:endParaRPr>
          </a:p>
        </p:txBody>
      </p:sp>
      <p:sp>
        <p:nvSpPr>
          <p:cNvPr id="237" name="Line 49"/>
          <p:cNvSpPr>
            <a:spLocks noChangeShapeType="1"/>
          </p:cNvSpPr>
          <p:nvPr/>
        </p:nvSpPr>
        <p:spPr bwMode="auto">
          <a:xfrm>
            <a:off x="1899576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Rectangle 50"/>
          <p:cNvSpPr>
            <a:spLocks noChangeArrowheads="1"/>
          </p:cNvSpPr>
          <p:nvPr/>
        </p:nvSpPr>
        <p:spPr bwMode="auto">
          <a:xfrm>
            <a:off x="1874053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239" name="Line 52"/>
          <p:cNvSpPr>
            <a:spLocks noChangeShapeType="1"/>
          </p:cNvSpPr>
          <p:nvPr/>
        </p:nvSpPr>
        <p:spPr bwMode="auto">
          <a:xfrm>
            <a:off x="772221" y="1363375"/>
            <a:ext cx="1127355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Line 53"/>
          <p:cNvSpPr>
            <a:spLocks noChangeShapeType="1"/>
          </p:cNvSpPr>
          <p:nvPr/>
        </p:nvSpPr>
        <p:spPr bwMode="auto">
          <a:xfrm flipV="1">
            <a:off x="772221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Line 54"/>
          <p:cNvSpPr>
            <a:spLocks noChangeShapeType="1"/>
          </p:cNvSpPr>
          <p:nvPr/>
        </p:nvSpPr>
        <p:spPr bwMode="auto">
          <a:xfrm flipV="1">
            <a:off x="959969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Line 55"/>
          <p:cNvSpPr>
            <a:spLocks noChangeShapeType="1"/>
          </p:cNvSpPr>
          <p:nvPr/>
        </p:nvSpPr>
        <p:spPr bwMode="auto">
          <a:xfrm flipV="1">
            <a:off x="1148150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Line 56"/>
          <p:cNvSpPr>
            <a:spLocks noChangeShapeType="1"/>
          </p:cNvSpPr>
          <p:nvPr/>
        </p:nvSpPr>
        <p:spPr bwMode="auto">
          <a:xfrm flipV="1">
            <a:off x="1335899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Line 57"/>
          <p:cNvSpPr>
            <a:spLocks noChangeShapeType="1"/>
          </p:cNvSpPr>
          <p:nvPr/>
        </p:nvSpPr>
        <p:spPr bwMode="auto">
          <a:xfrm flipV="1">
            <a:off x="1523647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Line 58"/>
          <p:cNvSpPr>
            <a:spLocks noChangeShapeType="1"/>
          </p:cNvSpPr>
          <p:nvPr/>
        </p:nvSpPr>
        <p:spPr bwMode="auto">
          <a:xfrm flipV="1">
            <a:off x="1711828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Line 59"/>
          <p:cNvSpPr>
            <a:spLocks noChangeShapeType="1"/>
          </p:cNvSpPr>
          <p:nvPr/>
        </p:nvSpPr>
        <p:spPr bwMode="auto">
          <a:xfrm flipV="1">
            <a:off x="1899576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Freeform 60"/>
          <p:cNvSpPr>
            <a:spLocks/>
          </p:cNvSpPr>
          <p:nvPr/>
        </p:nvSpPr>
        <p:spPr bwMode="auto">
          <a:xfrm>
            <a:off x="772221" y="1544634"/>
            <a:ext cx="187748" cy="433"/>
          </a:xfrm>
          <a:custGeom>
            <a:avLst/>
            <a:gdLst>
              <a:gd name="T0" fmla="*/ 1916 w 1916"/>
              <a:gd name="T1" fmla="*/ 0 h 6"/>
              <a:gd name="T2" fmla="*/ 1911 w 1916"/>
              <a:gd name="T3" fmla="*/ 0 h 6"/>
              <a:gd name="T4" fmla="*/ 661 w 1916"/>
              <a:gd name="T5" fmla="*/ 5 h 6"/>
              <a:gd name="T6" fmla="*/ 43 w 1916"/>
              <a:gd name="T7" fmla="*/ 6 h 6"/>
              <a:gd name="T8" fmla="*/ 5 w 1916"/>
              <a:gd name="T9" fmla="*/ 6 h 6"/>
              <a:gd name="T10" fmla="*/ 0 w 1916"/>
              <a:gd name="T11" fmla="*/ 6 h 6"/>
              <a:gd name="T12" fmla="*/ 0 w 1916"/>
              <a:gd name="T13" fmla="*/ 6 h 6"/>
              <a:gd name="T14" fmla="*/ 0 w 1916"/>
              <a:gd name="T15" fmla="*/ 6 h 6"/>
              <a:gd name="T16" fmla="*/ 0 w 1916"/>
              <a:gd name="T17" fmla="*/ 6 h 6"/>
              <a:gd name="T18" fmla="*/ 0 w 1916"/>
              <a:gd name="T19" fmla="*/ 6 h 6"/>
              <a:gd name="T20" fmla="*/ 0 w 1916"/>
              <a:gd name="T21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6" h="6">
                <a:moveTo>
                  <a:pt x="1916" y="0"/>
                </a:moveTo>
                <a:lnTo>
                  <a:pt x="1911" y="0"/>
                </a:lnTo>
                <a:lnTo>
                  <a:pt x="661" y="5"/>
                </a:lnTo>
                <a:lnTo>
                  <a:pt x="43" y="6"/>
                </a:lnTo>
                <a:lnTo>
                  <a:pt x="5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61"/>
          <p:cNvSpPr>
            <a:spLocks/>
          </p:cNvSpPr>
          <p:nvPr/>
        </p:nvSpPr>
        <p:spPr bwMode="auto">
          <a:xfrm>
            <a:off x="1421986" y="1535117"/>
            <a:ext cx="284651" cy="956478"/>
          </a:xfrm>
          <a:custGeom>
            <a:avLst/>
            <a:gdLst>
              <a:gd name="T0" fmla="*/ 2905 w 2905"/>
              <a:gd name="T1" fmla="*/ 0 h 9749"/>
              <a:gd name="T2" fmla="*/ 2903 w 2905"/>
              <a:gd name="T3" fmla="*/ 8 h 9749"/>
              <a:gd name="T4" fmla="*/ 2673 w 2905"/>
              <a:gd name="T5" fmla="*/ 829 h 9749"/>
              <a:gd name="T6" fmla="*/ 2445 w 2905"/>
              <a:gd name="T7" fmla="*/ 1649 h 9749"/>
              <a:gd name="T8" fmla="*/ 2216 w 2905"/>
              <a:gd name="T9" fmla="*/ 2469 h 9749"/>
              <a:gd name="T10" fmla="*/ 1984 w 2905"/>
              <a:gd name="T11" fmla="*/ 3289 h 9749"/>
              <a:gd name="T12" fmla="*/ 1747 w 2905"/>
              <a:gd name="T13" fmla="*/ 4110 h 9749"/>
              <a:gd name="T14" fmla="*/ 1503 w 2905"/>
              <a:gd name="T15" fmla="*/ 4934 h 9749"/>
              <a:gd name="T16" fmla="*/ 1249 w 2905"/>
              <a:gd name="T17" fmla="*/ 5765 h 9749"/>
              <a:gd name="T18" fmla="*/ 982 w 2905"/>
              <a:gd name="T19" fmla="*/ 6607 h 9749"/>
              <a:gd name="T20" fmla="*/ 699 w 2905"/>
              <a:gd name="T21" fmla="*/ 7471 h 9749"/>
              <a:gd name="T22" fmla="*/ 402 w 2905"/>
              <a:gd name="T23" fmla="*/ 8375 h 9749"/>
              <a:gd name="T24" fmla="*/ 99 w 2905"/>
              <a:gd name="T25" fmla="*/ 9364 h 9749"/>
              <a:gd name="T26" fmla="*/ 28 w 2905"/>
              <a:gd name="T27" fmla="*/ 9635 h 9749"/>
              <a:gd name="T28" fmla="*/ 11 w 2905"/>
              <a:gd name="T29" fmla="*/ 9705 h 9749"/>
              <a:gd name="T30" fmla="*/ 2 w 2905"/>
              <a:gd name="T31" fmla="*/ 9740 h 9749"/>
              <a:gd name="T32" fmla="*/ 0 w 2905"/>
              <a:gd name="T33" fmla="*/ 9749 h 9749"/>
              <a:gd name="T34" fmla="*/ 0 w 2905"/>
              <a:gd name="T35" fmla="*/ 9749 h 9749"/>
              <a:gd name="T36" fmla="*/ 0 w 2905"/>
              <a:gd name="T37" fmla="*/ 9749 h 9749"/>
              <a:gd name="T38" fmla="*/ 0 w 2905"/>
              <a:gd name="T39" fmla="*/ 9749 h 9749"/>
              <a:gd name="T40" fmla="*/ 0 w 2905"/>
              <a:gd name="T41" fmla="*/ 9749 h 9749"/>
              <a:gd name="T42" fmla="*/ 0 w 2905"/>
              <a:gd name="T43" fmla="*/ 9749 h 9749"/>
              <a:gd name="T44" fmla="*/ 0 w 2905"/>
              <a:gd name="T45" fmla="*/ 9749 h 9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05" h="9749">
                <a:moveTo>
                  <a:pt x="2905" y="0"/>
                </a:moveTo>
                <a:lnTo>
                  <a:pt x="2903" y="8"/>
                </a:lnTo>
                <a:lnTo>
                  <a:pt x="2673" y="829"/>
                </a:lnTo>
                <a:lnTo>
                  <a:pt x="2445" y="1649"/>
                </a:lnTo>
                <a:lnTo>
                  <a:pt x="2216" y="2469"/>
                </a:lnTo>
                <a:lnTo>
                  <a:pt x="1984" y="3289"/>
                </a:lnTo>
                <a:lnTo>
                  <a:pt x="1747" y="4110"/>
                </a:lnTo>
                <a:lnTo>
                  <a:pt x="1503" y="4934"/>
                </a:lnTo>
                <a:lnTo>
                  <a:pt x="1249" y="5765"/>
                </a:lnTo>
                <a:lnTo>
                  <a:pt x="982" y="6607"/>
                </a:lnTo>
                <a:lnTo>
                  <a:pt x="699" y="7471"/>
                </a:lnTo>
                <a:lnTo>
                  <a:pt x="402" y="8375"/>
                </a:lnTo>
                <a:lnTo>
                  <a:pt x="99" y="9364"/>
                </a:lnTo>
                <a:lnTo>
                  <a:pt x="28" y="9635"/>
                </a:lnTo>
                <a:lnTo>
                  <a:pt x="11" y="9705"/>
                </a:lnTo>
                <a:lnTo>
                  <a:pt x="2" y="9740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9" name="Freeform 62"/>
          <p:cNvSpPr>
            <a:spLocks/>
          </p:cNvSpPr>
          <p:nvPr/>
        </p:nvSpPr>
        <p:spPr bwMode="auto">
          <a:xfrm>
            <a:off x="772221" y="1535117"/>
            <a:ext cx="934416" cy="9950"/>
          </a:xfrm>
          <a:custGeom>
            <a:avLst/>
            <a:gdLst>
              <a:gd name="T0" fmla="*/ 9534 w 9534"/>
              <a:gd name="T1" fmla="*/ 0 h 101"/>
              <a:gd name="T2" fmla="*/ 9529 w 9534"/>
              <a:gd name="T3" fmla="*/ 0 h 101"/>
              <a:gd name="T4" fmla="*/ 6831 w 9534"/>
              <a:gd name="T5" fmla="*/ 44 h 101"/>
              <a:gd name="T6" fmla="*/ 4206 w 9534"/>
              <a:gd name="T7" fmla="*/ 77 h 101"/>
              <a:gd name="T8" fmla="*/ 1655 w 9534"/>
              <a:gd name="T9" fmla="*/ 96 h 101"/>
              <a:gd name="T10" fmla="*/ 409 w 9534"/>
              <a:gd name="T11" fmla="*/ 100 h 101"/>
              <a:gd name="T12" fmla="*/ 100 w 9534"/>
              <a:gd name="T13" fmla="*/ 101 h 101"/>
              <a:gd name="T14" fmla="*/ 23 w 9534"/>
              <a:gd name="T15" fmla="*/ 101 h 101"/>
              <a:gd name="T16" fmla="*/ 4 w 9534"/>
              <a:gd name="T17" fmla="*/ 101 h 101"/>
              <a:gd name="T18" fmla="*/ 2 w 9534"/>
              <a:gd name="T19" fmla="*/ 101 h 101"/>
              <a:gd name="T20" fmla="*/ 1 w 9534"/>
              <a:gd name="T21" fmla="*/ 101 h 101"/>
              <a:gd name="T22" fmla="*/ 0 w 9534"/>
              <a:gd name="T23" fmla="*/ 101 h 101"/>
              <a:gd name="T24" fmla="*/ 0 w 9534"/>
              <a:gd name="T25" fmla="*/ 101 h 101"/>
              <a:gd name="T26" fmla="*/ 0 w 9534"/>
              <a:gd name="T27" fmla="*/ 101 h 101"/>
              <a:gd name="T28" fmla="*/ 0 w 9534"/>
              <a:gd name="T29" fmla="*/ 101 h 101"/>
              <a:gd name="T30" fmla="*/ 0 w 9534"/>
              <a:gd name="T31" fmla="*/ 101 h 101"/>
              <a:gd name="T32" fmla="*/ 0 w 9534"/>
              <a:gd name="T3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534" h="101">
                <a:moveTo>
                  <a:pt x="9534" y="0"/>
                </a:moveTo>
                <a:lnTo>
                  <a:pt x="9529" y="0"/>
                </a:lnTo>
                <a:lnTo>
                  <a:pt x="6831" y="44"/>
                </a:lnTo>
                <a:lnTo>
                  <a:pt x="4206" y="77"/>
                </a:lnTo>
                <a:lnTo>
                  <a:pt x="1655" y="96"/>
                </a:lnTo>
                <a:lnTo>
                  <a:pt x="409" y="100"/>
                </a:lnTo>
                <a:lnTo>
                  <a:pt x="100" y="101"/>
                </a:lnTo>
                <a:lnTo>
                  <a:pt x="23" y="101"/>
                </a:lnTo>
                <a:lnTo>
                  <a:pt x="4" y="101"/>
                </a:lnTo>
                <a:lnTo>
                  <a:pt x="2" y="101"/>
                </a:lnTo>
                <a:lnTo>
                  <a:pt x="1" y="101"/>
                </a:lnTo>
                <a:lnTo>
                  <a:pt x="0" y="101"/>
                </a:lnTo>
                <a:lnTo>
                  <a:pt x="0" y="101"/>
                </a:lnTo>
                <a:lnTo>
                  <a:pt x="0" y="101"/>
                </a:lnTo>
                <a:lnTo>
                  <a:pt x="0" y="101"/>
                </a:lnTo>
                <a:lnTo>
                  <a:pt x="0" y="101"/>
                </a:lnTo>
                <a:lnTo>
                  <a:pt x="0" y="101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Freeform 63"/>
          <p:cNvSpPr>
            <a:spLocks/>
          </p:cNvSpPr>
          <p:nvPr/>
        </p:nvSpPr>
        <p:spPr bwMode="auto">
          <a:xfrm>
            <a:off x="1421986" y="2428868"/>
            <a:ext cx="16871" cy="62727"/>
          </a:xfrm>
          <a:custGeom>
            <a:avLst/>
            <a:gdLst>
              <a:gd name="T0" fmla="*/ 172 w 172"/>
              <a:gd name="T1" fmla="*/ 0 h 639"/>
              <a:gd name="T2" fmla="*/ 172 w 172"/>
              <a:gd name="T3" fmla="*/ 2 h 639"/>
              <a:gd name="T4" fmla="*/ 26 w 172"/>
              <a:gd name="T5" fmla="*/ 533 h 639"/>
              <a:gd name="T6" fmla="*/ 9 w 172"/>
              <a:gd name="T7" fmla="*/ 603 h 639"/>
              <a:gd name="T8" fmla="*/ 0 w 172"/>
              <a:gd name="T9" fmla="*/ 638 h 639"/>
              <a:gd name="T10" fmla="*/ 0 w 172"/>
              <a:gd name="T11" fmla="*/ 639 h 639"/>
              <a:gd name="T12" fmla="*/ 0 w 172"/>
              <a:gd name="T13" fmla="*/ 639 h 639"/>
              <a:gd name="T14" fmla="*/ 0 w 172"/>
              <a:gd name="T15" fmla="*/ 639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" h="639">
                <a:moveTo>
                  <a:pt x="172" y="0"/>
                </a:moveTo>
                <a:lnTo>
                  <a:pt x="172" y="2"/>
                </a:lnTo>
                <a:lnTo>
                  <a:pt x="26" y="533"/>
                </a:lnTo>
                <a:lnTo>
                  <a:pt x="9" y="603"/>
                </a:lnTo>
                <a:lnTo>
                  <a:pt x="0" y="638"/>
                </a:lnTo>
                <a:lnTo>
                  <a:pt x="0" y="639"/>
                </a:lnTo>
                <a:lnTo>
                  <a:pt x="0" y="639"/>
                </a:lnTo>
                <a:lnTo>
                  <a:pt x="0" y="63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Freeform 64"/>
          <p:cNvSpPr>
            <a:spLocks/>
          </p:cNvSpPr>
          <p:nvPr/>
        </p:nvSpPr>
        <p:spPr bwMode="auto">
          <a:xfrm>
            <a:off x="1421986" y="2377389"/>
            <a:ext cx="32878" cy="114206"/>
          </a:xfrm>
          <a:custGeom>
            <a:avLst/>
            <a:gdLst>
              <a:gd name="T0" fmla="*/ 335 w 335"/>
              <a:gd name="T1" fmla="*/ 0 h 1165"/>
              <a:gd name="T2" fmla="*/ 334 w 335"/>
              <a:gd name="T3" fmla="*/ 2 h 1165"/>
              <a:gd name="T4" fmla="*/ 35 w 335"/>
              <a:gd name="T5" fmla="*/ 1021 h 1165"/>
              <a:gd name="T6" fmla="*/ 1 w 335"/>
              <a:gd name="T7" fmla="*/ 1161 h 1165"/>
              <a:gd name="T8" fmla="*/ 0 w 335"/>
              <a:gd name="T9" fmla="*/ 1163 h 1165"/>
              <a:gd name="T10" fmla="*/ 0 w 335"/>
              <a:gd name="T11" fmla="*/ 1165 h 1165"/>
              <a:gd name="T12" fmla="*/ 0 w 335"/>
              <a:gd name="T13" fmla="*/ 1165 h 1165"/>
              <a:gd name="T14" fmla="*/ 0 w 335"/>
              <a:gd name="T15" fmla="*/ 1165 h 1165"/>
              <a:gd name="T16" fmla="*/ 0 w 335"/>
              <a:gd name="T17" fmla="*/ 1165 h 1165"/>
              <a:gd name="T18" fmla="*/ 0 w 335"/>
              <a:gd name="T19" fmla="*/ 1165 h 1165"/>
              <a:gd name="T20" fmla="*/ 0 w 335"/>
              <a:gd name="T21" fmla="*/ 1165 h 1165"/>
              <a:gd name="T22" fmla="*/ 0 w 335"/>
              <a:gd name="T23" fmla="*/ 1165 h 1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5" h="1165">
                <a:moveTo>
                  <a:pt x="335" y="0"/>
                </a:moveTo>
                <a:lnTo>
                  <a:pt x="334" y="2"/>
                </a:lnTo>
                <a:lnTo>
                  <a:pt x="35" y="1021"/>
                </a:lnTo>
                <a:lnTo>
                  <a:pt x="1" y="1161"/>
                </a:lnTo>
                <a:lnTo>
                  <a:pt x="0" y="1163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Freeform 65"/>
          <p:cNvSpPr>
            <a:spLocks/>
          </p:cNvSpPr>
          <p:nvPr/>
        </p:nvSpPr>
        <p:spPr bwMode="auto">
          <a:xfrm>
            <a:off x="1606706" y="1363375"/>
            <a:ext cx="292870" cy="178231"/>
          </a:xfrm>
          <a:custGeom>
            <a:avLst/>
            <a:gdLst>
              <a:gd name="T0" fmla="*/ 0 w 2988"/>
              <a:gd name="T1" fmla="*/ 0 h 1817"/>
              <a:gd name="T2" fmla="*/ 1020 w 2988"/>
              <a:gd name="T3" fmla="*/ 1753 h 1817"/>
              <a:gd name="T4" fmla="*/ 2988 w 2988"/>
              <a:gd name="T5" fmla="*/ 1817 h 1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88" h="1817">
                <a:moveTo>
                  <a:pt x="0" y="0"/>
                </a:moveTo>
                <a:lnTo>
                  <a:pt x="1020" y="1753"/>
                </a:lnTo>
                <a:lnTo>
                  <a:pt x="2988" y="1817"/>
                </a:lnTo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Rectangle 17"/>
          <p:cNvSpPr>
            <a:spLocks noChangeArrowheads="1"/>
          </p:cNvSpPr>
          <p:nvPr/>
        </p:nvSpPr>
        <p:spPr bwMode="auto">
          <a:xfrm rot="16200000">
            <a:off x="83815" y="1835086"/>
            <a:ext cx="89768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Mole fraction Al (%)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185" name="Rectangle 41"/>
          <p:cNvSpPr>
            <a:spLocks noChangeArrowheads="1"/>
          </p:cNvSpPr>
          <p:nvPr/>
        </p:nvSpPr>
        <p:spPr bwMode="auto">
          <a:xfrm>
            <a:off x="1583125" y="2164343"/>
            <a:ext cx="36213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10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altLang="en-US" sz="10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el-GR" altLang="en-US" sz="1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β</a:t>
            </a:r>
            <a:endParaRPr lang="en-US" altLang="en-US" sz="1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6" name="Rectangle 41"/>
          <p:cNvSpPr>
            <a:spLocks noChangeArrowheads="1"/>
          </p:cNvSpPr>
          <p:nvPr/>
        </p:nvSpPr>
        <p:spPr bwMode="auto">
          <a:xfrm>
            <a:off x="1347489" y="1633506"/>
            <a:ext cx="8896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12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endParaRPr lang="en-US" altLang="en-US" sz="1200" dirty="0">
              <a:latin typeface="Arial"/>
              <a:cs typeface="Arial"/>
            </a:endParaRPr>
          </a:p>
        </p:txBody>
      </p:sp>
      <p:sp>
        <p:nvSpPr>
          <p:cNvPr id="187" name="Rectangle 41"/>
          <p:cNvSpPr>
            <a:spLocks noChangeArrowheads="1"/>
          </p:cNvSpPr>
          <p:nvPr/>
        </p:nvSpPr>
        <p:spPr bwMode="auto">
          <a:xfrm>
            <a:off x="909192" y="1339334"/>
            <a:ext cx="53860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altLang="en-US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+ Ti</a:t>
            </a:r>
            <a:r>
              <a:rPr lang="en-US" altLang="en-US" sz="1200" baseline="-25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Al</a:t>
            </a:r>
            <a:endParaRPr lang="en-US" alt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0" name="Rectangle 41"/>
          <p:cNvSpPr>
            <a:spLocks noChangeArrowheads="1"/>
          </p:cNvSpPr>
          <p:nvPr/>
        </p:nvSpPr>
        <p:spPr bwMode="auto">
          <a:xfrm>
            <a:off x="929183" y="2626124"/>
            <a:ext cx="87228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Mole fraction V (%)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101" name="Rectangle 41"/>
          <p:cNvSpPr>
            <a:spLocks noChangeArrowheads="1"/>
          </p:cNvSpPr>
          <p:nvPr/>
        </p:nvSpPr>
        <p:spPr bwMode="auto">
          <a:xfrm>
            <a:off x="657792" y="2483327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4F81BD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02" name="Rectangle 41"/>
          <p:cNvSpPr>
            <a:spLocks noChangeArrowheads="1"/>
          </p:cNvSpPr>
          <p:nvPr/>
        </p:nvSpPr>
        <p:spPr bwMode="auto">
          <a:xfrm>
            <a:off x="1130427" y="2335566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105" name="Rectangle 41"/>
          <p:cNvSpPr>
            <a:spLocks noChangeArrowheads="1"/>
          </p:cNvSpPr>
          <p:nvPr/>
        </p:nvSpPr>
        <p:spPr bwMode="auto">
          <a:xfrm>
            <a:off x="1401753" y="2004808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0" name="Rectangle 41"/>
          <p:cNvSpPr>
            <a:spLocks noChangeArrowheads="1"/>
          </p:cNvSpPr>
          <p:nvPr/>
        </p:nvSpPr>
        <p:spPr bwMode="auto">
          <a:xfrm>
            <a:off x="784666" y="1947401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F79646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181" name="Rectangle 41"/>
          <p:cNvSpPr>
            <a:spLocks noChangeArrowheads="1"/>
          </p:cNvSpPr>
          <p:nvPr/>
        </p:nvSpPr>
        <p:spPr bwMode="auto">
          <a:xfrm>
            <a:off x="812310" y="1564855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0080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255745" y="2068238"/>
            <a:ext cx="14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758160" y="2491597"/>
            <a:ext cx="325965" cy="0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645039" y="2362200"/>
            <a:ext cx="14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55701" y="1600200"/>
            <a:ext cx="108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8000"/>
                </a:solidFill>
                <a:latin typeface="Wingdings" charset="2"/>
                <a:ea typeface="Wingdings"/>
                <a:cs typeface="Wingdings" charset="2"/>
                <a:sym typeface="Wingdings"/>
              </a:rPr>
              <a:t></a:t>
            </a:r>
            <a:endParaRPr lang="en-US" sz="1000" dirty="0">
              <a:solidFill>
                <a:srgbClr val="008000"/>
              </a:solidFill>
              <a:latin typeface="Wingdings" charset="2"/>
              <a:cs typeface="Wingdings" charset="2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78999" y="2381471"/>
            <a:ext cx="130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37557" y="1981200"/>
            <a:ext cx="14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79646"/>
                </a:solidFill>
                <a:latin typeface="Wingdings" charset="2"/>
                <a:ea typeface="Wingdings"/>
                <a:cs typeface="Wingdings" charset="2"/>
                <a:sym typeface="Wingdings"/>
              </a:rPr>
              <a:t></a:t>
            </a:r>
            <a:endParaRPr lang="en-US" sz="1000" dirty="0">
              <a:solidFill>
                <a:srgbClr val="F79646"/>
              </a:solidFill>
              <a:latin typeface="Wingdings" charset="2"/>
              <a:cs typeface="Wingdings" charset="2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2209800" y="1038225"/>
            <a:ext cx="4572000" cy="2922506"/>
            <a:chOff x="838200" y="4007809"/>
            <a:chExt cx="4572000" cy="2922506"/>
          </a:xfrm>
        </p:grpSpPr>
        <p:graphicFrame>
          <p:nvGraphicFramePr>
            <p:cNvPr id="91" name="Chart 90">
              <a:extLst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40151798"/>
                </p:ext>
              </p:extLst>
            </p:nvPr>
          </p:nvGraphicFramePr>
          <p:xfrm>
            <a:off x="838200" y="4106242"/>
            <a:ext cx="4572000" cy="28240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3" name="TextBox 102"/>
            <p:cNvSpPr txBox="1"/>
            <p:nvPr/>
          </p:nvSpPr>
          <p:spPr>
            <a:xfrm>
              <a:off x="2938635" y="4007809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  <a:r>
                <a:rPr lang="en-US" dirty="0" smtClean="0"/>
                <a:t>50 °C</a:t>
              </a:r>
              <a:endParaRPr lang="en-US" dirty="0"/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3332583" y="4350003"/>
              <a:ext cx="0" cy="20574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Rectangle 107"/>
          <p:cNvSpPr/>
          <p:nvPr/>
        </p:nvSpPr>
        <p:spPr>
          <a:xfrm rot="16200000">
            <a:off x="1668628" y="2217574"/>
            <a:ext cx="1390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Mole fraction V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2133600" y="3960731"/>
            <a:ext cx="4565780" cy="2984311"/>
            <a:chOff x="774441" y="1085303"/>
            <a:chExt cx="4565780" cy="2984311"/>
          </a:xfrm>
        </p:grpSpPr>
        <p:graphicFrame>
          <p:nvGraphicFramePr>
            <p:cNvPr id="110" name="Chart 109">
              <a:extLst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45871982"/>
                </p:ext>
              </p:extLst>
            </p:nvPr>
          </p:nvGraphicFramePr>
          <p:xfrm>
            <a:off x="774441" y="1270744"/>
            <a:ext cx="4565780" cy="27988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11" name="Straight Connector 110"/>
            <p:cNvCxnSpPr/>
            <p:nvPr/>
          </p:nvCxnSpPr>
          <p:spPr>
            <a:xfrm>
              <a:off x="3352800" y="1413038"/>
              <a:ext cx="0" cy="20574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3037393" y="1085303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650 </a:t>
              </a:r>
              <a:r>
                <a:rPr lang="en-US" dirty="0"/>
                <a:t>°</a:t>
              </a:r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115" name="Rectangle 114"/>
          <p:cNvSpPr/>
          <p:nvPr/>
        </p:nvSpPr>
        <p:spPr>
          <a:xfrm rot="16200000">
            <a:off x="1668628" y="5170849"/>
            <a:ext cx="1390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Mole fraction V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6" name="Arrow: Right 16"/>
          <p:cNvSpPr/>
          <p:nvPr/>
        </p:nvSpPr>
        <p:spPr>
          <a:xfrm>
            <a:off x="6705600" y="3429000"/>
            <a:ext cx="45720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7" name="Chart 116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930591"/>
              </p:ext>
            </p:extLst>
          </p:nvPr>
        </p:nvGraphicFramePr>
        <p:xfrm>
          <a:off x="7543800" y="1143000"/>
          <a:ext cx="44958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8" name="Rectangle 117"/>
          <p:cNvSpPr/>
          <p:nvPr/>
        </p:nvSpPr>
        <p:spPr>
          <a:xfrm>
            <a:off x="8876008" y="4020235"/>
            <a:ext cx="20967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Mole Fraction Vanadium</a:t>
            </a:r>
          </a:p>
        </p:txBody>
      </p:sp>
      <p:sp>
        <p:nvSpPr>
          <p:cNvPr id="119" name="Rectangle 118"/>
          <p:cNvSpPr/>
          <p:nvPr/>
        </p:nvSpPr>
        <p:spPr>
          <a:xfrm rot="16200000">
            <a:off x="6154904" y="2401544"/>
            <a:ext cx="2470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Interdiffusion</a:t>
            </a:r>
            <a:r>
              <a:rPr lang="en-US" sz="1400" dirty="0">
                <a:latin typeface="Arial"/>
                <a:cs typeface="Arial"/>
              </a:rPr>
              <a:t> coefficient m</a:t>
            </a:r>
            <a:r>
              <a:rPr lang="en-US" sz="1400" baseline="30000" dirty="0">
                <a:latin typeface="Arial"/>
                <a:cs typeface="Arial"/>
              </a:rPr>
              <a:t>2</a:t>
            </a:r>
            <a:r>
              <a:rPr lang="en-US" sz="1400" dirty="0">
                <a:latin typeface="Arial"/>
                <a:cs typeface="Arial"/>
              </a:rPr>
              <a:t>/s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9677400" y="3251564"/>
            <a:ext cx="2164227" cy="558436"/>
            <a:chOff x="9199734" y="3816538"/>
            <a:chExt cx="2164227" cy="558436"/>
          </a:xfrm>
        </p:grpSpPr>
        <p:sp>
          <p:nvSpPr>
            <p:cNvPr id="122" name="Rectangle 121"/>
            <p:cNvSpPr/>
            <p:nvPr/>
          </p:nvSpPr>
          <p:spPr>
            <a:xfrm>
              <a:off x="9551414" y="3816538"/>
              <a:ext cx="11176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Sauer-Fries</a:t>
              </a: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9199734" y="3992428"/>
              <a:ext cx="35168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9551414" y="4036420"/>
              <a:ext cx="18125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Forward-simulation</a:t>
              </a:r>
            </a:p>
          </p:txBody>
        </p:sp>
        <p:cxnSp>
          <p:nvCxnSpPr>
            <p:cNvPr id="125" name="Straight Connector 124"/>
            <p:cNvCxnSpPr/>
            <p:nvPr/>
          </p:nvCxnSpPr>
          <p:spPr>
            <a:xfrm>
              <a:off x="9199734" y="4212310"/>
              <a:ext cx="35168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/>
          <p:cNvSpPr txBox="1"/>
          <p:nvPr/>
        </p:nvSpPr>
        <p:spPr>
          <a:xfrm>
            <a:off x="10820400" y="2633246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650 </a:t>
            </a:r>
            <a:r>
              <a:rPr lang="en-US" sz="1600" dirty="0"/>
              <a:t>°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127" name="TextBox 126"/>
          <p:cNvSpPr txBox="1"/>
          <p:nvPr/>
        </p:nvSpPr>
        <p:spPr>
          <a:xfrm>
            <a:off x="10820400" y="1261646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750 °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128" name="Rectangle 127"/>
          <p:cNvSpPr/>
          <p:nvPr/>
        </p:nvSpPr>
        <p:spPr>
          <a:xfrm>
            <a:off x="7543800" y="45720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Impurity diffusion </a:t>
            </a:r>
            <a:r>
              <a:rPr lang="en-US" dirty="0" smtClean="0"/>
              <a:t>coefficient:</a:t>
            </a: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39000" y="6458635"/>
            <a:ext cx="4419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i="1" dirty="0" err="1" smtClean="0"/>
              <a:t>Intermetallics</a:t>
            </a:r>
            <a:r>
              <a:rPr lang="en-US" sz="1500" i="1" dirty="0" smtClean="0"/>
              <a:t> </a:t>
            </a:r>
            <a:r>
              <a:rPr lang="en-US" sz="1500" i="1" dirty="0"/>
              <a:t>34 (2013)/J. Alloys Comp. 604 (2014)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7315200" y="5116513"/>
            <a:ext cx="4693923" cy="827087"/>
            <a:chOff x="6553200" y="5490963"/>
            <a:chExt cx="4693923" cy="827087"/>
          </a:xfrm>
        </p:grpSpPr>
        <p:graphicFrame>
          <p:nvGraphicFramePr>
            <p:cNvPr id="13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6434501"/>
                </p:ext>
              </p:extLst>
            </p:nvPr>
          </p:nvGraphicFramePr>
          <p:xfrm>
            <a:off x="6553200" y="5490963"/>
            <a:ext cx="3935413" cy="827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30" name="Equation" r:id="rId6" imgW="2057400" imgH="431640" progId="Equation.3">
                    <p:embed/>
                  </p:oleObj>
                </mc:Choice>
                <mc:Fallback>
                  <p:oleObj name="Equation" r:id="rId6" imgW="20574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5490963"/>
                          <a:ext cx="3935413" cy="827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9758930"/>
                </p:ext>
              </p:extLst>
            </p:nvPr>
          </p:nvGraphicFramePr>
          <p:xfrm>
            <a:off x="10518460" y="5679908"/>
            <a:ext cx="728663" cy="388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31" name="Equation" r:id="rId8" imgW="380880" imgH="203040" progId="Equation.3">
                    <p:embed/>
                  </p:oleObj>
                </mc:Choice>
                <mc:Fallback>
                  <p:oleObj name="Equation" r:id="rId8" imgW="3808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18460" y="5679908"/>
                          <a:ext cx="728663" cy="3889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3" name="Rectangle 132"/>
          <p:cNvSpPr/>
          <p:nvPr/>
        </p:nvSpPr>
        <p:spPr>
          <a:xfrm>
            <a:off x="7543800" y="6107668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Courtesy </a:t>
            </a:r>
            <a:r>
              <a:rPr lang="en-US" dirty="0" err="1" smtClean="0"/>
              <a:t>Zhangqi</a:t>
            </a:r>
            <a:r>
              <a:rPr lang="en-US" dirty="0" smtClean="0"/>
              <a:t> Chen , Ohio State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2848999" y="1385221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A: </a:t>
            </a:r>
            <a:r>
              <a:rPr lang="en-US" sz="2000" dirty="0" err="1">
                <a:latin typeface="Arial"/>
                <a:cs typeface="Arial"/>
              </a:rPr>
              <a:t>Ti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412652" y="295269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: </a:t>
            </a:r>
            <a:r>
              <a:rPr lang="en-US" sz="2000" dirty="0">
                <a:latin typeface="Arial"/>
                <a:cs typeface="Arial"/>
              </a:rPr>
              <a:t>Ti</a:t>
            </a:r>
            <a:r>
              <a:rPr lang="en-US" sz="2000" dirty="0" smtClean="0">
                <a:latin typeface="Arial"/>
                <a:cs typeface="Arial"/>
              </a:rPr>
              <a:t>-</a:t>
            </a:r>
            <a:r>
              <a:rPr lang="en-US" sz="2000" dirty="0">
                <a:latin typeface="Arial"/>
                <a:cs typeface="Arial"/>
              </a:rPr>
              <a:t>V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2902887" y="4324290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A: </a:t>
            </a:r>
            <a:r>
              <a:rPr lang="en-US" sz="2000" dirty="0" err="1">
                <a:latin typeface="Arial"/>
                <a:cs typeface="Arial"/>
              </a:rPr>
              <a:t>Ti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466540" y="586740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: </a:t>
            </a:r>
            <a:r>
              <a:rPr lang="en-US" sz="2000" dirty="0">
                <a:latin typeface="Arial"/>
                <a:cs typeface="Arial"/>
              </a:rPr>
              <a:t>Ti</a:t>
            </a:r>
            <a:r>
              <a:rPr lang="en-US" sz="2000" dirty="0" smtClean="0">
                <a:latin typeface="Arial"/>
                <a:cs typeface="Arial"/>
              </a:rPr>
              <a:t>-</a:t>
            </a:r>
            <a:r>
              <a:rPr lang="en-US" sz="2000" dirty="0">
                <a:latin typeface="Arial"/>
                <a:cs typeface="Arial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32230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" name="Chart 14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16898"/>
              </p:ext>
            </p:extLst>
          </p:nvPr>
        </p:nvGraphicFramePr>
        <p:xfrm>
          <a:off x="7467600" y="1143000"/>
          <a:ext cx="45720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631593"/>
              </p:ext>
            </p:extLst>
          </p:nvPr>
        </p:nvGraphicFramePr>
        <p:xfrm>
          <a:off x="8077200" y="5273675"/>
          <a:ext cx="291465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6" name="Equation" r:id="rId4" imgW="1523880" imgH="241200" progId="Equation.3">
                  <p:embed/>
                </p:oleObj>
              </mc:Choice>
              <mc:Fallback>
                <p:oleObj name="Equation" r:id="rId4" imgW="1523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5273675"/>
                        <a:ext cx="2914650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Chart 137">
            <a:extLst>
              <a:ext uri="{FF2B5EF4-FFF2-40B4-BE49-F238E27FC236}">
                <a16:creationId xmlns="" xmlns:a16="http://schemas.microsoft.com/office/drawing/2014/main" id="{4D4DEFCB-5FD2-4F4E-A667-F1899499D0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6263912"/>
              </p:ext>
            </p:extLst>
          </p:nvPr>
        </p:nvGraphicFramePr>
        <p:xfrm>
          <a:off x="2514600" y="4171950"/>
          <a:ext cx="4191000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4" name="Chart 133">
            <a:extLst>
              <a:ext uri="{FF2B5EF4-FFF2-40B4-BE49-F238E27FC236}">
                <a16:creationId xmlns="" xmlns:a16="http://schemas.microsoft.com/office/drawing/2014/main" id="{D50FC983-0423-4E15-B559-E3AA80759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201760"/>
              </p:ext>
            </p:extLst>
          </p:nvPr>
        </p:nvGraphicFramePr>
        <p:xfrm>
          <a:off x="2514600" y="1219200"/>
          <a:ext cx="41910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 smtClean="0">
                <a:solidFill>
                  <a:srgbClr val="C0504D"/>
                </a:solidFill>
              </a:rPr>
              <a:t>Ti-Al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188" name="Freeform 5"/>
          <p:cNvSpPr>
            <a:spLocks/>
          </p:cNvSpPr>
          <p:nvPr/>
        </p:nvSpPr>
        <p:spPr bwMode="auto">
          <a:xfrm>
            <a:off x="745833" y="1363375"/>
            <a:ext cx="26389" cy="1128220"/>
          </a:xfrm>
          <a:custGeom>
            <a:avLst/>
            <a:gdLst>
              <a:gd name="T0" fmla="*/ 61 w 61"/>
              <a:gd name="T1" fmla="*/ 0 h 2608"/>
              <a:gd name="T2" fmla="*/ 61 w 61"/>
              <a:gd name="T3" fmla="*/ 2608 h 2608"/>
              <a:gd name="T4" fmla="*/ 0 w 61"/>
              <a:gd name="T5" fmla="*/ 2608 h 2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2608">
                <a:moveTo>
                  <a:pt x="61" y="0"/>
                </a:moveTo>
                <a:lnTo>
                  <a:pt x="61" y="2608"/>
                </a:lnTo>
                <a:lnTo>
                  <a:pt x="0" y="2608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Line 7"/>
          <p:cNvSpPr>
            <a:spLocks noChangeShapeType="1"/>
          </p:cNvSpPr>
          <p:nvPr/>
        </p:nvSpPr>
        <p:spPr bwMode="auto">
          <a:xfrm flipH="1">
            <a:off x="745833" y="2366141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Rectangle 8"/>
          <p:cNvSpPr>
            <a:spLocks noChangeArrowheads="1"/>
          </p:cNvSpPr>
          <p:nvPr/>
        </p:nvSpPr>
        <p:spPr bwMode="auto">
          <a:xfrm>
            <a:off x="645469" y="2319420"/>
            <a:ext cx="42793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1" name="Line 9"/>
          <p:cNvSpPr>
            <a:spLocks noChangeShapeType="1"/>
          </p:cNvSpPr>
          <p:nvPr/>
        </p:nvSpPr>
        <p:spPr bwMode="auto">
          <a:xfrm flipH="1">
            <a:off x="745833" y="2241120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Rectangle 10"/>
          <p:cNvSpPr>
            <a:spLocks noChangeArrowheads="1"/>
          </p:cNvSpPr>
          <p:nvPr/>
        </p:nvSpPr>
        <p:spPr bwMode="auto">
          <a:xfrm>
            <a:off x="645902" y="2186180"/>
            <a:ext cx="42793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3" name="Line 11"/>
          <p:cNvSpPr>
            <a:spLocks noChangeShapeType="1"/>
          </p:cNvSpPr>
          <p:nvPr/>
        </p:nvSpPr>
        <p:spPr bwMode="auto">
          <a:xfrm flipH="1">
            <a:off x="745833" y="2115666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Rectangle 12"/>
          <p:cNvSpPr>
            <a:spLocks noChangeArrowheads="1"/>
          </p:cNvSpPr>
          <p:nvPr/>
        </p:nvSpPr>
        <p:spPr bwMode="auto">
          <a:xfrm>
            <a:off x="639846" y="2069810"/>
            <a:ext cx="42793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5" name="Line 13"/>
          <p:cNvSpPr>
            <a:spLocks noChangeShapeType="1"/>
          </p:cNvSpPr>
          <p:nvPr/>
        </p:nvSpPr>
        <p:spPr bwMode="auto">
          <a:xfrm flipH="1">
            <a:off x="745833" y="1990212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Rectangle 14"/>
          <p:cNvSpPr>
            <a:spLocks noChangeArrowheads="1"/>
          </p:cNvSpPr>
          <p:nvPr/>
        </p:nvSpPr>
        <p:spPr bwMode="auto">
          <a:xfrm>
            <a:off x="645902" y="1935704"/>
            <a:ext cx="42793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8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7" name="Line 15"/>
          <p:cNvSpPr>
            <a:spLocks noChangeShapeType="1"/>
          </p:cNvSpPr>
          <p:nvPr/>
        </p:nvSpPr>
        <p:spPr bwMode="auto">
          <a:xfrm flipH="1">
            <a:off x="745833" y="1864758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Rectangle 16"/>
          <p:cNvSpPr>
            <a:spLocks noChangeArrowheads="1"/>
          </p:cNvSpPr>
          <p:nvPr/>
        </p:nvSpPr>
        <p:spPr bwMode="auto">
          <a:xfrm>
            <a:off x="617783" y="1818037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199" name="Line 17"/>
          <p:cNvSpPr>
            <a:spLocks noChangeShapeType="1"/>
          </p:cNvSpPr>
          <p:nvPr/>
        </p:nvSpPr>
        <p:spPr bwMode="auto">
          <a:xfrm flipH="1">
            <a:off x="745833" y="1739304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Rectangle 18"/>
          <p:cNvSpPr>
            <a:spLocks noChangeArrowheads="1"/>
          </p:cNvSpPr>
          <p:nvPr/>
        </p:nvSpPr>
        <p:spPr bwMode="auto">
          <a:xfrm>
            <a:off x="618216" y="1684796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12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201" name="Line 19"/>
          <p:cNvSpPr>
            <a:spLocks noChangeShapeType="1"/>
          </p:cNvSpPr>
          <p:nvPr/>
        </p:nvSpPr>
        <p:spPr bwMode="auto">
          <a:xfrm flipH="1">
            <a:off x="745833" y="1613850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Rectangle 20"/>
          <p:cNvSpPr>
            <a:spLocks noChangeArrowheads="1"/>
          </p:cNvSpPr>
          <p:nvPr/>
        </p:nvSpPr>
        <p:spPr bwMode="auto">
          <a:xfrm>
            <a:off x="617783" y="1567129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14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203" name="Line 21"/>
          <p:cNvSpPr>
            <a:spLocks noChangeShapeType="1"/>
          </p:cNvSpPr>
          <p:nvPr/>
        </p:nvSpPr>
        <p:spPr bwMode="auto">
          <a:xfrm flipH="1">
            <a:off x="745833" y="1488829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Rectangle 22"/>
          <p:cNvSpPr>
            <a:spLocks noChangeArrowheads="1"/>
          </p:cNvSpPr>
          <p:nvPr/>
        </p:nvSpPr>
        <p:spPr bwMode="auto">
          <a:xfrm>
            <a:off x="618216" y="1433889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16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206" name="Line 23"/>
          <p:cNvSpPr>
            <a:spLocks noChangeShapeType="1"/>
          </p:cNvSpPr>
          <p:nvPr/>
        </p:nvSpPr>
        <p:spPr bwMode="auto">
          <a:xfrm flipH="1">
            <a:off x="745833" y="1363375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Rectangle 24"/>
          <p:cNvSpPr>
            <a:spLocks noChangeArrowheads="1"/>
          </p:cNvSpPr>
          <p:nvPr/>
        </p:nvSpPr>
        <p:spPr bwMode="auto">
          <a:xfrm>
            <a:off x="617783" y="1316654"/>
            <a:ext cx="85585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 dirty="0">
                <a:solidFill>
                  <a:srgbClr val="000000"/>
                </a:solidFill>
                <a:latin typeface="Arial"/>
                <a:cs typeface="Arial"/>
              </a:rPr>
              <a:t>18</a:t>
            </a:r>
            <a:endParaRPr lang="en-US" altLang="en-US" sz="600" dirty="0">
              <a:latin typeface="Arial"/>
              <a:cs typeface="Arial"/>
            </a:endParaRPr>
          </a:p>
        </p:txBody>
      </p:sp>
      <p:sp>
        <p:nvSpPr>
          <p:cNvPr id="208" name="Freeform 26"/>
          <p:cNvSpPr>
            <a:spLocks/>
          </p:cNvSpPr>
          <p:nvPr/>
        </p:nvSpPr>
        <p:spPr bwMode="auto">
          <a:xfrm>
            <a:off x="1899576" y="1363375"/>
            <a:ext cx="26389" cy="1128220"/>
          </a:xfrm>
          <a:custGeom>
            <a:avLst/>
            <a:gdLst>
              <a:gd name="T0" fmla="*/ 0 w 270"/>
              <a:gd name="T1" fmla="*/ 0 h 11502"/>
              <a:gd name="T2" fmla="*/ 0 w 270"/>
              <a:gd name="T3" fmla="*/ 11502 h 11502"/>
              <a:gd name="T4" fmla="*/ 270 w 270"/>
              <a:gd name="T5" fmla="*/ 11502 h 11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0" h="11502">
                <a:moveTo>
                  <a:pt x="0" y="0"/>
                </a:moveTo>
                <a:lnTo>
                  <a:pt x="0" y="11502"/>
                </a:lnTo>
                <a:lnTo>
                  <a:pt x="270" y="11502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Line 27"/>
          <p:cNvSpPr>
            <a:spLocks noChangeShapeType="1"/>
          </p:cNvSpPr>
          <p:nvPr/>
        </p:nvSpPr>
        <p:spPr bwMode="auto">
          <a:xfrm>
            <a:off x="1899576" y="2366141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Line 28"/>
          <p:cNvSpPr>
            <a:spLocks noChangeShapeType="1"/>
          </p:cNvSpPr>
          <p:nvPr/>
        </p:nvSpPr>
        <p:spPr bwMode="auto">
          <a:xfrm>
            <a:off x="1899576" y="2241120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Line 29"/>
          <p:cNvSpPr>
            <a:spLocks noChangeShapeType="1"/>
          </p:cNvSpPr>
          <p:nvPr/>
        </p:nvSpPr>
        <p:spPr bwMode="auto">
          <a:xfrm>
            <a:off x="1899576" y="2115666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" name="Line 30"/>
          <p:cNvSpPr>
            <a:spLocks noChangeShapeType="1"/>
          </p:cNvSpPr>
          <p:nvPr/>
        </p:nvSpPr>
        <p:spPr bwMode="auto">
          <a:xfrm>
            <a:off x="1899576" y="1990212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Line 31"/>
          <p:cNvSpPr>
            <a:spLocks noChangeShapeType="1"/>
          </p:cNvSpPr>
          <p:nvPr/>
        </p:nvSpPr>
        <p:spPr bwMode="auto">
          <a:xfrm>
            <a:off x="1899576" y="1864758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" name="Line 32"/>
          <p:cNvSpPr>
            <a:spLocks noChangeShapeType="1"/>
          </p:cNvSpPr>
          <p:nvPr/>
        </p:nvSpPr>
        <p:spPr bwMode="auto">
          <a:xfrm>
            <a:off x="1899576" y="1739304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Line 33"/>
          <p:cNvSpPr>
            <a:spLocks noChangeShapeType="1"/>
          </p:cNvSpPr>
          <p:nvPr/>
        </p:nvSpPr>
        <p:spPr bwMode="auto">
          <a:xfrm>
            <a:off x="1899576" y="1613850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Line 34"/>
          <p:cNvSpPr>
            <a:spLocks noChangeShapeType="1"/>
          </p:cNvSpPr>
          <p:nvPr/>
        </p:nvSpPr>
        <p:spPr bwMode="auto">
          <a:xfrm>
            <a:off x="1899576" y="1488829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Line 35"/>
          <p:cNvSpPr>
            <a:spLocks noChangeShapeType="1"/>
          </p:cNvSpPr>
          <p:nvPr/>
        </p:nvSpPr>
        <p:spPr bwMode="auto">
          <a:xfrm>
            <a:off x="1899576" y="1363375"/>
            <a:ext cx="26389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Line 36"/>
          <p:cNvSpPr>
            <a:spLocks noChangeShapeType="1"/>
          </p:cNvSpPr>
          <p:nvPr/>
        </p:nvSpPr>
        <p:spPr bwMode="auto">
          <a:xfrm>
            <a:off x="772221" y="2491595"/>
            <a:ext cx="1127355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Line 37"/>
          <p:cNvSpPr>
            <a:spLocks noChangeShapeType="1"/>
          </p:cNvSpPr>
          <p:nvPr/>
        </p:nvSpPr>
        <p:spPr bwMode="auto">
          <a:xfrm>
            <a:off x="772221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Rectangle 38"/>
          <p:cNvSpPr>
            <a:spLocks noChangeArrowheads="1"/>
          </p:cNvSpPr>
          <p:nvPr/>
        </p:nvSpPr>
        <p:spPr bwMode="auto">
          <a:xfrm>
            <a:off x="758378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227" name="Line 39"/>
          <p:cNvSpPr>
            <a:spLocks noChangeShapeType="1"/>
          </p:cNvSpPr>
          <p:nvPr/>
        </p:nvSpPr>
        <p:spPr bwMode="auto">
          <a:xfrm>
            <a:off x="959969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Rectangle 40"/>
          <p:cNvSpPr>
            <a:spLocks noChangeArrowheads="1"/>
          </p:cNvSpPr>
          <p:nvPr/>
        </p:nvSpPr>
        <p:spPr bwMode="auto">
          <a:xfrm>
            <a:off x="934446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229" name="Line 41"/>
          <p:cNvSpPr>
            <a:spLocks noChangeShapeType="1"/>
          </p:cNvSpPr>
          <p:nvPr/>
        </p:nvSpPr>
        <p:spPr bwMode="auto">
          <a:xfrm>
            <a:off x="1148150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Rectangle 42"/>
          <p:cNvSpPr>
            <a:spLocks noChangeArrowheads="1"/>
          </p:cNvSpPr>
          <p:nvPr/>
        </p:nvSpPr>
        <p:spPr bwMode="auto">
          <a:xfrm>
            <a:off x="1122627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altLang="en-US" sz="800">
              <a:latin typeface="Arial"/>
              <a:cs typeface="Arial"/>
            </a:endParaRPr>
          </a:p>
        </p:txBody>
      </p:sp>
      <p:sp>
        <p:nvSpPr>
          <p:cNvPr id="231" name="Line 43"/>
          <p:cNvSpPr>
            <a:spLocks noChangeShapeType="1"/>
          </p:cNvSpPr>
          <p:nvPr/>
        </p:nvSpPr>
        <p:spPr bwMode="auto">
          <a:xfrm>
            <a:off x="1335899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Rectangle 44"/>
          <p:cNvSpPr>
            <a:spLocks noChangeArrowheads="1"/>
          </p:cNvSpPr>
          <p:nvPr/>
        </p:nvSpPr>
        <p:spPr bwMode="auto">
          <a:xfrm>
            <a:off x="1310375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US" altLang="en-US" sz="800">
              <a:latin typeface="Arial"/>
              <a:cs typeface="Arial"/>
            </a:endParaRPr>
          </a:p>
        </p:txBody>
      </p:sp>
      <p:sp>
        <p:nvSpPr>
          <p:cNvPr id="233" name="Line 45"/>
          <p:cNvSpPr>
            <a:spLocks noChangeShapeType="1"/>
          </p:cNvSpPr>
          <p:nvPr/>
        </p:nvSpPr>
        <p:spPr bwMode="auto">
          <a:xfrm>
            <a:off x="1523647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Rectangle 46"/>
          <p:cNvSpPr>
            <a:spLocks noChangeArrowheads="1"/>
          </p:cNvSpPr>
          <p:nvPr/>
        </p:nvSpPr>
        <p:spPr bwMode="auto">
          <a:xfrm>
            <a:off x="1498124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235" name="Line 47"/>
          <p:cNvSpPr>
            <a:spLocks noChangeShapeType="1"/>
          </p:cNvSpPr>
          <p:nvPr/>
        </p:nvSpPr>
        <p:spPr bwMode="auto">
          <a:xfrm>
            <a:off x="1711828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Rectangle 48"/>
          <p:cNvSpPr>
            <a:spLocks noChangeArrowheads="1"/>
          </p:cNvSpPr>
          <p:nvPr/>
        </p:nvSpPr>
        <p:spPr bwMode="auto">
          <a:xfrm>
            <a:off x="1686305" y="2523607"/>
            <a:ext cx="6412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Arial"/>
                <a:cs typeface="Arial"/>
              </a:rPr>
              <a:t>5</a:t>
            </a:r>
            <a:endParaRPr lang="en-US" altLang="en-US" sz="800">
              <a:latin typeface="Arial"/>
              <a:cs typeface="Arial"/>
            </a:endParaRPr>
          </a:p>
        </p:txBody>
      </p:sp>
      <p:sp>
        <p:nvSpPr>
          <p:cNvPr id="237" name="Line 49"/>
          <p:cNvSpPr>
            <a:spLocks noChangeShapeType="1"/>
          </p:cNvSpPr>
          <p:nvPr/>
        </p:nvSpPr>
        <p:spPr bwMode="auto">
          <a:xfrm>
            <a:off x="1899576" y="2491595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Rectangle 50"/>
          <p:cNvSpPr>
            <a:spLocks noChangeArrowheads="1"/>
          </p:cNvSpPr>
          <p:nvPr/>
        </p:nvSpPr>
        <p:spPr bwMode="auto">
          <a:xfrm>
            <a:off x="1874053" y="2523607"/>
            <a:ext cx="5705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239" name="Line 52"/>
          <p:cNvSpPr>
            <a:spLocks noChangeShapeType="1"/>
          </p:cNvSpPr>
          <p:nvPr/>
        </p:nvSpPr>
        <p:spPr bwMode="auto">
          <a:xfrm>
            <a:off x="772221" y="1363375"/>
            <a:ext cx="1127355" cy="0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Line 53"/>
          <p:cNvSpPr>
            <a:spLocks noChangeShapeType="1"/>
          </p:cNvSpPr>
          <p:nvPr/>
        </p:nvSpPr>
        <p:spPr bwMode="auto">
          <a:xfrm flipV="1">
            <a:off x="772221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Line 54"/>
          <p:cNvSpPr>
            <a:spLocks noChangeShapeType="1"/>
          </p:cNvSpPr>
          <p:nvPr/>
        </p:nvSpPr>
        <p:spPr bwMode="auto">
          <a:xfrm flipV="1">
            <a:off x="959969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Line 55"/>
          <p:cNvSpPr>
            <a:spLocks noChangeShapeType="1"/>
          </p:cNvSpPr>
          <p:nvPr/>
        </p:nvSpPr>
        <p:spPr bwMode="auto">
          <a:xfrm flipV="1">
            <a:off x="1148150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Line 56"/>
          <p:cNvSpPr>
            <a:spLocks noChangeShapeType="1"/>
          </p:cNvSpPr>
          <p:nvPr/>
        </p:nvSpPr>
        <p:spPr bwMode="auto">
          <a:xfrm flipV="1">
            <a:off x="1335899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Line 57"/>
          <p:cNvSpPr>
            <a:spLocks noChangeShapeType="1"/>
          </p:cNvSpPr>
          <p:nvPr/>
        </p:nvSpPr>
        <p:spPr bwMode="auto">
          <a:xfrm flipV="1">
            <a:off x="1523647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Line 58"/>
          <p:cNvSpPr>
            <a:spLocks noChangeShapeType="1"/>
          </p:cNvSpPr>
          <p:nvPr/>
        </p:nvSpPr>
        <p:spPr bwMode="auto">
          <a:xfrm flipV="1">
            <a:off x="1711828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Line 59"/>
          <p:cNvSpPr>
            <a:spLocks noChangeShapeType="1"/>
          </p:cNvSpPr>
          <p:nvPr/>
        </p:nvSpPr>
        <p:spPr bwMode="auto">
          <a:xfrm flipV="1">
            <a:off x="1899576" y="1336986"/>
            <a:ext cx="0" cy="26389"/>
          </a:xfrm>
          <a:prstGeom prst="line">
            <a:avLst/>
          </a:pr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Freeform 60"/>
          <p:cNvSpPr>
            <a:spLocks/>
          </p:cNvSpPr>
          <p:nvPr/>
        </p:nvSpPr>
        <p:spPr bwMode="auto">
          <a:xfrm>
            <a:off x="772221" y="1544634"/>
            <a:ext cx="187748" cy="433"/>
          </a:xfrm>
          <a:custGeom>
            <a:avLst/>
            <a:gdLst>
              <a:gd name="T0" fmla="*/ 1916 w 1916"/>
              <a:gd name="T1" fmla="*/ 0 h 6"/>
              <a:gd name="T2" fmla="*/ 1911 w 1916"/>
              <a:gd name="T3" fmla="*/ 0 h 6"/>
              <a:gd name="T4" fmla="*/ 661 w 1916"/>
              <a:gd name="T5" fmla="*/ 5 h 6"/>
              <a:gd name="T6" fmla="*/ 43 w 1916"/>
              <a:gd name="T7" fmla="*/ 6 h 6"/>
              <a:gd name="T8" fmla="*/ 5 w 1916"/>
              <a:gd name="T9" fmla="*/ 6 h 6"/>
              <a:gd name="T10" fmla="*/ 0 w 1916"/>
              <a:gd name="T11" fmla="*/ 6 h 6"/>
              <a:gd name="T12" fmla="*/ 0 w 1916"/>
              <a:gd name="T13" fmla="*/ 6 h 6"/>
              <a:gd name="T14" fmla="*/ 0 w 1916"/>
              <a:gd name="T15" fmla="*/ 6 h 6"/>
              <a:gd name="T16" fmla="*/ 0 w 1916"/>
              <a:gd name="T17" fmla="*/ 6 h 6"/>
              <a:gd name="T18" fmla="*/ 0 w 1916"/>
              <a:gd name="T19" fmla="*/ 6 h 6"/>
              <a:gd name="T20" fmla="*/ 0 w 1916"/>
              <a:gd name="T21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6" h="6">
                <a:moveTo>
                  <a:pt x="1916" y="0"/>
                </a:moveTo>
                <a:lnTo>
                  <a:pt x="1911" y="0"/>
                </a:lnTo>
                <a:lnTo>
                  <a:pt x="661" y="5"/>
                </a:lnTo>
                <a:lnTo>
                  <a:pt x="43" y="6"/>
                </a:lnTo>
                <a:lnTo>
                  <a:pt x="5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61"/>
          <p:cNvSpPr>
            <a:spLocks/>
          </p:cNvSpPr>
          <p:nvPr/>
        </p:nvSpPr>
        <p:spPr bwMode="auto">
          <a:xfrm>
            <a:off x="1421986" y="1535117"/>
            <a:ext cx="284651" cy="956478"/>
          </a:xfrm>
          <a:custGeom>
            <a:avLst/>
            <a:gdLst>
              <a:gd name="T0" fmla="*/ 2905 w 2905"/>
              <a:gd name="T1" fmla="*/ 0 h 9749"/>
              <a:gd name="T2" fmla="*/ 2903 w 2905"/>
              <a:gd name="T3" fmla="*/ 8 h 9749"/>
              <a:gd name="T4" fmla="*/ 2673 w 2905"/>
              <a:gd name="T5" fmla="*/ 829 h 9749"/>
              <a:gd name="T6" fmla="*/ 2445 w 2905"/>
              <a:gd name="T7" fmla="*/ 1649 h 9749"/>
              <a:gd name="T8" fmla="*/ 2216 w 2905"/>
              <a:gd name="T9" fmla="*/ 2469 h 9749"/>
              <a:gd name="T10" fmla="*/ 1984 w 2905"/>
              <a:gd name="T11" fmla="*/ 3289 h 9749"/>
              <a:gd name="T12" fmla="*/ 1747 w 2905"/>
              <a:gd name="T13" fmla="*/ 4110 h 9749"/>
              <a:gd name="T14" fmla="*/ 1503 w 2905"/>
              <a:gd name="T15" fmla="*/ 4934 h 9749"/>
              <a:gd name="T16" fmla="*/ 1249 w 2905"/>
              <a:gd name="T17" fmla="*/ 5765 h 9749"/>
              <a:gd name="T18" fmla="*/ 982 w 2905"/>
              <a:gd name="T19" fmla="*/ 6607 h 9749"/>
              <a:gd name="T20" fmla="*/ 699 w 2905"/>
              <a:gd name="T21" fmla="*/ 7471 h 9749"/>
              <a:gd name="T22" fmla="*/ 402 w 2905"/>
              <a:gd name="T23" fmla="*/ 8375 h 9749"/>
              <a:gd name="T24" fmla="*/ 99 w 2905"/>
              <a:gd name="T25" fmla="*/ 9364 h 9749"/>
              <a:gd name="T26" fmla="*/ 28 w 2905"/>
              <a:gd name="T27" fmla="*/ 9635 h 9749"/>
              <a:gd name="T28" fmla="*/ 11 w 2905"/>
              <a:gd name="T29" fmla="*/ 9705 h 9749"/>
              <a:gd name="T30" fmla="*/ 2 w 2905"/>
              <a:gd name="T31" fmla="*/ 9740 h 9749"/>
              <a:gd name="T32" fmla="*/ 0 w 2905"/>
              <a:gd name="T33" fmla="*/ 9749 h 9749"/>
              <a:gd name="T34" fmla="*/ 0 w 2905"/>
              <a:gd name="T35" fmla="*/ 9749 h 9749"/>
              <a:gd name="T36" fmla="*/ 0 w 2905"/>
              <a:gd name="T37" fmla="*/ 9749 h 9749"/>
              <a:gd name="T38" fmla="*/ 0 w 2905"/>
              <a:gd name="T39" fmla="*/ 9749 h 9749"/>
              <a:gd name="T40" fmla="*/ 0 w 2905"/>
              <a:gd name="T41" fmla="*/ 9749 h 9749"/>
              <a:gd name="T42" fmla="*/ 0 w 2905"/>
              <a:gd name="T43" fmla="*/ 9749 h 9749"/>
              <a:gd name="T44" fmla="*/ 0 w 2905"/>
              <a:gd name="T45" fmla="*/ 9749 h 9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05" h="9749">
                <a:moveTo>
                  <a:pt x="2905" y="0"/>
                </a:moveTo>
                <a:lnTo>
                  <a:pt x="2903" y="8"/>
                </a:lnTo>
                <a:lnTo>
                  <a:pt x="2673" y="829"/>
                </a:lnTo>
                <a:lnTo>
                  <a:pt x="2445" y="1649"/>
                </a:lnTo>
                <a:lnTo>
                  <a:pt x="2216" y="2469"/>
                </a:lnTo>
                <a:lnTo>
                  <a:pt x="1984" y="3289"/>
                </a:lnTo>
                <a:lnTo>
                  <a:pt x="1747" y="4110"/>
                </a:lnTo>
                <a:lnTo>
                  <a:pt x="1503" y="4934"/>
                </a:lnTo>
                <a:lnTo>
                  <a:pt x="1249" y="5765"/>
                </a:lnTo>
                <a:lnTo>
                  <a:pt x="982" y="6607"/>
                </a:lnTo>
                <a:lnTo>
                  <a:pt x="699" y="7471"/>
                </a:lnTo>
                <a:lnTo>
                  <a:pt x="402" y="8375"/>
                </a:lnTo>
                <a:lnTo>
                  <a:pt x="99" y="9364"/>
                </a:lnTo>
                <a:lnTo>
                  <a:pt x="28" y="9635"/>
                </a:lnTo>
                <a:lnTo>
                  <a:pt x="11" y="9705"/>
                </a:lnTo>
                <a:lnTo>
                  <a:pt x="2" y="9740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  <a:lnTo>
                  <a:pt x="0" y="9749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9" name="Freeform 62"/>
          <p:cNvSpPr>
            <a:spLocks/>
          </p:cNvSpPr>
          <p:nvPr/>
        </p:nvSpPr>
        <p:spPr bwMode="auto">
          <a:xfrm>
            <a:off x="772221" y="1535117"/>
            <a:ext cx="934416" cy="9950"/>
          </a:xfrm>
          <a:custGeom>
            <a:avLst/>
            <a:gdLst>
              <a:gd name="T0" fmla="*/ 9534 w 9534"/>
              <a:gd name="T1" fmla="*/ 0 h 101"/>
              <a:gd name="T2" fmla="*/ 9529 w 9534"/>
              <a:gd name="T3" fmla="*/ 0 h 101"/>
              <a:gd name="T4" fmla="*/ 6831 w 9534"/>
              <a:gd name="T5" fmla="*/ 44 h 101"/>
              <a:gd name="T6" fmla="*/ 4206 w 9534"/>
              <a:gd name="T7" fmla="*/ 77 h 101"/>
              <a:gd name="T8" fmla="*/ 1655 w 9534"/>
              <a:gd name="T9" fmla="*/ 96 h 101"/>
              <a:gd name="T10" fmla="*/ 409 w 9534"/>
              <a:gd name="T11" fmla="*/ 100 h 101"/>
              <a:gd name="T12" fmla="*/ 100 w 9534"/>
              <a:gd name="T13" fmla="*/ 101 h 101"/>
              <a:gd name="T14" fmla="*/ 23 w 9534"/>
              <a:gd name="T15" fmla="*/ 101 h 101"/>
              <a:gd name="T16" fmla="*/ 4 w 9534"/>
              <a:gd name="T17" fmla="*/ 101 h 101"/>
              <a:gd name="T18" fmla="*/ 2 w 9534"/>
              <a:gd name="T19" fmla="*/ 101 h 101"/>
              <a:gd name="T20" fmla="*/ 1 w 9534"/>
              <a:gd name="T21" fmla="*/ 101 h 101"/>
              <a:gd name="T22" fmla="*/ 0 w 9534"/>
              <a:gd name="T23" fmla="*/ 101 h 101"/>
              <a:gd name="T24" fmla="*/ 0 w 9534"/>
              <a:gd name="T25" fmla="*/ 101 h 101"/>
              <a:gd name="T26" fmla="*/ 0 w 9534"/>
              <a:gd name="T27" fmla="*/ 101 h 101"/>
              <a:gd name="T28" fmla="*/ 0 w 9534"/>
              <a:gd name="T29" fmla="*/ 101 h 101"/>
              <a:gd name="T30" fmla="*/ 0 w 9534"/>
              <a:gd name="T31" fmla="*/ 101 h 101"/>
              <a:gd name="T32" fmla="*/ 0 w 9534"/>
              <a:gd name="T3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534" h="101">
                <a:moveTo>
                  <a:pt x="9534" y="0"/>
                </a:moveTo>
                <a:lnTo>
                  <a:pt x="9529" y="0"/>
                </a:lnTo>
                <a:lnTo>
                  <a:pt x="6831" y="44"/>
                </a:lnTo>
                <a:lnTo>
                  <a:pt x="4206" y="77"/>
                </a:lnTo>
                <a:lnTo>
                  <a:pt x="1655" y="96"/>
                </a:lnTo>
                <a:lnTo>
                  <a:pt x="409" y="100"/>
                </a:lnTo>
                <a:lnTo>
                  <a:pt x="100" y="101"/>
                </a:lnTo>
                <a:lnTo>
                  <a:pt x="23" y="101"/>
                </a:lnTo>
                <a:lnTo>
                  <a:pt x="4" y="101"/>
                </a:lnTo>
                <a:lnTo>
                  <a:pt x="2" y="101"/>
                </a:lnTo>
                <a:lnTo>
                  <a:pt x="1" y="101"/>
                </a:lnTo>
                <a:lnTo>
                  <a:pt x="0" y="101"/>
                </a:lnTo>
                <a:lnTo>
                  <a:pt x="0" y="101"/>
                </a:lnTo>
                <a:lnTo>
                  <a:pt x="0" y="101"/>
                </a:lnTo>
                <a:lnTo>
                  <a:pt x="0" y="101"/>
                </a:lnTo>
                <a:lnTo>
                  <a:pt x="0" y="101"/>
                </a:lnTo>
                <a:lnTo>
                  <a:pt x="0" y="101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Freeform 63"/>
          <p:cNvSpPr>
            <a:spLocks/>
          </p:cNvSpPr>
          <p:nvPr/>
        </p:nvSpPr>
        <p:spPr bwMode="auto">
          <a:xfrm>
            <a:off x="1421986" y="2428868"/>
            <a:ext cx="16871" cy="62727"/>
          </a:xfrm>
          <a:custGeom>
            <a:avLst/>
            <a:gdLst>
              <a:gd name="T0" fmla="*/ 172 w 172"/>
              <a:gd name="T1" fmla="*/ 0 h 639"/>
              <a:gd name="T2" fmla="*/ 172 w 172"/>
              <a:gd name="T3" fmla="*/ 2 h 639"/>
              <a:gd name="T4" fmla="*/ 26 w 172"/>
              <a:gd name="T5" fmla="*/ 533 h 639"/>
              <a:gd name="T6" fmla="*/ 9 w 172"/>
              <a:gd name="T7" fmla="*/ 603 h 639"/>
              <a:gd name="T8" fmla="*/ 0 w 172"/>
              <a:gd name="T9" fmla="*/ 638 h 639"/>
              <a:gd name="T10" fmla="*/ 0 w 172"/>
              <a:gd name="T11" fmla="*/ 639 h 639"/>
              <a:gd name="T12" fmla="*/ 0 w 172"/>
              <a:gd name="T13" fmla="*/ 639 h 639"/>
              <a:gd name="T14" fmla="*/ 0 w 172"/>
              <a:gd name="T15" fmla="*/ 639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" h="639">
                <a:moveTo>
                  <a:pt x="172" y="0"/>
                </a:moveTo>
                <a:lnTo>
                  <a:pt x="172" y="2"/>
                </a:lnTo>
                <a:lnTo>
                  <a:pt x="26" y="533"/>
                </a:lnTo>
                <a:lnTo>
                  <a:pt x="9" y="603"/>
                </a:lnTo>
                <a:lnTo>
                  <a:pt x="0" y="638"/>
                </a:lnTo>
                <a:lnTo>
                  <a:pt x="0" y="639"/>
                </a:lnTo>
                <a:lnTo>
                  <a:pt x="0" y="639"/>
                </a:lnTo>
                <a:lnTo>
                  <a:pt x="0" y="639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Freeform 64"/>
          <p:cNvSpPr>
            <a:spLocks/>
          </p:cNvSpPr>
          <p:nvPr/>
        </p:nvSpPr>
        <p:spPr bwMode="auto">
          <a:xfrm>
            <a:off x="1421986" y="2377389"/>
            <a:ext cx="32878" cy="114206"/>
          </a:xfrm>
          <a:custGeom>
            <a:avLst/>
            <a:gdLst>
              <a:gd name="T0" fmla="*/ 335 w 335"/>
              <a:gd name="T1" fmla="*/ 0 h 1165"/>
              <a:gd name="T2" fmla="*/ 334 w 335"/>
              <a:gd name="T3" fmla="*/ 2 h 1165"/>
              <a:gd name="T4" fmla="*/ 35 w 335"/>
              <a:gd name="T5" fmla="*/ 1021 h 1165"/>
              <a:gd name="T6" fmla="*/ 1 w 335"/>
              <a:gd name="T7" fmla="*/ 1161 h 1165"/>
              <a:gd name="T8" fmla="*/ 0 w 335"/>
              <a:gd name="T9" fmla="*/ 1163 h 1165"/>
              <a:gd name="T10" fmla="*/ 0 w 335"/>
              <a:gd name="T11" fmla="*/ 1165 h 1165"/>
              <a:gd name="T12" fmla="*/ 0 w 335"/>
              <a:gd name="T13" fmla="*/ 1165 h 1165"/>
              <a:gd name="T14" fmla="*/ 0 w 335"/>
              <a:gd name="T15" fmla="*/ 1165 h 1165"/>
              <a:gd name="T16" fmla="*/ 0 w 335"/>
              <a:gd name="T17" fmla="*/ 1165 h 1165"/>
              <a:gd name="T18" fmla="*/ 0 w 335"/>
              <a:gd name="T19" fmla="*/ 1165 h 1165"/>
              <a:gd name="T20" fmla="*/ 0 w 335"/>
              <a:gd name="T21" fmla="*/ 1165 h 1165"/>
              <a:gd name="T22" fmla="*/ 0 w 335"/>
              <a:gd name="T23" fmla="*/ 1165 h 1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5" h="1165">
                <a:moveTo>
                  <a:pt x="335" y="0"/>
                </a:moveTo>
                <a:lnTo>
                  <a:pt x="334" y="2"/>
                </a:lnTo>
                <a:lnTo>
                  <a:pt x="35" y="1021"/>
                </a:lnTo>
                <a:lnTo>
                  <a:pt x="1" y="1161"/>
                </a:lnTo>
                <a:lnTo>
                  <a:pt x="0" y="1163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  <a:lnTo>
                  <a:pt x="0" y="1165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Freeform 65"/>
          <p:cNvSpPr>
            <a:spLocks/>
          </p:cNvSpPr>
          <p:nvPr/>
        </p:nvSpPr>
        <p:spPr bwMode="auto">
          <a:xfrm>
            <a:off x="1606706" y="1363375"/>
            <a:ext cx="292870" cy="178231"/>
          </a:xfrm>
          <a:custGeom>
            <a:avLst/>
            <a:gdLst>
              <a:gd name="T0" fmla="*/ 0 w 2988"/>
              <a:gd name="T1" fmla="*/ 0 h 1817"/>
              <a:gd name="T2" fmla="*/ 1020 w 2988"/>
              <a:gd name="T3" fmla="*/ 1753 h 1817"/>
              <a:gd name="T4" fmla="*/ 2988 w 2988"/>
              <a:gd name="T5" fmla="*/ 1817 h 1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88" h="1817">
                <a:moveTo>
                  <a:pt x="0" y="0"/>
                </a:moveTo>
                <a:lnTo>
                  <a:pt x="1020" y="1753"/>
                </a:lnTo>
                <a:lnTo>
                  <a:pt x="2988" y="1817"/>
                </a:lnTo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Rectangle 17"/>
          <p:cNvSpPr>
            <a:spLocks noChangeArrowheads="1"/>
          </p:cNvSpPr>
          <p:nvPr/>
        </p:nvSpPr>
        <p:spPr bwMode="auto">
          <a:xfrm rot="16200000">
            <a:off x="83815" y="1835086"/>
            <a:ext cx="89768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Mole fraction Al (%)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185" name="Rectangle 41"/>
          <p:cNvSpPr>
            <a:spLocks noChangeArrowheads="1"/>
          </p:cNvSpPr>
          <p:nvPr/>
        </p:nvSpPr>
        <p:spPr bwMode="auto">
          <a:xfrm>
            <a:off x="1583125" y="2164343"/>
            <a:ext cx="36213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10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altLang="en-US" sz="10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el-GR" altLang="en-US" sz="1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β</a:t>
            </a:r>
            <a:endParaRPr lang="en-US" altLang="en-US" sz="1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6" name="Rectangle 41"/>
          <p:cNvSpPr>
            <a:spLocks noChangeArrowheads="1"/>
          </p:cNvSpPr>
          <p:nvPr/>
        </p:nvSpPr>
        <p:spPr bwMode="auto">
          <a:xfrm>
            <a:off x="1347489" y="1633506"/>
            <a:ext cx="8896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12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endParaRPr lang="en-US" altLang="en-US" sz="1200" dirty="0">
              <a:latin typeface="Arial"/>
              <a:cs typeface="Arial"/>
            </a:endParaRPr>
          </a:p>
        </p:txBody>
      </p:sp>
      <p:sp>
        <p:nvSpPr>
          <p:cNvPr id="187" name="Rectangle 41"/>
          <p:cNvSpPr>
            <a:spLocks noChangeArrowheads="1"/>
          </p:cNvSpPr>
          <p:nvPr/>
        </p:nvSpPr>
        <p:spPr bwMode="auto">
          <a:xfrm>
            <a:off x="909192" y="1339334"/>
            <a:ext cx="53860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α</a:t>
            </a:r>
            <a:r>
              <a:rPr lang="en-US" altLang="en-US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+ Ti</a:t>
            </a:r>
            <a:r>
              <a:rPr lang="en-US" altLang="en-US" sz="1200" baseline="-25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Al</a:t>
            </a:r>
            <a:endParaRPr lang="en-US" alt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0" name="Rectangle 41"/>
          <p:cNvSpPr>
            <a:spLocks noChangeArrowheads="1"/>
          </p:cNvSpPr>
          <p:nvPr/>
        </p:nvSpPr>
        <p:spPr bwMode="auto">
          <a:xfrm>
            <a:off x="929183" y="2626124"/>
            <a:ext cx="87228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00"/>
                </a:solidFill>
                <a:latin typeface="Arial"/>
                <a:cs typeface="Arial"/>
              </a:rPr>
              <a:t>Mole fraction V (%)</a:t>
            </a:r>
            <a:endParaRPr lang="en-US" altLang="en-US" sz="800" dirty="0">
              <a:latin typeface="Arial"/>
              <a:cs typeface="Arial"/>
            </a:endParaRPr>
          </a:p>
        </p:txBody>
      </p:sp>
      <p:sp>
        <p:nvSpPr>
          <p:cNvPr id="101" name="Rectangle 41"/>
          <p:cNvSpPr>
            <a:spLocks noChangeArrowheads="1"/>
          </p:cNvSpPr>
          <p:nvPr/>
        </p:nvSpPr>
        <p:spPr bwMode="auto">
          <a:xfrm>
            <a:off x="657792" y="2483327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4F81BD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02" name="Rectangle 41"/>
          <p:cNvSpPr>
            <a:spLocks noChangeArrowheads="1"/>
          </p:cNvSpPr>
          <p:nvPr/>
        </p:nvSpPr>
        <p:spPr bwMode="auto">
          <a:xfrm>
            <a:off x="1130427" y="2335566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105" name="Rectangle 41"/>
          <p:cNvSpPr>
            <a:spLocks noChangeArrowheads="1"/>
          </p:cNvSpPr>
          <p:nvPr/>
        </p:nvSpPr>
        <p:spPr bwMode="auto">
          <a:xfrm>
            <a:off x="1401753" y="2004808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0" name="Rectangle 41"/>
          <p:cNvSpPr>
            <a:spLocks noChangeArrowheads="1"/>
          </p:cNvSpPr>
          <p:nvPr/>
        </p:nvSpPr>
        <p:spPr bwMode="auto">
          <a:xfrm>
            <a:off x="784666" y="1947401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F79646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181" name="Rectangle 41"/>
          <p:cNvSpPr>
            <a:spLocks noChangeArrowheads="1"/>
          </p:cNvSpPr>
          <p:nvPr/>
        </p:nvSpPr>
        <p:spPr bwMode="auto">
          <a:xfrm>
            <a:off x="812310" y="1564855"/>
            <a:ext cx="107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0080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255745" y="2068238"/>
            <a:ext cx="14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Straight Connector 95"/>
          <p:cNvCxnSpPr>
            <a:endCxn id="98" idx="3"/>
          </p:cNvCxnSpPr>
          <p:nvPr/>
        </p:nvCxnSpPr>
        <p:spPr>
          <a:xfrm flipV="1">
            <a:off x="758160" y="1723311"/>
            <a:ext cx="6261" cy="768286"/>
          </a:xfrm>
          <a:prstGeom prst="line">
            <a:avLst/>
          </a:prstGeom>
          <a:ln w="38100">
            <a:solidFill>
              <a:srgbClr val="C0504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645039" y="2362200"/>
            <a:ext cx="14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55701" y="1600200"/>
            <a:ext cx="108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8000"/>
                </a:solidFill>
                <a:latin typeface="Wingdings" charset="2"/>
                <a:ea typeface="Wingdings"/>
                <a:cs typeface="Wingdings" charset="2"/>
                <a:sym typeface="Wingdings"/>
              </a:rPr>
              <a:t></a:t>
            </a:r>
            <a:endParaRPr lang="en-US" sz="1000" dirty="0">
              <a:solidFill>
                <a:srgbClr val="008000"/>
              </a:solidFill>
              <a:latin typeface="Wingdings" charset="2"/>
              <a:cs typeface="Wingdings" charset="2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78999" y="2381471"/>
            <a:ext cx="130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37557" y="1981200"/>
            <a:ext cx="141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79646"/>
                </a:solidFill>
                <a:latin typeface="Wingdings" charset="2"/>
                <a:ea typeface="Wingdings"/>
                <a:cs typeface="Wingdings" charset="2"/>
                <a:sym typeface="Wingdings"/>
              </a:rPr>
              <a:t></a:t>
            </a:r>
            <a:endParaRPr lang="en-US" sz="1000" dirty="0">
              <a:solidFill>
                <a:srgbClr val="F79646"/>
              </a:solidFill>
              <a:latin typeface="Wingdings" charset="2"/>
              <a:cs typeface="Wingdings" charset="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848999" y="1385221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A: </a:t>
            </a:r>
            <a:r>
              <a:rPr lang="en-US" sz="2000" dirty="0" err="1">
                <a:latin typeface="Arial"/>
                <a:cs typeface="Arial"/>
              </a:rPr>
              <a:t>Ti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412652" y="2952690"/>
            <a:ext cx="1025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</a:t>
            </a:r>
            <a:r>
              <a:rPr lang="en-US" sz="2000" dirty="0" smtClean="0">
                <a:latin typeface="Arial"/>
                <a:cs typeface="Arial"/>
              </a:rPr>
              <a:t>: </a:t>
            </a:r>
            <a:r>
              <a:rPr lang="en-US" sz="2000" dirty="0">
                <a:latin typeface="Arial"/>
                <a:cs typeface="Arial"/>
              </a:rPr>
              <a:t>Ti</a:t>
            </a:r>
            <a:r>
              <a:rPr lang="en-US" sz="2000" dirty="0" smtClean="0">
                <a:latin typeface="Arial"/>
                <a:cs typeface="Arial"/>
              </a:rPr>
              <a:t>-Al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8" name="Rectangle 107"/>
          <p:cNvSpPr/>
          <p:nvPr/>
        </p:nvSpPr>
        <p:spPr>
          <a:xfrm rot="16200000">
            <a:off x="1657664" y="2217574"/>
            <a:ext cx="1412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Mole fraction Al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4396552" y="3960731"/>
            <a:ext cx="800219" cy="2416885"/>
            <a:chOff x="3037393" y="1085303"/>
            <a:chExt cx="800219" cy="2416885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3273166" y="1444788"/>
              <a:ext cx="0" cy="20574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3037393" y="1085303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  <a:r>
                <a:rPr lang="en-US" dirty="0" smtClean="0"/>
                <a:t>50 </a:t>
              </a:r>
              <a:r>
                <a:rPr lang="en-US" dirty="0"/>
                <a:t>°</a:t>
              </a:r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2902887" y="4324290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A: </a:t>
            </a:r>
            <a:r>
              <a:rPr lang="en-US" sz="2000" dirty="0" err="1">
                <a:latin typeface="Arial"/>
                <a:cs typeface="Arial"/>
              </a:rPr>
              <a:t>Ti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466540" y="5867400"/>
            <a:ext cx="1025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</a:t>
            </a:r>
            <a:r>
              <a:rPr lang="en-US" sz="2000" dirty="0" smtClean="0">
                <a:latin typeface="Arial"/>
                <a:cs typeface="Arial"/>
              </a:rPr>
              <a:t>: </a:t>
            </a:r>
            <a:r>
              <a:rPr lang="en-US" sz="2000" dirty="0">
                <a:latin typeface="Arial"/>
                <a:cs typeface="Arial"/>
              </a:rPr>
              <a:t>Ti</a:t>
            </a:r>
            <a:r>
              <a:rPr lang="en-US" sz="2000" dirty="0" smtClean="0">
                <a:latin typeface="Arial"/>
                <a:cs typeface="Arial"/>
              </a:rPr>
              <a:t>-Al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5" name="Rectangle 114"/>
          <p:cNvSpPr/>
          <p:nvPr/>
        </p:nvSpPr>
        <p:spPr>
          <a:xfrm rot="16200000">
            <a:off x="1657664" y="5170849"/>
            <a:ext cx="1412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Mole fraction Al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6" name="Arrow: Right 16"/>
          <p:cNvSpPr/>
          <p:nvPr/>
        </p:nvSpPr>
        <p:spPr>
          <a:xfrm>
            <a:off x="6705600" y="3429000"/>
            <a:ext cx="457200" cy="1371600"/>
          </a:xfrm>
          <a:prstGeom prst="rightArrow">
            <a:avLst/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 rot="16200000">
            <a:off x="6154904" y="2401544"/>
            <a:ext cx="2470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Interdiffusion</a:t>
            </a:r>
            <a:r>
              <a:rPr lang="en-US" sz="1400" dirty="0">
                <a:latin typeface="Arial"/>
                <a:cs typeface="Arial"/>
              </a:rPr>
              <a:t> coefficient m</a:t>
            </a:r>
            <a:r>
              <a:rPr lang="en-US" sz="1400" baseline="30000" dirty="0">
                <a:latin typeface="Arial"/>
                <a:cs typeface="Arial"/>
              </a:rPr>
              <a:t>2</a:t>
            </a:r>
            <a:r>
              <a:rPr lang="en-US" sz="1400" dirty="0">
                <a:latin typeface="Arial"/>
                <a:cs typeface="Arial"/>
              </a:rPr>
              <a:t>/s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9677400" y="3251564"/>
            <a:ext cx="2164227" cy="558436"/>
            <a:chOff x="9199734" y="3816538"/>
            <a:chExt cx="2164227" cy="558436"/>
          </a:xfrm>
        </p:grpSpPr>
        <p:sp>
          <p:nvSpPr>
            <p:cNvPr id="122" name="Rectangle 121"/>
            <p:cNvSpPr/>
            <p:nvPr/>
          </p:nvSpPr>
          <p:spPr>
            <a:xfrm>
              <a:off x="9551414" y="3816538"/>
              <a:ext cx="11176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Sauer-Fries</a:t>
              </a: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9199734" y="3992428"/>
              <a:ext cx="351680" cy="0"/>
            </a:xfrm>
            <a:prstGeom prst="line">
              <a:avLst/>
            </a:prstGeom>
            <a:ln w="25400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9551414" y="4036420"/>
              <a:ext cx="18125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Forward-simulation</a:t>
              </a:r>
            </a:p>
          </p:txBody>
        </p:sp>
        <p:cxnSp>
          <p:nvCxnSpPr>
            <p:cNvPr id="125" name="Straight Connector 124"/>
            <p:cNvCxnSpPr/>
            <p:nvPr/>
          </p:nvCxnSpPr>
          <p:spPr>
            <a:xfrm>
              <a:off x="9199734" y="4212310"/>
              <a:ext cx="35168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/>
          <p:cNvSpPr txBox="1"/>
          <p:nvPr/>
        </p:nvSpPr>
        <p:spPr>
          <a:xfrm>
            <a:off x="10820400" y="2209800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</a:t>
            </a:r>
            <a:r>
              <a:rPr lang="en-US" sz="1600" dirty="0" smtClean="0"/>
              <a:t>50 </a:t>
            </a:r>
            <a:r>
              <a:rPr lang="en-US" sz="1600" dirty="0"/>
              <a:t>°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128" name="Rectangle 127"/>
          <p:cNvSpPr/>
          <p:nvPr/>
        </p:nvSpPr>
        <p:spPr>
          <a:xfrm>
            <a:off x="7543800" y="45720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Impurity diffusion </a:t>
            </a:r>
            <a:r>
              <a:rPr lang="en-US" dirty="0" smtClean="0"/>
              <a:t>coefficient:</a:t>
            </a: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39000" y="6458635"/>
            <a:ext cx="4419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i="1" dirty="0" err="1" smtClean="0"/>
              <a:t>Intermetallics</a:t>
            </a:r>
            <a:r>
              <a:rPr lang="en-US" sz="1500" i="1" dirty="0" smtClean="0"/>
              <a:t> </a:t>
            </a:r>
            <a:r>
              <a:rPr lang="en-US" sz="1500" i="1" dirty="0"/>
              <a:t>34 (2013)/J. Alloys Comp. 604 (2014)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7543800" y="6107668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Courtesy </a:t>
            </a:r>
            <a:r>
              <a:rPr lang="en-US" dirty="0" err="1" smtClean="0"/>
              <a:t>Zhangqi</a:t>
            </a:r>
            <a:r>
              <a:rPr lang="en-US" dirty="0" smtClean="0"/>
              <a:t> Chen , Ohio State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4310235" y="103822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850 °C</a:t>
            </a:r>
            <a:endParaRPr lang="en-US" dirty="0"/>
          </a:p>
        </p:txBody>
      </p:sp>
      <p:cxnSp>
        <p:nvCxnSpPr>
          <p:cNvPr id="136" name="Straight Connector 135"/>
          <p:cNvCxnSpPr/>
          <p:nvPr/>
        </p:nvCxnSpPr>
        <p:spPr>
          <a:xfrm>
            <a:off x="4632325" y="1380419"/>
            <a:ext cx="0" cy="2057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8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 err="1">
                <a:solidFill>
                  <a:srgbClr val="C0504D"/>
                </a:solidFill>
              </a:rPr>
              <a:t>Ti</a:t>
            </a:r>
            <a:r>
              <a:rPr lang="en-US" dirty="0">
                <a:solidFill>
                  <a:srgbClr val="C0504D"/>
                </a:solidFill>
              </a:rPr>
              <a:t>-Al-V</a:t>
            </a:r>
          </a:p>
        </p:txBody>
      </p:sp>
      <p:graphicFrame>
        <p:nvGraphicFramePr>
          <p:cNvPr id="204" name="Chart 203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067911"/>
              </p:ext>
            </p:extLst>
          </p:nvPr>
        </p:nvGraphicFramePr>
        <p:xfrm>
          <a:off x="5259909" y="1897329"/>
          <a:ext cx="6029934" cy="363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9" name="TextBox 208"/>
          <p:cNvSpPr txBox="1"/>
          <p:nvPr/>
        </p:nvSpPr>
        <p:spPr>
          <a:xfrm>
            <a:off x="7356997" y="5413709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0" name="TextBox 209"/>
          <p:cNvSpPr txBox="1"/>
          <p:nvPr/>
        </p:nvSpPr>
        <p:spPr>
          <a:xfrm rot="16200000">
            <a:off x="4048276" y="3353847"/>
            <a:ext cx="225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Vanadium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229600" y="2047260"/>
            <a:ext cx="0" cy="32105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494390" y="1316655"/>
            <a:ext cx="2288464" cy="2250102"/>
            <a:chOff x="494390" y="1316655"/>
            <a:chExt cx="2288464" cy="2250102"/>
          </a:xfrm>
        </p:grpSpPr>
        <p:grpSp>
          <p:nvGrpSpPr>
            <p:cNvPr id="89" name="Group 88"/>
            <p:cNvGrpSpPr>
              <a:grpSpLocks noChangeAspect="1"/>
            </p:cNvGrpSpPr>
            <p:nvPr/>
          </p:nvGrpSpPr>
          <p:grpSpPr>
            <a:xfrm>
              <a:off x="494390" y="1316655"/>
              <a:ext cx="2288464" cy="2250102"/>
              <a:chOff x="373803" y="1644884"/>
              <a:chExt cx="3918615" cy="3852926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373803" y="1644884"/>
                <a:ext cx="3918615" cy="3852926"/>
                <a:chOff x="336056" y="1215696"/>
                <a:chExt cx="3918615" cy="3852926"/>
              </a:xfrm>
            </p:grpSpPr>
            <p:grpSp>
              <p:nvGrpSpPr>
                <p:cNvPr id="99" name="Group 98"/>
                <p:cNvGrpSpPr>
                  <a:grpSpLocks noChangeAspect="1"/>
                </p:cNvGrpSpPr>
                <p:nvPr/>
              </p:nvGrpSpPr>
              <p:grpSpPr>
                <a:xfrm>
                  <a:off x="336056" y="1215696"/>
                  <a:ext cx="3918615" cy="3523895"/>
                  <a:chOff x="779210" y="28953161"/>
                  <a:chExt cx="6389047" cy="5745484"/>
                </a:xfrm>
              </p:grpSpPr>
              <p:grpSp>
                <p:nvGrpSpPr>
                  <p:cNvPr id="183" name="Group 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22579" y="28953161"/>
                    <a:ext cx="5760726" cy="5745484"/>
                    <a:chOff x="1286" y="1139"/>
                    <a:chExt cx="3024" cy="3016"/>
                  </a:xfrm>
                </p:grpSpPr>
                <p:sp>
                  <p:nvSpPr>
                    <p:cNvPr id="188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1582" y="1247"/>
                      <a:ext cx="61" cy="2608"/>
                    </a:xfrm>
                    <a:custGeom>
                      <a:avLst/>
                      <a:gdLst>
                        <a:gd name="T0" fmla="*/ 61 w 61"/>
                        <a:gd name="T1" fmla="*/ 0 h 2608"/>
                        <a:gd name="T2" fmla="*/ 61 w 61"/>
                        <a:gd name="T3" fmla="*/ 2608 h 2608"/>
                        <a:gd name="T4" fmla="*/ 0 w 61"/>
                        <a:gd name="T5" fmla="*/ 2608 h 26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61" h="2608">
                          <a:moveTo>
                            <a:pt x="61" y="0"/>
                          </a:moveTo>
                          <a:lnTo>
                            <a:pt x="61" y="2608"/>
                          </a:lnTo>
                          <a:lnTo>
                            <a:pt x="0" y="2608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9" name="Line 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3565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0" y="3457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91" name="Line 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327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1" y="314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93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98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37" y="2880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95" name="Line 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69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6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1" y="2570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97" name="Line 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40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2298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99" name="Line 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11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0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7" y="1990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1" name="Line 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82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1718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3" name="Line 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53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7" y="1410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6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24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1139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8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249" y="1247"/>
                      <a:ext cx="61" cy="2608"/>
                    </a:xfrm>
                    <a:custGeom>
                      <a:avLst/>
                      <a:gdLst>
                        <a:gd name="T0" fmla="*/ 0 w 270"/>
                        <a:gd name="T1" fmla="*/ 0 h 11502"/>
                        <a:gd name="T2" fmla="*/ 0 w 270"/>
                        <a:gd name="T3" fmla="*/ 11502 h 11502"/>
                        <a:gd name="T4" fmla="*/ 270 w 270"/>
                        <a:gd name="T5" fmla="*/ 11502 h 115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0" h="11502">
                          <a:moveTo>
                            <a:pt x="0" y="0"/>
                          </a:moveTo>
                          <a:lnTo>
                            <a:pt x="0" y="11502"/>
                          </a:lnTo>
                          <a:lnTo>
                            <a:pt x="270" y="1150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565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27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98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69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40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11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82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2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53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24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3855"/>
                      <a:ext cx="2606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5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11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27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7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8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29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2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3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1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6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7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3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0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1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5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5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0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9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1247"/>
                      <a:ext cx="2606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43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77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12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46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80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15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9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7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1643" y="1666"/>
                      <a:ext cx="434" cy="1"/>
                    </a:xfrm>
                    <a:custGeom>
                      <a:avLst/>
                      <a:gdLst>
                        <a:gd name="T0" fmla="*/ 1916 w 1916"/>
                        <a:gd name="T1" fmla="*/ 0 h 6"/>
                        <a:gd name="T2" fmla="*/ 1911 w 1916"/>
                        <a:gd name="T3" fmla="*/ 0 h 6"/>
                        <a:gd name="T4" fmla="*/ 661 w 1916"/>
                        <a:gd name="T5" fmla="*/ 5 h 6"/>
                        <a:gd name="T6" fmla="*/ 43 w 1916"/>
                        <a:gd name="T7" fmla="*/ 6 h 6"/>
                        <a:gd name="T8" fmla="*/ 5 w 1916"/>
                        <a:gd name="T9" fmla="*/ 6 h 6"/>
                        <a:gd name="T10" fmla="*/ 0 w 1916"/>
                        <a:gd name="T11" fmla="*/ 6 h 6"/>
                        <a:gd name="T12" fmla="*/ 0 w 1916"/>
                        <a:gd name="T13" fmla="*/ 6 h 6"/>
                        <a:gd name="T14" fmla="*/ 0 w 1916"/>
                        <a:gd name="T15" fmla="*/ 6 h 6"/>
                        <a:gd name="T16" fmla="*/ 0 w 1916"/>
                        <a:gd name="T17" fmla="*/ 6 h 6"/>
                        <a:gd name="T18" fmla="*/ 0 w 1916"/>
                        <a:gd name="T19" fmla="*/ 6 h 6"/>
                        <a:gd name="T20" fmla="*/ 0 w 1916"/>
                        <a:gd name="T21" fmla="*/ 6 h 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916" h="6">
                          <a:moveTo>
                            <a:pt x="1916" y="0"/>
                          </a:moveTo>
                          <a:lnTo>
                            <a:pt x="1911" y="0"/>
                          </a:lnTo>
                          <a:lnTo>
                            <a:pt x="661" y="5"/>
                          </a:lnTo>
                          <a:lnTo>
                            <a:pt x="43" y="6"/>
                          </a:lnTo>
                          <a:lnTo>
                            <a:pt x="5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8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3145" y="1644"/>
                      <a:ext cx="658" cy="2211"/>
                    </a:xfrm>
                    <a:custGeom>
                      <a:avLst/>
                      <a:gdLst>
                        <a:gd name="T0" fmla="*/ 2905 w 2905"/>
                        <a:gd name="T1" fmla="*/ 0 h 9749"/>
                        <a:gd name="T2" fmla="*/ 2903 w 2905"/>
                        <a:gd name="T3" fmla="*/ 8 h 9749"/>
                        <a:gd name="T4" fmla="*/ 2673 w 2905"/>
                        <a:gd name="T5" fmla="*/ 829 h 9749"/>
                        <a:gd name="T6" fmla="*/ 2445 w 2905"/>
                        <a:gd name="T7" fmla="*/ 1649 h 9749"/>
                        <a:gd name="T8" fmla="*/ 2216 w 2905"/>
                        <a:gd name="T9" fmla="*/ 2469 h 9749"/>
                        <a:gd name="T10" fmla="*/ 1984 w 2905"/>
                        <a:gd name="T11" fmla="*/ 3289 h 9749"/>
                        <a:gd name="T12" fmla="*/ 1747 w 2905"/>
                        <a:gd name="T13" fmla="*/ 4110 h 9749"/>
                        <a:gd name="T14" fmla="*/ 1503 w 2905"/>
                        <a:gd name="T15" fmla="*/ 4934 h 9749"/>
                        <a:gd name="T16" fmla="*/ 1249 w 2905"/>
                        <a:gd name="T17" fmla="*/ 5765 h 9749"/>
                        <a:gd name="T18" fmla="*/ 982 w 2905"/>
                        <a:gd name="T19" fmla="*/ 6607 h 9749"/>
                        <a:gd name="T20" fmla="*/ 699 w 2905"/>
                        <a:gd name="T21" fmla="*/ 7471 h 9749"/>
                        <a:gd name="T22" fmla="*/ 402 w 2905"/>
                        <a:gd name="T23" fmla="*/ 8375 h 9749"/>
                        <a:gd name="T24" fmla="*/ 99 w 2905"/>
                        <a:gd name="T25" fmla="*/ 9364 h 9749"/>
                        <a:gd name="T26" fmla="*/ 28 w 2905"/>
                        <a:gd name="T27" fmla="*/ 9635 h 9749"/>
                        <a:gd name="T28" fmla="*/ 11 w 2905"/>
                        <a:gd name="T29" fmla="*/ 9705 h 9749"/>
                        <a:gd name="T30" fmla="*/ 2 w 2905"/>
                        <a:gd name="T31" fmla="*/ 9740 h 9749"/>
                        <a:gd name="T32" fmla="*/ 0 w 2905"/>
                        <a:gd name="T33" fmla="*/ 9749 h 9749"/>
                        <a:gd name="T34" fmla="*/ 0 w 2905"/>
                        <a:gd name="T35" fmla="*/ 9749 h 9749"/>
                        <a:gd name="T36" fmla="*/ 0 w 2905"/>
                        <a:gd name="T37" fmla="*/ 9749 h 9749"/>
                        <a:gd name="T38" fmla="*/ 0 w 2905"/>
                        <a:gd name="T39" fmla="*/ 9749 h 9749"/>
                        <a:gd name="T40" fmla="*/ 0 w 2905"/>
                        <a:gd name="T41" fmla="*/ 9749 h 9749"/>
                        <a:gd name="T42" fmla="*/ 0 w 2905"/>
                        <a:gd name="T43" fmla="*/ 9749 h 9749"/>
                        <a:gd name="T44" fmla="*/ 0 w 2905"/>
                        <a:gd name="T45" fmla="*/ 9749 h 97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2905" h="9749">
                          <a:moveTo>
                            <a:pt x="2905" y="0"/>
                          </a:moveTo>
                          <a:lnTo>
                            <a:pt x="2903" y="8"/>
                          </a:lnTo>
                          <a:lnTo>
                            <a:pt x="2673" y="829"/>
                          </a:lnTo>
                          <a:lnTo>
                            <a:pt x="2445" y="1649"/>
                          </a:lnTo>
                          <a:lnTo>
                            <a:pt x="2216" y="2469"/>
                          </a:lnTo>
                          <a:lnTo>
                            <a:pt x="1984" y="3289"/>
                          </a:lnTo>
                          <a:lnTo>
                            <a:pt x="1747" y="4110"/>
                          </a:lnTo>
                          <a:lnTo>
                            <a:pt x="1503" y="4934"/>
                          </a:lnTo>
                          <a:lnTo>
                            <a:pt x="1249" y="5765"/>
                          </a:lnTo>
                          <a:lnTo>
                            <a:pt x="982" y="6607"/>
                          </a:lnTo>
                          <a:lnTo>
                            <a:pt x="699" y="7471"/>
                          </a:lnTo>
                          <a:lnTo>
                            <a:pt x="402" y="8375"/>
                          </a:lnTo>
                          <a:lnTo>
                            <a:pt x="99" y="9364"/>
                          </a:lnTo>
                          <a:lnTo>
                            <a:pt x="28" y="9635"/>
                          </a:lnTo>
                          <a:lnTo>
                            <a:pt x="11" y="9705"/>
                          </a:lnTo>
                          <a:lnTo>
                            <a:pt x="2" y="9740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9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1643" y="1644"/>
                      <a:ext cx="2160" cy="23"/>
                    </a:xfrm>
                    <a:custGeom>
                      <a:avLst/>
                      <a:gdLst>
                        <a:gd name="T0" fmla="*/ 9534 w 9534"/>
                        <a:gd name="T1" fmla="*/ 0 h 101"/>
                        <a:gd name="T2" fmla="*/ 9529 w 9534"/>
                        <a:gd name="T3" fmla="*/ 0 h 101"/>
                        <a:gd name="T4" fmla="*/ 6831 w 9534"/>
                        <a:gd name="T5" fmla="*/ 44 h 101"/>
                        <a:gd name="T6" fmla="*/ 4206 w 9534"/>
                        <a:gd name="T7" fmla="*/ 77 h 101"/>
                        <a:gd name="T8" fmla="*/ 1655 w 9534"/>
                        <a:gd name="T9" fmla="*/ 96 h 101"/>
                        <a:gd name="T10" fmla="*/ 409 w 9534"/>
                        <a:gd name="T11" fmla="*/ 100 h 101"/>
                        <a:gd name="T12" fmla="*/ 100 w 9534"/>
                        <a:gd name="T13" fmla="*/ 101 h 101"/>
                        <a:gd name="T14" fmla="*/ 23 w 9534"/>
                        <a:gd name="T15" fmla="*/ 101 h 101"/>
                        <a:gd name="T16" fmla="*/ 4 w 9534"/>
                        <a:gd name="T17" fmla="*/ 101 h 101"/>
                        <a:gd name="T18" fmla="*/ 2 w 9534"/>
                        <a:gd name="T19" fmla="*/ 101 h 101"/>
                        <a:gd name="T20" fmla="*/ 1 w 9534"/>
                        <a:gd name="T21" fmla="*/ 101 h 101"/>
                        <a:gd name="T22" fmla="*/ 0 w 9534"/>
                        <a:gd name="T23" fmla="*/ 101 h 101"/>
                        <a:gd name="T24" fmla="*/ 0 w 9534"/>
                        <a:gd name="T25" fmla="*/ 101 h 101"/>
                        <a:gd name="T26" fmla="*/ 0 w 9534"/>
                        <a:gd name="T27" fmla="*/ 101 h 101"/>
                        <a:gd name="T28" fmla="*/ 0 w 9534"/>
                        <a:gd name="T29" fmla="*/ 101 h 101"/>
                        <a:gd name="T30" fmla="*/ 0 w 9534"/>
                        <a:gd name="T31" fmla="*/ 101 h 101"/>
                        <a:gd name="T32" fmla="*/ 0 w 9534"/>
                        <a:gd name="T33" fmla="*/ 101 h 10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9534" h="101">
                          <a:moveTo>
                            <a:pt x="9534" y="0"/>
                          </a:moveTo>
                          <a:lnTo>
                            <a:pt x="9529" y="0"/>
                          </a:lnTo>
                          <a:lnTo>
                            <a:pt x="6831" y="44"/>
                          </a:lnTo>
                          <a:lnTo>
                            <a:pt x="4206" y="77"/>
                          </a:lnTo>
                          <a:lnTo>
                            <a:pt x="1655" y="96"/>
                          </a:lnTo>
                          <a:lnTo>
                            <a:pt x="409" y="100"/>
                          </a:lnTo>
                          <a:lnTo>
                            <a:pt x="100" y="101"/>
                          </a:lnTo>
                          <a:lnTo>
                            <a:pt x="23" y="101"/>
                          </a:lnTo>
                          <a:lnTo>
                            <a:pt x="4" y="101"/>
                          </a:lnTo>
                          <a:lnTo>
                            <a:pt x="2" y="101"/>
                          </a:lnTo>
                          <a:lnTo>
                            <a:pt x="1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0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3145" y="3710"/>
                      <a:ext cx="39" cy="145"/>
                    </a:xfrm>
                    <a:custGeom>
                      <a:avLst/>
                      <a:gdLst>
                        <a:gd name="T0" fmla="*/ 172 w 172"/>
                        <a:gd name="T1" fmla="*/ 0 h 639"/>
                        <a:gd name="T2" fmla="*/ 172 w 172"/>
                        <a:gd name="T3" fmla="*/ 2 h 639"/>
                        <a:gd name="T4" fmla="*/ 26 w 172"/>
                        <a:gd name="T5" fmla="*/ 533 h 639"/>
                        <a:gd name="T6" fmla="*/ 9 w 172"/>
                        <a:gd name="T7" fmla="*/ 603 h 639"/>
                        <a:gd name="T8" fmla="*/ 0 w 172"/>
                        <a:gd name="T9" fmla="*/ 638 h 639"/>
                        <a:gd name="T10" fmla="*/ 0 w 172"/>
                        <a:gd name="T11" fmla="*/ 639 h 639"/>
                        <a:gd name="T12" fmla="*/ 0 w 172"/>
                        <a:gd name="T13" fmla="*/ 639 h 639"/>
                        <a:gd name="T14" fmla="*/ 0 w 172"/>
                        <a:gd name="T15" fmla="*/ 639 h 6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72" h="639">
                          <a:moveTo>
                            <a:pt x="172" y="0"/>
                          </a:moveTo>
                          <a:lnTo>
                            <a:pt x="172" y="2"/>
                          </a:lnTo>
                          <a:lnTo>
                            <a:pt x="26" y="533"/>
                          </a:lnTo>
                          <a:lnTo>
                            <a:pt x="9" y="603"/>
                          </a:lnTo>
                          <a:lnTo>
                            <a:pt x="0" y="638"/>
                          </a:lnTo>
                          <a:lnTo>
                            <a:pt x="0" y="639"/>
                          </a:lnTo>
                          <a:lnTo>
                            <a:pt x="0" y="639"/>
                          </a:lnTo>
                          <a:lnTo>
                            <a:pt x="0" y="63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3145" y="3591"/>
                      <a:ext cx="76" cy="264"/>
                    </a:xfrm>
                    <a:custGeom>
                      <a:avLst/>
                      <a:gdLst>
                        <a:gd name="T0" fmla="*/ 335 w 335"/>
                        <a:gd name="T1" fmla="*/ 0 h 1165"/>
                        <a:gd name="T2" fmla="*/ 334 w 335"/>
                        <a:gd name="T3" fmla="*/ 2 h 1165"/>
                        <a:gd name="T4" fmla="*/ 35 w 335"/>
                        <a:gd name="T5" fmla="*/ 1021 h 1165"/>
                        <a:gd name="T6" fmla="*/ 1 w 335"/>
                        <a:gd name="T7" fmla="*/ 1161 h 1165"/>
                        <a:gd name="T8" fmla="*/ 0 w 335"/>
                        <a:gd name="T9" fmla="*/ 1163 h 1165"/>
                        <a:gd name="T10" fmla="*/ 0 w 335"/>
                        <a:gd name="T11" fmla="*/ 1165 h 1165"/>
                        <a:gd name="T12" fmla="*/ 0 w 335"/>
                        <a:gd name="T13" fmla="*/ 1165 h 1165"/>
                        <a:gd name="T14" fmla="*/ 0 w 335"/>
                        <a:gd name="T15" fmla="*/ 1165 h 1165"/>
                        <a:gd name="T16" fmla="*/ 0 w 335"/>
                        <a:gd name="T17" fmla="*/ 1165 h 1165"/>
                        <a:gd name="T18" fmla="*/ 0 w 335"/>
                        <a:gd name="T19" fmla="*/ 1165 h 1165"/>
                        <a:gd name="T20" fmla="*/ 0 w 335"/>
                        <a:gd name="T21" fmla="*/ 1165 h 1165"/>
                        <a:gd name="T22" fmla="*/ 0 w 335"/>
                        <a:gd name="T23" fmla="*/ 1165 h 11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335" h="1165">
                          <a:moveTo>
                            <a:pt x="335" y="0"/>
                          </a:moveTo>
                          <a:lnTo>
                            <a:pt x="334" y="2"/>
                          </a:lnTo>
                          <a:lnTo>
                            <a:pt x="35" y="1021"/>
                          </a:lnTo>
                          <a:lnTo>
                            <a:pt x="1" y="1161"/>
                          </a:lnTo>
                          <a:lnTo>
                            <a:pt x="0" y="1163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2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3572" y="1247"/>
                      <a:ext cx="677" cy="412"/>
                    </a:xfrm>
                    <a:custGeom>
                      <a:avLst/>
                      <a:gdLst>
                        <a:gd name="T0" fmla="*/ 0 w 2988"/>
                        <a:gd name="T1" fmla="*/ 0 h 1817"/>
                        <a:gd name="T2" fmla="*/ 1020 w 2988"/>
                        <a:gd name="T3" fmla="*/ 1753 h 1817"/>
                        <a:gd name="T4" fmla="*/ 2988 w 2988"/>
                        <a:gd name="T5" fmla="*/ 1817 h 18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88" h="1817">
                          <a:moveTo>
                            <a:pt x="0" y="0"/>
                          </a:moveTo>
                          <a:lnTo>
                            <a:pt x="1020" y="1753"/>
                          </a:lnTo>
                          <a:lnTo>
                            <a:pt x="2988" y="1817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4" name="Rectangle 1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-770491" y="31491755"/>
                    <a:ext cx="3614961" cy="5155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Mole fraction Al (%)</a:t>
                    </a:r>
                    <a:endParaRPr lang="en-US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5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5573574" y="32686052"/>
                    <a:ext cx="1594683" cy="6444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α</a:t>
                    </a:r>
                    <a:r>
                      <a:rPr lang="en-US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 + </a:t>
                    </a:r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β</a:t>
                    </a:r>
                    <a:endParaRPr lang="en-US" altLang="en-US" sz="15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6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4535922" y="30348452"/>
                    <a:ext cx="317752" cy="6444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α</a:t>
                    </a:r>
                    <a:endParaRPr lang="en-US" altLang="en-US" sz="15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7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877735" y="29232636"/>
                    <a:ext cx="1861743" cy="6444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α</a:t>
                    </a:r>
                    <a:r>
                      <a:rPr lang="en-US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 + Ti</a:t>
                    </a:r>
                    <a:r>
                      <a:rPr lang="en-US" altLang="en-US" sz="1500" b="1" baseline="-25000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Al</a:t>
                    </a:r>
                    <a:endParaRPr lang="en-US" altLang="en-US" sz="15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00" name="Rectangle 41"/>
                <p:cNvSpPr>
                  <a:spLocks noChangeArrowheads="1"/>
                </p:cNvSpPr>
                <p:nvPr/>
              </p:nvSpPr>
              <p:spPr bwMode="auto">
                <a:xfrm>
                  <a:off x="1510378" y="4752412"/>
                  <a:ext cx="2148981" cy="316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Mole fraction V (%)</a:t>
                  </a:r>
                  <a:endParaRPr lang="en-US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1" name="Rectangle 41"/>
                <p:cNvSpPr>
                  <a:spLocks noChangeArrowheads="1"/>
                </p:cNvSpPr>
                <p:nvPr/>
              </p:nvSpPr>
              <p:spPr bwMode="auto">
                <a:xfrm>
                  <a:off x="777382" y="4366735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4F81BD"/>
                      </a:solidFill>
                      <a:latin typeface="+mj-lt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sp>
              <p:nvSpPr>
                <p:cNvPr id="102" name="Rectangle 41"/>
                <p:cNvSpPr>
                  <a:spLocks noChangeArrowheads="1"/>
                </p:cNvSpPr>
                <p:nvPr/>
              </p:nvSpPr>
              <p:spPr bwMode="auto">
                <a:xfrm>
                  <a:off x="2292346" y="4428204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000000"/>
                      </a:solidFill>
                      <a:latin typeface="+mj-lt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sp>
              <p:nvSpPr>
                <p:cNvPr id="105" name="Rectangle 41"/>
                <p:cNvSpPr>
                  <a:spLocks noChangeArrowheads="1"/>
                </p:cNvSpPr>
                <p:nvPr/>
              </p:nvSpPr>
              <p:spPr bwMode="auto">
                <a:xfrm>
                  <a:off x="2786733" y="3074313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chemeClr val="bg1">
                          <a:lumMod val="75000"/>
                        </a:schemeClr>
                      </a:solidFill>
                      <a:latin typeface="+mj-lt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180" name="Rectangle 41"/>
                <p:cNvSpPr>
                  <a:spLocks noChangeArrowheads="1"/>
                </p:cNvSpPr>
                <p:nvPr/>
              </p:nvSpPr>
              <p:spPr bwMode="auto">
                <a:xfrm>
                  <a:off x="1120055" y="2919261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F79646"/>
                      </a:solidFill>
                      <a:latin typeface="+mj-lt"/>
                      <a:cs typeface="Times New Roman" panose="02020603050405020304" pitchFamily="18" charset="0"/>
                    </a:rPr>
                    <a:t>E</a:t>
                  </a:r>
                </a:p>
              </p:txBody>
            </p:sp>
            <p:sp>
              <p:nvSpPr>
                <p:cNvPr id="181" name="Rectangle 41"/>
                <p:cNvSpPr>
                  <a:spLocks noChangeArrowheads="1"/>
                </p:cNvSpPr>
                <p:nvPr/>
              </p:nvSpPr>
              <p:spPr bwMode="auto">
                <a:xfrm>
                  <a:off x="1194716" y="1886051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008000"/>
                      </a:solidFill>
                      <a:latin typeface="+mj-lt"/>
                      <a:cs typeface="Times New Roman" panose="02020603050405020304" pitchFamily="18" charset="0"/>
                    </a:rPr>
                    <a:t>D</a:t>
                  </a:r>
                </a:p>
              </p:txBody>
            </p:sp>
          </p:grpSp>
          <p:sp>
            <p:nvSpPr>
              <p:cNvPr id="95" name="TextBox 94"/>
              <p:cNvSpPr txBox="1"/>
              <p:nvPr/>
            </p:nvSpPr>
            <p:spPr>
              <a:xfrm>
                <a:off x="2430131" y="3674817"/>
                <a:ext cx="381000" cy="55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1086211" y="4818257"/>
                <a:ext cx="880393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/>
              <p:cNvSpPr txBox="1"/>
              <p:nvPr/>
            </p:nvSpPr>
            <p:spPr>
              <a:xfrm>
                <a:off x="825963" y="4529515"/>
                <a:ext cx="381000" cy="55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accent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824338" y="2475517"/>
                <a:ext cx="293641" cy="55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008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1258767" y="2996196"/>
              <a:ext cx="2061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</a:t>
              </a:r>
              <a:endPara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33428" y="2419347"/>
              <a:ext cx="2225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F79646"/>
                  </a:solidFill>
                  <a:latin typeface="Wingdings"/>
                  <a:ea typeface="Wingdings"/>
                  <a:cs typeface="Wingdings"/>
                  <a:sym typeface="Wingdings"/>
                </a:rPr>
                <a:t></a:t>
              </a:r>
              <a:endParaRPr lang="en-US" sz="15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3" name="TextBox 252"/>
          <p:cNvSpPr txBox="1"/>
          <p:nvPr/>
        </p:nvSpPr>
        <p:spPr>
          <a:xfrm>
            <a:off x="5765920" y="1562512"/>
            <a:ext cx="49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Concentration profile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801310" y="2337344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763710" y="4488129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</a:p>
        </p:txBody>
      </p:sp>
    </p:spTree>
    <p:extLst>
      <p:ext uri="{BB962C8B-B14F-4D97-AF65-F5344CB8AC3E}">
        <p14:creationId xmlns:p14="http://schemas.microsoft.com/office/powerpoint/2010/main" val="33750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9" name="Straight Connector 258"/>
          <p:cNvCxnSpPr/>
          <p:nvPr/>
        </p:nvCxnSpPr>
        <p:spPr>
          <a:xfrm>
            <a:off x="915531" y="2575696"/>
            <a:ext cx="549375" cy="58208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 err="1">
                <a:solidFill>
                  <a:srgbClr val="C0504D"/>
                </a:solidFill>
              </a:rPr>
              <a:t>Ti</a:t>
            </a:r>
            <a:r>
              <a:rPr lang="en-US" dirty="0">
                <a:solidFill>
                  <a:srgbClr val="C0504D"/>
                </a:solidFill>
              </a:rPr>
              <a:t>-Al-V</a:t>
            </a:r>
          </a:p>
        </p:txBody>
      </p:sp>
      <p:graphicFrame>
        <p:nvGraphicFramePr>
          <p:cNvPr id="204" name="Chart 203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547203"/>
              </p:ext>
            </p:extLst>
          </p:nvPr>
        </p:nvGraphicFramePr>
        <p:xfrm>
          <a:off x="5259909" y="1897329"/>
          <a:ext cx="6029934" cy="363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9" name="TextBox 208"/>
          <p:cNvSpPr txBox="1"/>
          <p:nvPr/>
        </p:nvSpPr>
        <p:spPr>
          <a:xfrm>
            <a:off x="7356997" y="5413709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0" name="TextBox 209"/>
          <p:cNvSpPr txBox="1"/>
          <p:nvPr/>
        </p:nvSpPr>
        <p:spPr>
          <a:xfrm rot="16200000">
            <a:off x="4048276" y="3353847"/>
            <a:ext cx="225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Vanadium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494390" y="1316655"/>
            <a:ext cx="2288464" cy="2250102"/>
            <a:chOff x="494390" y="1316655"/>
            <a:chExt cx="2288464" cy="2250102"/>
          </a:xfrm>
        </p:grpSpPr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494390" y="1316655"/>
              <a:ext cx="2288464" cy="2250102"/>
              <a:chOff x="373803" y="1644884"/>
              <a:chExt cx="3918615" cy="3852926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373803" y="1644884"/>
                <a:ext cx="3918615" cy="3852926"/>
                <a:chOff x="336056" y="1215696"/>
                <a:chExt cx="3918615" cy="3852926"/>
              </a:xfrm>
            </p:grpSpPr>
            <p:grpSp>
              <p:nvGrpSpPr>
                <p:cNvPr id="185" name="Group 184"/>
                <p:cNvGrpSpPr>
                  <a:grpSpLocks noChangeAspect="1"/>
                </p:cNvGrpSpPr>
                <p:nvPr/>
              </p:nvGrpSpPr>
              <p:grpSpPr>
                <a:xfrm>
                  <a:off x="336056" y="1215696"/>
                  <a:ext cx="3918615" cy="3523895"/>
                  <a:chOff x="779210" y="28953161"/>
                  <a:chExt cx="6389047" cy="5745484"/>
                </a:xfrm>
              </p:grpSpPr>
              <p:grpSp>
                <p:nvGrpSpPr>
                  <p:cNvPr id="192" name="Group 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22579" y="28953161"/>
                    <a:ext cx="5760726" cy="5745484"/>
                    <a:chOff x="1286" y="1139"/>
                    <a:chExt cx="3024" cy="3016"/>
                  </a:xfrm>
                </p:grpSpPr>
                <p:sp>
                  <p:nvSpPr>
                    <p:cNvPr id="197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1582" y="1247"/>
                      <a:ext cx="61" cy="2608"/>
                    </a:xfrm>
                    <a:custGeom>
                      <a:avLst/>
                      <a:gdLst>
                        <a:gd name="T0" fmla="*/ 61 w 61"/>
                        <a:gd name="T1" fmla="*/ 0 h 2608"/>
                        <a:gd name="T2" fmla="*/ 61 w 61"/>
                        <a:gd name="T3" fmla="*/ 2608 h 2608"/>
                        <a:gd name="T4" fmla="*/ 0 w 61"/>
                        <a:gd name="T5" fmla="*/ 2608 h 26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61" h="2608">
                          <a:moveTo>
                            <a:pt x="61" y="0"/>
                          </a:moveTo>
                          <a:lnTo>
                            <a:pt x="61" y="2608"/>
                          </a:lnTo>
                          <a:lnTo>
                            <a:pt x="0" y="2608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" name="Line 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3565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9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0" y="3457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0" name="Line 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327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1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1" y="314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2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98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3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37" y="2880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5" name="Line 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69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1" y="2570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7" name="Line 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40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2298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1" name="Line 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11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7" y="1990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3" name="Line 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82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1718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5" name="Line 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53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7" y="1410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7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24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1139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2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249" y="1247"/>
                      <a:ext cx="61" cy="2608"/>
                    </a:xfrm>
                    <a:custGeom>
                      <a:avLst/>
                      <a:gdLst>
                        <a:gd name="T0" fmla="*/ 0 w 270"/>
                        <a:gd name="T1" fmla="*/ 0 h 11502"/>
                        <a:gd name="T2" fmla="*/ 0 w 270"/>
                        <a:gd name="T3" fmla="*/ 11502 h 11502"/>
                        <a:gd name="T4" fmla="*/ 270 w 270"/>
                        <a:gd name="T5" fmla="*/ 11502 h 115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0" h="11502">
                          <a:moveTo>
                            <a:pt x="0" y="0"/>
                          </a:moveTo>
                          <a:lnTo>
                            <a:pt x="0" y="11502"/>
                          </a:lnTo>
                          <a:lnTo>
                            <a:pt x="270" y="1150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1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565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2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27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98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69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5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40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11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7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82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53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24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3855"/>
                      <a:ext cx="2606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11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3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7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8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5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2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3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7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6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7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9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0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0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1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1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5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3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0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5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1247"/>
                      <a:ext cx="2606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6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43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7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77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8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12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9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46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0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80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15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2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9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3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1643" y="1666"/>
                      <a:ext cx="434" cy="1"/>
                    </a:xfrm>
                    <a:custGeom>
                      <a:avLst/>
                      <a:gdLst>
                        <a:gd name="T0" fmla="*/ 1916 w 1916"/>
                        <a:gd name="T1" fmla="*/ 0 h 6"/>
                        <a:gd name="T2" fmla="*/ 1911 w 1916"/>
                        <a:gd name="T3" fmla="*/ 0 h 6"/>
                        <a:gd name="T4" fmla="*/ 661 w 1916"/>
                        <a:gd name="T5" fmla="*/ 5 h 6"/>
                        <a:gd name="T6" fmla="*/ 43 w 1916"/>
                        <a:gd name="T7" fmla="*/ 6 h 6"/>
                        <a:gd name="T8" fmla="*/ 5 w 1916"/>
                        <a:gd name="T9" fmla="*/ 6 h 6"/>
                        <a:gd name="T10" fmla="*/ 0 w 1916"/>
                        <a:gd name="T11" fmla="*/ 6 h 6"/>
                        <a:gd name="T12" fmla="*/ 0 w 1916"/>
                        <a:gd name="T13" fmla="*/ 6 h 6"/>
                        <a:gd name="T14" fmla="*/ 0 w 1916"/>
                        <a:gd name="T15" fmla="*/ 6 h 6"/>
                        <a:gd name="T16" fmla="*/ 0 w 1916"/>
                        <a:gd name="T17" fmla="*/ 6 h 6"/>
                        <a:gd name="T18" fmla="*/ 0 w 1916"/>
                        <a:gd name="T19" fmla="*/ 6 h 6"/>
                        <a:gd name="T20" fmla="*/ 0 w 1916"/>
                        <a:gd name="T21" fmla="*/ 6 h 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916" h="6">
                          <a:moveTo>
                            <a:pt x="1916" y="0"/>
                          </a:moveTo>
                          <a:lnTo>
                            <a:pt x="1911" y="0"/>
                          </a:lnTo>
                          <a:lnTo>
                            <a:pt x="661" y="5"/>
                          </a:lnTo>
                          <a:lnTo>
                            <a:pt x="43" y="6"/>
                          </a:lnTo>
                          <a:lnTo>
                            <a:pt x="5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4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3145" y="1644"/>
                      <a:ext cx="658" cy="2211"/>
                    </a:xfrm>
                    <a:custGeom>
                      <a:avLst/>
                      <a:gdLst>
                        <a:gd name="T0" fmla="*/ 2905 w 2905"/>
                        <a:gd name="T1" fmla="*/ 0 h 9749"/>
                        <a:gd name="T2" fmla="*/ 2903 w 2905"/>
                        <a:gd name="T3" fmla="*/ 8 h 9749"/>
                        <a:gd name="T4" fmla="*/ 2673 w 2905"/>
                        <a:gd name="T5" fmla="*/ 829 h 9749"/>
                        <a:gd name="T6" fmla="*/ 2445 w 2905"/>
                        <a:gd name="T7" fmla="*/ 1649 h 9749"/>
                        <a:gd name="T8" fmla="*/ 2216 w 2905"/>
                        <a:gd name="T9" fmla="*/ 2469 h 9749"/>
                        <a:gd name="T10" fmla="*/ 1984 w 2905"/>
                        <a:gd name="T11" fmla="*/ 3289 h 9749"/>
                        <a:gd name="T12" fmla="*/ 1747 w 2905"/>
                        <a:gd name="T13" fmla="*/ 4110 h 9749"/>
                        <a:gd name="T14" fmla="*/ 1503 w 2905"/>
                        <a:gd name="T15" fmla="*/ 4934 h 9749"/>
                        <a:gd name="T16" fmla="*/ 1249 w 2905"/>
                        <a:gd name="T17" fmla="*/ 5765 h 9749"/>
                        <a:gd name="T18" fmla="*/ 982 w 2905"/>
                        <a:gd name="T19" fmla="*/ 6607 h 9749"/>
                        <a:gd name="T20" fmla="*/ 699 w 2905"/>
                        <a:gd name="T21" fmla="*/ 7471 h 9749"/>
                        <a:gd name="T22" fmla="*/ 402 w 2905"/>
                        <a:gd name="T23" fmla="*/ 8375 h 9749"/>
                        <a:gd name="T24" fmla="*/ 99 w 2905"/>
                        <a:gd name="T25" fmla="*/ 9364 h 9749"/>
                        <a:gd name="T26" fmla="*/ 28 w 2905"/>
                        <a:gd name="T27" fmla="*/ 9635 h 9749"/>
                        <a:gd name="T28" fmla="*/ 11 w 2905"/>
                        <a:gd name="T29" fmla="*/ 9705 h 9749"/>
                        <a:gd name="T30" fmla="*/ 2 w 2905"/>
                        <a:gd name="T31" fmla="*/ 9740 h 9749"/>
                        <a:gd name="T32" fmla="*/ 0 w 2905"/>
                        <a:gd name="T33" fmla="*/ 9749 h 9749"/>
                        <a:gd name="T34" fmla="*/ 0 w 2905"/>
                        <a:gd name="T35" fmla="*/ 9749 h 9749"/>
                        <a:gd name="T36" fmla="*/ 0 w 2905"/>
                        <a:gd name="T37" fmla="*/ 9749 h 9749"/>
                        <a:gd name="T38" fmla="*/ 0 w 2905"/>
                        <a:gd name="T39" fmla="*/ 9749 h 9749"/>
                        <a:gd name="T40" fmla="*/ 0 w 2905"/>
                        <a:gd name="T41" fmla="*/ 9749 h 9749"/>
                        <a:gd name="T42" fmla="*/ 0 w 2905"/>
                        <a:gd name="T43" fmla="*/ 9749 h 9749"/>
                        <a:gd name="T44" fmla="*/ 0 w 2905"/>
                        <a:gd name="T45" fmla="*/ 9749 h 97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2905" h="9749">
                          <a:moveTo>
                            <a:pt x="2905" y="0"/>
                          </a:moveTo>
                          <a:lnTo>
                            <a:pt x="2903" y="8"/>
                          </a:lnTo>
                          <a:lnTo>
                            <a:pt x="2673" y="829"/>
                          </a:lnTo>
                          <a:lnTo>
                            <a:pt x="2445" y="1649"/>
                          </a:lnTo>
                          <a:lnTo>
                            <a:pt x="2216" y="2469"/>
                          </a:lnTo>
                          <a:lnTo>
                            <a:pt x="1984" y="3289"/>
                          </a:lnTo>
                          <a:lnTo>
                            <a:pt x="1747" y="4110"/>
                          </a:lnTo>
                          <a:lnTo>
                            <a:pt x="1503" y="4934"/>
                          </a:lnTo>
                          <a:lnTo>
                            <a:pt x="1249" y="5765"/>
                          </a:lnTo>
                          <a:lnTo>
                            <a:pt x="982" y="6607"/>
                          </a:lnTo>
                          <a:lnTo>
                            <a:pt x="699" y="7471"/>
                          </a:lnTo>
                          <a:lnTo>
                            <a:pt x="402" y="8375"/>
                          </a:lnTo>
                          <a:lnTo>
                            <a:pt x="99" y="9364"/>
                          </a:lnTo>
                          <a:lnTo>
                            <a:pt x="28" y="9635"/>
                          </a:lnTo>
                          <a:lnTo>
                            <a:pt x="11" y="9705"/>
                          </a:lnTo>
                          <a:lnTo>
                            <a:pt x="2" y="9740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5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1643" y="1644"/>
                      <a:ext cx="2160" cy="23"/>
                    </a:xfrm>
                    <a:custGeom>
                      <a:avLst/>
                      <a:gdLst>
                        <a:gd name="T0" fmla="*/ 9534 w 9534"/>
                        <a:gd name="T1" fmla="*/ 0 h 101"/>
                        <a:gd name="T2" fmla="*/ 9529 w 9534"/>
                        <a:gd name="T3" fmla="*/ 0 h 101"/>
                        <a:gd name="T4" fmla="*/ 6831 w 9534"/>
                        <a:gd name="T5" fmla="*/ 44 h 101"/>
                        <a:gd name="T6" fmla="*/ 4206 w 9534"/>
                        <a:gd name="T7" fmla="*/ 77 h 101"/>
                        <a:gd name="T8" fmla="*/ 1655 w 9534"/>
                        <a:gd name="T9" fmla="*/ 96 h 101"/>
                        <a:gd name="T10" fmla="*/ 409 w 9534"/>
                        <a:gd name="T11" fmla="*/ 100 h 101"/>
                        <a:gd name="T12" fmla="*/ 100 w 9534"/>
                        <a:gd name="T13" fmla="*/ 101 h 101"/>
                        <a:gd name="T14" fmla="*/ 23 w 9534"/>
                        <a:gd name="T15" fmla="*/ 101 h 101"/>
                        <a:gd name="T16" fmla="*/ 4 w 9534"/>
                        <a:gd name="T17" fmla="*/ 101 h 101"/>
                        <a:gd name="T18" fmla="*/ 2 w 9534"/>
                        <a:gd name="T19" fmla="*/ 101 h 101"/>
                        <a:gd name="T20" fmla="*/ 1 w 9534"/>
                        <a:gd name="T21" fmla="*/ 101 h 101"/>
                        <a:gd name="T22" fmla="*/ 0 w 9534"/>
                        <a:gd name="T23" fmla="*/ 101 h 101"/>
                        <a:gd name="T24" fmla="*/ 0 w 9534"/>
                        <a:gd name="T25" fmla="*/ 101 h 101"/>
                        <a:gd name="T26" fmla="*/ 0 w 9534"/>
                        <a:gd name="T27" fmla="*/ 101 h 101"/>
                        <a:gd name="T28" fmla="*/ 0 w 9534"/>
                        <a:gd name="T29" fmla="*/ 101 h 101"/>
                        <a:gd name="T30" fmla="*/ 0 w 9534"/>
                        <a:gd name="T31" fmla="*/ 101 h 101"/>
                        <a:gd name="T32" fmla="*/ 0 w 9534"/>
                        <a:gd name="T33" fmla="*/ 101 h 10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9534" h="101">
                          <a:moveTo>
                            <a:pt x="9534" y="0"/>
                          </a:moveTo>
                          <a:lnTo>
                            <a:pt x="9529" y="0"/>
                          </a:lnTo>
                          <a:lnTo>
                            <a:pt x="6831" y="44"/>
                          </a:lnTo>
                          <a:lnTo>
                            <a:pt x="4206" y="77"/>
                          </a:lnTo>
                          <a:lnTo>
                            <a:pt x="1655" y="96"/>
                          </a:lnTo>
                          <a:lnTo>
                            <a:pt x="409" y="100"/>
                          </a:lnTo>
                          <a:lnTo>
                            <a:pt x="100" y="101"/>
                          </a:lnTo>
                          <a:lnTo>
                            <a:pt x="23" y="101"/>
                          </a:lnTo>
                          <a:lnTo>
                            <a:pt x="4" y="101"/>
                          </a:lnTo>
                          <a:lnTo>
                            <a:pt x="2" y="101"/>
                          </a:lnTo>
                          <a:lnTo>
                            <a:pt x="1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3145" y="3710"/>
                      <a:ext cx="39" cy="145"/>
                    </a:xfrm>
                    <a:custGeom>
                      <a:avLst/>
                      <a:gdLst>
                        <a:gd name="T0" fmla="*/ 172 w 172"/>
                        <a:gd name="T1" fmla="*/ 0 h 639"/>
                        <a:gd name="T2" fmla="*/ 172 w 172"/>
                        <a:gd name="T3" fmla="*/ 2 h 639"/>
                        <a:gd name="T4" fmla="*/ 26 w 172"/>
                        <a:gd name="T5" fmla="*/ 533 h 639"/>
                        <a:gd name="T6" fmla="*/ 9 w 172"/>
                        <a:gd name="T7" fmla="*/ 603 h 639"/>
                        <a:gd name="T8" fmla="*/ 0 w 172"/>
                        <a:gd name="T9" fmla="*/ 638 h 639"/>
                        <a:gd name="T10" fmla="*/ 0 w 172"/>
                        <a:gd name="T11" fmla="*/ 639 h 639"/>
                        <a:gd name="T12" fmla="*/ 0 w 172"/>
                        <a:gd name="T13" fmla="*/ 639 h 639"/>
                        <a:gd name="T14" fmla="*/ 0 w 172"/>
                        <a:gd name="T15" fmla="*/ 639 h 6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72" h="639">
                          <a:moveTo>
                            <a:pt x="172" y="0"/>
                          </a:moveTo>
                          <a:lnTo>
                            <a:pt x="172" y="2"/>
                          </a:lnTo>
                          <a:lnTo>
                            <a:pt x="26" y="533"/>
                          </a:lnTo>
                          <a:lnTo>
                            <a:pt x="9" y="603"/>
                          </a:lnTo>
                          <a:lnTo>
                            <a:pt x="0" y="638"/>
                          </a:lnTo>
                          <a:lnTo>
                            <a:pt x="0" y="639"/>
                          </a:lnTo>
                          <a:lnTo>
                            <a:pt x="0" y="639"/>
                          </a:lnTo>
                          <a:lnTo>
                            <a:pt x="0" y="63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3145" y="3591"/>
                      <a:ext cx="76" cy="264"/>
                    </a:xfrm>
                    <a:custGeom>
                      <a:avLst/>
                      <a:gdLst>
                        <a:gd name="T0" fmla="*/ 335 w 335"/>
                        <a:gd name="T1" fmla="*/ 0 h 1165"/>
                        <a:gd name="T2" fmla="*/ 334 w 335"/>
                        <a:gd name="T3" fmla="*/ 2 h 1165"/>
                        <a:gd name="T4" fmla="*/ 35 w 335"/>
                        <a:gd name="T5" fmla="*/ 1021 h 1165"/>
                        <a:gd name="T6" fmla="*/ 1 w 335"/>
                        <a:gd name="T7" fmla="*/ 1161 h 1165"/>
                        <a:gd name="T8" fmla="*/ 0 w 335"/>
                        <a:gd name="T9" fmla="*/ 1163 h 1165"/>
                        <a:gd name="T10" fmla="*/ 0 w 335"/>
                        <a:gd name="T11" fmla="*/ 1165 h 1165"/>
                        <a:gd name="T12" fmla="*/ 0 w 335"/>
                        <a:gd name="T13" fmla="*/ 1165 h 1165"/>
                        <a:gd name="T14" fmla="*/ 0 w 335"/>
                        <a:gd name="T15" fmla="*/ 1165 h 1165"/>
                        <a:gd name="T16" fmla="*/ 0 w 335"/>
                        <a:gd name="T17" fmla="*/ 1165 h 1165"/>
                        <a:gd name="T18" fmla="*/ 0 w 335"/>
                        <a:gd name="T19" fmla="*/ 1165 h 1165"/>
                        <a:gd name="T20" fmla="*/ 0 w 335"/>
                        <a:gd name="T21" fmla="*/ 1165 h 1165"/>
                        <a:gd name="T22" fmla="*/ 0 w 335"/>
                        <a:gd name="T23" fmla="*/ 1165 h 11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335" h="1165">
                          <a:moveTo>
                            <a:pt x="335" y="0"/>
                          </a:moveTo>
                          <a:lnTo>
                            <a:pt x="334" y="2"/>
                          </a:lnTo>
                          <a:lnTo>
                            <a:pt x="35" y="1021"/>
                          </a:lnTo>
                          <a:lnTo>
                            <a:pt x="1" y="1161"/>
                          </a:lnTo>
                          <a:lnTo>
                            <a:pt x="0" y="1163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3572" y="1247"/>
                      <a:ext cx="677" cy="412"/>
                    </a:xfrm>
                    <a:custGeom>
                      <a:avLst/>
                      <a:gdLst>
                        <a:gd name="T0" fmla="*/ 0 w 2988"/>
                        <a:gd name="T1" fmla="*/ 0 h 1817"/>
                        <a:gd name="T2" fmla="*/ 1020 w 2988"/>
                        <a:gd name="T3" fmla="*/ 1753 h 1817"/>
                        <a:gd name="T4" fmla="*/ 2988 w 2988"/>
                        <a:gd name="T5" fmla="*/ 1817 h 18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88" h="1817">
                          <a:moveTo>
                            <a:pt x="0" y="0"/>
                          </a:moveTo>
                          <a:lnTo>
                            <a:pt x="1020" y="1753"/>
                          </a:lnTo>
                          <a:lnTo>
                            <a:pt x="2988" y="1817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93" name="Rectangle 1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-770491" y="31491755"/>
                    <a:ext cx="3614961" cy="5155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Mole fraction Al (%)</a:t>
                    </a:r>
                    <a:endParaRPr lang="en-US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4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5573574" y="32686052"/>
                    <a:ext cx="1594683" cy="6444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α</a:t>
                    </a:r>
                    <a:r>
                      <a:rPr lang="en-US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 + </a:t>
                    </a:r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β</a:t>
                    </a:r>
                    <a:endParaRPr lang="en-US" altLang="en-US" sz="15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5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4535922" y="30348452"/>
                    <a:ext cx="317752" cy="6444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α</a:t>
                    </a:r>
                    <a:endParaRPr lang="en-US" altLang="en-US" sz="15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6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877735" y="29232636"/>
                    <a:ext cx="1861743" cy="6444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α</a:t>
                    </a:r>
                    <a:r>
                      <a:rPr lang="en-US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 + Ti</a:t>
                    </a:r>
                    <a:r>
                      <a:rPr lang="en-US" altLang="en-US" sz="1500" b="1" baseline="-25000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Al</a:t>
                    </a:r>
                    <a:endParaRPr lang="en-US" altLang="en-US" sz="15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6" name="Rectangle 41"/>
                <p:cNvSpPr>
                  <a:spLocks noChangeArrowheads="1"/>
                </p:cNvSpPr>
                <p:nvPr/>
              </p:nvSpPr>
              <p:spPr bwMode="auto">
                <a:xfrm>
                  <a:off x="1510378" y="4752412"/>
                  <a:ext cx="2148981" cy="316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Mole fraction V (%)</a:t>
                  </a:r>
                  <a:endParaRPr lang="en-US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7" name="Rectangle 41"/>
                <p:cNvSpPr>
                  <a:spLocks noChangeArrowheads="1"/>
                </p:cNvSpPr>
                <p:nvPr/>
              </p:nvSpPr>
              <p:spPr bwMode="auto">
                <a:xfrm>
                  <a:off x="777382" y="4366735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4F81BD"/>
                      </a:solidFill>
                      <a:latin typeface="+mj-lt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sp>
              <p:nvSpPr>
                <p:cNvPr id="188" name="Rectangle 41"/>
                <p:cNvSpPr>
                  <a:spLocks noChangeArrowheads="1"/>
                </p:cNvSpPr>
                <p:nvPr/>
              </p:nvSpPr>
              <p:spPr bwMode="auto">
                <a:xfrm>
                  <a:off x="2292346" y="4428204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000000"/>
                      </a:solidFill>
                      <a:latin typeface="+mj-lt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sp>
              <p:nvSpPr>
                <p:cNvPr id="189" name="Rectangle 41"/>
                <p:cNvSpPr>
                  <a:spLocks noChangeArrowheads="1"/>
                </p:cNvSpPr>
                <p:nvPr/>
              </p:nvSpPr>
              <p:spPr bwMode="auto">
                <a:xfrm>
                  <a:off x="2786733" y="3074313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chemeClr val="bg1">
                          <a:lumMod val="75000"/>
                        </a:schemeClr>
                      </a:solidFill>
                      <a:latin typeface="+mj-lt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190" name="Rectangle 41"/>
                <p:cNvSpPr>
                  <a:spLocks noChangeArrowheads="1"/>
                </p:cNvSpPr>
                <p:nvPr/>
              </p:nvSpPr>
              <p:spPr bwMode="auto">
                <a:xfrm>
                  <a:off x="1120055" y="2919261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F79646"/>
                      </a:solidFill>
                      <a:latin typeface="+mj-lt"/>
                      <a:cs typeface="Times New Roman" panose="02020603050405020304" pitchFamily="18" charset="0"/>
                    </a:rPr>
                    <a:t>E</a:t>
                  </a:r>
                </a:p>
              </p:txBody>
            </p:sp>
            <p:sp>
              <p:nvSpPr>
                <p:cNvPr id="191" name="Rectangle 41"/>
                <p:cNvSpPr>
                  <a:spLocks noChangeArrowheads="1"/>
                </p:cNvSpPr>
                <p:nvPr/>
              </p:nvSpPr>
              <p:spPr bwMode="auto">
                <a:xfrm>
                  <a:off x="1194716" y="1886051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008000"/>
                      </a:solidFill>
                      <a:latin typeface="+mj-lt"/>
                      <a:cs typeface="Times New Roman" panose="02020603050405020304" pitchFamily="18" charset="0"/>
                    </a:rPr>
                    <a:t>D</a:t>
                  </a:r>
                </a:p>
              </p:txBody>
            </p:sp>
          </p:grpSp>
          <p:sp>
            <p:nvSpPr>
              <p:cNvPr id="105" name="TextBox 104"/>
              <p:cNvSpPr txBox="1"/>
              <p:nvPr/>
            </p:nvSpPr>
            <p:spPr>
              <a:xfrm>
                <a:off x="2430131" y="3674817"/>
                <a:ext cx="381000" cy="55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>
                <a:off x="1086211" y="4818257"/>
                <a:ext cx="880393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TextBox 182"/>
              <p:cNvSpPr txBox="1"/>
              <p:nvPr/>
            </p:nvSpPr>
            <p:spPr>
              <a:xfrm>
                <a:off x="825963" y="4529515"/>
                <a:ext cx="381000" cy="55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accent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824338" y="2475517"/>
                <a:ext cx="293641" cy="55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008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1258767" y="2996196"/>
              <a:ext cx="2061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</a:t>
              </a:r>
              <a:endPara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33428" y="2419347"/>
              <a:ext cx="2225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F79646"/>
                  </a:solidFill>
                  <a:latin typeface="Wingdings"/>
                  <a:ea typeface="Wingdings"/>
                  <a:cs typeface="Wingdings"/>
                  <a:sym typeface="Wingdings"/>
                </a:rPr>
                <a:t></a:t>
              </a:r>
              <a:endParaRPr lang="en-US" sz="15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1" name="TextBox 260"/>
          <p:cNvSpPr txBox="1"/>
          <p:nvPr/>
        </p:nvSpPr>
        <p:spPr>
          <a:xfrm>
            <a:off x="5765920" y="1562512"/>
            <a:ext cx="49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Concentration profile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2" name="Straight Connector 261"/>
          <p:cNvCxnSpPr/>
          <p:nvPr/>
        </p:nvCxnSpPr>
        <p:spPr>
          <a:xfrm>
            <a:off x="8229600" y="2047260"/>
            <a:ext cx="0" cy="32105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801310" y="2337344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763710" y="4488129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791201" y="2706676"/>
            <a:ext cx="115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E: Ti-6Al</a:t>
            </a:r>
          </a:p>
        </p:txBody>
      </p:sp>
    </p:spTree>
    <p:extLst>
      <p:ext uri="{BB962C8B-B14F-4D97-AF65-F5344CB8AC3E}">
        <p14:creationId xmlns:p14="http://schemas.microsoft.com/office/powerpoint/2010/main" val="142556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 err="1">
                <a:solidFill>
                  <a:srgbClr val="C0504D"/>
                </a:solidFill>
              </a:rPr>
              <a:t>Ti</a:t>
            </a:r>
            <a:r>
              <a:rPr lang="en-US" dirty="0">
                <a:solidFill>
                  <a:srgbClr val="C0504D"/>
                </a:solidFill>
              </a:rPr>
              <a:t>-Al-V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4831924" y="6218539"/>
            <a:ext cx="677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trend: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diffusion in </a:t>
            </a:r>
            <a:r>
              <a:rPr lang="el-G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-Ti decreases with increasing Al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5765920" y="1562512"/>
            <a:ext cx="49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Concentration profile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4" name="Chart 203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695684"/>
              </p:ext>
            </p:extLst>
          </p:nvPr>
        </p:nvGraphicFramePr>
        <p:xfrm>
          <a:off x="5259909" y="1897329"/>
          <a:ext cx="6029934" cy="363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" name="TextBox 204"/>
          <p:cNvSpPr txBox="1"/>
          <p:nvPr/>
        </p:nvSpPr>
        <p:spPr>
          <a:xfrm>
            <a:off x="5801310" y="2337344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9763710" y="4488129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5791201" y="2706676"/>
            <a:ext cx="115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E: Ti-6Al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5791200" y="3057514"/>
            <a:ext cx="131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Ti-12Al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7356997" y="5413709"/>
            <a:ext cx="18678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0" name="TextBox 209"/>
          <p:cNvSpPr txBox="1"/>
          <p:nvPr/>
        </p:nvSpPr>
        <p:spPr>
          <a:xfrm rot="16200000">
            <a:off x="4048276" y="3353847"/>
            <a:ext cx="225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Vanadium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4390" y="1316655"/>
            <a:ext cx="2288464" cy="2250102"/>
            <a:chOff x="494390" y="1316655"/>
            <a:chExt cx="2288464" cy="2250102"/>
          </a:xfrm>
        </p:grpSpPr>
        <p:grpSp>
          <p:nvGrpSpPr>
            <p:cNvPr id="103" name="Group 102"/>
            <p:cNvGrpSpPr>
              <a:grpSpLocks noChangeAspect="1"/>
            </p:cNvGrpSpPr>
            <p:nvPr/>
          </p:nvGrpSpPr>
          <p:grpSpPr>
            <a:xfrm>
              <a:off x="494390" y="1316655"/>
              <a:ext cx="2288464" cy="2250102"/>
              <a:chOff x="373803" y="1644884"/>
              <a:chExt cx="3918615" cy="3852926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373803" y="1644884"/>
                <a:ext cx="3918615" cy="3852926"/>
                <a:chOff x="336056" y="1215696"/>
                <a:chExt cx="3918615" cy="3852926"/>
              </a:xfrm>
            </p:grpSpPr>
            <p:grpSp>
              <p:nvGrpSpPr>
                <p:cNvPr id="110" name="Group 109"/>
                <p:cNvGrpSpPr>
                  <a:grpSpLocks noChangeAspect="1"/>
                </p:cNvGrpSpPr>
                <p:nvPr/>
              </p:nvGrpSpPr>
              <p:grpSpPr>
                <a:xfrm>
                  <a:off x="336056" y="1215696"/>
                  <a:ext cx="3918615" cy="3523895"/>
                  <a:chOff x="779210" y="28953161"/>
                  <a:chExt cx="6389047" cy="5745484"/>
                </a:xfrm>
              </p:grpSpPr>
              <p:grpSp>
                <p:nvGrpSpPr>
                  <p:cNvPr id="117" name="Group 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22579" y="28953161"/>
                    <a:ext cx="5760726" cy="5745484"/>
                    <a:chOff x="1286" y="1139"/>
                    <a:chExt cx="3024" cy="3016"/>
                  </a:xfrm>
                </p:grpSpPr>
                <p:sp>
                  <p:nvSpPr>
                    <p:cNvPr id="122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1582" y="1247"/>
                      <a:ext cx="61" cy="2608"/>
                    </a:xfrm>
                    <a:custGeom>
                      <a:avLst/>
                      <a:gdLst>
                        <a:gd name="T0" fmla="*/ 61 w 61"/>
                        <a:gd name="T1" fmla="*/ 0 h 2608"/>
                        <a:gd name="T2" fmla="*/ 61 w 61"/>
                        <a:gd name="T3" fmla="*/ 2608 h 2608"/>
                        <a:gd name="T4" fmla="*/ 0 w 61"/>
                        <a:gd name="T5" fmla="*/ 2608 h 26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61" h="2608">
                          <a:moveTo>
                            <a:pt x="61" y="0"/>
                          </a:moveTo>
                          <a:lnTo>
                            <a:pt x="61" y="2608"/>
                          </a:lnTo>
                          <a:lnTo>
                            <a:pt x="0" y="2608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3565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0" y="3457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5" name="Line 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327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1" y="314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7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98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37" y="2880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9" name="Line 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69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1" y="2570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1" name="Line 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40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2298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3" name="Line 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211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7" y="1990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5" name="Line 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82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1718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7" name="Line 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53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7" y="1410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9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2" y="124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1139"/>
                      <a:ext cx="188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41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249" y="1247"/>
                      <a:ext cx="61" cy="2608"/>
                    </a:xfrm>
                    <a:custGeom>
                      <a:avLst/>
                      <a:gdLst>
                        <a:gd name="T0" fmla="*/ 0 w 270"/>
                        <a:gd name="T1" fmla="*/ 0 h 11502"/>
                        <a:gd name="T2" fmla="*/ 0 w 270"/>
                        <a:gd name="T3" fmla="*/ 11502 h 11502"/>
                        <a:gd name="T4" fmla="*/ 270 w 270"/>
                        <a:gd name="T5" fmla="*/ 11502 h 115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0" h="11502">
                          <a:moveTo>
                            <a:pt x="0" y="0"/>
                          </a:moveTo>
                          <a:lnTo>
                            <a:pt x="0" y="11502"/>
                          </a:lnTo>
                          <a:lnTo>
                            <a:pt x="270" y="1150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565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27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98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69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40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211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8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826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9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53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0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1247"/>
                      <a:ext cx="61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3855"/>
                      <a:ext cx="2606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11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54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7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8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56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2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3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58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6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7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60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0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1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62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5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64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9" y="3855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0" y="3929"/>
                      <a:ext cx="94" cy="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66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1247"/>
                      <a:ext cx="2606" cy="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43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77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12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0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46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1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80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15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9" y="1186"/>
                      <a:ext cx="0" cy="61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1643" y="1666"/>
                      <a:ext cx="434" cy="1"/>
                    </a:xfrm>
                    <a:custGeom>
                      <a:avLst/>
                      <a:gdLst>
                        <a:gd name="T0" fmla="*/ 1916 w 1916"/>
                        <a:gd name="T1" fmla="*/ 0 h 6"/>
                        <a:gd name="T2" fmla="*/ 1911 w 1916"/>
                        <a:gd name="T3" fmla="*/ 0 h 6"/>
                        <a:gd name="T4" fmla="*/ 661 w 1916"/>
                        <a:gd name="T5" fmla="*/ 5 h 6"/>
                        <a:gd name="T6" fmla="*/ 43 w 1916"/>
                        <a:gd name="T7" fmla="*/ 6 h 6"/>
                        <a:gd name="T8" fmla="*/ 5 w 1916"/>
                        <a:gd name="T9" fmla="*/ 6 h 6"/>
                        <a:gd name="T10" fmla="*/ 0 w 1916"/>
                        <a:gd name="T11" fmla="*/ 6 h 6"/>
                        <a:gd name="T12" fmla="*/ 0 w 1916"/>
                        <a:gd name="T13" fmla="*/ 6 h 6"/>
                        <a:gd name="T14" fmla="*/ 0 w 1916"/>
                        <a:gd name="T15" fmla="*/ 6 h 6"/>
                        <a:gd name="T16" fmla="*/ 0 w 1916"/>
                        <a:gd name="T17" fmla="*/ 6 h 6"/>
                        <a:gd name="T18" fmla="*/ 0 w 1916"/>
                        <a:gd name="T19" fmla="*/ 6 h 6"/>
                        <a:gd name="T20" fmla="*/ 0 w 1916"/>
                        <a:gd name="T21" fmla="*/ 6 h 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916" h="6">
                          <a:moveTo>
                            <a:pt x="1916" y="0"/>
                          </a:moveTo>
                          <a:lnTo>
                            <a:pt x="1911" y="0"/>
                          </a:lnTo>
                          <a:lnTo>
                            <a:pt x="661" y="5"/>
                          </a:lnTo>
                          <a:lnTo>
                            <a:pt x="43" y="6"/>
                          </a:lnTo>
                          <a:lnTo>
                            <a:pt x="5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3145" y="1644"/>
                      <a:ext cx="658" cy="2211"/>
                    </a:xfrm>
                    <a:custGeom>
                      <a:avLst/>
                      <a:gdLst>
                        <a:gd name="T0" fmla="*/ 2905 w 2905"/>
                        <a:gd name="T1" fmla="*/ 0 h 9749"/>
                        <a:gd name="T2" fmla="*/ 2903 w 2905"/>
                        <a:gd name="T3" fmla="*/ 8 h 9749"/>
                        <a:gd name="T4" fmla="*/ 2673 w 2905"/>
                        <a:gd name="T5" fmla="*/ 829 h 9749"/>
                        <a:gd name="T6" fmla="*/ 2445 w 2905"/>
                        <a:gd name="T7" fmla="*/ 1649 h 9749"/>
                        <a:gd name="T8" fmla="*/ 2216 w 2905"/>
                        <a:gd name="T9" fmla="*/ 2469 h 9749"/>
                        <a:gd name="T10" fmla="*/ 1984 w 2905"/>
                        <a:gd name="T11" fmla="*/ 3289 h 9749"/>
                        <a:gd name="T12" fmla="*/ 1747 w 2905"/>
                        <a:gd name="T13" fmla="*/ 4110 h 9749"/>
                        <a:gd name="T14" fmla="*/ 1503 w 2905"/>
                        <a:gd name="T15" fmla="*/ 4934 h 9749"/>
                        <a:gd name="T16" fmla="*/ 1249 w 2905"/>
                        <a:gd name="T17" fmla="*/ 5765 h 9749"/>
                        <a:gd name="T18" fmla="*/ 982 w 2905"/>
                        <a:gd name="T19" fmla="*/ 6607 h 9749"/>
                        <a:gd name="T20" fmla="*/ 699 w 2905"/>
                        <a:gd name="T21" fmla="*/ 7471 h 9749"/>
                        <a:gd name="T22" fmla="*/ 402 w 2905"/>
                        <a:gd name="T23" fmla="*/ 8375 h 9749"/>
                        <a:gd name="T24" fmla="*/ 99 w 2905"/>
                        <a:gd name="T25" fmla="*/ 9364 h 9749"/>
                        <a:gd name="T26" fmla="*/ 28 w 2905"/>
                        <a:gd name="T27" fmla="*/ 9635 h 9749"/>
                        <a:gd name="T28" fmla="*/ 11 w 2905"/>
                        <a:gd name="T29" fmla="*/ 9705 h 9749"/>
                        <a:gd name="T30" fmla="*/ 2 w 2905"/>
                        <a:gd name="T31" fmla="*/ 9740 h 9749"/>
                        <a:gd name="T32" fmla="*/ 0 w 2905"/>
                        <a:gd name="T33" fmla="*/ 9749 h 9749"/>
                        <a:gd name="T34" fmla="*/ 0 w 2905"/>
                        <a:gd name="T35" fmla="*/ 9749 h 9749"/>
                        <a:gd name="T36" fmla="*/ 0 w 2905"/>
                        <a:gd name="T37" fmla="*/ 9749 h 9749"/>
                        <a:gd name="T38" fmla="*/ 0 w 2905"/>
                        <a:gd name="T39" fmla="*/ 9749 h 9749"/>
                        <a:gd name="T40" fmla="*/ 0 w 2905"/>
                        <a:gd name="T41" fmla="*/ 9749 h 9749"/>
                        <a:gd name="T42" fmla="*/ 0 w 2905"/>
                        <a:gd name="T43" fmla="*/ 9749 h 9749"/>
                        <a:gd name="T44" fmla="*/ 0 w 2905"/>
                        <a:gd name="T45" fmla="*/ 9749 h 97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2905" h="9749">
                          <a:moveTo>
                            <a:pt x="2905" y="0"/>
                          </a:moveTo>
                          <a:lnTo>
                            <a:pt x="2903" y="8"/>
                          </a:lnTo>
                          <a:lnTo>
                            <a:pt x="2673" y="829"/>
                          </a:lnTo>
                          <a:lnTo>
                            <a:pt x="2445" y="1649"/>
                          </a:lnTo>
                          <a:lnTo>
                            <a:pt x="2216" y="2469"/>
                          </a:lnTo>
                          <a:lnTo>
                            <a:pt x="1984" y="3289"/>
                          </a:lnTo>
                          <a:lnTo>
                            <a:pt x="1747" y="4110"/>
                          </a:lnTo>
                          <a:lnTo>
                            <a:pt x="1503" y="4934"/>
                          </a:lnTo>
                          <a:lnTo>
                            <a:pt x="1249" y="5765"/>
                          </a:lnTo>
                          <a:lnTo>
                            <a:pt x="982" y="6607"/>
                          </a:lnTo>
                          <a:lnTo>
                            <a:pt x="699" y="7471"/>
                          </a:lnTo>
                          <a:lnTo>
                            <a:pt x="402" y="8375"/>
                          </a:lnTo>
                          <a:lnTo>
                            <a:pt x="99" y="9364"/>
                          </a:lnTo>
                          <a:lnTo>
                            <a:pt x="28" y="9635"/>
                          </a:lnTo>
                          <a:lnTo>
                            <a:pt x="11" y="9705"/>
                          </a:lnTo>
                          <a:lnTo>
                            <a:pt x="2" y="9740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  <a:lnTo>
                            <a:pt x="0" y="9749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6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1643" y="1644"/>
                      <a:ext cx="2160" cy="23"/>
                    </a:xfrm>
                    <a:custGeom>
                      <a:avLst/>
                      <a:gdLst>
                        <a:gd name="T0" fmla="*/ 9534 w 9534"/>
                        <a:gd name="T1" fmla="*/ 0 h 101"/>
                        <a:gd name="T2" fmla="*/ 9529 w 9534"/>
                        <a:gd name="T3" fmla="*/ 0 h 101"/>
                        <a:gd name="T4" fmla="*/ 6831 w 9534"/>
                        <a:gd name="T5" fmla="*/ 44 h 101"/>
                        <a:gd name="T6" fmla="*/ 4206 w 9534"/>
                        <a:gd name="T7" fmla="*/ 77 h 101"/>
                        <a:gd name="T8" fmla="*/ 1655 w 9534"/>
                        <a:gd name="T9" fmla="*/ 96 h 101"/>
                        <a:gd name="T10" fmla="*/ 409 w 9534"/>
                        <a:gd name="T11" fmla="*/ 100 h 101"/>
                        <a:gd name="T12" fmla="*/ 100 w 9534"/>
                        <a:gd name="T13" fmla="*/ 101 h 101"/>
                        <a:gd name="T14" fmla="*/ 23 w 9534"/>
                        <a:gd name="T15" fmla="*/ 101 h 101"/>
                        <a:gd name="T16" fmla="*/ 4 w 9534"/>
                        <a:gd name="T17" fmla="*/ 101 h 101"/>
                        <a:gd name="T18" fmla="*/ 2 w 9534"/>
                        <a:gd name="T19" fmla="*/ 101 h 101"/>
                        <a:gd name="T20" fmla="*/ 1 w 9534"/>
                        <a:gd name="T21" fmla="*/ 101 h 101"/>
                        <a:gd name="T22" fmla="*/ 0 w 9534"/>
                        <a:gd name="T23" fmla="*/ 101 h 101"/>
                        <a:gd name="T24" fmla="*/ 0 w 9534"/>
                        <a:gd name="T25" fmla="*/ 101 h 101"/>
                        <a:gd name="T26" fmla="*/ 0 w 9534"/>
                        <a:gd name="T27" fmla="*/ 101 h 101"/>
                        <a:gd name="T28" fmla="*/ 0 w 9534"/>
                        <a:gd name="T29" fmla="*/ 101 h 101"/>
                        <a:gd name="T30" fmla="*/ 0 w 9534"/>
                        <a:gd name="T31" fmla="*/ 101 h 101"/>
                        <a:gd name="T32" fmla="*/ 0 w 9534"/>
                        <a:gd name="T33" fmla="*/ 101 h 10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9534" h="101">
                          <a:moveTo>
                            <a:pt x="9534" y="0"/>
                          </a:moveTo>
                          <a:lnTo>
                            <a:pt x="9529" y="0"/>
                          </a:lnTo>
                          <a:lnTo>
                            <a:pt x="6831" y="44"/>
                          </a:lnTo>
                          <a:lnTo>
                            <a:pt x="4206" y="77"/>
                          </a:lnTo>
                          <a:lnTo>
                            <a:pt x="1655" y="96"/>
                          </a:lnTo>
                          <a:lnTo>
                            <a:pt x="409" y="100"/>
                          </a:lnTo>
                          <a:lnTo>
                            <a:pt x="100" y="101"/>
                          </a:lnTo>
                          <a:lnTo>
                            <a:pt x="23" y="101"/>
                          </a:lnTo>
                          <a:lnTo>
                            <a:pt x="4" y="101"/>
                          </a:lnTo>
                          <a:lnTo>
                            <a:pt x="2" y="101"/>
                          </a:lnTo>
                          <a:lnTo>
                            <a:pt x="1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  <a:lnTo>
                            <a:pt x="0" y="101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3145" y="3710"/>
                      <a:ext cx="39" cy="145"/>
                    </a:xfrm>
                    <a:custGeom>
                      <a:avLst/>
                      <a:gdLst>
                        <a:gd name="T0" fmla="*/ 172 w 172"/>
                        <a:gd name="T1" fmla="*/ 0 h 639"/>
                        <a:gd name="T2" fmla="*/ 172 w 172"/>
                        <a:gd name="T3" fmla="*/ 2 h 639"/>
                        <a:gd name="T4" fmla="*/ 26 w 172"/>
                        <a:gd name="T5" fmla="*/ 533 h 639"/>
                        <a:gd name="T6" fmla="*/ 9 w 172"/>
                        <a:gd name="T7" fmla="*/ 603 h 639"/>
                        <a:gd name="T8" fmla="*/ 0 w 172"/>
                        <a:gd name="T9" fmla="*/ 638 h 639"/>
                        <a:gd name="T10" fmla="*/ 0 w 172"/>
                        <a:gd name="T11" fmla="*/ 639 h 639"/>
                        <a:gd name="T12" fmla="*/ 0 w 172"/>
                        <a:gd name="T13" fmla="*/ 639 h 639"/>
                        <a:gd name="T14" fmla="*/ 0 w 172"/>
                        <a:gd name="T15" fmla="*/ 639 h 6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72" h="639">
                          <a:moveTo>
                            <a:pt x="172" y="0"/>
                          </a:moveTo>
                          <a:lnTo>
                            <a:pt x="172" y="2"/>
                          </a:lnTo>
                          <a:lnTo>
                            <a:pt x="26" y="533"/>
                          </a:lnTo>
                          <a:lnTo>
                            <a:pt x="9" y="603"/>
                          </a:lnTo>
                          <a:lnTo>
                            <a:pt x="0" y="638"/>
                          </a:lnTo>
                          <a:lnTo>
                            <a:pt x="0" y="639"/>
                          </a:lnTo>
                          <a:lnTo>
                            <a:pt x="0" y="639"/>
                          </a:lnTo>
                          <a:lnTo>
                            <a:pt x="0" y="63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3145" y="3591"/>
                      <a:ext cx="76" cy="264"/>
                    </a:xfrm>
                    <a:custGeom>
                      <a:avLst/>
                      <a:gdLst>
                        <a:gd name="T0" fmla="*/ 335 w 335"/>
                        <a:gd name="T1" fmla="*/ 0 h 1165"/>
                        <a:gd name="T2" fmla="*/ 334 w 335"/>
                        <a:gd name="T3" fmla="*/ 2 h 1165"/>
                        <a:gd name="T4" fmla="*/ 35 w 335"/>
                        <a:gd name="T5" fmla="*/ 1021 h 1165"/>
                        <a:gd name="T6" fmla="*/ 1 w 335"/>
                        <a:gd name="T7" fmla="*/ 1161 h 1165"/>
                        <a:gd name="T8" fmla="*/ 0 w 335"/>
                        <a:gd name="T9" fmla="*/ 1163 h 1165"/>
                        <a:gd name="T10" fmla="*/ 0 w 335"/>
                        <a:gd name="T11" fmla="*/ 1165 h 1165"/>
                        <a:gd name="T12" fmla="*/ 0 w 335"/>
                        <a:gd name="T13" fmla="*/ 1165 h 1165"/>
                        <a:gd name="T14" fmla="*/ 0 w 335"/>
                        <a:gd name="T15" fmla="*/ 1165 h 1165"/>
                        <a:gd name="T16" fmla="*/ 0 w 335"/>
                        <a:gd name="T17" fmla="*/ 1165 h 1165"/>
                        <a:gd name="T18" fmla="*/ 0 w 335"/>
                        <a:gd name="T19" fmla="*/ 1165 h 1165"/>
                        <a:gd name="T20" fmla="*/ 0 w 335"/>
                        <a:gd name="T21" fmla="*/ 1165 h 1165"/>
                        <a:gd name="T22" fmla="*/ 0 w 335"/>
                        <a:gd name="T23" fmla="*/ 1165 h 11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335" h="1165">
                          <a:moveTo>
                            <a:pt x="335" y="0"/>
                          </a:moveTo>
                          <a:lnTo>
                            <a:pt x="334" y="2"/>
                          </a:lnTo>
                          <a:lnTo>
                            <a:pt x="35" y="1021"/>
                          </a:lnTo>
                          <a:lnTo>
                            <a:pt x="1" y="1161"/>
                          </a:lnTo>
                          <a:lnTo>
                            <a:pt x="0" y="1163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  <a:lnTo>
                            <a:pt x="0" y="1165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3572" y="1247"/>
                      <a:ext cx="677" cy="412"/>
                    </a:xfrm>
                    <a:custGeom>
                      <a:avLst/>
                      <a:gdLst>
                        <a:gd name="T0" fmla="*/ 0 w 2988"/>
                        <a:gd name="T1" fmla="*/ 0 h 1817"/>
                        <a:gd name="T2" fmla="*/ 1020 w 2988"/>
                        <a:gd name="T3" fmla="*/ 1753 h 1817"/>
                        <a:gd name="T4" fmla="*/ 2988 w 2988"/>
                        <a:gd name="T5" fmla="*/ 1817 h 18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88" h="1817">
                          <a:moveTo>
                            <a:pt x="0" y="0"/>
                          </a:moveTo>
                          <a:lnTo>
                            <a:pt x="1020" y="1753"/>
                          </a:lnTo>
                          <a:lnTo>
                            <a:pt x="2988" y="1817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8" name="Rectangle 1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-770491" y="31491755"/>
                    <a:ext cx="3614961" cy="5155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Mole fraction Al (%)</a:t>
                    </a:r>
                    <a:endParaRPr lang="en-US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5573574" y="32686052"/>
                    <a:ext cx="1594683" cy="6444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α</a:t>
                    </a:r>
                    <a:r>
                      <a:rPr lang="en-US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 + </a:t>
                    </a:r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β</a:t>
                    </a:r>
                    <a:endParaRPr lang="en-US" altLang="en-US" sz="15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0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4535922" y="30348452"/>
                    <a:ext cx="317752" cy="6444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α</a:t>
                    </a:r>
                    <a:endParaRPr lang="en-US" altLang="en-US" sz="15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877735" y="29232636"/>
                    <a:ext cx="1861743" cy="6444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l-GR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α</a:t>
                    </a:r>
                    <a:r>
                      <a:rPr lang="en-US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 + Ti</a:t>
                    </a:r>
                    <a:r>
                      <a:rPr lang="en-US" altLang="en-US" sz="1500" b="1" baseline="-25000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altLang="en-US" sz="1500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Al</a:t>
                    </a:r>
                    <a:endParaRPr lang="en-US" altLang="en-US" sz="1500" b="1" dirty="0"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11" name="Rectangle 41"/>
                <p:cNvSpPr>
                  <a:spLocks noChangeArrowheads="1"/>
                </p:cNvSpPr>
                <p:nvPr/>
              </p:nvSpPr>
              <p:spPr bwMode="auto">
                <a:xfrm>
                  <a:off x="1510378" y="4752412"/>
                  <a:ext cx="2148981" cy="316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Mole fraction V (%)</a:t>
                  </a:r>
                  <a:endParaRPr lang="en-US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Rectangle 41"/>
                <p:cNvSpPr>
                  <a:spLocks noChangeArrowheads="1"/>
                </p:cNvSpPr>
                <p:nvPr/>
              </p:nvSpPr>
              <p:spPr bwMode="auto">
                <a:xfrm>
                  <a:off x="777382" y="4366735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4F81BD"/>
                      </a:solidFill>
                      <a:latin typeface="+mj-lt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sp>
              <p:nvSpPr>
                <p:cNvPr id="113" name="Rectangle 41"/>
                <p:cNvSpPr>
                  <a:spLocks noChangeArrowheads="1"/>
                </p:cNvSpPr>
                <p:nvPr/>
              </p:nvSpPr>
              <p:spPr bwMode="auto">
                <a:xfrm>
                  <a:off x="2292346" y="4428204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000000"/>
                      </a:solidFill>
                      <a:latin typeface="+mj-lt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sp>
              <p:nvSpPr>
                <p:cNvPr id="114" name="Rectangle 41"/>
                <p:cNvSpPr>
                  <a:spLocks noChangeArrowheads="1"/>
                </p:cNvSpPr>
                <p:nvPr/>
              </p:nvSpPr>
              <p:spPr bwMode="auto">
                <a:xfrm>
                  <a:off x="2786733" y="3074313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chemeClr val="bg1">
                          <a:lumMod val="75000"/>
                        </a:schemeClr>
                      </a:solidFill>
                      <a:latin typeface="+mj-lt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115" name="Rectangle 41"/>
                <p:cNvSpPr>
                  <a:spLocks noChangeArrowheads="1"/>
                </p:cNvSpPr>
                <p:nvPr/>
              </p:nvSpPr>
              <p:spPr bwMode="auto">
                <a:xfrm>
                  <a:off x="1120055" y="2919261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F79646"/>
                      </a:solidFill>
                      <a:latin typeface="+mj-lt"/>
                      <a:cs typeface="Times New Roman" panose="02020603050405020304" pitchFamily="18" charset="0"/>
                    </a:rPr>
                    <a:t>E</a:t>
                  </a:r>
                </a:p>
              </p:txBody>
            </p:sp>
            <p:sp>
              <p:nvSpPr>
                <p:cNvPr id="116" name="Rectangle 41"/>
                <p:cNvSpPr>
                  <a:spLocks noChangeArrowheads="1"/>
                </p:cNvSpPr>
                <p:nvPr/>
              </p:nvSpPr>
              <p:spPr bwMode="auto">
                <a:xfrm>
                  <a:off x="1194716" y="1886051"/>
                  <a:ext cx="290539" cy="474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b="1" dirty="0">
                      <a:solidFill>
                        <a:srgbClr val="008000"/>
                      </a:solidFill>
                      <a:latin typeface="+mj-lt"/>
                      <a:cs typeface="Times New Roman" panose="02020603050405020304" pitchFamily="18" charset="0"/>
                    </a:rPr>
                    <a:t>D</a:t>
                  </a:r>
                </a:p>
              </p:txBody>
            </p:sp>
          </p:grpSp>
          <p:sp>
            <p:nvSpPr>
              <p:cNvPr id="106" name="TextBox 105"/>
              <p:cNvSpPr txBox="1"/>
              <p:nvPr/>
            </p:nvSpPr>
            <p:spPr>
              <a:xfrm>
                <a:off x="2430131" y="3674817"/>
                <a:ext cx="381000" cy="55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>
                <a:off x="1086211" y="4818257"/>
                <a:ext cx="880393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/>
            </p:nvSpPr>
            <p:spPr>
              <a:xfrm>
                <a:off x="825963" y="4529515"/>
                <a:ext cx="381000" cy="55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accent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824338" y="2475517"/>
                <a:ext cx="293641" cy="55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008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0" name="Straight Connector 179"/>
            <p:cNvCxnSpPr>
              <a:endCxn id="182" idx="3"/>
            </p:cNvCxnSpPr>
            <p:nvPr/>
          </p:nvCxnSpPr>
          <p:spPr>
            <a:xfrm>
              <a:off x="915531" y="2575696"/>
              <a:ext cx="549375" cy="582083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109" idx="3"/>
              <a:endCxn id="182" idx="3"/>
            </p:cNvCxnSpPr>
            <p:nvPr/>
          </p:nvCxnSpPr>
          <p:spPr>
            <a:xfrm>
              <a:off x="928988" y="1963326"/>
              <a:ext cx="535918" cy="1194453"/>
            </a:xfrm>
            <a:prstGeom prst="line">
              <a:avLst/>
            </a:prstGeom>
            <a:ln w="38100">
              <a:solidFill>
                <a:srgbClr val="008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/>
            <p:cNvSpPr txBox="1"/>
            <p:nvPr/>
          </p:nvSpPr>
          <p:spPr>
            <a:xfrm>
              <a:off x="1258767" y="2996196"/>
              <a:ext cx="2061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</a:t>
              </a:r>
              <a:endPara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733428" y="2419347"/>
              <a:ext cx="2225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F79646"/>
                  </a:solidFill>
                  <a:latin typeface="Wingdings"/>
                  <a:ea typeface="Wingdings"/>
                  <a:cs typeface="Wingdings"/>
                  <a:sym typeface="Wingdings"/>
                </a:rPr>
                <a:t></a:t>
              </a:r>
              <a:endParaRPr lang="en-US" sz="15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624699" y="4037613"/>
            <a:ext cx="401158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Impurities?</a:t>
            </a:r>
          </a:p>
          <a:p>
            <a:r>
              <a:rPr lang="en-US" sz="15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≈ 500 ppm O, ≈ 200 ppm Fe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4699" y="5105400"/>
            <a:ext cx="40115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Different alloys – different conditions at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contacts?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X-ray photoelectron spectroscopy</a:t>
            </a:r>
          </a:p>
        </p:txBody>
      </p:sp>
      <p:cxnSp>
        <p:nvCxnSpPr>
          <p:cNvPr id="99" name="Straight Connector 98"/>
          <p:cNvCxnSpPr/>
          <p:nvPr/>
        </p:nvCxnSpPr>
        <p:spPr>
          <a:xfrm>
            <a:off x="8229600" y="2047260"/>
            <a:ext cx="0" cy="32105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84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33399" y="3581400"/>
            <a:ext cx="3505201" cy="3136573"/>
            <a:chOff x="3505200" y="1905000"/>
            <a:chExt cx="3733801" cy="3341132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3505200" y="1905000"/>
              <a:ext cx="3733801" cy="2746375"/>
              <a:chOff x="3505199" y="1219200"/>
              <a:chExt cx="4419601" cy="3432175"/>
            </a:xfrm>
          </p:grpSpPr>
          <p:cxnSp>
            <p:nvCxnSpPr>
              <p:cNvPr id="22" name="Curved Connector 21"/>
              <p:cNvCxnSpPr/>
              <p:nvPr/>
            </p:nvCxnSpPr>
            <p:spPr>
              <a:xfrm>
                <a:off x="3886200" y="1295400"/>
                <a:ext cx="3581400" cy="3352800"/>
              </a:xfrm>
              <a:prstGeom prst="curvedConnector3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3505199" y="1219200"/>
                <a:ext cx="4343400" cy="1676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V="1">
                <a:off x="4953000" y="2385195"/>
                <a:ext cx="0" cy="224947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cxnSpLocks noChangeAspect="1"/>
              </p:cNvCxnSpPr>
              <p:nvPr/>
            </p:nvCxnSpPr>
            <p:spPr>
              <a:xfrm>
                <a:off x="4953000" y="4651375"/>
                <a:ext cx="2971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endCxn id="23" idx="2"/>
              </p:cNvCxnSpPr>
              <p:nvPr/>
            </p:nvCxnSpPr>
            <p:spPr>
              <a:xfrm>
                <a:off x="4953000" y="2895600"/>
                <a:ext cx="7239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/>
            <p:cNvCxnSpPr/>
            <p:nvPr/>
          </p:nvCxnSpPr>
          <p:spPr>
            <a:xfrm>
              <a:off x="4724400" y="4876800"/>
              <a:ext cx="609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333998" y="4876800"/>
              <a:ext cx="1401595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4876800"/>
              <a:ext cx="695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oxide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10200" y="4872593"/>
              <a:ext cx="105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 </a:t>
              </a:r>
              <a:r>
                <a:rPr lang="en-US" dirty="0"/>
                <a:t>i</a:t>
              </a:r>
              <a:r>
                <a:rPr lang="en-US" dirty="0" smtClean="0"/>
                <a:t>n alloy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3834946" y="3593988"/>
              <a:ext cx="1243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Oxygen (%)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X-ray Photoelectron Spectroscopy</a:t>
            </a:r>
          </a:p>
        </p:txBody>
      </p:sp>
      <p:pic>
        <p:nvPicPr>
          <p:cNvPr id="4098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7232" b="10569"/>
          <a:stretch/>
        </p:blipFill>
        <p:spPr bwMode="auto">
          <a:xfrm>
            <a:off x="5486400" y="1752600"/>
            <a:ext cx="6553200" cy="433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1559" y="1981200"/>
            <a:ext cx="472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Oxide layer thickness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endParaRPr lang="en-US" kern="0" dirty="0">
              <a:latin typeface="Arial"/>
              <a:cs typeface="Arial"/>
            </a:endParaRPr>
          </a:p>
          <a:p>
            <a:pPr lvl="2">
              <a:defRPr/>
            </a:pPr>
            <a:r>
              <a:rPr lang="en-US" kern="0" dirty="0">
                <a:latin typeface="Arial"/>
                <a:cs typeface="Arial"/>
              </a:rPr>
              <a:t>   ≈ 3.5 - 4 nm</a:t>
            </a:r>
          </a:p>
          <a:p>
            <a:pPr lvl="1">
              <a:defRPr/>
            </a:pPr>
            <a:endParaRPr lang="en-US" sz="2200" kern="0" dirty="0">
              <a:latin typeface="Arial"/>
              <a:cs typeface="Arial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Oxygen depth profile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endParaRPr lang="en-US" kern="0" dirty="0">
              <a:latin typeface="Arial"/>
              <a:cs typeface="Arial"/>
            </a:endParaRPr>
          </a:p>
          <a:p>
            <a:pPr lvl="2">
              <a:defRPr/>
            </a:pPr>
            <a:r>
              <a:rPr lang="en-US" kern="0" dirty="0">
                <a:latin typeface="Arial"/>
                <a:cs typeface="Arial"/>
              </a:rPr>
              <a:t>   ≈ 5 - 8 nm (</a:t>
            </a:r>
            <a:r>
              <a:rPr lang="en-US" kern="0" dirty="0">
                <a:solidFill>
                  <a:srgbClr val="FF0000"/>
                </a:solidFill>
                <a:latin typeface="Arial"/>
                <a:cs typeface="Arial"/>
              </a:rPr>
              <a:t>very uncertain!)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endParaRPr lang="en-US" sz="2200" kern="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5943600"/>
            <a:ext cx="61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A: </a:t>
            </a:r>
            <a:r>
              <a:rPr lang="en-US" b="1" dirty="0" err="1">
                <a:solidFill>
                  <a:schemeClr val="accent1"/>
                </a:solidFill>
              </a:rPr>
              <a:t>Ti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10800" y="59436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B: </a:t>
            </a:r>
            <a:r>
              <a:rPr lang="en-US" b="1" dirty="0" err="1"/>
              <a:t>Ti</a:t>
            </a:r>
            <a:r>
              <a:rPr lang="en-US" b="1" dirty="0"/>
              <a:t>-V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200" y="5943600"/>
            <a:ext cx="96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E: Ti-6Al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20797" y="5943600"/>
            <a:ext cx="111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D: Ti-12Al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4168954" y="3353847"/>
            <a:ext cx="24641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Oxide layer thickness (nm)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919429" y="3386029"/>
            <a:ext cx="2917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Oxide layer thickness (nm)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6810" y="1349514"/>
            <a:ext cx="49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Oxide layer thickness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43800" y="635635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Work by Justin Gorham, NIST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8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1989" y="2378845"/>
            <a:ext cx="36901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Intrinsic diffusion coefficient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(lattice-fixed frame of reference)</a:t>
            </a: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51730"/>
              </p:ext>
            </p:extLst>
          </p:nvPr>
        </p:nvGraphicFramePr>
        <p:xfrm>
          <a:off x="1158986" y="2943435"/>
          <a:ext cx="1992313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0" name="Equation" r:id="rId3" imgW="1041120" imgH="444240" progId="Equation.3">
                  <p:embed/>
                </p:oleObj>
              </mc:Choice>
              <mc:Fallback>
                <p:oleObj name="Equation" r:id="rId3" imgW="1041120" imgH="444240" progId="Equation.3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986" y="2943435"/>
                        <a:ext cx="1992313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86783" y="6331135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… dependent species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989" y="1329124"/>
            <a:ext cx="3462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Tracer diffusion coefficient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356895"/>
              </p:ext>
            </p:extLst>
          </p:nvPr>
        </p:nvGraphicFramePr>
        <p:xfrm>
          <a:off x="1158986" y="1749425"/>
          <a:ext cx="14319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1" name="Equation" r:id="rId5" imgW="749160" imgH="241200" progId="Equation.3">
                  <p:embed/>
                </p:oleObj>
              </mc:Choice>
              <mc:Fallback>
                <p:oleObj name="Equation" r:id="rId5" imgW="749160" imgH="241200" progId="Equation.3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986" y="1749425"/>
                        <a:ext cx="14319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1989" y="4528360"/>
            <a:ext cx="317702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Interdiffusion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coefficient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(volume-fixed frame of reference)</a:t>
            </a: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446462"/>
              </p:ext>
            </p:extLst>
          </p:nvPr>
        </p:nvGraphicFramePr>
        <p:xfrm>
          <a:off x="1231457" y="5029200"/>
          <a:ext cx="34972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2" name="Equation" r:id="rId7" imgW="1828800" imgH="457200" progId="Equation.3">
                  <p:embed/>
                </p:oleObj>
              </mc:Choice>
              <mc:Fallback>
                <p:oleObj name="Equation" r:id="rId7" imgW="1828800" imgH="457200" progId="Equation.3">
                  <p:embed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457" y="5029200"/>
                        <a:ext cx="3497263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865257"/>
              </p:ext>
            </p:extLst>
          </p:nvPr>
        </p:nvGraphicFramePr>
        <p:xfrm>
          <a:off x="1158986" y="5845140"/>
          <a:ext cx="1966913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3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986" y="5845140"/>
                        <a:ext cx="1966913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5058006" y="1252985"/>
            <a:ext cx="7319" cy="54864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889539"/>
              </p:ext>
            </p:extLst>
          </p:nvPr>
        </p:nvGraphicFramePr>
        <p:xfrm>
          <a:off x="6318229" y="1882862"/>
          <a:ext cx="20637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4" name="Equation" r:id="rId11" imgW="1079280" imgH="419040" progId="Equation.3">
                  <p:embed/>
                </p:oleObj>
              </mc:Choice>
              <mc:Fallback>
                <p:oleObj name="Equation" r:id="rId11" imgW="1079280" imgH="419040" progId="Equation.3">
                  <p:embed/>
                  <p:pic>
                    <p:nvPicPr>
                      <p:cNvPr id="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29" y="1882862"/>
                        <a:ext cx="206375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034941"/>
              </p:ext>
            </p:extLst>
          </p:nvPr>
        </p:nvGraphicFramePr>
        <p:xfrm>
          <a:off x="6316766" y="3764525"/>
          <a:ext cx="5122863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5" name="Equation" r:id="rId13" imgW="2679700" imgH="495300" progId="Equation.3">
                  <p:embed/>
                </p:oleObj>
              </mc:Choice>
              <mc:Fallback>
                <p:oleObj name="Equation" r:id="rId13" imgW="2679700" imgH="495300" progId="Equation.3">
                  <p:embed/>
                  <p:pic>
                    <p:nvPicPr>
                      <p:cNvPr id="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766" y="3764525"/>
                        <a:ext cx="5122863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181600" y="3049450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Stored in CALPHAD mobility databases as         and</a:t>
            </a: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192491"/>
              </p:ext>
            </p:extLst>
          </p:nvPr>
        </p:nvGraphicFramePr>
        <p:xfrm>
          <a:off x="9701227" y="2961924"/>
          <a:ext cx="38735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6" name="Equation" r:id="rId15" imgW="203200" imgH="241300" progId="Equation.3">
                  <p:embed/>
                </p:oleObj>
              </mc:Choice>
              <mc:Fallback>
                <p:oleObj name="Equation" r:id="rId15" imgW="203200" imgH="241300" progId="Equation.3">
                  <p:embed/>
                  <p:pic>
                    <p:nvPicPr>
                      <p:cNvPr id="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1227" y="2961924"/>
                        <a:ext cx="38735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226213"/>
              </p:ext>
            </p:extLst>
          </p:nvPr>
        </p:nvGraphicFramePr>
        <p:xfrm>
          <a:off x="10614511" y="3001809"/>
          <a:ext cx="13589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7" name="Equation" r:id="rId17" imgW="711000" imgH="241200" progId="Equation.3">
                  <p:embed/>
                </p:oleObj>
              </mc:Choice>
              <mc:Fallback>
                <p:oleObj name="Equation" r:id="rId17" imgW="711000" imgH="241200" progId="Equation.3">
                  <p:embed/>
                  <p:pic>
                    <p:nvPicPr>
                      <p:cNvPr id="2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4511" y="3001809"/>
                        <a:ext cx="13589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874395" y="4668250"/>
            <a:ext cx="19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‘end-members’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33926" y="4672970"/>
            <a:ext cx="19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614826" y="4446680"/>
            <a:ext cx="0" cy="280597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9926687" y="4451400"/>
            <a:ext cx="0" cy="280597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07533" y="1329124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Atomic Mobility</a:t>
            </a:r>
          </a:p>
        </p:txBody>
      </p:sp>
      <p:graphicFrame>
        <p:nvGraphicFramePr>
          <p:cNvPr id="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129268"/>
              </p:ext>
            </p:extLst>
          </p:nvPr>
        </p:nvGraphicFramePr>
        <p:xfrm>
          <a:off x="6314589" y="5387795"/>
          <a:ext cx="3519487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8" name="Equation" r:id="rId19" imgW="1841500" imgH="393700" progId="Equation.3">
                  <p:embed/>
                </p:oleObj>
              </mc:Choice>
              <mc:Fallback>
                <p:oleObj name="Equation" r:id="rId19" imgW="1841500" imgH="393700" progId="Equation.3">
                  <p:embed/>
                  <p:pic>
                    <p:nvPicPr>
                      <p:cNvPr id="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4589" y="5387795"/>
                        <a:ext cx="3519487" cy="750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254015" y="6093023"/>
            <a:ext cx="19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‘end-members’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994446" y="5871453"/>
            <a:ext cx="0" cy="280597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88181" y="3740709"/>
            <a:ext cx="2360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 … diffusing species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 … gradient species</a:t>
            </a: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CALPHAD Diffusion Mobility Modeling</a:t>
            </a:r>
          </a:p>
        </p:txBody>
      </p:sp>
    </p:spTree>
    <p:extLst>
      <p:ext uri="{BB962C8B-B14F-4D97-AF65-F5344CB8AC3E}">
        <p14:creationId xmlns:p14="http://schemas.microsoft.com/office/powerpoint/2010/main" val="131826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Motivation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96921" y="342123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7620000" y="1517775"/>
            <a:ext cx="3223299" cy="3042557"/>
            <a:chOff x="5608691" y="1183062"/>
            <a:chExt cx="3448408" cy="3255043"/>
          </a:xfrm>
        </p:grpSpPr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5608691" y="1183062"/>
              <a:ext cx="3448408" cy="3255043"/>
              <a:chOff x="25469614" y="7240105"/>
              <a:chExt cx="6281290" cy="5929075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6740498" y="9130196"/>
                <a:ext cx="4914229" cy="46262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1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1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13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26676497" y="8253752"/>
                <a:ext cx="4941501" cy="7179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/>
              <p:cNvGrpSpPr/>
              <p:nvPr/>
            </p:nvGrpSpPr>
            <p:grpSpPr>
              <a:xfrm>
                <a:off x="25469614" y="7240105"/>
                <a:ext cx="6281290" cy="5929075"/>
                <a:chOff x="25565866" y="7240105"/>
                <a:chExt cx="6281290" cy="5929075"/>
              </a:xfrm>
            </p:grpSpPr>
            <p:grpSp>
              <p:nvGrpSpPr>
                <p:cNvPr id="39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25862897" y="7240105"/>
                  <a:ext cx="5984259" cy="5482910"/>
                  <a:chOff x="1123" y="1186"/>
                  <a:chExt cx="3187" cy="2920"/>
                </a:xfrm>
              </p:grpSpPr>
              <p:sp>
                <p:nvSpPr>
                  <p:cNvPr id="49" name="Freeform 5"/>
                  <p:cNvSpPr>
                    <a:spLocks/>
                  </p:cNvSpPr>
                  <p:nvPr/>
                </p:nvSpPr>
                <p:spPr bwMode="auto">
                  <a:xfrm>
                    <a:off x="1582" y="1247"/>
                    <a:ext cx="61" cy="2608"/>
                  </a:xfrm>
                  <a:custGeom>
                    <a:avLst/>
                    <a:gdLst>
                      <a:gd name="T0" fmla="*/ 61 w 61"/>
                      <a:gd name="T1" fmla="*/ 0 h 2608"/>
                      <a:gd name="T2" fmla="*/ 61 w 61"/>
                      <a:gd name="T3" fmla="*/ 2608 h 2608"/>
                      <a:gd name="T4" fmla="*/ 0 w 61"/>
                      <a:gd name="T5" fmla="*/ 2608 h 2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1" h="2608">
                        <a:moveTo>
                          <a:pt x="61" y="0"/>
                        </a:moveTo>
                        <a:lnTo>
                          <a:pt x="61" y="2608"/>
                        </a:lnTo>
                        <a:lnTo>
                          <a:pt x="0" y="260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374" y="3710"/>
                    <a:ext cx="10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1" name="Line 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61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Line 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38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3236"/>
                    <a:ext cx="311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200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5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14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90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2761"/>
                    <a:ext cx="311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400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9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670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432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2287"/>
                    <a:ext cx="311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600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3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195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" name="Line 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95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1813"/>
                    <a:ext cx="311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800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7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72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Line 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48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123" y="1339"/>
                    <a:ext cx="415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1000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1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Freeform 30"/>
                  <p:cNvSpPr>
                    <a:spLocks/>
                  </p:cNvSpPr>
                  <p:nvPr/>
                </p:nvSpPr>
                <p:spPr bwMode="auto">
                  <a:xfrm>
                    <a:off x="4249" y="1247"/>
                    <a:ext cx="61" cy="2608"/>
                  </a:xfrm>
                  <a:custGeom>
                    <a:avLst/>
                    <a:gdLst>
                      <a:gd name="T0" fmla="*/ 0 w 270"/>
                      <a:gd name="T1" fmla="*/ 0 h 11502"/>
                      <a:gd name="T2" fmla="*/ 0 w 270"/>
                      <a:gd name="T3" fmla="*/ 11502 h 11502"/>
                      <a:gd name="T4" fmla="*/ 270 w 270"/>
                      <a:gd name="T5" fmla="*/ 11502 h 11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70" h="11502">
                        <a:moveTo>
                          <a:pt x="0" y="0"/>
                        </a:moveTo>
                        <a:lnTo>
                          <a:pt x="0" y="11502"/>
                        </a:lnTo>
                        <a:lnTo>
                          <a:pt x="270" y="11502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61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38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14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90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670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432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195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95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72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48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557" y="3882"/>
                    <a:ext cx="10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0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8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933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2222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104" y="3882"/>
                    <a:ext cx="207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20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92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12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801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683" y="3882"/>
                    <a:ext cx="207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40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96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3091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3380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3262" y="3882"/>
                    <a:ext cx="207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60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0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959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842" y="3882"/>
                    <a:ext cx="207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80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4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1247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7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3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8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9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2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" name="Line 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12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01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" name="Line 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91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" name="Line 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80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70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" name="Line 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9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49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 75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2606" cy="2167"/>
                  </a:xfrm>
                  <a:custGeom>
                    <a:avLst/>
                    <a:gdLst>
                      <a:gd name="T0" fmla="*/ 11452 w 11502"/>
                      <a:gd name="T1" fmla="*/ 9466 h 9555"/>
                      <a:gd name="T2" fmla="*/ 11328 w 11502"/>
                      <a:gd name="T3" fmla="*/ 9257 h 9555"/>
                      <a:gd name="T4" fmla="*/ 11192 w 11502"/>
                      <a:gd name="T5" fmla="*/ 9047 h 9555"/>
                      <a:gd name="T6" fmla="*/ 11044 w 11502"/>
                      <a:gd name="T7" fmla="*/ 8838 h 9555"/>
                      <a:gd name="T8" fmla="*/ 10886 w 11502"/>
                      <a:gd name="T9" fmla="*/ 8629 h 9555"/>
                      <a:gd name="T10" fmla="*/ 10716 w 11502"/>
                      <a:gd name="T11" fmla="*/ 8420 h 9555"/>
                      <a:gd name="T12" fmla="*/ 10537 w 11502"/>
                      <a:gd name="T13" fmla="*/ 8211 h 9555"/>
                      <a:gd name="T14" fmla="*/ 10346 w 11502"/>
                      <a:gd name="T15" fmla="*/ 8002 h 9555"/>
                      <a:gd name="T16" fmla="*/ 10145 w 11502"/>
                      <a:gd name="T17" fmla="*/ 7793 h 9555"/>
                      <a:gd name="T18" fmla="*/ 9932 w 11502"/>
                      <a:gd name="T19" fmla="*/ 7584 h 9555"/>
                      <a:gd name="T20" fmla="*/ 9707 w 11502"/>
                      <a:gd name="T21" fmla="*/ 7374 h 9555"/>
                      <a:gd name="T22" fmla="*/ 9468 w 11502"/>
                      <a:gd name="T23" fmla="*/ 7165 h 9555"/>
                      <a:gd name="T24" fmla="*/ 9216 w 11502"/>
                      <a:gd name="T25" fmla="*/ 6956 h 9555"/>
                      <a:gd name="T26" fmla="*/ 8947 w 11502"/>
                      <a:gd name="T27" fmla="*/ 6747 h 9555"/>
                      <a:gd name="T28" fmla="*/ 8661 w 11502"/>
                      <a:gd name="T29" fmla="*/ 6538 h 9555"/>
                      <a:gd name="T30" fmla="*/ 8357 w 11502"/>
                      <a:gd name="T31" fmla="*/ 6329 h 9555"/>
                      <a:gd name="T32" fmla="*/ 8031 w 11502"/>
                      <a:gd name="T33" fmla="*/ 6120 h 9555"/>
                      <a:gd name="T34" fmla="*/ 7684 w 11502"/>
                      <a:gd name="T35" fmla="*/ 5911 h 9555"/>
                      <a:gd name="T36" fmla="*/ 7313 w 11502"/>
                      <a:gd name="T37" fmla="*/ 5701 h 9555"/>
                      <a:gd name="T38" fmla="*/ 6920 w 11502"/>
                      <a:gd name="T39" fmla="*/ 5492 h 9555"/>
                      <a:gd name="T40" fmla="*/ 6506 w 11502"/>
                      <a:gd name="T41" fmla="*/ 5283 h 9555"/>
                      <a:gd name="T42" fmla="*/ 6077 w 11502"/>
                      <a:gd name="T43" fmla="*/ 5074 h 9555"/>
                      <a:gd name="T44" fmla="*/ 5640 w 11502"/>
                      <a:gd name="T45" fmla="*/ 4865 h 9555"/>
                      <a:gd name="T46" fmla="*/ 5206 w 11502"/>
                      <a:gd name="T47" fmla="*/ 4656 h 9555"/>
                      <a:gd name="T48" fmla="*/ 4782 w 11502"/>
                      <a:gd name="T49" fmla="*/ 4447 h 9555"/>
                      <a:gd name="T50" fmla="*/ 4378 w 11502"/>
                      <a:gd name="T51" fmla="*/ 4238 h 9555"/>
                      <a:gd name="T52" fmla="*/ 3999 w 11502"/>
                      <a:gd name="T53" fmla="*/ 4028 h 9555"/>
                      <a:gd name="T54" fmla="*/ 3645 w 11502"/>
                      <a:gd name="T55" fmla="*/ 3819 h 9555"/>
                      <a:gd name="T56" fmla="*/ 3318 w 11502"/>
                      <a:gd name="T57" fmla="*/ 3610 h 9555"/>
                      <a:gd name="T58" fmla="*/ 3015 w 11502"/>
                      <a:gd name="T59" fmla="*/ 3401 h 9555"/>
                      <a:gd name="T60" fmla="*/ 2735 w 11502"/>
                      <a:gd name="T61" fmla="*/ 3192 h 9555"/>
                      <a:gd name="T62" fmla="*/ 2474 w 11502"/>
                      <a:gd name="T63" fmla="*/ 2983 h 9555"/>
                      <a:gd name="T64" fmla="*/ 2231 w 11502"/>
                      <a:gd name="T65" fmla="*/ 2774 h 9555"/>
                      <a:gd name="T66" fmla="*/ 2003 w 11502"/>
                      <a:gd name="T67" fmla="*/ 2565 h 9555"/>
                      <a:gd name="T68" fmla="*/ 1789 w 11502"/>
                      <a:gd name="T69" fmla="*/ 2355 h 9555"/>
                      <a:gd name="T70" fmla="*/ 1588 w 11502"/>
                      <a:gd name="T71" fmla="*/ 2146 h 9555"/>
                      <a:gd name="T72" fmla="*/ 1397 w 11502"/>
                      <a:gd name="T73" fmla="*/ 1937 h 9555"/>
                      <a:gd name="T74" fmla="*/ 1216 w 11502"/>
                      <a:gd name="T75" fmla="*/ 1728 h 9555"/>
                      <a:gd name="T76" fmla="*/ 1044 w 11502"/>
                      <a:gd name="T77" fmla="*/ 1519 h 9555"/>
                      <a:gd name="T78" fmla="*/ 880 w 11502"/>
                      <a:gd name="T79" fmla="*/ 1310 h 9555"/>
                      <a:gd name="T80" fmla="*/ 723 w 11502"/>
                      <a:gd name="T81" fmla="*/ 1101 h 9555"/>
                      <a:gd name="T82" fmla="*/ 573 w 11502"/>
                      <a:gd name="T83" fmla="*/ 892 h 9555"/>
                      <a:gd name="T84" fmla="*/ 429 w 11502"/>
                      <a:gd name="T85" fmla="*/ 682 h 9555"/>
                      <a:gd name="T86" fmla="*/ 292 w 11502"/>
                      <a:gd name="T87" fmla="*/ 473 h 9555"/>
                      <a:gd name="T88" fmla="*/ 159 w 11502"/>
                      <a:gd name="T89" fmla="*/ 264 h 9555"/>
                      <a:gd name="T90" fmla="*/ 32 w 11502"/>
                      <a:gd name="T91" fmla="*/ 55 h 9555"/>
                      <a:gd name="T92" fmla="*/ 15 w 11502"/>
                      <a:gd name="T93" fmla="*/ 26 h 9555"/>
                      <a:gd name="T94" fmla="*/ 9 w 11502"/>
                      <a:gd name="T95" fmla="*/ 16 h 9555"/>
                      <a:gd name="T96" fmla="*/ 1 w 11502"/>
                      <a:gd name="T97" fmla="*/ 2 h 9555"/>
                      <a:gd name="T98" fmla="*/ 0 w 11502"/>
                      <a:gd name="T99" fmla="*/ 1 h 9555"/>
                      <a:gd name="T100" fmla="*/ 0 w 11502"/>
                      <a:gd name="T101" fmla="*/ 0 h 9555"/>
                      <a:gd name="T102" fmla="*/ 0 w 11502"/>
                      <a:gd name="T103" fmla="*/ 0 h 9555"/>
                      <a:gd name="T104" fmla="*/ 0 w 11502"/>
                      <a:gd name="T105" fmla="*/ 0 h 9555"/>
                      <a:gd name="T106" fmla="*/ 0 w 11502"/>
                      <a:gd name="T107" fmla="*/ 0 h 9555"/>
                      <a:gd name="T108" fmla="*/ 0 w 11502"/>
                      <a:gd name="T109" fmla="*/ 0 h 9555"/>
                      <a:gd name="T110" fmla="*/ 0 w 11502"/>
                      <a:gd name="T111" fmla="*/ 0 h 9555"/>
                      <a:gd name="T112" fmla="*/ 0 w 11502"/>
                      <a:gd name="T113" fmla="*/ 0 h 9555"/>
                      <a:gd name="T114" fmla="*/ 0 w 11502"/>
                      <a:gd name="T115" fmla="*/ 0 h 9555"/>
                      <a:gd name="T116" fmla="*/ 0 w 11502"/>
                      <a:gd name="T117" fmla="*/ 0 h 95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1502" h="9555">
                        <a:moveTo>
                          <a:pt x="11502" y="9555"/>
                        </a:moveTo>
                        <a:lnTo>
                          <a:pt x="11452" y="9466"/>
                        </a:lnTo>
                        <a:lnTo>
                          <a:pt x="11392" y="9361"/>
                        </a:lnTo>
                        <a:lnTo>
                          <a:pt x="11328" y="9257"/>
                        </a:lnTo>
                        <a:lnTo>
                          <a:pt x="11261" y="9152"/>
                        </a:lnTo>
                        <a:lnTo>
                          <a:pt x="11192" y="9047"/>
                        </a:lnTo>
                        <a:lnTo>
                          <a:pt x="11119" y="8943"/>
                        </a:lnTo>
                        <a:lnTo>
                          <a:pt x="11044" y="8838"/>
                        </a:lnTo>
                        <a:lnTo>
                          <a:pt x="10966" y="8734"/>
                        </a:lnTo>
                        <a:lnTo>
                          <a:pt x="10886" y="8629"/>
                        </a:lnTo>
                        <a:lnTo>
                          <a:pt x="10802" y="8525"/>
                        </a:lnTo>
                        <a:lnTo>
                          <a:pt x="10716" y="8420"/>
                        </a:lnTo>
                        <a:lnTo>
                          <a:pt x="10628" y="8316"/>
                        </a:lnTo>
                        <a:lnTo>
                          <a:pt x="10537" y="8211"/>
                        </a:lnTo>
                        <a:lnTo>
                          <a:pt x="10443" y="8106"/>
                        </a:lnTo>
                        <a:lnTo>
                          <a:pt x="10346" y="8002"/>
                        </a:lnTo>
                        <a:lnTo>
                          <a:pt x="10247" y="7897"/>
                        </a:lnTo>
                        <a:lnTo>
                          <a:pt x="10145" y="7793"/>
                        </a:lnTo>
                        <a:lnTo>
                          <a:pt x="10040" y="7688"/>
                        </a:lnTo>
                        <a:lnTo>
                          <a:pt x="9932" y="7584"/>
                        </a:lnTo>
                        <a:lnTo>
                          <a:pt x="9821" y="7479"/>
                        </a:lnTo>
                        <a:lnTo>
                          <a:pt x="9707" y="7374"/>
                        </a:lnTo>
                        <a:lnTo>
                          <a:pt x="9589" y="7270"/>
                        </a:lnTo>
                        <a:lnTo>
                          <a:pt x="9468" y="7165"/>
                        </a:lnTo>
                        <a:lnTo>
                          <a:pt x="9344" y="7061"/>
                        </a:lnTo>
                        <a:lnTo>
                          <a:pt x="9216" y="6956"/>
                        </a:lnTo>
                        <a:lnTo>
                          <a:pt x="9083" y="6852"/>
                        </a:lnTo>
                        <a:lnTo>
                          <a:pt x="8947" y="6747"/>
                        </a:lnTo>
                        <a:lnTo>
                          <a:pt x="8807" y="6643"/>
                        </a:lnTo>
                        <a:lnTo>
                          <a:pt x="8661" y="6538"/>
                        </a:lnTo>
                        <a:lnTo>
                          <a:pt x="8512" y="6433"/>
                        </a:lnTo>
                        <a:lnTo>
                          <a:pt x="8357" y="6329"/>
                        </a:lnTo>
                        <a:lnTo>
                          <a:pt x="8197" y="6224"/>
                        </a:lnTo>
                        <a:lnTo>
                          <a:pt x="8031" y="6120"/>
                        </a:lnTo>
                        <a:lnTo>
                          <a:pt x="7861" y="6015"/>
                        </a:lnTo>
                        <a:lnTo>
                          <a:pt x="7684" y="5911"/>
                        </a:lnTo>
                        <a:lnTo>
                          <a:pt x="7501" y="5806"/>
                        </a:lnTo>
                        <a:lnTo>
                          <a:pt x="7313" y="5701"/>
                        </a:lnTo>
                        <a:lnTo>
                          <a:pt x="7119" y="5597"/>
                        </a:lnTo>
                        <a:lnTo>
                          <a:pt x="6920" y="5492"/>
                        </a:lnTo>
                        <a:lnTo>
                          <a:pt x="6715" y="5388"/>
                        </a:lnTo>
                        <a:lnTo>
                          <a:pt x="6506" y="5283"/>
                        </a:lnTo>
                        <a:lnTo>
                          <a:pt x="6293" y="5179"/>
                        </a:lnTo>
                        <a:lnTo>
                          <a:pt x="6077" y="5074"/>
                        </a:lnTo>
                        <a:lnTo>
                          <a:pt x="5859" y="4970"/>
                        </a:lnTo>
                        <a:lnTo>
                          <a:pt x="5640" y="4865"/>
                        </a:lnTo>
                        <a:lnTo>
                          <a:pt x="5422" y="4760"/>
                        </a:lnTo>
                        <a:lnTo>
                          <a:pt x="5206" y="4656"/>
                        </a:lnTo>
                        <a:lnTo>
                          <a:pt x="4992" y="4551"/>
                        </a:lnTo>
                        <a:lnTo>
                          <a:pt x="4782" y="4447"/>
                        </a:lnTo>
                        <a:lnTo>
                          <a:pt x="4577" y="4342"/>
                        </a:lnTo>
                        <a:lnTo>
                          <a:pt x="4378" y="4238"/>
                        </a:lnTo>
                        <a:lnTo>
                          <a:pt x="4185" y="4133"/>
                        </a:lnTo>
                        <a:lnTo>
                          <a:pt x="3999" y="4028"/>
                        </a:lnTo>
                        <a:lnTo>
                          <a:pt x="3819" y="3924"/>
                        </a:lnTo>
                        <a:lnTo>
                          <a:pt x="3645" y="3819"/>
                        </a:lnTo>
                        <a:lnTo>
                          <a:pt x="3479" y="3715"/>
                        </a:lnTo>
                        <a:lnTo>
                          <a:pt x="3318" y="3610"/>
                        </a:lnTo>
                        <a:lnTo>
                          <a:pt x="3164" y="3506"/>
                        </a:lnTo>
                        <a:lnTo>
                          <a:pt x="3015" y="3401"/>
                        </a:lnTo>
                        <a:lnTo>
                          <a:pt x="2872" y="3296"/>
                        </a:lnTo>
                        <a:lnTo>
                          <a:pt x="2735" y="3192"/>
                        </a:lnTo>
                        <a:lnTo>
                          <a:pt x="2602" y="3087"/>
                        </a:lnTo>
                        <a:lnTo>
                          <a:pt x="2474" y="2983"/>
                        </a:lnTo>
                        <a:lnTo>
                          <a:pt x="2350" y="2878"/>
                        </a:lnTo>
                        <a:lnTo>
                          <a:pt x="2231" y="2774"/>
                        </a:lnTo>
                        <a:lnTo>
                          <a:pt x="2115" y="2669"/>
                        </a:lnTo>
                        <a:lnTo>
                          <a:pt x="2003" y="2565"/>
                        </a:lnTo>
                        <a:lnTo>
                          <a:pt x="1895" y="2460"/>
                        </a:lnTo>
                        <a:lnTo>
                          <a:pt x="1789" y="2355"/>
                        </a:lnTo>
                        <a:lnTo>
                          <a:pt x="1687" y="2251"/>
                        </a:lnTo>
                        <a:lnTo>
                          <a:pt x="1588" y="2146"/>
                        </a:lnTo>
                        <a:lnTo>
                          <a:pt x="1491" y="2042"/>
                        </a:lnTo>
                        <a:lnTo>
                          <a:pt x="1397" y="1937"/>
                        </a:lnTo>
                        <a:lnTo>
                          <a:pt x="1306" y="1833"/>
                        </a:lnTo>
                        <a:lnTo>
                          <a:pt x="1216" y="1728"/>
                        </a:lnTo>
                        <a:lnTo>
                          <a:pt x="1129" y="1623"/>
                        </a:lnTo>
                        <a:lnTo>
                          <a:pt x="1044" y="1519"/>
                        </a:lnTo>
                        <a:lnTo>
                          <a:pt x="961" y="1414"/>
                        </a:lnTo>
                        <a:lnTo>
                          <a:pt x="880" y="1310"/>
                        </a:lnTo>
                        <a:lnTo>
                          <a:pt x="801" y="1205"/>
                        </a:lnTo>
                        <a:lnTo>
                          <a:pt x="723" y="1101"/>
                        </a:lnTo>
                        <a:lnTo>
                          <a:pt x="647" y="996"/>
                        </a:lnTo>
                        <a:lnTo>
                          <a:pt x="573" y="892"/>
                        </a:lnTo>
                        <a:lnTo>
                          <a:pt x="501" y="787"/>
                        </a:lnTo>
                        <a:lnTo>
                          <a:pt x="429" y="682"/>
                        </a:lnTo>
                        <a:lnTo>
                          <a:pt x="360" y="578"/>
                        </a:lnTo>
                        <a:lnTo>
                          <a:pt x="292" y="473"/>
                        </a:lnTo>
                        <a:lnTo>
                          <a:pt x="225" y="369"/>
                        </a:lnTo>
                        <a:lnTo>
                          <a:pt x="159" y="264"/>
                        </a:lnTo>
                        <a:lnTo>
                          <a:pt x="95" y="160"/>
                        </a:lnTo>
                        <a:lnTo>
                          <a:pt x="32" y="55"/>
                        </a:lnTo>
                        <a:lnTo>
                          <a:pt x="26" y="46"/>
                        </a:lnTo>
                        <a:lnTo>
                          <a:pt x="15" y="26"/>
                        </a:lnTo>
                        <a:lnTo>
                          <a:pt x="13" y="23"/>
                        </a:lnTo>
                        <a:lnTo>
                          <a:pt x="9" y="16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 76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2606" cy="2167"/>
                  </a:xfrm>
                  <a:custGeom>
                    <a:avLst/>
                    <a:gdLst>
                      <a:gd name="T0" fmla="*/ 11452 w 11502"/>
                      <a:gd name="T1" fmla="*/ 9466 h 9555"/>
                      <a:gd name="T2" fmla="*/ 11328 w 11502"/>
                      <a:gd name="T3" fmla="*/ 9257 h 9555"/>
                      <a:gd name="T4" fmla="*/ 11192 w 11502"/>
                      <a:gd name="T5" fmla="*/ 9047 h 9555"/>
                      <a:gd name="T6" fmla="*/ 11044 w 11502"/>
                      <a:gd name="T7" fmla="*/ 8838 h 9555"/>
                      <a:gd name="T8" fmla="*/ 10886 w 11502"/>
                      <a:gd name="T9" fmla="*/ 8629 h 9555"/>
                      <a:gd name="T10" fmla="*/ 10716 w 11502"/>
                      <a:gd name="T11" fmla="*/ 8420 h 9555"/>
                      <a:gd name="T12" fmla="*/ 10537 w 11502"/>
                      <a:gd name="T13" fmla="*/ 8211 h 9555"/>
                      <a:gd name="T14" fmla="*/ 10346 w 11502"/>
                      <a:gd name="T15" fmla="*/ 8002 h 9555"/>
                      <a:gd name="T16" fmla="*/ 10145 w 11502"/>
                      <a:gd name="T17" fmla="*/ 7793 h 9555"/>
                      <a:gd name="T18" fmla="*/ 9932 w 11502"/>
                      <a:gd name="T19" fmla="*/ 7584 h 9555"/>
                      <a:gd name="T20" fmla="*/ 9707 w 11502"/>
                      <a:gd name="T21" fmla="*/ 7374 h 9555"/>
                      <a:gd name="T22" fmla="*/ 9468 w 11502"/>
                      <a:gd name="T23" fmla="*/ 7165 h 9555"/>
                      <a:gd name="T24" fmla="*/ 9216 w 11502"/>
                      <a:gd name="T25" fmla="*/ 6956 h 9555"/>
                      <a:gd name="T26" fmla="*/ 8947 w 11502"/>
                      <a:gd name="T27" fmla="*/ 6747 h 9555"/>
                      <a:gd name="T28" fmla="*/ 8661 w 11502"/>
                      <a:gd name="T29" fmla="*/ 6538 h 9555"/>
                      <a:gd name="T30" fmla="*/ 8357 w 11502"/>
                      <a:gd name="T31" fmla="*/ 6329 h 9555"/>
                      <a:gd name="T32" fmla="*/ 8031 w 11502"/>
                      <a:gd name="T33" fmla="*/ 6120 h 9555"/>
                      <a:gd name="T34" fmla="*/ 7684 w 11502"/>
                      <a:gd name="T35" fmla="*/ 5911 h 9555"/>
                      <a:gd name="T36" fmla="*/ 7313 w 11502"/>
                      <a:gd name="T37" fmla="*/ 5701 h 9555"/>
                      <a:gd name="T38" fmla="*/ 6920 w 11502"/>
                      <a:gd name="T39" fmla="*/ 5492 h 9555"/>
                      <a:gd name="T40" fmla="*/ 6506 w 11502"/>
                      <a:gd name="T41" fmla="*/ 5283 h 9555"/>
                      <a:gd name="T42" fmla="*/ 6077 w 11502"/>
                      <a:gd name="T43" fmla="*/ 5074 h 9555"/>
                      <a:gd name="T44" fmla="*/ 5640 w 11502"/>
                      <a:gd name="T45" fmla="*/ 4865 h 9555"/>
                      <a:gd name="T46" fmla="*/ 5206 w 11502"/>
                      <a:gd name="T47" fmla="*/ 4656 h 9555"/>
                      <a:gd name="T48" fmla="*/ 4782 w 11502"/>
                      <a:gd name="T49" fmla="*/ 4447 h 9555"/>
                      <a:gd name="T50" fmla="*/ 4378 w 11502"/>
                      <a:gd name="T51" fmla="*/ 4238 h 9555"/>
                      <a:gd name="T52" fmla="*/ 3999 w 11502"/>
                      <a:gd name="T53" fmla="*/ 4028 h 9555"/>
                      <a:gd name="T54" fmla="*/ 3645 w 11502"/>
                      <a:gd name="T55" fmla="*/ 3819 h 9555"/>
                      <a:gd name="T56" fmla="*/ 3318 w 11502"/>
                      <a:gd name="T57" fmla="*/ 3610 h 9555"/>
                      <a:gd name="T58" fmla="*/ 3015 w 11502"/>
                      <a:gd name="T59" fmla="*/ 3401 h 9555"/>
                      <a:gd name="T60" fmla="*/ 2735 w 11502"/>
                      <a:gd name="T61" fmla="*/ 3192 h 9555"/>
                      <a:gd name="T62" fmla="*/ 2474 w 11502"/>
                      <a:gd name="T63" fmla="*/ 2983 h 9555"/>
                      <a:gd name="T64" fmla="*/ 2231 w 11502"/>
                      <a:gd name="T65" fmla="*/ 2774 h 9555"/>
                      <a:gd name="T66" fmla="*/ 2003 w 11502"/>
                      <a:gd name="T67" fmla="*/ 2565 h 9555"/>
                      <a:gd name="T68" fmla="*/ 1789 w 11502"/>
                      <a:gd name="T69" fmla="*/ 2355 h 9555"/>
                      <a:gd name="T70" fmla="*/ 1588 w 11502"/>
                      <a:gd name="T71" fmla="*/ 2146 h 9555"/>
                      <a:gd name="T72" fmla="*/ 1397 w 11502"/>
                      <a:gd name="T73" fmla="*/ 1937 h 9555"/>
                      <a:gd name="T74" fmla="*/ 1216 w 11502"/>
                      <a:gd name="T75" fmla="*/ 1728 h 9555"/>
                      <a:gd name="T76" fmla="*/ 1044 w 11502"/>
                      <a:gd name="T77" fmla="*/ 1519 h 9555"/>
                      <a:gd name="T78" fmla="*/ 880 w 11502"/>
                      <a:gd name="T79" fmla="*/ 1310 h 9555"/>
                      <a:gd name="T80" fmla="*/ 723 w 11502"/>
                      <a:gd name="T81" fmla="*/ 1101 h 9555"/>
                      <a:gd name="T82" fmla="*/ 573 w 11502"/>
                      <a:gd name="T83" fmla="*/ 892 h 9555"/>
                      <a:gd name="T84" fmla="*/ 429 w 11502"/>
                      <a:gd name="T85" fmla="*/ 682 h 9555"/>
                      <a:gd name="T86" fmla="*/ 292 w 11502"/>
                      <a:gd name="T87" fmla="*/ 473 h 9555"/>
                      <a:gd name="T88" fmla="*/ 159 w 11502"/>
                      <a:gd name="T89" fmla="*/ 264 h 9555"/>
                      <a:gd name="T90" fmla="*/ 32 w 11502"/>
                      <a:gd name="T91" fmla="*/ 55 h 9555"/>
                      <a:gd name="T92" fmla="*/ 15 w 11502"/>
                      <a:gd name="T93" fmla="*/ 26 h 9555"/>
                      <a:gd name="T94" fmla="*/ 9 w 11502"/>
                      <a:gd name="T95" fmla="*/ 16 h 9555"/>
                      <a:gd name="T96" fmla="*/ 1 w 11502"/>
                      <a:gd name="T97" fmla="*/ 2 h 9555"/>
                      <a:gd name="T98" fmla="*/ 0 w 11502"/>
                      <a:gd name="T99" fmla="*/ 1 h 9555"/>
                      <a:gd name="T100" fmla="*/ 0 w 11502"/>
                      <a:gd name="T101" fmla="*/ 0 h 9555"/>
                      <a:gd name="T102" fmla="*/ 0 w 11502"/>
                      <a:gd name="T103" fmla="*/ 0 h 9555"/>
                      <a:gd name="T104" fmla="*/ 0 w 11502"/>
                      <a:gd name="T105" fmla="*/ 0 h 9555"/>
                      <a:gd name="T106" fmla="*/ 0 w 11502"/>
                      <a:gd name="T107" fmla="*/ 0 h 9555"/>
                      <a:gd name="T108" fmla="*/ 0 w 11502"/>
                      <a:gd name="T109" fmla="*/ 0 h 9555"/>
                      <a:gd name="T110" fmla="*/ 0 w 11502"/>
                      <a:gd name="T111" fmla="*/ 0 h 9555"/>
                      <a:gd name="T112" fmla="*/ 0 w 11502"/>
                      <a:gd name="T113" fmla="*/ 0 h 9555"/>
                      <a:gd name="T114" fmla="*/ 0 w 11502"/>
                      <a:gd name="T115" fmla="*/ 0 h 9555"/>
                      <a:gd name="T116" fmla="*/ 0 w 11502"/>
                      <a:gd name="T117" fmla="*/ 0 h 95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1502" h="9555">
                        <a:moveTo>
                          <a:pt x="11502" y="9555"/>
                        </a:moveTo>
                        <a:lnTo>
                          <a:pt x="11452" y="9466"/>
                        </a:lnTo>
                        <a:lnTo>
                          <a:pt x="11392" y="9361"/>
                        </a:lnTo>
                        <a:lnTo>
                          <a:pt x="11328" y="9257"/>
                        </a:lnTo>
                        <a:lnTo>
                          <a:pt x="11261" y="9152"/>
                        </a:lnTo>
                        <a:lnTo>
                          <a:pt x="11192" y="9047"/>
                        </a:lnTo>
                        <a:lnTo>
                          <a:pt x="11119" y="8943"/>
                        </a:lnTo>
                        <a:lnTo>
                          <a:pt x="11044" y="8838"/>
                        </a:lnTo>
                        <a:lnTo>
                          <a:pt x="10966" y="8734"/>
                        </a:lnTo>
                        <a:lnTo>
                          <a:pt x="10886" y="8629"/>
                        </a:lnTo>
                        <a:lnTo>
                          <a:pt x="10802" y="8525"/>
                        </a:lnTo>
                        <a:lnTo>
                          <a:pt x="10716" y="8420"/>
                        </a:lnTo>
                        <a:lnTo>
                          <a:pt x="10628" y="8316"/>
                        </a:lnTo>
                        <a:lnTo>
                          <a:pt x="10537" y="8211"/>
                        </a:lnTo>
                        <a:lnTo>
                          <a:pt x="10443" y="8106"/>
                        </a:lnTo>
                        <a:lnTo>
                          <a:pt x="10346" y="8002"/>
                        </a:lnTo>
                        <a:lnTo>
                          <a:pt x="10247" y="7897"/>
                        </a:lnTo>
                        <a:lnTo>
                          <a:pt x="10145" y="7793"/>
                        </a:lnTo>
                        <a:lnTo>
                          <a:pt x="10040" y="7688"/>
                        </a:lnTo>
                        <a:lnTo>
                          <a:pt x="9932" y="7584"/>
                        </a:lnTo>
                        <a:lnTo>
                          <a:pt x="9821" y="7479"/>
                        </a:lnTo>
                        <a:lnTo>
                          <a:pt x="9707" y="7374"/>
                        </a:lnTo>
                        <a:lnTo>
                          <a:pt x="9589" y="7270"/>
                        </a:lnTo>
                        <a:lnTo>
                          <a:pt x="9468" y="7165"/>
                        </a:lnTo>
                        <a:lnTo>
                          <a:pt x="9344" y="7061"/>
                        </a:lnTo>
                        <a:lnTo>
                          <a:pt x="9216" y="6956"/>
                        </a:lnTo>
                        <a:lnTo>
                          <a:pt x="9083" y="6852"/>
                        </a:lnTo>
                        <a:lnTo>
                          <a:pt x="8947" y="6747"/>
                        </a:lnTo>
                        <a:lnTo>
                          <a:pt x="8807" y="6643"/>
                        </a:lnTo>
                        <a:lnTo>
                          <a:pt x="8661" y="6538"/>
                        </a:lnTo>
                        <a:lnTo>
                          <a:pt x="8512" y="6433"/>
                        </a:lnTo>
                        <a:lnTo>
                          <a:pt x="8357" y="6329"/>
                        </a:lnTo>
                        <a:lnTo>
                          <a:pt x="8197" y="6224"/>
                        </a:lnTo>
                        <a:lnTo>
                          <a:pt x="8031" y="6120"/>
                        </a:lnTo>
                        <a:lnTo>
                          <a:pt x="7861" y="6015"/>
                        </a:lnTo>
                        <a:lnTo>
                          <a:pt x="7684" y="5911"/>
                        </a:lnTo>
                        <a:lnTo>
                          <a:pt x="7501" y="5806"/>
                        </a:lnTo>
                        <a:lnTo>
                          <a:pt x="7313" y="5701"/>
                        </a:lnTo>
                        <a:lnTo>
                          <a:pt x="7119" y="5597"/>
                        </a:lnTo>
                        <a:lnTo>
                          <a:pt x="6920" y="5492"/>
                        </a:lnTo>
                        <a:lnTo>
                          <a:pt x="6715" y="5388"/>
                        </a:lnTo>
                        <a:lnTo>
                          <a:pt x="6506" y="5283"/>
                        </a:lnTo>
                        <a:lnTo>
                          <a:pt x="6293" y="5179"/>
                        </a:lnTo>
                        <a:lnTo>
                          <a:pt x="6077" y="5074"/>
                        </a:lnTo>
                        <a:lnTo>
                          <a:pt x="5859" y="4970"/>
                        </a:lnTo>
                        <a:lnTo>
                          <a:pt x="5640" y="4865"/>
                        </a:lnTo>
                        <a:lnTo>
                          <a:pt x="5422" y="4760"/>
                        </a:lnTo>
                        <a:lnTo>
                          <a:pt x="5206" y="4656"/>
                        </a:lnTo>
                        <a:lnTo>
                          <a:pt x="4992" y="4551"/>
                        </a:lnTo>
                        <a:lnTo>
                          <a:pt x="4782" y="4447"/>
                        </a:lnTo>
                        <a:lnTo>
                          <a:pt x="4577" y="4342"/>
                        </a:lnTo>
                        <a:lnTo>
                          <a:pt x="4378" y="4238"/>
                        </a:lnTo>
                        <a:lnTo>
                          <a:pt x="4185" y="4133"/>
                        </a:lnTo>
                        <a:lnTo>
                          <a:pt x="3999" y="4028"/>
                        </a:lnTo>
                        <a:lnTo>
                          <a:pt x="3819" y="3924"/>
                        </a:lnTo>
                        <a:lnTo>
                          <a:pt x="3645" y="3819"/>
                        </a:lnTo>
                        <a:lnTo>
                          <a:pt x="3479" y="3715"/>
                        </a:lnTo>
                        <a:lnTo>
                          <a:pt x="3318" y="3610"/>
                        </a:lnTo>
                        <a:lnTo>
                          <a:pt x="3164" y="3506"/>
                        </a:lnTo>
                        <a:lnTo>
                          <a:pt x="3015" y="3401"/>
                        </a:lnTo>
                        <a:lnTo>
                          <a:pt x="2872" y="3296"/>
                        </a:lnTo>
                        <a:lnTo>
                          <a:pt x="2735" y="3192"/>
                        </a:lnTo>
                        <a:lnTo>
                          <a:pt x="2602" y="3087"/>
                        </a:lnTo>
                        <a:lnTo>
                          <a:pt x="2474" y="2983"/>
                        </a:lnTo>
                        <a:lnTo>
                          <a:pt x="2350" y="2878"/>
                        </a:lnTo>
                        <a:lnTo>
                          <a:pt x="2231" y="2774"/>
                        </a:lnTo>
                        <a:lnTo>
                          <a:pt x="2115" y="2669"/>
                        </a:lnTo>
                        <a:lnTo>
                          <a:pt x="2003" y="2565"/>
                        </a:lnTo>
                        <a:lnTo>
                          <a:pt x="1895" y="2460"/>
                        </a:lnTo>
                        <a:lnTo>
                          <a:pt x="1789" y="2355"/>
                        </a:lnTo>
                        <a:lnTo>
                          <a:pt x="1687" y="2251"/>
                        </a:lnTo>
                        <a:lnTo>
                          <a:pt x="1588" y="2146"/>
                        </a:lnTo>
                        <a:lnTo>
                          <a:pt x="1491" y="2042"/>
                        </a:lnTo>
                        <a:lnTo>
                          <a:pt x="1397" y="1937"/>
                        </a:lnTo>
                        <a:lnTo>
                          <a:pt x="1306" y="1833"/>
                        </a:lnTo>
                        <a:lnTo>
                          <a:pt x="1216" y="1728"/>
                        </a:lnTo>
                        <a:lnTo>
                          <a:pt x="1129" y="1623"/>
                        </a:lnTo>
                        <a:lnTo>
                          <a:pt x="1044" y="1519"/>
                        </a:lnTo>
                        <a:lnTo>
                          <a:pt x="961" y="1414"/>
                        </a:lnTo>
                        <a:lnTo>
                          <a:pt x="880" y="1310"/>
                        </a:lnTo>
                        <a:lnTo>
                          <a:pt x="801" y="1205"/>
                        </a:lnTo>
                        <a:lnTo>
                          <a:pt x="723" y="1101"/>
                        </a:lnTo>
                        <a:lnTo>
                          <a:pt x="647" y="996"/>
                        </a:lnTo>
                        <a:lnTo>
                          <a:pt x="573" y="892"/>
                        </a:lnTo>
                        <a:lnTo>
                          <a:pt x="501" y="787"/>
                        </a:lnTo>
                        <a:lnTo>
                          <a:pt x="429" y="682"/>
                        </a:lnTo>
                        <a:lnTo>
                          <a:pt x="360" y="578"/>
                        </a:lnTo>
                        <a:lnTo>
                          <a:pt x="292" y="473"/>
                        </a:lnTo>
                        <a:lnTo>
                          <a:pt x="225" y="369"/>
                        </a:lnTo>
                        <a:lnTo>
                          <a:pt x="159" y="264"/>
                        </a:lnTo>
                        <a:lnTo>
                          <a:pt x="95" y="160"/>
                        </a:lnTo>
                        <a:lnTo>
                          <a:pt x="32" y="55"/>
                        </a:lnTo>
                        <a:lnTo>
                          <a:pt x="26" y="46"/>
                        </a:lnTo>
                        <a:lnTo>
                          <a:pt x="15" y="26"/>
                        </a:lnTo>
                        <a:lnTo>
                          <a:pt x="13" y="23"/>
                        </a:lnTo>
                        <a:lnTo>
                          <a:pt x="9" y="16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 77"/>
                  <p:cNvSpPr>
                    <a:spLocks/>
                  </p:cNvSpPr>
                  <p:nvPr/>
                </p:nvSpPr>
                <p:spPr bwMode="auto">
                  <a:xfrm>
                    <a:off x="1643" y="1476"/>
                    <a:ext cx="147" cy="2315"/>
                  </a:xfrm>
                  <a:custGeom>
                    <a:avLst/>
                    <a:gdLst>
                      <a:gd name="T0" fmla="*/ 5 w 649"/>
                      <a:gd name="T1" fmla="*/ 10211 h 10211"/>
                      <a:gd name="T2" fmla="*/ 8 w 649"/>
                      <a:gd name="T3" fmla="*/ 10002 h 10211"/>
                      <a:gd name="T4" fmla="*/ 13 w 649"/>
                      <a:gd name="T5" fmla="*/ 9793 h 10211"/>
                      <a:gd name="T6" fmla="*/ 20 w 649"/>
                      <a:gd name="T7" fmla="*/ 9584 h 10211"/>
                      <a:gd name="T8" fmla="*/ 29 w 649"/>
                      <a:gd name="T9" fmla="*/ 9375 h 10211"/>
                      <a:gd name="T10" fmla="*/ 41 w 649"/>
                      <a:gd name="T11" fmla="*/ 9166 h 10211"/>
                      <a:gd name="T12" fmla="*/ 55 w 649"/>
                      <a:gd name="T13" fmla="*/ 8956 h 10211"/>
                      <a:gd name="T14" fmla="*/ 71 w 649"/>
                      <a:gd name="T15" fmla="*/ 8747 h 10211"/>
                      <a:gd name="T16" fmla="*/ 91 w 649"/>
                      <a:gd name="T17" fmla="*/ 8538 h 10211"/>
                      <a:gd name="T18" fmla="*/ 113 w 649"/>
                      <a:gd name="T19" fmla="*/ 8329 h 10211"/>
                      <a:gd name="T20" fmla="*/ 139 w 649"/>
                      <a:gd name="T21" fmla="*/ 8120 h 10211"/>
                      <a:gd name="T22" fmla="*/ 167 w 649"/>
                      <a:gd name="T23" fmla="*/ 7911 h 10211"/>
                      <a:gd name="T24" fmla="*/ 197 w 649"/>
                      <a:gd name="T25" fmla="*/ 7702 h 10211"/>
                      <a:gd name="T26" fmla="*/ 229 w 649"/>
                      <a:gd name="T27" fmla="*/ 7493 h 10211"/>
                      <a:gd name="T28" fmla="*/ 263 w 649"/>
                      <a:gd name="T29" fmla="*/ 7283 h 10211"/>
                      <a:gd name="T30" fmla="*/ 298 w 649"/>
                      <a:gd name="T31" fmla="*/ 7074 h 10211"/>
                      <a:gd name="T32" fmla="*/ 334 w 649"/>
                      <a:gd name="T33" fmla="*/ 6865 h 10211"/>
                      <a:gd name="T34" fmla="*/ 370 w 649"/>
                      <a:gd name="T35" fmla="*/ 6656 h 10211"/>
                      <a:gd name="T36" fmla="*/ 405 w 649"/>
                      <a:gd name="T37" fmla="*/ 6447 h 10211"/>
                      <a:gd name="T38" fmla="*/ 440 w 649"/>
                      <a:gd name="T39" fmla="*/ 6238 h 10211"/>
                      <a:gd name="T40" fmla="*/ 475 w 649"/>
                      <a:gd name="T41" fmla="*/ 6029 h 10211"/>
                      <a:gd name="T42" fmla="*/ 507 w 649"/>
                      <a:gd name="T43" fmla="*/ 5820 h 10211"/>
                      <a:gd name="T44" fmla="*/ 537 w 649"/>
                      <a:gd name="T45" fmla="*/ 5610 h 10211"/>
                      <a:gd name="T46" fmla="*/ 565 w 649"/>
                      <a:gd name="T47" fmla="*/ 5401 h 10211"/>
                      <a:gd name="T48" fmla="*/ 589 w 649"/>
                      <a:gd name="T49" fmla="*/ 5192 h 10211"/>
                      <a:gd name="T50" fmla="*/ 610 w 649"/>
                      <a:gd name="T51" fmla="*/ 4983 h 10211"/>
                      <a:gd name="T52" fmla="*/ 626 w 649"/>
                      <a:gd name="T53" fmla="*/ 4774 h 10211"/>
                      <a:gd name="T54" fmla="*/ 638 w 649"/>
                      <a:gd name="T55" fmla="*/ 4565 h 10211"/>
                      <a:gd name="T56" fmla="*/ 646 w 649"/>
                      <a:gd name="T57" fmla="*/ 4356 h 10211"/>
                      <a:gd name="T58" fmla="*/ 649 w 649"/>
                      <a:gd name="T59" fmla="*/ 4147 h 10211"/>
                      <a:gd name="T60" fmla="*/ 646 w 649"/>
                      <a:gd name="T61" fmla="*/ 3937 h 10211"/>
                      <a:gd name="T62" fmla="*/ 640 w 649"/>
                      <a:gd name="T63" fmla="*/ 3728 h 10211"/>
                      <a:gd name="T64" fmla="*/ 628 w 649"/>
                      <a:gd name="T65" fmla="*/ 3519 h 10211"/>
                      <a:gd name="T66" fmla="*/ 613 w 649"/>
                      <a:gd name="T67" fmla="*/ 3310 h 10211"/>
                      <a:gd name="T68" fmla="*/ 593 w 649"/>
                      <a:gd name="T69" fmla="*/ 3101 h 10211"/>
                      <a:gd name="T70" fmla="*/ 569 w 649"/>
                      <a:gd name="T71" fmla="*/ 2892 h 10211"/>
                      <a:gd name="T72" fmla="*/ 542 w 649"/>
                      <a:gd name="T73" fmla="*/ 2683 h 10211"/>
                      <a:gd name="T74" fmla="*/ 511 w 649"/>
                      <a:gd name="T75" fmla="*/ 2474 h 10211"/>
                      <a:gd name="T76" fmla="*/ 478 w 649"/>
                      <a:gd name="T77" fmla="*/ 2264 h 10211"/>
                      <a:gd name="T78" fmla="*/ 441 w 649"/>
                      <a:gd name="T79" fmla="*/ 2055 h 10211"/>
                      <a:gd name="T80" fmla="*/ 403 w 649"/>
                      <a:gd name="T81" fmla="*/ 1846 h 10211"/>
                      <a:gd name="T82" fmla="*/ 362 w 649"/>
                      <a:gd name="T83" fmla="*/ 1637 h 10211"/>
                      <a:gd name="T84" fmla="*/ 319 w 649"/>
                      <a:gd name="T85" fmla="*/ 1428 h 10211"/>
                      <a:gd name="T86" fmla="*/ 275 w 649"/>
                      <a:gd name="T87" fmla="*/ 1219 h 10211"/>
                      <a:gd name="T88" fmla="*/ 230 w 649"/>
                      <a:gd name="T89" fmla="*/ 1010 h 10211"/>
                      <a:gd name="T90" fmla="*/ 183 w 649"/>
                      <a:gd name="T91" fmla="*/ 801 h 10211"/>
                      <a:gd name="T92" fmla="*/ 136 w 649"/>
                      <a:gd name="T93" fmla="*/ 591 h 10211"/>
                      <a:gd name="T94" fmla="*/ 88 w 649"/>
                      <a:gd name="T95" fmla="*/ 382 h 10211"/>
                      <a:gd name="T96" fmla="*/ 40 w 649"/>
                      <a:gd name="T97" fmla="*/ 173 h 10211"/>
                      <a:gd name="T98" fmla="*/ 13 w 649"/>
                      <a:gd name="T99" fmla="*/ 59 h 10211"/>
                      <a:gd name="T100" fmla="*/ 0 w 649"/>
                      <a:gd name="T101" fmla="*/ 2 h 10211"/>
                      <a:gd name="T102" fmla="*/ 0 w 649"/>
                      <a:gd name="T103" fmla="*/ 1 h 10211"/>
                      <a:gd name="T104" fmla="*/ 0 w 649"/>
                      <a:gd name="T105" fmla="*/ 1 h 10211"/>
                      <a:gd name="T106" fmla="*/ 0 w 649"/>
                      <a:gd name="T107" fmla="*/ 0 h 10211"/>
                      <a:gd name="T108" fmla="*/ 0 w 649"/>
                      <a:gd name="T109" fmla="*/ 0 h 10211"/>
                      <a:gd name="T110" fmla="*/ 0 w 649"/>
                      <a:gd name="T111" fmla="*/ 0 h 10211"/>
                      <a:gd name="T112" fmla="*/ 0 w 649"/>
                      <a:gd name="T113" fmla="*/ 0 h 10211"/>
                      <a:gd name="T114" fmla="*/ 0 w 649"/>
                      <a:gd name="T115" fmla="*/ 0 h 10211"/>
                      <a:gd name="T116" fmla="*/ 0 w 649"/>
                      <a:gd name="T117" fmla="*/ 0 h 102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649" h="10211">
                        <a:moveTo>
                          <a:pt x="5" y="10211"/>
                        </a:moveTo>
                        <a:lnTo>
                          <a:pt x="5" y="10211"/>
                        </a:lnTo>
                        <a:lnTo>
                          <a:pt x="6" y="10107"/>
                        </a:lnTo>
                        <a:lnTo>
                          <a:pt x="8" y="10002"/>
                        </a:lnTo>
                        <a:lnTo>
                          <a:pt x="11" y="9898"/>
                        </a:lnTo>
                        <a:lnTo>
                          <a:pt x="13" y="9793"/>
                        </a:lnTo>
                        <a:lnTo>
                          <a:pt x="16" y="9688"/>
                        </a:lnTo>
                        <a:lnTo>
                          <a:pt x="20" y="9584"/>
                        </a:lnTo>
                        <a:lnTo>
                          <a:pt x="24" y="9479"/>
                        </a:lnTo>
                        <a:lnTo>
                          <a:pt x="29" y="9375"/>
                        </a:lnTo>
                        <a:lnTo>
                          <a:pt x="35" y="9270"/>
                        </a:lnTo>
                        <a:lnTo>
                          <a:pt x="41" y="9166"/>
                        </a:lnTo>
                        <a:lnTo>
                          <a:pt x="47" y="9061"/>
                        </a:lnTo>
                        <a:lnTo>
                          <a:pt x="55" y="8956"/>
                        </a:lnTo>
                        <a:lnTo>
                          <a:pt x="63" y="8852"/>
                        </a:lnTo>
                        <a:lnTo>
                          <a:pt x="71" y="8747"/>
                        </a:lnTo>
                        <a:lnTo>
                          <a:pt x="81" y="8643"/>
                        </a:lnTo>
                        <a:lnTo>
                          <a:pt x="91" y="8538"/>
                        </a:lnTo>
                        <a:lnTo>
                          <a:pt x="102" y="8434"/>
                        </a:lnTo>
                        <a:lnTo>
                          <a:pt x="113" y="8329"/>
                        </a:lnTo>
                        <a:lnTo>
                          <a:pt x="126" y="8225"/>
                        </a:lnTo>
                        <a:lnTo>
                          <a:pt x="139" y="8120"/>
                        </a:lnTo>
                        <a:lnTo>
                          <a:pt x="152" y="8015"/>
                        </a:lnTo>
                        <a:lnTo>
                          <a:pt x="167" y="7911"/>
                        </a:lnTo>
                        <a:lnTo>
                          <a:pt x="181" y="7806"/>
                        </a:lnTo>
                        <a:lnTo>
                          <a:pt x="197" y="7702"/>
                        </a:lnTo>
                        <a:lnTo>
                          <a:pt x="213" y="7597"/>
                        </a:lnTo>
                        <a:lnTo>
                          <a:pt x="229" y="7493"/>
                        </a:lnTo>
                        <a:lnTo>
                          <a:pt x="246" y="7388"/>
                        </a:lnTo>
                        <a:lnTo>
                          <a:pt x="263" y="7283"/>
                        </a:lnTo>
                        <a:lnTo>
                          <a:pt x="280" y="7179"/>
                        </a:lnTo>
                        <a:lnTo>
                          <a:pt x="298" y="7074"/>
                        </a:lnTo>
                        <a:lnTo>
                          <a:pt x="316" y="6970"/>
                        </a:lnTo>
                        <a:lnTo>
                          <a:pt x="334" y="6865"/>
                        </a:lnTo>
                        <a:lnTo>
                          <a:pt x="352" y="6761"/>
                        </a:lnTo>
                        <a:lnTo>
                          <a:pt x="370" y="6656"/>
                        </a:lnTo>
                        <a:lnTo>
                          <a:pt x="387" y="6552"/>
                        </a:lnTo>
                        <a:lnTo>
                          <a:pt x="405" y="6447"/>
                        </a:lnTo>
                        <a:lnTo>
                          <a:pt x="423" y="6342"/>
                        </a:lnTo>
                        <a:lnTo>
                          <a:pt x="440" y="6238"/>
                        </a:lnTo>
                        <a:lnTo>
                          <a:pt x="458" y="6133"/>
                        </a:lnTo>
                        <a:lnTo>
                          <a:pt x="475" y="6029"/>
                        </a:lnTo>
                        <a:lnTo>
                          <a:pt x="491" y="5924"/>
                        </a:lnTo>
                        <a:lnTo>
                          <a:pt x="507" y="5820"/>
                        </a:lnTo>
                        <a:lnTo>
                          <a:pt x="522" y="5715"/>
                        </a:lnTo>
                        <a:lnTo>
                          <a:pt x="537" y="5610"/>
                        </a:lnTo>
                        <a:lnTo>
                          <a:pt x="551" y="5506"/>
                        </a:lnTo>
                        <a:lnTo>
                          <a:pt x="565" y="5401"/>
                        </a:lnTo>
                        <a:lnTo>
                          <a:pt x="577" y="5297"/>
                        </a:lnTo>
                        <a:lnTo>
                          <a:pt x="589" y="5192"/>
                        </a:lnTo>
                        <a:lnTo>
                          <a:pt x="600" y="5088"/>
                        </a:lnTo>
                        <a:lnTo>
                          <a:pt x="610" y="4983"/>
                        </a:lnTo>
                        <a:lnTo>
                          <a:pt x="618" y="4879"/>
                        </a:lnTo>
                        <a:lnTo>
                          <a:pt x="626" y="4774"/>
                        </a:lnTo>
                        <a:lnTo>
                          <a:pt x="633" y="4669"/>
                        </a:lnTo>
                        <a:lnTo>
                          <a:pt x="638" y="4565"/>
                        </a:lnTo>
                        <a:lnTo>
                          <a:pt x="643" y="4460"/>
                        </a:lnTo>
                        <a:lnTo>
                          <a:pt x="646" y="4356"/>
                        </a:lnTo>
                        <a:lnTo>
                          <a:pt x="648" y="4251"/>
                        </a:lnTo>
                        <a:lnTo>
                          <a:pt x="649" y="4147"/>
                        </a:lnTo>
                        <a:lnTo>
                          <a:pt x="648" y="4042"/>
                        </a:lnTo>
                        <a:lnTo>
                          <a:pt x="646" y="3937"/>
                        </a:lnTo>
                        <a:lnTo>
                          <a:pt x="644" y="3833"/>
                        </a:lnTo>
                        <a:lnTo>
                          <a:pt x="640" y="3728"/>
                        </a:lnTo>
                        <a:lnTo>
                          <a:pt x="635" y="3624"/>
                        </a:lnTo>
                        <a:lnTo>
                          <a:pt x="628" y="3519"/>
                        </a:lnTo>
                        <a:lnTo>
                          <a:pt x="621" y="3415"/>
                        </a:lnTo>
                        <a:lnTo>
                          <a:pt x="613" y="3310"/>
                        </a:lnTo>
                        <a:lnTo>
                          <a:pt x="603" y="3205"/>
                        </a:lnTo>
                        <a:lnTo>
                          <a:pt x="593" y="3101"/>
                        </a:lnTo>
                        <a:lnTo>
                          <a:pt x="581" y="2996"/>
                        </a:lnTo>
                        <a:lnTo>
                          <a:pt x="569" y="2892"/>
                        </a:lnTo>
                        <a:lnTo>
                          <a:pt x="556" y="2787"/>
                        </a:lnTo>
                        <a:lnTo>
                          <a:pt x="542" y="2683"/>
                        </a:lnTo>
                        <a:lnTo>
                          <a:pt x="527" y="2578"/>
                        </a:lnTo>
                        <a:lnTo>
                          <a:pt x="511" y="2474"/>
                        </a:lnTo>
                        <a:lnTo>
                          <a:pt x="495" y="2369"/>
                        </a:lnTo>
                        <a:lnTo>
                          <a:pt x="478" y="2264"/>
                        </a:lnTo>
                        <a:lnTo>
                          <a:pt x="460" y="2160"/>
                        </a:lnTo>
                        <a:lnTo>
                          <a:pt x="441" y="2055"/>
                        </a:lnTo>
                        <a:lnTo>
                          <a:pt x="422" y="1951"/>
                        </a:lnTo>
                        <a:lnTo>
                          <a:pt x="403" y="1846"/>
                        </a:lnTo>
                        <a:lnTo>
                          <a:pt x="383" y="1742"/>
                        </a:lnTo>
                        <a:lnTo>
                          <a:pt x="362" y="1637"/>
                        </a:lnTo>
                        <a:lnTo>
                          <a:pt x="341" y="1532"/>
                        </a:lnTo>
                        <a:lnTo>
                          <a:pt x="319" y="1428"/>
                        </a:lnTo>
                        <a:lnTo>
                          <a:pt x="297" y="1323"/>
                        </a:lnTo>
                        <a:lnTo>
                          <a:pt x="275" y="1219"/>
                        </a:lnTo>
                        <a:lnTo>
                          <a:pt x="253" y="1114"/>
                        </a:lnTo>
                        <a:lnTo>
                          <a:pt x="230" y="1010"/>
                        </a:lnTo>
                        <a:lnTo>
                          <a:pt x="207" y="905"/>
                        </a:lnTo>
                        <a:lnTo>
                          <a:pt x="183" y="801"/>
                        </a:lnTo>
                        <a:lnTo>
                          <a:pt x="160" y="696"/>
                        </a:lnTo>
                        <a:lnTo>
                          <a:pt x="136" y="591"/>
                        </a:lnTo>
                        <a:lnTo>
                          <a:pt x="112" y="487"/>
                        </a:lnTo>
                        <a:lnTo>
                          <a:pt x="88" y="382"/>
                        </a:lnTo>
                        <a:lnTo>
                          <a:pt x="64" y="278"/>
                        </a:lnTo>
                        <a:lnTo>
                          <a:pt x="40" y="173"/>
                        </a:lnTo>
                        <a:lnTo>
                          <a:pt x="15" y="69"/>
                        </a:lnTo>
                        <a:lnTo>
                          <a:pt x="13" y="59"/>
                        </a:lnTo>
                        <a:lnTo>
                          <a:pt x="9" y="40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 78"/>
                  <p:cNvSpPr>
                    <a:spLocks/>
                  </p:cNvSpPr>
                  <p:nvPr/>
                </p:nvSpPr>
                <p:spPr bwMode="auto">
                  <a:xfrm>
                    <a:off x="1643" y="1476"/>
                    <a:ext cx="147" cy="1862"/>
                  </a:xfrm>
                  <a:custGeom>
                    <a:avLst/>
                    <a:gdLst>
                      <a:gd name="T0" fmla="*/ 128 w 649"/>
                      <a:gd name="T1" fmla="*/ 8209 h 8212"/>
                      <a:gd name="T2" fmla="*/ 154 w 649"/>
                      <a:gd name="T3" fmla="*/ 8000 h 8212"/>
                      <a:gd name="T4" fmla="*/ 184 w 649"/>
                      <a:gd name="T5" fmla="*/ 7791 h 8212"/>
                      <a:gd name="T6" fmla="*/ 215 w 649"/>
                      <a:gd name="T7" fmla="*/ 7582 h 8212"/>
                      <a:gd name="T8" fmla="*/ 248 w 649"/>
                      <a:gd name="T9" fmla="*/ 7373 h 8212"/>
                      <a:gd name="T10" fmla="*/ 283 w 649"/>
                      <a:gd name="T11" fmla="*/ 7164 h 8212"/>
                      <a:gd name="T12" fmla="*/ 318 w 649"/>
                      <a:gd name="T13" fmla="*/ 6955 h 8212"/>
                      <a:gd name="T14" fmla="*/ 354 w 649"/>
                      <a:gd name="T15" fmla="*/ 6745 h 8212"/>
                      <a:gd name="T16" fmla="*/ 390 w 649"/>
                      <a:gd name="T17" fmla="*/ 6536 h 8212"/>
                      <a:gd name="T18" fmla="*/ 426 w 649"/>
                      <a:gd name="T19" fmla="*/ 6327 h 8212"/>
                      <a:gd name="T20" fmla="*/ 460 w 649"/>
                      <a:gd name="T21" fmla="*/ 6118 h 8212"/>
                      <a:gd name="T22" fmla="*/ 493 w 649"/>
                      <a:gd name="T23" fmla="*/ 5909 h 8212"/>
                      <a:gd name="T24" fmla="*/ 524 w 649"/>
                      <a:gd name="T25" fmla="*/ 5700 h 8212"/>
                      <a:gd name="T26" fmla="*/ 553 w 649"/>
                      <a:gd name="T27" fmla="*/ 5491 h 8212"/>
                      <a:gd name="T28" fmla="*/ 579 w 649"/>
                      <a:gd name="T29" fmla="*/ 5281 h 8212"/>
                      <a:gd name="T30" fmla="*/ 601 w 649"/>
                      <a:gd name="T31" fmla="*/ 5072 h 8212"/>
                      <a:gd name="T32" fmla="*/ 620 w 649"/>
                      <a:gd name="T33" fmla="*/ 4863 h 8212"/>
                      <a:gd name="T34" fmla="*/ 634 w 649"/>
                      <a:gd name="T35" fmla="*/ 4654 h 8212"/>
                      <a:gd name="T36" fmla="*/ 643 w 649"/>
                      <a:gd name="T37" fmla="*/ 4445 h 8212"/>
                      <a:gd name="T38" fmla="*/ 648 w 649"/>
                      <a:gd name="T39" fmla="*/ 4236 h 8212"/>
                      <a:gd name="T40" fmla="*/ 648 w 649"/>
                      <a:gd name="T41" fmla="*/ 4027 h 8212"/>
                      <a:gd name="T42" fmla="*/ 643 w 649"/>
                      <a:gd name="T43" fmla="*/ 3818 h 8212"/>
                      <a:gd name="T44" fmla="*/ 634 w 649"/>
                      <a:gd name="T45" fmla="*/ 3608 h 8212"/>
                      <a:gd name="T46" fmla="*/ 620 w 649"/>
                      <a:gd name="T47" fmla="*/ 3399 h 8212"/>
                      <a:gd name="T48" fmla="*/ 602 w 649"/>
                      <a:gd name="T49" fmla="*/ 3190 h 8212"/>
                      <a:gd name="T50" fmla="*/ 580 w 649"/>
                      <a:gd name="T51" fmla="*/ 2981 h 8212"/>
                      <a:gd name="T52" fmla="*/ 554 w 649"/>
                      <a:gd name="T53" fmla="*/ 2772 h 8212"/>
                      <a:gd name="T54" fmla="*/ 525 w 649"/>
                      <a:gd name="T55" fmla="*/ 2563 h 8212"/>
                      <a:gd name="T56" fmla="*/ 492 w 649"/>
                      <a:gd name="T57" fmla="*/ 2354 h 8212"/>
                      <a:gd name="T58" fmla="*/ 457 w 649"/>
                      <a:gd name="T59" fmla="*/ 2145 h 8212"/>
                      <a:gd name="T60" fmla="*/ 420 w 649"/>
                      <a:gd name="T61" fmla="*/ 1935 h 8212"/>
                      <a:gd name="T62" fmla="*/ 380 w 649"/>
                      <a:gd name="T63" fmla="*/ 1726 h 8212"/>
                      <a:gd name="T64" fmla="*/ 338 w 649"/>
                      <a:gd name="T65" fmla="*/ 1517 h 8212"/>
                      <a:gd name="T66" fmla="*/ 294 w 649"/>
                      <a:gd name="T67" fmla="*/ 1308 h 8212"/>
                      <a:gd name="T68" fmla="*/ 249 w 649"/>
                      <a:gd name="T69" fmla="*/ 1099 h 8212"/>
                      <a:gd name="T70" fmla="*/ 203 w 649"/>
                      <a:gd name="T71" fmla="*/ 890 h 8212"/>
                      <a:gd name="T72" fmla="*/ 156 w 649"/>
                      <a:gd name="T73" fmla="*/ 681 h 8212"/>
                      <a:gd name="T74" fmla="*/ 108 w 649"/>
                      <a:gd name="T75" fmla="*/ 472 h 8212"/>
                      <a:gd name="T76" fmla="*/ 60 w 649"/>
                      <a:gd name="T77" fmla="*/ 262 h 8212"/>
                      <a:gd name="T78" fmla="*/ 12 w 649"/>
                      <a:gd name="T79" fmla="*/ 53 h 8212"/>
                      <a:gd name="T80" fmla="*/ 5 w 649"/>
                      <a:gd name="T81" fmla="*/ 25 h 8212"/>
                      <a:gd name="T82" fmla="*/ 3 w 649"/>
                      <a:gd name="T83" fmla="*/ 14 h 8212"/>
                      <a:gd name="T84" fmla="*/ 0 w 649"/>
                      <a:gd name="T85" fmla="*/ 0 h 8212"/>
                      <a:gd name="T86" fmla="*/ 0 w 649"/>
                      <a:gd name="T87" fmla="*/ 0 h 8212"/>
                      <a:gd name="T88" fmla="*/ 0 w 649"/>
                      <a:gd name="T89" fmla="*/ 0 h 8212"/>
                      <a:gd name="T90" fmla="*/ 0 w 649"/>
                      <a:gd name="T91" fmla="*/ 0 h 8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649" h="8212">
                        <a:moveTo>
                          <a:pt x="127" y="8212"/>
                        </a:moveTo>
                        <a:lnTo>
                          <a:pt x="128" y="8209"/>
                        </a:lnTo>
                        <a:lnTo>
                          <a:pt x="141" y="8105"/>
                        </a:lnTo>
                        <a:lnTo>
                          <a:pt x="154" y="8000"/>
                        </a:lnTo>
                        <a:lnTo>
                          <a:pt x="169" y="7896"/>
                        </a:lnTo>
                        <a:lnTo>
                          <a:pt x="184" y="7791"/>
                        </a:lnTo>
                        <a:lnTo>
                          <a:pt x="199" y="7686"/>
                        </a:lnTo>
                        <a:lnTo>
                          <a:pt x="215" y="7582"/>
                        </a:lnTo>
                        <a:lnTo>
                          <a:pt x="231" y="7477"/>
                        </a:lnTo>
                        <a:lnTo>
                          <a:pt x="248" y="7373"/>
                        </a:lnTo>
                        <a:lnTo>
                          <a:pt x="265" y="7268"/>
                        </a:lnTo>
                        <a:lnTo>
                          <a:pt x="283" y="7164"/>
                        </a:lnTo>
                        <a:lnTo>
                          <a:pt x="300" y="7059"/>
                        </a:lnTo>
                        <a:lnTo>
                          <a:pt x="318" y="6955"/>
                        </a:lnTo>
                        <a:lnTo>
                          <a:pt x="336" y="6850"/>
                        </a:lnTo>
                        <a:lnTo>
                          <a:pt x="354" y="6745"/>
                        </a:lnTo>
                        <a:lnTo>
                          <a:pt x="372" y="6641"/>
                        </a:lnTo>
                        <a:lnTo>
                          <a:pt x="390" y="6536"/>
                        </a:lnTo>
                        <a:lnTo>
                          <a:pt x="408" y="6432"/>
                        </a:lnTo>
                        <a:lnTo>
                          <a:pt x="426" y="6327"/>
                        </a:lnTo>
                        <a:lnTo>
                          <a:pt x="443" y="6223"/>
                        </a:lnTo>
                        <a:lnTo>
                          <a:pt x="460" y="6118"/>
                        </a:lnTo>
                        <a:lnTo>
                          <a:pt x="477" y="6013"/>
                        </a:lnTo>
                        <a:lnTo>
                          <a:pt x="493" y="5909"/>
                        </a:lnTo>
                        <a:lnTo>
                          <a:pt x="509" y="5804"/>
                        </a:lnTo>
                        <a:lnTo>
                          <a:pt x="524" y="5700"/>
                        </a:lnTo>
                        <a:lnTo>
                          <a:pt x="539" y="5595"/>
                        </a:lnTo>
                        <a:lnTo>
                          <a:pt x="553" y="5491"/>
                        </a:lnTo>
                        <a:lnTo>
                          <a:pt x="566" y="5386"/>
                        </a:lnTo>
                        <a:lnTo>
                          <a:pt x="579" y="5281"/>
                        </a:lnTo>
                        <a:lnTo>
                          <a:pt x="591" y="5177"/>
                        </a:lnTo>
                        <a:lnTo>
                          <a:pt x="601" y="5072"/>
                        </a:lnTo>
                        <a:lnTo>
                          <a:pt x="611" y="4968"/>
                        </a:lnTo>
                        <a:lnTo>
                          <a:pt x="620" y="4863"/>
                        </a:lnTo>
                        <a:lnTo>
                          <a:pt x="627" y="4759"/>
                        </a:lnTo>
                        <a:lnTo>
                          <a:pt x="634" y="4654"/>
                        </a:lnTo>
                        <a:lnTo>
                          <a:pt x="639" y="4550"/>
                        </a:lnTo>
                        <a:lnTo>
                          <a:pt x="643" y="4445"/>
                        </a:lnTo>
                        <a:lnTo>
                          <a:pt x="646" y="4340"/>
                        </a:lnTo>
                        <a:lnTo>
                          <a:pt x="648" y="4236"/>
                        </a:lnTo>
                        <a:lnTo>
                          <a:pt x="649" y="4131"/>
                        </a:lnTo>
                        <a:lnTo>
                          <a:pt x="648" y="4027"/>
                        </a:lnTo>
                        <a:lnTo>
                          <a:pt x="646" y="3922"/>
                        </a:lnTo>
                        <a:lnTo>
                          <a:pt x="643" y="3818"/>
                        </a:lnTo>
                        <a:lnTo>
                          <a:pt x="639" y="3713"/>
                        </a:lnTo>
                        <a:lnTo>
                          <a:pt x="634" y="3608"/>
                        </a:lnTo>
                        <a:lnTo>
                          <a:pt x="627" y="3504"/>
                        </a:lnTo>
                        <a:lnTo>
                          <a:pt x="620" y="3399"/>
                        </a:lnTo>
                        <a:lnTo>
                          <a:pt x="611" y="3295"/>
                        </a:lnTo>
                        <a:lnTo>
                          <a:pt x="602" y="3190"/>
                        </a:lnTo>
                        <a:lnTo>
                          <a:pt x="591" y="3086"/>
                        </a:lnTo>
                        <a:lnTo>
                          <a:pt x="580" y="2981"/>
                        </a:lnTo>
                        <a:lnTo>
                          <a:pt x="567" y="2877"/>
                        </a:lnTo>
                        <a:lnTo>
                          <a:pt x="554" y="2772"/>
                        </a:lnTo>
                        <a:lnTo>
                          <a:pt x="540" y="2667"/>
                        </a:lnTo>
                        <a:lnTo>
                          <a:pt x="525" y="2563"/>
                        </a:lnTo>
                        <a:lnTo>
                          <a:pt x="509" y="2458"/>
                        </a:lnTo>
                        <a:lnTo>
                          <a:pt x="492" y="2354"/>
                        </a:lnTo>
                        <a:lnTo>
                          <a:pt x="475" y="2249"/>
                        </a:lnTo>
                        <a:lnTo>
                          <a:pt x="457" y="2145"/>
                        </a:lnTo>
                        <a:lnTo>
                          <a:pt x="439" y="2040"/>
                        </a:lnTo>
                        <a:lnTo>
                          <a:pt x="420" y="1935"/>
                        </a:lnTo>
                        <a:lnTo>
                          <a:pt x="400" y="1831"/>
                        </a:lnTo>
                        <a:lnTo>
                          <a:pt x="380" y="1726"/>
                        </a:lnTo>
                        <a:lnTo>
                          <a:pt x="359" y="1622"/>
                        </a:lnTo>
                        <a:lnTo>
                          <a:pt x="338" y="1517"/>
                        </a:lnTo>
                        <a:lnTo>
                          <a:pt x="316" y="1413"/>
                        </a:lnTo>
                        <a:lnTo>
                          <a:pt x="294" y="1308"/>
                        </a:lnTo>
                        <a:lnTo>
                          <a:pt x="272" y="1204"/>
                        </a:lnTo>
                        <a:lnTo>
                          <a:pt x="249" y="1099"/>
                        </a:lnTo>
                        <a:lnTo>
                          <a:pt x="226" y="994"/>
                        </a:lnTo>
                        <a:lnTo>
                          <a:pt x="203" y="890"/>
                        </a:lnTo>
                        <a:lnTo>
                          <a:pt x="180" y="785"/>
                        </a:lnTo>
                        <a:lnTo>
                          <a:pt x="156" y="681"/>
                        </a:lnTo>
                        <a:lnTo>
                          <a:pt x="132" y="576"/>
                        </a:lnTo>
                        <a:lnTo>
                          <a:pt x="108" y="472"/>
                        </a:lnTo>
                        <a:lnTo>
                          <a:pt x="84" y="367"/>
                        </a:lnTo>
                        <a:lnTo>
                          <a:pt x="60" y="262"/>
                        </a:lnTo>
                        <a:lnTo>
                          <a:pt x="36" y="158"/>
                        </a:lnTo>
                        <a:lnTo>
                          <a:pt x="12" y="53"/>
                        </a:lnTo>
                        <a:lnTo>
                          <a:pt x="10" y="44"/>
                        </a:lnTo>
                        <a:lnTo>
                          <a:pt x="5" y="25"/>
                        </a:lnTo>
                        <a:lnTo>
                          <a:pt x="4" y="21"/>
                        </a:lnTo>
                        <a:lnTo>
                          <a:pt x="3" y="14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1" name="Freeform 79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917" cy="920"/>
                  </a:xfrm>
                  <a:custGeom>
                    <a:avLst/>
                    <a:gdLst>
                      <a:gd name="T0" fmla="*/ 4046 w 4046"/>
                      <a:gd name="T1" fmla="*/ 4055 h 4056"/>
                      <a:gd name="T2" fmla="*/ 3727 w 4046"/>
                      <a:gd name="T3" fmla="*/ 3869 h 4056"/>
                      <a:gd name="T4" fmla="*/ 3408 w 4046"/>
                      <a:gd name="T5" fmla="*/ 3669 h 4056"/>
                      <a:gd name="T6" fmla="*/ 3089 w 4046"/>
                      <a:gd name="T7" fmla="*/ 3453 h 4056"/>
                      <a:gd name="T8" fmla="*/ 2849 w 4046"/>
                      <a:gd name="T9" fmla="*/ 3279 h 4056"/>
                      <a:gd name="T10" fmla="*/ 2690 w 4046"/>
                      <a:gd name="T11" fmla="*/ 3157 h 4056"/>
                      <a:gd name="T12" fmla="*/ 2530 w 4046"/>
                      <a:gd name="T13" fmla="*/ 3029 h 4056"/>
                      <a:gd name="T14" fmla="*/ 2370 w 4046"/>
                      <a:gd name="T15" fmla="*/ 2896 h 4056"/>
                      <a:gd name="T16" fmla="*/ 2211 w 4046"/>
                      <a:gd name="T17" fmla="*/ 2756 h 4056"/>
                      <a:gd name="T18" fmla="*/ 2051 w 4046"/>
                      <a:gd name="T19" fmla="*/ 2610 h 4056"/>
                      <a:gd name="T20" fmla="*/ 1892 w 4046"/>
                      <a:gd name="T21" fmla="*/ 2457 h 4056"/>
                      <a:gd name="T22" fmla="*/ 1732 w 4046"/>
                      <a:gd name="T23" fmla="*/ 2297 h 4056"/>
                      <a:gd name="T24" fmla="*/ 1573 w 4046"/>
                      <a:gd name="T25" fmla="*/ 2130 h 4056"/>
                      <a:gd name="T26" fmla="*/ 1413 w 4046"/>
                      <a:gd name="T27" fmla="*/ 1955 h 4056"/>
                      <a:gd name="T28" fmla="*/ 1253 w 4046"/>
                      <a:gd name="T29" fmla="*/ 1772 h 4056"/>
                      <a:gd name="T30" fmla="*/ 1094 w 4046"/>
                      <a:gd name="T31" fmla="*/ 1580 h 4056"/>
                      <a:gd name="T32" fmla="*/ 934 w 4046"/>
                      <a:gd name="T33" fmla="*/ 1380 h 4056"/>
                      <a:gd name="T34" fmla="*/ 775 w 4046"/>
                      <a:gd name="T35" fmla="*/ 1170 h 4056"/>
                      <a:gd name="T36" fmla="*/ 660 w 4046"/>
                      <a:gd name="T37" fmla="*/ 1013 h 4056"/>
                      <a:gd name="T38" fmla="*/ 513 w 4046"/>
                      <a:gd name="T39" fmla="*/ 804 h 4056"/>
                      <a:gd name="T40" fmla="*/ 371 w 4046"/>
                      <a:gd name="T41" fmla="*/ 595 h 4056"/>
                      <a:gd name="T42" fmla="*/ 236 w 4046"/>
                      <a:gd name="T43" fmla="*/ 386 h 4056"/>
                      <a:gd name="T44" fmla="*/ 106 w 4046"/>
                      <a:gd name="T45" fmla="*/ 177 h 4056"/>
                      <a:gd name="T46" fmla="*/ 37 w 4046"/>
                      <a:gd name="T47" fmla="*/ 63 h 4056"/>
                      <a:gd name="T48" fmla="*/ 3 w 4046"/>
                      <a:gd name="T49" fmla="*/ 6 h 4056"/>
                      <a:gd name="T50" fmla="*/ 2 w 4046"/>
                      <a:gd name="T51" fmla="*/ 4 h 4056"/>
                      <a:gd name="T52" fmla="*/ 0 w 4046"/>
                      <a:gd name="T53" fmla="*/ 1 h 4056"/>
                      <a:gd name="T54" fmla="*/ 0 w 4046"/>
                      <a:gd name="T55" fmla="*/ 1 h 4056"/>
                      <a:gd name="T56" fmla="*/ 0 w 4046"/>
                      <a:gd name="T57" fmla="*/ 0 h 4056"/>
                      <a:gd name="T58" fmla="*/ 0 w 4046"/>
                      <a:gd name="T59" fmla="*/ 0 h 4056"/>
                      <a:gd name="T60" fmla="*/ 0 w 4046"/>
                      <a:gd name="T61" fmla="*/ 0 h 4056"/>
                      <a:gd name="T62" fmla="*/ 0 w 4046"/>
                      <a:gd name="T63" fmla="*/ 0 h 4056"/>
                      <a:gd name="T64" fmla="*/ 0 w 4046"/>
                      <a:gd name="T65" fmla="*/ 0 h 4056"/>
                      <a:gd name="T66" fmla="*/ 0 w 4046"/>
                      <a:gd name="T67" fmla="*/ 0 h 4056"/>
                      <a:gd name="T68" fmla="*/ 0 w 4046"/>
                      <a:gd name="T69" fmla="*/ 0 h 4056"/>
                      <a:gd name="T70" fmla="*/ 0 w 4046"/>
                      <a:gd name="T71" fmla="*/ 0 h 40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046" h="4056">
                        <a:moveTo>
                          <a:pt x="4046" y="4056"/>
                        </a:moveTo>
                        <a:lnTo>
                          <a:pt x="4046" y="4055"/>
                        </a:lnTo>
                        <a:lnTo>
                          <a:pt x="3887" y="3964"/>
                        </a:lnTo>
                        <a:lnTo>
                          <a:pt x="3727" y="3869"/>
                        </a:lnTo>
                        <a:lnTo>
                          <a:pt x="3567" y="3771"/>
                        </a:lnTo>
                        <a:lnTo>
                          <a:pt x="3408" y="3669"/>
                        </a:lnTo>
                        <a:lnTo>
                          <a:pt x="3248" y="3563"/>
                        </a:lnTo>
                        <a:lnTo>
                          <a:pt x="3089" y="3453"/>
                        </a:lnTo>
                        <a:lnTo>
                          <a:pt x="2929" y="3338"/>
                        </a:lnTo>
                        <a:lnTo>
                          <a:pt x="2849" y="3279"/>
                        </a:lnTo>
                        <a:lnTo>
                          <a:pt x="2769" y="3219"/>
                        </a:lnTo>
                        <a:lnTo>
                          <a:pt x="2690" y="3157"/>
                        </a:lnTo>
                        <a:lnTo>
                          <a:pt x="2610" y="3094"/>
                        </a:lnTo>
                        <a:lnTo>
                          <a:pt x="2530" y="3029"/>
                        </a:lnTo>
                        <a:lnTo>
                          <a:pt x="2450" y="2963"/>
                        </a:lnTo>
                        <a:lnTo>
                          <a:pt x="2370" y="2896"/>
                        </a:lnTo>
                        <a:lnTo>
                          <a:pt x="2291" y="2827"/>
                        </a:lnTo>
                        <a:lnTo>
                          <a:pt x="2211" y="2756"/>
                        </a:lnTo>
                        <a:lnTo>
                          <a:pt x="2131" y="2684"/>
                        </a:lnTo>
                        <a:lnTo>
                          <a:pt x="2051" y="2610"/>
                        </a:lnTo>
                        <a:lnTo>
                          <a:pt x="1972" y="2534"/>
                        </a:lnTo>
                        <a:lnTo>
                          <a:pt x="1892" y="2457"/>
                        </a:lnTo>
                        <a:lnTo>
                          <a:pt x="1812" y="2378"/>
                        </a:lnTo>
                        <a:lnTo>
                          <a:pt x="1732" y="2297"/>
                        </a:lnTo>
                        <a:lnTo>
                          <a:pt x="1652" y="2215"/>
                        </a:lnTo>
                        <a:lnTo>
                          <a:pt x="1573" y="2130"/>
                        </a:lnTo>
                        <a:lnTo>
                          <a:pt x="1493" y="2043"/>
                        </a:lnTo>
                        <a:lnTo>
                          <a:pt x="1413" y="1955"/>
                        </a:lnTo>
                        <a:lnTo>
                          <a:pt x="1333" y="1864"/>
                        </a:lnTo>
                        <a:lnTo>
                          <a:pt x="1253" y="1772"/>
                        </a:lnTo>
                        <a:lnTo>
                          <a:pt x="1174" y="1677"/>
                        </a:lnTo>
                        <a:lnTo>
                          <a:pt x="1094" y="1580"/>
                        </a:lnTo>
                        <a:lnTo>
                          <a:pt x="1014" y="1481"/>
                        </a:lnTo>
                        <a:lnTo>
                          <a:pt x="934" y="1380"/>
                        </a:lnTo>
                        <a:lnTo>
                          <a:pt x="854" y="1276"/>
                        </a:lnTo>
                        <a:lnTo>
                          <a:pt x="775" y="1170"/>
                        </a:lnTo>
                        <a:lnTo>
                          <a:pt x="736" y="1118"/>
                        </a:lnTo>
                        <a:lnTo>
                          <a:pt x="660" y="1013"/>
                        </a:lnTo>
                        <a:lnTo>
                          <a:pt x="585" y="909"/>
                        </a:lnTo>
                        <a:lnTo>
                          <a:pt x="513" y="804"/>
                        </a:lnTo>
                        <a:lnTo>
                          <a:pt x="441" y="700"/>
                        </a:lnTo>
                        <a:lnTo>
                          <a:pt x="371" y="595"/>
                        </a:lnTo>
                        <a:lnTo>
                          <a:pt x="303" y="491"/>
                        </a:lnTo>
                        <a:lnTo>
                          <a:pt x="236" y="386"/>
                        </a:lnTo>
                        <a:lnTo>
                          <a:pt x="170" y="282"/>
                        </a:lnTo>
                        <a:lnTo>
                          <a:pt x="106" y="177"/>
                        </a:lnTo>
                        <a:lnTo>
                          <a:pt x="42" y="72"/>
                        </a:lnTo>
                        <a:lnTo>
                          <a:pt x="37" y="63"/>
                        </a:lnTo>
                        <a:lnTo>
                          <a:pt x="25" y="44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 80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1805" cy="1379"/>
                  </a:xfrm>
                  <a:custGeom>
                    <a:avLst/>
                    <a:gdLst>
                      <a:gd name="T0" fmla="*/ 7965 w 7966"/>
                      <a:gd name="T1" fmla="*/ 6079 h 6079"/>
                      <a:gd name="T2" fmla="*/ 7646 w 7966"/>
                      <a:gd name="T3" fmla="*/ 5889 h 6079"/>
                      <a:gd name="T4" fmla="*/ 7327 w 7966"/>
                      <a:gd name="T5" fmla="*/ 5709 h 6079"/>
                      <a:gd name="T6" fmla="*/ 7008 w 7966"/>
                      <a:gd name="T7" fmla="*/ 5538 h 6079"/>
                      <a:gd name="T8" fmla="*/ 6689 w 7966"/>
                      <a:gd name="T9" fmla="*/ 5374 h 6079"/>
                      <a:gd name="T10" fmla="*/ 6369 w 7966"/>
                      <a:gd name="T11" fmla="*/ 5216 h 6079"/>
                      <a:gd name="T12" fmla="*/ 6050 w 7966"/>
                      <a:gd name="T13" fmla="*/ 5061 h 6079"/>
                      <a:gd name="T14" fmla="*/ 5731 w 7966"/>
                      <a:gd name="T15" fmla="*/ 4908 h 6079"/>
                      <a:gd name="T16" fmla="*/ 5412 w 7966"/>
                      <a:gd name="T17" fmla="*/ 4755 h 6079"/>
                      <a:gd name="T18" fmla="*/ 5093 w 7966"/>
                      <a:gd name="T19" fmla="*/ 4601 h 6079"/>
                      <a:gd name="T20" fmla="*/ 4774 w 7966"/>
                      <a:gd name="T21" fmla="*/ 4442 h 6079"/>
                      <a:gd name="T22" fmla="*/ 4454 w 7966"/>
                      <a:gd name="T23" fmla="*/ 4278 h 6079"/>
                      <a:gd name="T24" fmla="*/ 4135 w 7966"/>
                      <a:gd name="T25" fmla="*/ 4105 h 6079"/>
                      <a:gd name="T26" fmla="*/ 3816 w 7966"/>
                      <a:gd name="T27" fmla="*/ 3922 h 6079"/>
                      <a:gd name="T28" fmla="*/ 3497 w 7966"/>
                      <a:gd name="T29" fmla="*/ 3726 h 6079"/>
                      <a:gd name="T30" fmla="*/ 3178 w 7966"/>
                      <a:gd name="T31" fmla="*/ 3515 h 6079"/>
                      <a:gd name="T32" fmla="*/ 2938 w 7966"/>
                      <a:gd name="T33" fmla="*/ 3345 h 6079"/>
                      <a:gd name="T34" fmla="*/ 2779 w 7966"/>
                      <a:gd name="T35" fmla="*/ 3226 h 6079"/>
                      <a:gd name="T36" fmla="*/ 2619 w 7966"/>
                      <a:gd name="T37" fmla="*/ 3101 h 6079"/>
                      <a:gd name="T38" fmla="*/ 2460 w 7966"/>
                      <a:gd name="T39" fmla="*/ 2971 h 6079"/>
                      <a:gd name="T40" fmla="*/ 2300 w 7966"/>
                      <a:gd name="T41" fmla="*/ 2835 h 6079"/>
                      <a:gd name="T42" fmla="*/ 2140 w 7966"/>
                      <a:gd name="T43" fmla="*/ 2692 h 6079"/>
                      <a:gd name="T44" fmla="*/ 1981 w 7966"/>
                      <a:gd name="T45" fmla="*/ 2543 h 6079"/>
                      <a:gd name="T46" fmla="*/ 1821 w 7966"/>
                      <a:gd name="T47" fmla="*/ 2387 h 6079"/>
                      <a:gd name="T48" fmla="*/ 1662 w 7966"/>
                      <a:gd name="T49" fmla="*/ 2224 h 6079"/>
                      <a:gd name="T50" fmla="*/ 1502 w 7966"/>
                      <a:gd name="T51" fmla="*/ 2054 h 6079"/>
                      <a:gd name="T52" fmla="*/ 1342 w 7966"/>
                      <a:gd name="T53" fmla="*/ 1875 h 6079"/>
                      <a:gd name="T54" fmla="*/ 1183 w 7966"/>
                      <a:gd name="T55" fmla="*/ 1688 h 6079"/>
                      <a:gd name="T56" fmla="*/ 1023 w 7966"/>
                      <a:gd name="T57" fmla="*/ 1493 h 6079"/>
                      <a:gd name="T58" fmla="*/ 864 w 7966"/>
                      <a:gd name="T59" fmla="*/ 1288 h 6079"/>
                      <a:gd name="T60" fmla="*/ 745 w 7966"/>
                      <a:gd name="T61" fmla="*/ 1130 h 6079"/>
                      <a:gd name="T62" fmla="*/ 594 w 7966"/>
                      <a:gd name="T63" fmla="*/ 921 h 6079"/>
                      <a:gd name="T64" fmla="*/ 450 w 7966"/>
                      <a:gd name="T65" fmla="*/ 712 h 6079"/>
                      <a:gd name="T66" fmla="*/ 311 w 7966"/>
                      <a:gd name="T67" fmla="*/ 503 h 6079"/>
                      <a:gd name="T68" fmla="*/ 178 w 7966"/>
                      <a:gd name="T69" fmla="*/ 294 h 6079"/>
                      <a:gd name="T70" fmla="*/ 50 w 7966"/>
                      <a:gd name="T71" fmla="*/ 85 h 6079"/>
                      <a:gd name="T72" fmla="*/ 33 w 7966"/>
                      <a:gd name="T73" fmla="*/ 56 h 6079"/>
                      <a:gd name="T74" fmla="*/ 6 w 7966"/>
                      <a:gd name="T75" fmla="*/ 11 h 6079"/>
                      <a:gd name="T76" fmla="*/ 4 w 7966"/>
                      <a:gd name="T77" fmla="*/ 8 h 6079"/>
                      <a:gd name="T78" fmla="*/ 0 w 7966"/>
                      <a:gd name="T79" fmla="*/ 2 h 6079"/>
                      <a:gd name="T80" fmla="*/ 0 w 7966"/>
                      <a:gd name="T81" fmla="*/ 1 h 6079"/>
                      <a:gd name="T82" fmla="*/ 0 w 7966"/>
                      <a:gd name="T83" fmla="*/ 0 h 6079"/>
                      <a:gd name="T84" fmla="*/ 0 w 7966"/>
                      <a:gd name="T85" fmla="*/ 0 h 6079"/>
                      <a:gd name="T86" fmla="*/ 0 w 7966"/>
                      <a:gd name="T87" fmla="*/ 0 h 6079"/>
                      <a:gd name="T88" fmla="*/ 0 w 7966"/>
                      <a:gd name="T89" fmla="*/ 0 h 60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7966" h="6079">
                        <a:moveTo>
                          <a:pt x="7966" y="6079"/>
                        </a:moveTo>
                        <a:lnTo>
                          <a:pt x="7965" y="6079"/>
                        </a:lnTo>
                        <a:lnTo>
                          <a:pt x="7806" y="5982"/>
                        </a:lnTo>
                        <a:lnTo>
                          <a:pt x="7646" y="5889"/>
                        </a:lnTo>
                        <a:lnTo>
                          <a:pt x="7487" y="5798"/>
                        </a:lnTo>
                        <a:lnTo>
                          <a:pt x="7327" y="5709"/>
                        </a:lnTo>
                        <a:lnTo>
                          <a:pt x="7167" y="5623"/>
                        </a:lnTo>
                        <a:lnTo>
                          <a:pt x="7008" y="5538"/>
                        </a:lnTo>
                        <a:lnTo>
                          <a:pt x="6848" y="5455"/>
                        </a:lnTo>
                        <a:lnTo>
                          <a:pt x="6689" y="5374"/>
                        </a:lnTo>
                        <a:lnTo>
                          <a:pt x="6529" y="5294"/>
                        </a:lnTo>
                        <a:lnTo>
                          <a:pt x="6369" y="5216"/>
                        </a:lnTo>
                        <a:lnTo>
                          <a:pt x="6210" y="5138"/>
                        </a:lnTo>
                        <a:lnTo>
                          <a:pt x="6050" y="5061"/>
                        </a:lnTo>
                        <a:lnTo>
                          <a:pt x="5891" y="4985"/>
                        </a:lnTo>
                        <a:lnTo>
                          <a:pt x="5731" y="4908"/>
                        </a:lnTo>
                        <a:lnTo>
                          <a:pt x="5572" y="4832"/>
                        </a:lnTo>
                        <a:lnTo>
                          <a:pt x="5412" y="4755"/>
                        </a:lnTo>
                        <a:lnTo>
                          <a:pt x="5252" y="4679"/>
                        </a:lnTo>
                        <a:lnTo>
                          <a:pt x="5093" y="4601"/>
                        </a:lnTo>
                        <a:lnTo>
                          <a:pt x="4933" y="4522"/>
                        </a:lnTo>
                        <a:lnTo>
                          <a:pt x="4774" y="4442"/>
                        </a:lnTo>
                        <a:lnTo>
                          <a:pt x="4614" y="4361"/>
                        </a:lnTo>
                        <a:lnTo>
                          <a:pt x="4454" y="4278"/>
                        </a:lnTo>
                        <a:lnTo>
                          <a:pt x="4295" y="4193"/>
                        </a:lnTo>
                        <a:lnTo>
                          <a:pt x="4135" y="4105"/>
                        </a:lnTo>
                        <a:lnTo>
                          <a:pt x="3976" y="4015"/>
                        </a:lnTo>
                        <a:lnTo>
                          <a:pt x="3816" y="3922"/>
                        </a:lnTo>
                        <a:lnTo>
                          <a:pt x="3656" y="3826"/>
                        </a:lnTo>
                        <a:lnTo>
                          <a:pt x="3497" y="3726"/>
                        </a:lnTo>
                        <a:lnTo>
                          <a:pt x="3337" y="3623"/>
                        </a:lnTo>
                        <a:lnTo>
                          <a:pt x="3178" y="3515"/>
                        </a:lnTo>
                        <a:lnTo>
                          <a:pt x="3018" y="3403"/>
                        </a:lnTo>
                        <a:lnTo>
                          <a:pt x="2938" y="3345"/>
                        </a:lnTo>
                        <a:lnTo>
                          <a:pt x="2858" y="3286"/>
                        </a:lnTo>
                        <a:lnTo>
                          <a:pt x="2779" y="3226"/>
                        </a:lnTo>
                        <a:lnTo>
                          <a:pt x="2699" y="3164"/>
                        </a:lnTo>
                        <a:lnTo>
                          <a:pt x="2619" y="3101"/>
                        </a:lnTo>
                        <a:lnTo>
                          <a:pt x="2539" y="3037"/>
                        </a:lnTo>
                        <a:lnTo>
                          <a:pt x="2460" y="2971"/>
                        </a:lnTo>
                        <a:lnTo>
                          <a:pt x="2380" y="2904"/>
                        </a:lnTo>
                        <a:lnTo>
                          <a:pt x="2300" y="2835"/>
                        </a:lnTo>
                        <a:lnTo>
                          <a:pt x="2220" y="2764"/>
                        </a:lnTo>
                        <a:lnTo>
                          <a:pt x="2140" y="2692"/>
                        </a:lnTo>
                        <a:lnTo>
                          <a:pt x="2061" y="2619"/>
                        </a:lnTo>
                        <a:lnTo>
                          <a:pt x="1981" y="2543"/>
                        </a:lnTo>
                        <a:lnTo>
                          <a:pt x="1901" y="2466"/>
                        </a:lnTo>
                        <a:lnTo>
                          <a:pt x="1821" y="2387"/>
                        </a:lnTo>
                        <a:lnTo>
                          <a:pt x="1741" y="2307"/>
                        </a:lnTo>
                        <a:lnTo>
                          <a:pt x="1662" y="2224"/>
                        </a:lnTo>
                        <a:lnTo>
                          <a:pt x="1582" y="2140"/>
                        </a:lnTo>
                        <a:lnTo>
                          <a:pt x="1502" y="2054"/>
                        </a:lnTo>
                        <a:lnTo>
                          <a:pt x="1422" y="1965"/>
                        </a:lnTo>
                        <a:lnTo>
                          <a:pt x="1342" y="1875"/>
                        </a:lnTo>
                        <a:lnTo>
                          <a:pt x="1263" y="1783"/>
                        </a:lnTo>
                        <a:lnTo>
                          <a:pt x="1183" y="1688"/>
                        </a:lnTo>
                        <a:lnTo>
                          <a:pt x="1103" y="1592"/>
                        </a:lnTo>
                        <a:lnTo>
                          <a:pt x="1023" y="1493"/>
                        </a:lnTo>
                        <a:lnTo>
                          <a:pt x="943" y="1392"/>
                        </a:lnTo>
                        <a:lnTo>
                          <a:pt x="864" y="1288"/>
                        </a:lnTo>
                        <a:lnTo>
                          <a:pt x="784" y="1183"/>
                        </a:lnTo>
                        <a:lnTo>
                          <a:pt x="745" y="1130"/>
                        </a:lnTo>
                        <a:lnTo>
                          <a:pt x="669" y="1026"/>
                        </a:lnTo>
                        <a:lnTo>
                          <a:pt x="594" y="921"/>
                        </a:lnTo>
                        <a:lnTo>
                          <a:pt x="521" y="817"/>
                        </a:lnTo>
                        <a:lnTo>
                          <a:pt x="450" y="712"/>
                        </a:lnTo>
                        <a:lnTo>
                          <a:pt x="380" y="608"/>
                        </a:lnTo>
                        <a:lnTo>
                          <a:pt x="311" y="503"/>
                        </a:lnTo>
                        <a:lnTo>
                          <a:pt x="244" y="398"/>
                        </a:lnTo>
                        <a:lnTo>
                          <a:pt x="178" y="294"/>
                        </a:lnTo>
                        <a:lnTo>
                          <a:pt x="113" y="189"/>
                        </a:lnTo>
                        <a:lnTo>
                          <a:pt x="50" y="85"/>
                        </a:lnTo>
                        <a:lnTo>
                          <a:pt x="44" y="75"/>
                        </a:lnTo>
                        <a:lnTo>
                          <a:pt x="33" y="56"/>
                        </a:lnTo>
                        <a:lnTo>
                          <a:pt x="10" y="18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4" y="8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81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2606" cy="2167"/>
                  </a:xfrm>
                  <a:custGeom>
                    <a:avLst/>
                    <a:gdLst>
                      <a:gd name="T0" fmla="*/ 11452 w 11502"/>
                      <a:gd name="T1" fmla="*/ 9466 h 9555"/>
                      <a:gd name="T2" fmla="*/ 11328 w 11502"/>
                      <a:gd name="T3" fmla="*/ 9257 h 9555"/>
                      <a:gd name="T4" fmla="*/ 11192 w 11502"/>
                      <a:gd name="T5" fmla="*/ 9047 h 9555"/>
                      <a:gd name="T6" fmla="*/ 11044 w 11502"/>
                      <a:gd name="T7" fmla="*/ 8838 h 9555"/>
                      <a:gd name="T8" fmla="*/ 10886 w 11502"/>
                      <a:gd name="T9" fmla="*/ 8629 h 9555"/>
                      <a:gd name="T10" fmla="*/ 10716 w 11502"/>
                      <a:gd name="T11" fmla="*/ 8420 h 9555"/>
                      <a:gd name="T12" fmla="*/ 10537 w 11502"/>
                      <a:gd name="T13" fmla="*/ 8211 h 9555"/>
                      <a:gd name="T14" fmla="*/ 10346 w 11502"/>
                      <a:gd name="T15" fmla="*/ 8002 h 9555"/>
                      <a:gd name="T16" fmla="*/ 10145 w 11502"/>
                      <a:gd name="T17" fmla="*/ 7793 h 9555"/>
                      <a:gd name="T18" fmla="*/ 9932 w 11502"/>
                      <a:gd name="T19" fmla="*/ 7584 h 9555"/>
                      <a:gd name="T20" fmla="*/ 9707 w 11502"/>
                      <a:gd name="T21" fmla="*/ 7374 h 9555"/>
                      <a:gd name="T22" fmla="*/ 9468 w 11502"/>
                      <a:gd name="T23" fmla="*/ 7165 h 9555"/>
                      <a:gd name="T24" fmla="*/ 9216 w 11502"/>
                      <a:gd name="T25" fmla="*/ 6956 h 9555"/>
                      <a:gd name="T26" fmla="*/ 8947 w 11502"/>
                      <a:gd name="T27" fmla="*/ 6747 h 9555"/>
                      <a:gd name="T28" fmla="*/ 8661 w 11502"/>
                      <a:gd name="T29" fmla="*/ 6538 h 9555"/>
                      <a:gd name="T30" fmla="*/ 8357 w 11502"/>
                      <a:gd name="T31" fmla="*/ 6329 h 9555"/>
                      <a:gd name="T32" fmla="*/ 8031 w 11502"/>
                      <a:gd name="T33" fmla="*/ 6120 h 9555"/>
                      <a:gd name="T34" fmla="*/ 7684 w 11502"/>
                      <a:gd name="T35" fmla="*/ 5911 h 9555"/>
                      <a:gd name="T36" fmla="*/ 7313 w 11502"/>
                      <a:gd name="T37" fmla="*/ 5701 h 9555"/>
                      <a:gd name="T38" fmla="*/ 6920 w 11502"/>
                      <a:gd name="T39" fmla="*/ 5492 h 9555"/>
                      <a:gd name="T40" fmla="*/ 6506 w 11502"/>
                      <a:gd name="T41" fmla="*/ 5283 h 9555"/>
                      <a:gd name="T42" fmla="*/ 6077 w 11502"/>
                      <a:gd name="T43" fmla="*/ 5074 h 9555"/>
                      <a:gd name="T44" fmla="*/ 5640 w 11502"/>
                      <a:gd name="T45" fmla="*/ 4865 h 9555"/>
                      <a:gd name="T46" fmla="*/ 5206 w 11502"/>
                      <a:gd name="T47" fmla="*/ 4656 h 9555"/>
                      <a:gd name="T48" fmla="*/ 4782 w 11502"/>
                      <a:gd name="T49" fmla="*/ 4447 h 9555"/>
                      <a:gd name="T50" fmla="*/ 4378 w 11502"/>
                      <a:gd name="T51" fmla="*/ 4238 h 9555"/>
                      <a:gd name="T52" fmla="*/ 3999 w 11502"/>
                      <a:gd name="T53" fmla="*/ 4028 h 9555"/>
                      <a:gd name="T54" fmla="*/ 3645 w 11502"/>
                      <a:gd name="T55" fmla="*/ 3819 h 9555"/>
                      <a:gd name="T56" fmla="*/ 3318 w 11502"/>
                      <a:gd name="T57" fmla="*/ 3610 h 9555"/>
                      <a:gd name="T58" fmla="*/ 3015 w 11502"/>
                      <a:gd name="T59" fmla="*/ 3401 h 9555"/>
                      <a:gd name="T60" fmla="*/ 2735 w 11502"/>
                      <a:gd name="T61" fmla="*/ 3192 h 9555"/>
                      <a:gd name="T62" fmla="*/ 2474 w 11502"/>
                      <a:gd name="T63" fmla="*/ 2983 h 9555"/>
                      <a:gd name="T64" fmla="*/ 2231 w 11502"/>
                      <a:gd name="T65" fmla="*/ 2774 h 9555"/>
                      <a:gd name="T66" fmla="*/ 2003 w 11502"/>
                      <a:gd name="T67" fmla="*/ 2565 h 9555"/>
                      <a:gd name="T68" fmla="*/ 1789 w 11502"/>
                      <a:gd name="T69" fmla="*/ 2355 h 9555"/>
                      <a:gd name="T70" fmla="*/ 1588 w 11502"/>
                      <a:gd name="T71" fmla="*/ 2146 h 9555"/>
                      <a:gd name="T72" fmla="*/ 1397 w 11502"/>
                      <a:gd name="T73" fmla="*/ 1937 h 9555"/>
                      <a:gd name="T74" fmla="*/ 1216 w 11502"/>
                      <a:gd name="T75" fmla="*/ 1728 h 9555"/>
                      <a:gd name="T76" fmla="*/ 1044 w 11502"/>
                      <a:gd name="T77" fmla="*/ 1519 h 9555"/>
                      <a:gd name="T78" fmla="*/ 880 w 11502"/>
                      <a:gd name="T79" fmla="*/ 1310 h 9555"/>
                      <a:gd name="T80" fmla="*/ 723 w 11502"/>
                      <a:gd name="T81" fmla="*/ 1101 h 9555"/>
                      <a:gd name="T82" fmla="*/ 573 w 11502"/>
                      <a:gd name="T83" fmla="*/ 892 h 9555"/>
                      <a:gd name="T84" fmla="*/ 429 w 11502"/>
                      <a:gd name="T85" fmla="*/ 682 h 9555"/>
                      <a:gd name="T86" fmla="*/ 292 w 11502"/>
                      <a:gd name="T87" fmla="*/ 473 h 9555"/>
                      <a:gd name="T88" fmla="*/ 159 w 11502"/>
                      <a:gd name="T89" fmla="*/ 264 h 9555"/>
                      <a:gd name="T90" fmla="*/ 32 w 11502"/>
                      <a:gd name="T91" fmla="*/ 55 h 9555"/>
                      <a:gd name="T92" fmla="*/ 15 w 11502"/>
                      <a:gd name="T93" fmla="*/ 26 h 9555"/>
                      <a:gd name="T94" fmla="*/ 9 w 11502"/>
                      <a:gd name="T95" fmla="*/ 16 h 9555"/>
                      <a:gd name="T96" fmla="*/ 1 w 11502"/>
                      <a:gd name="T97" fmla="*/ 2 h 9555"/>
                      <a:gd name="T98" fmla="*/ 0 w 11502"/>
                      <a:gd name="T99" fmla="*/ 1 h 9555"/>
                      <a:gd name="T100" fmla="*/ 0 w 11502"/>
                      <a:gd name="T101" fmla="*/ 0 h 9555"/>
                      <a:gd name="T102" fmla="*/ 0 w 11502"/>
                      <a:gd name="T103" fmla="*/ 0 h 9555"/>
                      <a:gd name="T104" fmla="*/ 0 w 11502"/>
                      <a:gd name="T105" fmla="*/ 0 h 9555"/>
                      <a:gd name="T106" fmla="*/ 0 w 11502"/>
                      <a:gd name="T107" fmla="*/ 0 h 9555"/>
                      <a:gd name="T108" fmla="*/ 0 w 11502"/>
                      <a:gd name="T109" fmla="*/ 0 h 9555"/>
                      <a:gd name="T110" fmla="*/ 0 w 11502"/>
                      <a:gd name="T111" fmla="*/ 0 h 9555"/>
                      <a:gd name="T112" fmla="*/ 0 w 11502"/>
                      <a:gd name="T113" fmla="*/ 0 h 9555"/>
                      <a:gd name="T114" fmla="*/ 0 w 11502"/>
                      <a:gd name="T115" fmla="*/ 0 h 9555"/>
                      <a:gd name="T116" fmla="*/ 0 w 11502"/>
                      <a:gd name="T117" fmla="*/ 0 h 95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1502" h="9555">
                        <a:moveTo>
                          <a:pt x="11502" y="9555"/>
                        </a:moveTo>
                        <a:lnTo>
                          <a:pt x="11452" y="9466"/>
                        </a:lnTo>
                        <a:lnTo>
                          <a:pt x="11392" y="9361"/>
                        </a:lnTo>
                        <a:lnTo>
                          <a:pt x="11328" y="9257"/>
                        </a:lnTo>
                        <a:lnTo>
                          <a:pt x="11261" y="9152"/>
                        </a:lnTo>
                        <a:lnTo>
                          <a:pt x="11192" y="9047"/>
                        </a:lnTo>
                        <a:lnTo>
                          <a:pt x="11119" y="8943"/>
                        </a:lnTo>
                        <a:lnTo>
                          <a:pt x="11044" y="8838"/>
                        </a:lnTo>
                        <a:lnTo>
                          <a:pt x="10966" y="8734"/>
                        </a:lnTo>
                        <a:lnTo>
                          <a:pt x="10886" y="8629"/>
                        </a:lnTo>
                        <a:lnTo>
                          <a:pt x="10802" y="8525"/>
                        </a:lnTo>
                        <a:lnTo>
                          <a:pt x="10716" y="8420"/>
                        </a:lnTo>
                        <a:lnTo>
                          <a:pt x="10628" y="8316"/>
                        </a:lnTo>
                        <a:lnTo>
                          <a:pt x="10537" y="8211"/>
                        </a:lnTo>
                        <a:lnTo>
                          <a:pt x="10443" y="8106"/>
                        </a:lnTo>
                        <a:lnTo>
                          <a:pt x="10346" y="8002"/>
                        </a:lnTo>
                        <a:lnTo>
                          <a:pt x="10247" y="7897"/>
                        </a:lnTo>
                        <a:lnTo>
                          <a:pt x="10145" y="7793"/>
                        </a:lnTo>
                        <a:lnTo>
                          <a:pt x="10040" y="7688"/>
                        </a:lnTo>
                        <a:lnTo>
                          <a:pt x="9932" y="7584"/>
                        </a:lnTo>
                        <a:lnTo>
                          <a:pt x="9821" y="7479"/>
                        </a:lnTo>
                        <a:lnTo>
                          <a:pt x="9707" y="7374"/>
                        </a:lnTo>
                        <a:lnTo>
                          <a:pt x="9589" y="7270"/>
                        </a:lnTo>
                        <a:lnTo>
                          <a:pt x="9468" y="7165"/>
                        </a:lnTo>
                        <a:lnTo>
                          <a:pt x="9344" y="7061"/>
                        </a:lnTo>
                        <a:lnTo>
                          <a:pt x="9216" y="6956"/>
                        </a:lnTo>
                        <a:lnTo>
                          <a:pt x="9083" y="6852"/>
                        </a:lnTo>
                        <a:lnTo>
                          <a:pt x="8947" y="6747"/>
                        </a:lnTo>
                        <a:lnTo>
                          <a:pt x="8807" y="6643"/>
                        </a:lnTo>
                        <a:lnTo>
                          <a:pt x="8661" y="6538"/>
                        </a:lnTo>
                        <a:lnTo>
                          <a:pt x="8512" y="6433"/>
                        </a:lnTo>
                        <a:lnTo>
                          <a:pt x="8357" y="6329"/>
                        </a:lnTo>
                        <a:lnTo>
                          <a:pt x="8197" y="6224"/>
                        </a:lnTo>
                        <a:lnTo>
                          <a:pt x="8031" y="6120"/>
                        </a:lnTo>
                        <a:lnTo>
                          <a:pt x="7861" y="6015"/>
                        </a:lnTo>
                        <a:lnTo>
                          <a:pt x="7684" y="5911"/>
                        </a:lnTo>
                        <a:lnTo>
                          <a:pt x="7501" y="5806"/>
                        </a:lnTo>
                        <a:lnTo>
                          <a:pt x="7313" y="5701"/>
                        </a:lnTo>
                        <a:lnTo>
                          <a:pt x="7119" y="5597"/>
                        </a:lnTo>
                        <a:lnTo>
                          <a:pt x="6920" y="5492"/>
                        </a:lnTo>
                        <a:lnTo>
                          <a:pt x="6715" y="5388"/>
                        </a:lnTo>
                        <a:lnTo>
                          <a:pt x="6506" y="5283"/>
                        </a:lnTo>
                        <a:lnTo>
                          <a:pt x="6293" y="5179"/>
                        </a:lnTo>
                        <a:lnTo>
                          <a:pt x="6077" y="5074"/>
                        </a:lnTo>
                        <a:lnTo>
                          <a:pt x="5859" y="4970"/>
                        </a:lnTo>
                        <a:lnTo>
                          <a:pt x="5640" y="4865"/>
                        </a:lnTo>
                        <a:lnTo>
                          <a:pt x="5422" y="4760"/>
                        </a:lnTo>
                        <a:lnTo>
                          <a:pt x="5206" y="4656"/>
                        </a:lnTo>
                        <a:lnTo>
                          <a:pt x="4992" y="4551"/>
                        </a:lnTo>
                        <a:lnTo>
                          <a:pt x="4782" y="4447"/>
                        </a:lnTo>
                        <a:lnTo>
                          <a:pt x="4577" y="4342"/>
                        </a:lnTo>
                        <a:lnTo>
                          <a:pt x="4378" y="4238"/>
                        </a:lnTo>
                        <a:lnTo>
                          <a:pt x="4185" y="4133"/>
                        </a:lnTo>
                        <a:lnTo>
                          <a:pt x="3999" y="4028"/>
                        </a:lnTo>
                        <a:lnTo>
                          <a:pt x="3819" y="3924"/>
                        </a:lnTo>
                        <a:lnTo>
                          <a:pt x="3645" y="3819"/>
                        </a:lnTo>
                        <a:lnTo>
                          <a:pt x="3479" y="3715"/>
                        </a:lnTo>
                        <a:lnTo>
                          <a:pt x="3318" y="3610"/>
                        </a:lnTo>
                        <a:lnTo>
                          <a:pt x="3164" y="3506"/>
                        </a:lnTo>
                        <a:lnTo>
                          <a:pt x="3015" y="3401"/>
                        </a:lnTo>
                        <a:lnTo>
                          <a:pt x="2872" y="3296"/>
                        </a:lnTo>
                        <a:lnTo>
                          <a:pt x="2735" y="3192"/>
                        </a:lnTo>
                        <a:lnTo>
                          <a:pt x="2602" y="3087"/>
                        </a:lnTo>
                        <a:lnTo>
                          <a:pt x="2474" y="2983"/>
                        </a:lnTo>
                        <a:lnTo>
                          <a:pt x="2350" y="2878"/>
                        </a:lnTo>
                        <a:lnTo>
                          <a:pt x="2231" y="2774"/>
                        </a:lnTo>
                        <a:lnTo>
                          <a:pt x="2115" y="2669"/>
                        </a:lnTo>
                        <a:lnTo>
                          <a:pt x="2003" y="2565"/>
                        </a:lnTo>
                        <a:lnTo>
                          <a:pt x="1895" y="2460"/>
                        </a:lnTo>
                        <a:lnTo>
                          <a:pt x="1789" y="2355"/>
                        </a:lnTo>
                        <a:lnTo>
                          <a:pt x="1687" y="2251"/>
                        </a:lnTo>
                        <a:lnTo>
                          <a:pt x="1588" y="2146"/>
                        </a:lnTo>
                        <a:lnTo>
                          <a:pt x="1491" y="2042"/>
                        </a:lnTo>
                        <a:lnTo>
                          <a:pt x="1397" y="1937"/>
                        </a:lnTo>
                        <a:lnTo>
                          <a:pt x="1306" y="1833"/>
                        </a:lnTo>
                        <a:lnTo>
                          <a:pt x="1216" y="1728"/>
                        </a:lnTo>
                        <a:lnTo>
                          <a:pt x="1129" y="1623"/>
                        </a:lnTo>
                        <a:lnTo>
                          <a:pt x="1044" y="1519"/>
                        </a:lnTo>
                        <a:lnTo>
                          <a:pt x="961" y="1414"/>
                        </a:lnTo>
                        <a:lnTo>
                          <a:pt x="880" y="1310"/>
                        </a:lnTo>
                        <a:lnTo>
                          <a:pt x="801" y="1205"/>
                        </a:lnTo>
                        <a:lnTo>
                          <a:pt x="723" y="1101"/>
                        </a:lnTo>
                        <a:lnTo>
                          <a:pt x="647" y="996"/>
                        </a:lnTo>
                        <a:lnTo>
                          <a:pt x="573" y="892"/>
                        </a:lnTo>
                        <a:lnTo>
                          <a:pt x="501" y="787"/>
                        </a:lnTo>
                        <a:lnTo>
                          <a:pt x="429" y="682"/>
                        </a:lnTo>
                        <a:lnTo>
                          <a:pt x="360" y="578"/>
                        </a:lnTo>
                        <a:lnTo>
                          <a:pt x="292" y="473"/>
                        </a:lnTo>
                        <a:lnTo>
                          <a:pt x="225" y="369"/>
                        </a:lnTo>
                        <a:lnTo>
                          <a:pt x="159" y="264"/>
                        </a:lnTo>
                        <a:lnTo>
                          <a:pt x="95" y="160"/>
                        </a:lnTo>
                        <a:lnTo>
                          <a:pt x="32" y="55"/>
                        </a:lnTo>
                        <a:lnTo>
                          <a:pt x="26" y="46"/>
                        </a:lnTo>
                        <a:lnTo>
                          <a:pt x="15" y="26"/>
                        </a:lnTo>
                        <a:lnTo>
                          <a:pt x="13" y="23"/>
                        </a:lnTo>
                        <a:lnTo>
                          <a:pt x="9" y="16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83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462" cy="590"/>
                  </a:xfrm>
                  <a:custGeom>
                    <a:avLst/>
                    <a:gdLst>
                      <a:gd name="T0" fmla="*/ 2040 w 2040"/>
                      <a:gd name="T1" fmla="*/ 2599 h 2599"/>
                      <a:gd name="T2" fmla="*/ 2040 w 2040"/>
                      <a:gd name="T3" fmla="*/ 2599 h 2599"/>
                      <a:gd name="T4" fmla="*/ 1930 w 2040"/>
                      <a:gd name="T5" fmla="*/ 2495 h 2599"/>
                      <a:gd name="T6" fmla="*/ 1824 w 2040"/>
                      <a:gd name="T7" fmla="*/ 2390 h 2599"/>
                      <a:gd name="T8" fmla="*/ 1721 w 2040"/>
                      <a:gd name="T9" fmla="*/ 2286 h 2599"/>
                      <a:gd name="T10" fmla="*/ 1621 w 2040"/>
                      <a:gd name="T11" fmla="*/ 2181 h 2599"/>
                      <a:gd name="T12" fmla="*/ 1523 w 2040"/>
                      <a:gd name="T13" fmla="*/ 2077 h 2599"/>
                      <a:gd name="T14" fmla="*/ 1428 w 2040"/>
                      <a:gd name="T15" fmla="*/ 1972 h 2599"/>
                      <a:gd name="T16" fmla="*/ 1336 w 2040"/>
                      <a:gd name="T17" fmla="*/ 1867 h 2599"/>
                      <a:gd name="T18" fmla="*/ 1246 w 2040"/>
                      <a:gd name="T19" fmla="*/ 1763 h 2599"/>
                      <a:gd name="T20" fmla="*/ 1158 w 2040"/>
                      <a:gd name="T21" fmla="*/ 1658 h 2599"/>
                      <a:gd name="T22" fmla="*/ 1072 w 2040"/>
                      <a:gd name="T23" fmla="*/ 1554 h 2599"/>
                      <a:gd name="T24" fmla="*/ 989 w 2040"/>
                      <a:gd name="T25" fmla="*/ 1449 h 2599"/>
                      <a:gd name="T26" fmla="*/ 907 w 2040"/>
                      <a:gd name="T27" fmla="*/ 1345 h 2599"/>
                      <a:gd name="T28" fmla="*/ 827 w 2040"/>
                      <a:gd name="T29" fmla="*/ 1240 h 2599"/>
                      <a:gd name="T30" fmla="*/ 749 w 2040"/>
                      <a:gd name="T31" fmla="*/ 1136 h 2599"/>
                      <a:gd name="T32" fmla="*/ 673 w 2040"/>
                      <a:gd name="T33" fmla="*/ 1031 h 2599"/>
                      <a:gd name="T34" fmla="*/ 598 w 2040"/>
                      <a:gd name="T35" fmla="*/ 926 h 2599"/>
                      <a:gd name="T36" fmla="*/ 525 w 2040"/>
                      <a:gd name="T37" fmla="*/ 822 h 2599"/>
                      <a:gd name="T38" fmla="*/ 453 w 2040"/>
                      <a:gd name="T39" fmla="*/ 717 h 2599"/>
                      <a:gd name="T40" fmla="*/ 383 w 2040"/>
                      <a:gd name="T41" fmla="*/ 613 h 2599"/>
                      <a:gd name="T42" fmla="*/ 314 w 2040"/>
                      <a:gd name="T43" fmla="*/ 508 h 2599"/>
                      <a:gd name="T44" fmla="*/ 247 w 2040"/>
                      <a:gd name="T45" fmla="*/ 404 h 2599"/>
                      <a:gd name="T46" fmla="*/ 181 w 2040"/>
                      <a:gd name="T47" fmla="*/ 299 h 2599"/>
                      <a:gd name="T48" fmla="*/ 116 w 2040"/>
                      <a:gd name="T49" fmla="*/ 194 h 2599"/>
                      <a:gd name="T50" fmla="*/ 53 w 2040"/>
                      <a:gd name="T51" fmla="*/ 90 h 2599"/>
                      <a:gd name="T52" fmla="*/ 47 w 2040"/>
                      <a:gd name="T53" fmla="*/ 80 h 2599"/>
                      <a:gd name="T54" fmla="*/ 36 w 2040"/>
                      <a:gd name="T55" fmla="*/ 61 h 2599"/>
                      <a:gd name="T56" fmla="*/ 13 w 2040"/>
                      <a:gd name="T57" fmla="*/ 23 h 2599"/>
                      <a:gd name="T58" fmla="*/ 9 w 2040"/>
                      <a:gd name="T59" fmla="*/ 16 h 2599"/>
                      <a:gd name="T60" fmla="*/ 1 w 2040"/>
                      <a:gd name="T61" fmla="*/ 3 h 2599"/>
                      <a:gd name="T62" fmla="*/ 1 w 2040"/>
                      <a:gd name="T63" fmla="*/ 2 h 2599"/>
                      <a:gd name="T64" fmla="*/ 1 w 2040"/>
                      <a:gd name="T65" fmla="*/ 2 h 2599"/>
                      <a:gd name="T66" fmla="*/ 0 w 2040"/>
                      <a:gd name="T67" fmla="*/ 1 h 2599"/>
                      <a:gd name="T68" fmla="*/ 0 w 2040"/>
                      <a:gd name="T69" fmla="*/ 1 h 2599"/>
                      <a:gd name="T70" fmla="*/ 0 w 2040"/>
                      <a:gd name="T71" fmla="*/ 0 h 2599"/>
                      <a:gd name="T72" fmla="*/ 0 w 2040"/>
                      <a:gd name="T73" fmla="*/ 0 h 2599"/>
                      <a:gd name="T74" fmla="*/ 0 w 2040"/>
                      <a:gd name="T75" fmla="*/ 0 h 2599"/>
                      <a:gd name="T76" fmla="*/ 0 w 2040"/>
                      <a:gd name="T77" fmla="*/ 0 h 2599"/>
                      <a:gd name="T78" fmla="*/ 0 w 2040"/>
                      <a:gd name="T79" fmla="*/ 0 h 2599"/>
                      <a:gd name="T80" fmla="*/ 0 w 2040"/>
                      <a:gd name="T81" fmla="*/ 0 h 2599"/>
                      <a:gd name="T82" fmla="*/ 0 w 2040"/>
                      <a:gd name="T83" fmla="*/ 0 h 2599"/>
                      <a:gd name="T84" fmla="*/ 0 w 2040"/>
                      <a:gd name="T85" fmla="*/ 0 h 2599"/>
                      <a:gd name="T86" fmla="*/ 0 w 2040"/>
                      <a:gd name="T87" fmla="*/ 0 h 2599"/>
                      <a:gd name="T88" fmla="*/ 0 w 2040"/>
                      <a:gd name="T89" fmla="*/ 0 h 2599"/>
                      <a:gd name="T90" fmla="*/ 0 w 2040"/>
                      <a:gd name="T91" fmla="*/ 0 h 2599"/>
                      <a:gd name="T92" fmla="*/ 0 w 2040"/>
                      <a:gd name="T93" fmla="*/ 0 h 2599"/>
                      <a:gd name="T94" fmla="*/ 0 w 2040"/>
                      <a:gd name="T95" fmla="*/ 0 h 2599"/>
                      <a:gd name="T96" fmla="*/ 0 w 2040"/>
                      <a:gd name="T97" fmla="*/ 0 h 2599"/>
                      <a:gd name="T98" fmla="*/ 0 w 2040"/>
                      <a:gd name="T99" fmla="*/ 0 h 25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040" h="2599">
                        <a:moveTo>
                          <a:pt x="2040" y="2599"/>
                        </a:moveTo>
                        <a:lnTo>
                          <a:pt x="2040" y="2599"/>
                        </a:lnTo>
                        <a:lnTo>
                          <a:pt x="1930" y="2495"/>
                        </a:lnTo>
                        <a:lnTo>
                          <a:pt x="1824" y="2390"/>
                        </a:lnTo>
                        <a:lnTo>
                          <a:pt x="1721" y="2286"/>
                        </a:lnTo>
                        <a:lnTo>
                          <a:pt x="1621" y="2181"/>
                        </a:lnTo>
                        <a:lnTo>
                          <a:pt x="1523" y="2077"/>
                        </a:lnTo>
                        <a:lnTo>
                          <a:pt x="1428" y="1972"/>
                        </a:lnTo>
                        <a:lnTo>
                          <a:pt x="1336" y="1867"/>
                        </a:lnTo>
                        <a:lnTo>
                          <a:pt x="1246" y="1763"/>
                        </a:lnTo>
                        <a:lnTo>
                          <a:pt x="1158" y="1658"/>
                        </a:lnTo>
                        <a:lnTo>
                          <a:pt x="1072" y="1554"/>
                        </a:lnTo>
                        <a:lnTo>
                          <a:pt x="989" y="1449"/>
                        </a:lnTo>
                        <a:lnTo>
                          <a:pt x="907" y="1345"/>
                        </a:lnTo>
                        <a:lnTo>
                          <a:pt x="827" y="1240"/>
                        </a:lnTo>
                        <a:lnTo>
                          <a:pt x="749" y="1136"/>
                        </a:lnTo>
                        <a:lnTo>
                          <a:pt x="673" y="1031"/>
                        </a:lnTo>
                        <a:lnTo>
                          <a:pt x="598" y="926"/>
                        </a:lnTo>
                        <a:lnTo>
                          <a:pt x="525" y="822"/>
                        </a:lnTo>
                        <a:lnTo>
                          <a:pt x="453" y="717"/>
                        </a:lnTo>
                        <a:lnTo>
                          <a:pt x="383" y="613"/>
                        </a:lnTo>
                        <a:lnTo>
                          <a:pt x="314" y="508"/>
                        </a:lnTo>
                        <a:lnTo>
                          <a:pt x="247" y="404"/>
                        </a:lnTo>
                        <a:lnTo>
                          <a:pt x="181" y="299"/>
                        </a:lnTo>
                        <a:lnTo>
                          <a:pt x="116" y="194"/>
                        </a:lnTo>
                        <a:lnTo>
                          <a:pt x="53" y="90"/>
                        </a:lnTo>
                        <a:lnTo>
                          <a:pt x="47" y="80"/>
                        </a:lnTo>
                        <a:lnTo>
                          <a:pt x="36" y="61"/>
                        </a:lnTo>
                        <a:lnTo>
                          <a:pt x="13" y="23"/>
                        </a:lnTo>
                        <a:lnTo>
                          <a:pt x="9" y="16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 84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29" cy="48"/>
                  </a:xfrm>
                  <a:custGeom>
                    <a:avLst/>
                    <a:gdLst>
                      <a:gd name="T0" fmla="*/ 127 w 127"/>
                      <a:gd name="T1" fmla="*/ 212 h 212"/>
                      <a:gd name="T2" fmla="*/ 127 w 127"/>
                      <a:gd name="T3" fmla="*/ 212 h 212"/>
                      <a:gd name="T4" fmla="*/ 63 w 127"/>
                      <a:gd name="T5" fmla="*/ 107 h 212"/>
                      <a:gd name="T6" fmla="*/ 1 w 127"/>
                      <a:gd name="T7" fmla="*/ 3 h 212"/>
                      <a:gd name="T8" fmla="*/ 1 w 127"/>
                      <a:gd name="T9" fmla="*/ 2 h 212"/>
                      <a:gd name="T10" fmla="*/ 0 w 127"/>
                      <a:gd name="T11" fmla="*/ 0 h 212"/>
                      <a:gd name="T12" fmla="*/ 0 w 127"/>
                      <a:gd name="T13" fmla="*/ 0 h 212"/>
                      <a:gd name="T14" fmla="*/ 0 w 127"/>
                      <a:gd name="T15" fmla="*/ 0 h 212"/>
                      <a:gd name="T16" fmla="*/ 0 w 127"/>
                      <a:gd name="T17" fmla="*/ 0 h 212"/>
                      <a:gd name="T18" fmla="*/ 0 w 127"/>
                      <a:gd name="T19" fmla="*/ 0 h 212"/>
                      <a:gd name="T20" fmla="*/ 0 w 127"/>
                      <a:gd name="T21" fmla="*/ 0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7" h="212">
                        <a:moveTo>
                          <a:pt x="127" y="212"/>
                        </a:moveTo>
                        <a:lnTo>
                          <a:pt x="127" y="212"/>
                        </a:lnTo>
                        <a:lnTo>
                          <a:pt x="63" y="107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 85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917" cy="920"/>
                  </a:xfrm>
                  <a:custGeom>
                    <a:avLst/>
                    <a:gdLst>
                      <a:gd name="T0" fmla="*/ 4046 w 4046"/>
                      <a:gd name="T1" fmla="*/ 4055 h 4056"/>
                      <a:gd name="T2" fmla="*/ 3727 w 4046"/>
                      <a:gd name="T3" fmla="*/ 3869 h 4056"/>
                      <a:gd name="T4" fmla="*/ 3408 w 4046"/>
                      <a:gd name="T5" fmla="*/ 3669 h 4056"/>
                      <a:gd name="T6" fmla="*/ 3089 w 4046"/>
                      <a:gd name="T7" fmla="*/ 3453 h 4056"/>
                      <a:gd name="T8" fmla="*/ 2849 w 4046"/>
                      <a:gd name="T9" fmla="*/ 3279 h 4056"/>
                      <a:gd name="T10" fmla="*/ 2690 w 4046"/>
                      <a:gd name="T11" fmla="*/ 3157 h 4056"/>
                      <a:gd name="T12" fmla="*/ 2530 w 4046"/>
                      <a:gd name="T13" fmla="*/ 3029 h 4056"/>
                      <a:gd name="T14" fmla="*/ 2370 w 4046"/>
                      <a:gd name="T15" fmla="*/ 2896 h 4056"/>
                      <a:gd name="T16" fmla="*/ 2211 w 4046"/>
                      <a:gd name="T17" fmla="*/ 2756 h 4056"/>
                      <a:gd name="T18" fmla="*/ 2051 w 4046"/>
                      <a:gd name="T19" fmla="*/ 2610 h 4056"/>
                      <a:gd name="T20" fmla="*/ 1892 w 4046"/>
                      <a:gd name="T21" fmla="*/ 2457 h 4056"/>
                      <a:gd name="T22" fmla="*/ 1732 w 4046"/>
                      <a:gd name="T23" fmla="*/ 2297 h 4056"/>
                      <a:gd name="T24" fmla="*/ 1573 w 4046"/>
                      <a:gd name="T25" fmla="*/ 2130 h 4056"/>
                      <a:gd name="T26" fmla="*/ 1413 w 4046"/>
                      <a:gd name="T27" fmla="*/ 1955 h 4056"/>
                      <a:gd name="T28" fmla="*/ 1253 w 4046"/>
                      <a:gd name="T29" fmla="*/ 1772 h 4056"/>
                      <a:gd name="T30" fmla="*/ 1094 w 4046"/>
                      <a:gd name="T31" fmla="*/ 1580 h 4056"/>
                      <a:gd name="T32" fmla="*/ 934 w 4046"/>
                      <a:gd name="T33" fmla="*/ 1380 h 4056"/>
                      <a:gd name="T34" fmla="*/ 775 w 4046"/>
                      <a:gd name="T35" fmla="*/ 1170 h 4056"/>
                      <a:gd name="T36" fmla="*/ 660 w 4046"/>
                      <a:gd name="T37" fmla="*/ 1013 h 4056"/>
                      <a:gd name="T38" fmla="*/ 513 w 4046"/>
                      <a:gd name="T39" fmla="*/ 804 h 4056"/>
                      <a:gd name="T40" fmla="*/ 371 w 4046"/>
                      <a:gd name="T41" fmla="*/ 595 h 4056"/>
                      <a:gd name="T42" fmla="*/ 236 w 4046"/>
                      <a:gd name="T43" fmla="*/ 386 h 4056"/>
                      <a:gd name="T44" fmla="*/ 106 w 4046"/>
                      <a:gd name="T45" fmla="*/ 177 h 4056"/>
                      <a:gd name="T46" fmla="*/ 37 w 4046"/>
                      <a:gd name="T47" fmla="*/ 63 h 4056"/>
                      <a:gd name="T48" fmla="*/ 3 w 4046"/>
                      <a:gd name="T49" fmla="*/ 6 h 4056"/>
                      <a:gd name="T50" fmla="*/ 2 w 4046"/>
                      <a:gd name="T51" fmla="*/ 4 h 4056"/>
                      <a:gd name="T52" fmla="*/ 0 w 4046"/>
                      <a:gd name="T53" fmla="*/ 1 h 4056"/>
                      <a:gd name="T54" fmla="*/ 0 w 4046"/>
                      <a:gd name="T55" fmla="*/ 1 h 4056"/>
                      <a:gd name="T56" fmla="*/ 0 w 4046"/>
                      <a:gd name="T57" fmla="*/ 0 h 4056"/>
                      <a:gd name="T58" fmla="*/ 0 w 4046"/>
                      <a:gd name="T59" fmla="*/ 0 h 4056"/>
                      <a:gd name="T60" fmla="*/ 0 w 4046"/>
                      <a:gd name="T61" fmla="*/ 0 h 4056"/>
                      <a:gd name="T62" fmla="*/ 0 w 4046"/>
                      <a:gd name="T63" fmla="*/ 0 h 4056"/>
                      <a:gd name="T64" fmla="*/ 0 w 4046"/>
                      <a:gd name="T65" fmla="*/ 0 h 4056"/>
                      <a:gd name="T66" fmla="*/ 0 w 4046"/>
                      <a:gd name="T67" fmla="*/ 0 h 4056"/>
                      <a:gd name="T68" fmla="*/ 0 w 4046"/>
                      <a:gd name="T69" fmla="*/ 0 h 4056"/>
                      <a:gd name="T70" fmla="*/ 0 w 4046"/>
                      <a:gd name="T71" fmla="*/ 0 h 40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046" h="4056">
                        <a:moveTo>
                          <a:pt x="4046" y="4056"/>
                        </a:moveTo>
                        <a:lnTo>
                          <a:pt x="4046" y="4055"/>
                        </a:lnTo>
                        <a:lnTo>
                          <a:pt x="3887" y="3964"/>
                        </a:lnTo>
                        <a:lnTo>
                          <a:pt x="3727" y="3869"/>
                        </a:lnTo>
                        <a:lnTo>
                          <a:pt x="3567" y="3771"/>
                        </a:lnTo>
                        <a:lnTo>
                          <a:pt x="3408" y="3669"/>
                        </a:lnTo>
                        <a:lnTo>
                          <a:pt x="3248" y="3563"/>
                        </a:lnTo>
                        <a:lnTo>
                          <a:pt x="3089" y="3453"/>
                        </a:lnTo>
                        <a:lnTo>
                          <a:pt x="2929" y="3338"/>
                        </a:lnTo>
                        <a:lnTo>
                          <a:pt x="2849" y="3279"/>
                        </a:lnTo>
                        <a:lnTo>
                          <a:pt x="2769" y="3219"/>
                        </a:lnTo>
                        <a:lnTo>
                          <a:pt x="2690" y="3157"/>
                        </a:lnTo>
                        <a:lnTo>
                          <a:pt x="2610" y="3094"/>
                        </a:lnTo>
                        <a:lnTo>
                          <a:pt x="2530" y="3029"/>
                        </a:lnTo>
                        <a:lnTo>
                          <a:pt x="2450" y="2963"/>
                        </a:lnTo>
                        <a:lnTo>
                          <a:pt x="2370" y="2896"/>
                        </a:lnTo>
                        <a:lnTo>
                          <a:pt x="2291" y="2827"/>
                        </a:lnTo>
                        <a:lnTo>
                          <a:pt x="2211" y="2756"/>
                        </a:lnTo>
                        <a:lnTo>
                          <a:pt x="2131" y="2684"/>
                        </a:lnTo>
                        <a:lnTo>
                          <a:pt x="2051" y="2610"/>
                        </a:lnTo>
                        <a:lnTo>
                          <a:pt x="1972" y="2534"/>
                        </a:lnTo>
                        <a:lnTo>
                          <a:pt x="1892" y="2457"/>
                        </a:lnTo>
                        <a:lnTo>
                          <a:pt x="1812" y="2378"/>
                        </a:lnTo>
                        <a:lnTo>
                          <a:pt x="1732" y="2297"/>
                        </a:lnTo>
                        <a:lnTo>
                          <a:pt x="1652" y="2215"/>
                        </a:lnTo>
                        <a:lnTo>
                          <a:pt x="1573" y="2130"/>
                        </a:lnTo>
                        <a:lnTo>
                          <a:pt x="1493" y="2043"/>
                        </a:lnTo>
                        <a:lnTo>
                          <a:pt x="1413" y="1955"/>
                        </a:lnTo>
                        <a:lnTo>
                          <a:pt x="1333" y="1864"/>
                        </a:lnTo>
                        <a:lnTo>
                          <a:pt x="1253" y="1772"/>
                        </a:lnTo>
                        <a:lnTo>
                          <a:pt x="1174" y="1677"/>
                        </a:lnTo>
                        <a:lnTo>
                          <a:pt x="1094" y="1580"/>
                        </a:lnTo>
                        <a:lnTo>
                          <a:pt x="1014" y="1481"/>
                        </a:lnTo>
                        <a:lnTo>
                          <a:pt x="934" y="1380"/>
                        </a:lnTo>
                        <a:lnTo>
                          <a:pt x="854" y="1276"/>
                        </a:lnTo>
                        <a:lnTo>
                          <a:pt x="775" y="1170"/>
                        </a:lnTo>
                        <a:lnTo>
                          <a:pt x="736" y="1118"/>
                        </a:lnTo>
                        <a:lnTo>
                          <a:pt x="660" y="1013"/>
                        </a:lnTo>
                        <a:lnTo>
                          <a:pt x="585" y="909"/>
                        </a:lnTo>
                        <a:lnTo>
                          <a:pt x="513" y="804"/>
                        </a:lnTo>
                        <a:lnTo>
                          <a:pt x="441" y="700"/>
                        </a:lnTo>
                        <a:lnTo>
                          <a:pt x="371" y="595"/>
                        </a:lnTo>
                        <a:lnTo>
                          <a:pt x="303" y="491"/>
                        </a:lnTo>
                        <a:lnTo>
                          <a:pt x="236" y="386"/>
                        </a:lnTo>
                        <a:lnTo>
                          <a:pt x="170" y="282"/>
                        </a:lnTo>
                        <a:lnTo>
                          <a:pt x="106" y="177"/>
                        </a:lnTo>
                        <a:lnTo>
                          <a:pt x="42" y="72"/>
                        </a:lnTo>
                        <a:lnTo>
                          <a:pt x="37" y="63"/>
                        </a:lnTo>
                        <a:lnTo>
                          <a:pt x="25" y="44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" name="Freeform 86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1805" cy="1379"/>
                  </a:xfrm>
                  <a:custGeom>
                    <a:avLst/>
                    <a:gdLst>
                      <a:gd name="T0" fmla="*/ 7965 w 7966"/>
                      <a:gd name="T1" fmla="*/ 6079 h 6079"/>
                      <a:gd name="T2" fmla="*/ 7646 w 7966"/>
                      <a:gd name="T3" fmla="*/ 5889 h 6079"/>
                      <a:gd name="T4" fmla="*/ 7327 w 7966"/>
                      <a:gd name="T5" fmla="*/ 5709 h 6079"/>
                      <a:gd name="T6" fmla="*/ 7008 w 7966"/>
                      <a:gd name="T7" fmla="*/ 5538 h 6079"/>
                      <a:gd name="T8" fmla="*/ 6689 w 7966"/>
                      <a:gd name="T9" fmla="*/ 5374 h 6079"/>
                      <a:gd name="T10" fmla="*/ 6369 w 7966"/>
                      <a:gd name="T11" fmla="*/ 5216 h 6079"/>
                      <a:gd name="T12" fmla="*/ 6050 w 7966"/>
                      <a:gd name="T13" fmla="*/ 5061 h 6079"/>
                      <a:gd name="T14" fmla="*/ 5731 w 7966"/>
                      <a:gd name="T15" fmla="*/ 4908 h 6079"/>
                      <a:gd name="T16" fmla="*/ 5412 w 7966"/>
                      <a:gd name="T17" fmla="*/ 4755 h 6079"/>
                      <a:gd name="T18" fmla="*/ 5093 w 7966"/>
                      <a:gd name="T19" fmla="*/ 4601 h 6079"/>
                      <a:gd name="T20" fmla="*/ 4774 w 7966"/>
                      <a:gd name="T21" fmla="*/ 4442 h 6079"/>
                      <a:gd name="T22" fmla="*/ 4454 w 7966"/>
                      <a:gd name="T23" fmla="*/ 4278 h 6079"/>
                      <a:gd name="T24" fmla="*/ 4135 w 7966"/>
                      <a:gd name="T25" fmla="*/ 4105 h 6079"/>
                      <a:gd name="T26" fmla="*/ 3816 w 7966"/>
                      <a:gd name="T27" fmla="*/ 3922 h 6079"/>
                      <a:gd name="T28" fmla="*/ 3497 w 7966"/>
                      <a:gd name="T29" fmla="*/ 3726 h 6079"/>
                      <a:gd name="T30" fmla="*/ 3178 w 7966"/>
                      <a:gd name="T31" fmla="*/ 3515 h 6079"/>
                      <a:gd name="T32" fmla="*/ 2938 w 7966"/>
                      <a:gd name="T33" fmla="*/ 3345 h 6079"/>
                      <a:gd name="T34" fmla="*/ 2779 w 7966"/>
                      <a:gd name="T35" fmla="*/ 3226 h 6079"/>
                      <a:gd name="T36" fmla="*/ 2619 w 7966"/>
                      <a:gd name="T37" fmla="*/ 3101 h 6079"/>
                      <a:gd name="T38" fmla="*/ 2460 w 7966"/>
                      <a:gd name="T39" fmla="*/ 2971 h 6079"/>
                      <a:gd name="T40" fmla="*/ 2300 w 7966"/>
                      <a:gd name="T41" fmla="*/ 2835 h 6079"/>
                      <a:gd name="T42" fmla="*/ 2140 w 7966"/>
                      <a:gd name="T43" fmla="*/ 2692 h 6079"/>
                      <a:gd name="T44" fmla="*/ 1981 w 7966"/>
                      <a:gd name="T45" fmla="*/ 2543 h 6079"/>
                      <a:gd name="T46" fmla="*/ 1821 w 7966"/>
                      <a:gd name="T47" fmla="*/ 2387 h 6079"/>
                      <a:gd name="T48" fmla="*/ 1662 w 7966"/>
                      <a:gd name="T49" fmla="*/ 2224 h 6079"/>
                      <a:gd name="T50" fmla="*/ 1502 w 7966"/>
                      <a:gd name="T51" fmla="*/ 2054 h 6079"/>
                      <a:gd name="T52" fmla="*/ 1342 w 7966"/>
                      <a:gd name="T53" fmla="*/ 1875 h 6079"/>
                      <a:gd name="T54" fmla="*/ 1183 w 7966"/>
                      <a:gd name="T55" fmla="*/ 1688 h 6079"/>
                      <a:gd name="T56" fmla="*/ 1023 w 7966"/>
                      <a:gd name="T57" fmla="*/ 1493 h 6079"/>
                      <a:gd name="T58" fmla="*/ 864 w 7966"/>
                      <a:gd name="T59" fmla="*/ 1288 h 6079"/>
                      <a:gd name="T60" fmla="*/ 745 w 7966"/>
                      <a:gd name="T61" fmla="*/ 1130 h 6079"/>
                      <a:gd name="T62" fmla="*/ 594 w 7966"/>
                      <a:gd name="T63" fmla="*/ 921 h 6079"/>
                      <a:gd name="T64" fmla="*/ 450 w 7966"/>
                      <a:gd name="T65" fmla="*/ 712 h 6079"/>
                      <a:gd name="T66" fmla="*/ 311 w 7966"/>
                      <a:gd name="T67" fmla="*/ 503 h 6079"/>
                      <a:gd name="T68" fmla="*/ 178 w 7966"/>
                      <a:gd name="T69" fmla="*/ 294 h 6079"/>
                      <a:gd name="T70" fmla="*/ 50 w 7966"/>
                      <a:gd name="T71" fmla="*/ 85 h 6079"/>
                      <a:gd name="T72" fmla="*/ 33 w 7966"/>
                      <a:gd name="T73" fmla="*/ 56 h 6079"/>
                      <a:gd name="T74" fmla="*/ 6 w 7966"/>
                      <a:gd name="T75" fmla="*/ 11 h 6079"/>
                      <a:gd name="T76" fmla="*/ 4 w 7966"/>
                      <a:gd name="T77" fmla="*/ 8 h 6079"/>
                      <a:gd name="T78" fmla="*/ 0 w 7966"/>
                      <a:gd name="T79" fmla="*/ 2 h 6079"/>
                      <a:gd name="T80" fmla="*/ 0 w 7966"/>
                      <a:gd name="T81" fmla="*/ 1 h 6079"/>
                      <a:gd name="T82" fmla="*/ 0 w 7966"/>
                      <a:gd name="T83" fmla="*/ 0 h 6079"/>
                      <a:gd name="T84" fmla="*/ 0 w 7966"/>
                      <a:gd name="T85" fmla="*/ 0 h 6079"/>
                      <a:gd name="T86" fmla="*/ 0 w 7966"/>
                      <a:gd name="T87" fmla="*/ 0 h 6079"/>
                      <a:gd name="T88" fmla="*/ 0 w 7966"/>
                      <a:gd name="T89" fmla="*/ 0 h 60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7966" h="6079">
                        <a:moveTo>
                          <a:pt x="7966" y="6079"/>
                        </a:moveTo>
                        <a:lnTo>
                          <a:pt x="7965" y="6079"/>
                        </a:lnTo>
                        <a:lnTo>
                          <a:pt x="7806" y="5982"/>
                        </a:lnTo>
                        <a:lnTo>
                          <a:pt x="7646" y="5889"/>
                        </a:lnTo>
                        <a:lnTo>
                          <a:pt x="7487" y="5798"/>
                        </a:lnTo>
                        <a:lnTo>
                          <a:pt x="7327" y="5709"/>
                        </a:lnTo>
                        <a:lnTo>
                          <a:pt x="7167" y="5623"/>
                        </a:lnTo>
                        <a:lnTo>
                          <a:pt x="7008" y="5538"/>
                        </a:lnTo>
                        <a:lnTo>
                          <a:pt x="6848" y="5455"/>
                        </a:lnTo>
                        <a:lnTo>
                          <a:pt x="6689" y="5374"/>
                        </a:lnTo>
                        <a:lnTo>
                          <a:pt x="6529" y="5294"/>
                        </a:lnTo>
                        <a:lnTo>
                          <a:pt x="6369" y="5216"/>
                        </a:lnTo>
                        <a:lnTo>
                          <a:pt x="6210" y="5138"/>
                        </a:lnTo>
                        <a:lnTo>
                          <a:pt x="6050" y="5061"/>
                        </a:lnTo>
                        <a:lnTo>
                          <a:pt x="5891" y="4985"/>
                        </a:lnTo>
                        <a:lnTo>
                          <a:pt x="5731" y="4908"/>
                        </a:lnTo>
                        <a:lnTo>
                          <a:pt x="5572" y="4832"/>
                        </a:lnTo>
                        <a:lnTo>
                          <a:pt x="5412" y="4755"/>
                        </a:lnTo>
                        <a:lnTo>
                          <a:pt x="5252" y="4679"/>
                        </a:lnTo>
                        <a:lnTo>
                          <a:pt x="5093" y="4601"/>
                        </a:lnTo>
                        <a:lnTo>
                          <a:pt x="4933" y="4522"/>
                        </a:lnTo>
                        <a:lnTo>
                          <a:pt x="4774" y="4442"/>
                        </a:lnTo>
                        <a:lnTo>
                          <a:pt x="4614" y="4361"/>
                        </a:lnTo>
                        <a:lnTo>
                          <a:pt x="4454" y="4278"/>
                        </a:lnTo>
                        <a:lnTo>
                          <a:pt x="4295" y="4193"/>
                        </a:lnTo>
                        <a:lnTo>
                          <a:pt x="4135" y="4105"/>
                        </a:lnTo>
                        <a:lnTo>
                          <a:pt x="3976" y="4015"/>
                        </a:lnTo>
                        <a:lnTo>
                          <a:pt x="3816" y="3922"/>
                        </a:lnTo>
                        <a:lnTo>
                          <a:pt x="3656" y="3826"/>
                        </a:lnTo>
                        <a:lnTo>
                          <a:pt x="3497" y="3726"/>
                        </a:lnTo>
                        <a:lnTo>
                          <a:pt x="3337" y="3623"/>
                        </a:lnTo>
                        <a:lnTo>
                          <a:pt x="3178" y="3515"/>
                        </a:lnTo>
                        <a:lnTo>
                          <a:pt x="3018" y="3403"/>
                        </a:lnTo>
                        <a:lnTo>
                          <a:pt x="2938" y="3345"/>
                        </a:lnTo>
                        <a:lnTo>
                          <a:pt x="2858" y="3286"/>
                        </a:lnTo>
                        <a:lnTo>
                          <a:pt x="2779" y="3226"/>
                        </a:lnTo>
                        <a:lnTo>
                          <a:pt x="2699" y="3164"/>
                        </a:lnTo>
                        <a:lnTo>
                          <a:pt x="2619" y="3101"/>
                        </a:lnTo>
                        <a:lnTo>
                          <a:pt x="2539" y="3037"/>
                        </a:lnTo>
                        <a:lnTo>
                          <a:pt x="2460" y="2971"/>
                        </a:lnTo>
                        <a:lnTo>
                          <a:pt x="2380" y="2904"/>
                        </a:lnTo>
                        <a:lnTo>
                          <a:pt x="2300" y="2835"/>
                        </a:lnTo>
                        <a:lnTo>
                          <a:pt x="2220" y="2764"/>
                        </a:lnTo>
                        <a:lnTo>
                          <a:pt x="2140" y="2692"/>
                        </a:lnTo>
                        <a:lnTo>
                          <a:pt x="2061" y="2619"/>
                        </a:lnTo>
                        <a:lnTo>
                          <a:pt x="1981" y="2543"/>
                        </a:lnTo>
                        <a:lnTo>
                          <a:pt x="1901" y="2466"/>
                        </a:lnTo>
                        <a:lnTo>
                          <a:pt x="1821" y="2387"/>
                        </a:lnTo>
                        <a:lnTo>
                          <a:pt x="1741" y="2307"/>
                        </a:lnTo>
                        <a:lnTo>
                          <a:pt x="1662" y="2224"/>
                        </a:lnTo>
                        <a:lnTo>
                          <a:pt x="1582" y="2140"/>
                        </a:lnTo>
                        <a:lnTo>
                          <a:pt x="1502" y="2054"/>
                        </a:lnTo>
                        <a:lnTo>
                          <a:pt x="1422" y="1965"/>
                        </a:lnTo>
                        <a:lnTo>
                          <a:pt x="1342" y="1875"/>
                        </a:lnTo>
                        <a:lnTo>
                          <a:pt x="1263" y="1783"/>
                        </a:lnTo>
                        <a:lnTo>
                          <a:pt x="1183" y="1688"/>
                        </a:lnTo>
                        <a:lnTo>
                          <a:pt x="1103" y="1592"/>
                        </a:lnTo>
                        <a:lnTo>
                          <a:pt x="1023" y="1493"/>
                        </a:lnTo>
                        <a:lnTo>
                          <a:pt x="943" y="1392"/>
                        </a:lnTo>
                        <a:lnTo>
                          <a:pt x="864" y="1288"/>
                        </a:lnTo>
                        <a:lnTo>
                          <a:pt x="784" y="1183"/>
                        </a:lnTo>
                        <a:lnTo>
                          <a:pt x="745" y="1130"/>
                        </a:lnTo>
                        <a:lnTo>
                          <a:pt x="669" y="1026"/>
                        </a:lnTo>
                        <a:lnTo>
                          <a:pt x="594" y="921"/>
                        </a:lnTo>
                        <a:lnTo>
                          <a:pt x="521" y="817"/>
                        </a:lnTo>
                        <a:lnTo>
                          <a:pt x="450" y="712"/>
                        </a:lnTo>
                        <a:lnTo>
                          <a:pt x="380" y="608"/>
                        </a:lnTo>
                        <a:lnTo>
                          <a:pt x="311" y="503"/>
                        </a:lnTo>
                        <a:lnTo>
                          <a:pt x="244" y="398"/>
                        </a:lnTo>
                        <a:lnTo>
                          <a:pt x="178" y="294"/>
                        </a:lnTo>
                        <a:lnTo>
                          <a:pt x="113" y="189"/>
                        </a:lnTo>
                        <a:lnTo>
                          <a:pt x="50" y="85"/>
                        </a:lnTo>
                        <a:lnTo>
                          <a:pt x="44" y="75"/>
                        </a:lnTo>
                        <a:lnTo>
                          <a:pt x="33" y="56"/>
                        </a:lnTo>
                        <a:lnTo>
                          <a:pt x="10" y="18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4" y="8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25565866" y="8381103"/>
                  <a:ext cx="5969319" cy="4788077"/>
                  <a:chOff x="25565866" y="8381103"/>
                  <a:chExt cx="5969319" cy="4788077"/>
                </a:xfrm>
              </p:grpSpPr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6274423" y="8519926"/>
                    <a:ext cx="735733" cy="7197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+mj-lt"/>
                        <a:cs typeface="Arial" panose="020B0604020202020204" pitchFamily="34" charset="0"/>
                      </a:rPr>
                      <a:t>α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8958301" y="8381103"/>
                    <a:ext cx="600395" cy="7197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l-GR" dirty="0">
                        <a:latin typeface="+mj-lt"/>
                        <a:cs typeface="Arial" panose="020B0604020202020204" pitchFamily="34" charset="0"/>
                      </a:rPr>
                      <a:t>β</a:t>
                    </a:r>
                    <a:endParaRPr lang="en-US" dirty="0">
                      <a:latin typeface="+mj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28352487" y="10199339"/>
                    <a:ext cx="1287629" cy="7197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+mj-lt"/>
                        <a:cs typeface="Arial" panose="020B0604020202020204" pitchFamily="34" charset="0"/>
                      </a:rPr>
                      <a:t>α + </a:t>
                    </a:r>
                    <a:r>
                      <a:rPr lang="el-GR" dirty="0">
                        <a:latin typeface="+mj-lt"/>
                        <a:cs typeface="Arial" panose="020B0604020202020204" pitchFamily="34" charset="0"/>
                      </a:rPr>
                      <a:t>β</a:t>
                    </a:r>
                    <a:endParaRPr lang="en-US" dirty="0">
                      <a:latin typeface="+mj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Rectangle 1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24432359" y="9685436"/>
                    <a:ext cx="2686854" cy="4198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Temperature (°C)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8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7199283" y="12749341"/>
                    <a:ext cx="4335902" cy="4198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Mass fraction vanadium (%)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sp>
          <p:nvSpPr>
            <p:cNvPr id="133" name="TextBox 132"/>
            <p:cNvSpPr txBox="1"/>
            <p:nvPr/>
          </p:nvSpPr>
          <p:spPr>
            <a:xfrm>
              <a:off x="7730480" y="2165340"/>
              <a:ext cx="1310461" cy="36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600-700 °C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135464" y="1432269"/>
              <a:ext cx="871110" cy="36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900 °C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7086600" y="4724400"/>
            <a:ext cx="5181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 6-4 composition (ASTM B348 grade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5)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5.5-6.75 Al    3.5-4.5 V      max 0.2 O     max 0.3 Fe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Typical for Electron Beam Melting (EBM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Build platform – heated to 700°C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Powder – preheated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Hot Isostatic Pressing (HIP): 900°C for 2 h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983734" y="1154668"/>
            <a:ext cx="294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diagram Ti-6Al + V</a:t>
            </a:r>
          </a:p>
        </p:txBody>
      </p:sp>
      <p:grpSp>
        <p:nvGrpSpPr>
          <p:cNvPr id="233" name="Group 232"/>
          <p:cNvGrpSpPr/>
          <p:nvPr/>
        </p:nvGrpSpPr>
        <p:grpSpPr>
          <a:xfrm>
            <a:off x="228600" y="4036874"/>
            <a:ext cx="6295064" cy="2744927"/>
            <a:chOff x="2276704" y="3733801"/>
            <a:chExt cx="6295064" cy="2744927"/>
          </a:xfrm>
        </p:grpSpPr>
        <p:grpSp>
          <p:nvGrpSpPr>
            <p:cNvPr id="234" name="Group 233"/>
            <p:cNvGrpSpPr/>
            <p:nvPr/>
          </p:nvGrpSpPr>
          <p:grpSpPr>
            <a:xfrm>
              <a:off x="4875930" y="3733801"/>
              <a:ext cx="3695838" cy="2744927"/>
              <a:chOff x="465512" y="3657601"/>
              <a:chExt cx="3695838" cy="2744927"/>
            </a:xfrm>
          </p:grpSpPr>
          <p:pic>
            <p:nvPicPr>
              <p:cNvPr id="237" name="Content Placeholder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232"/>
              <a:stretch/>
            </p:blipFill>
            <p:spPr>
              <a:xfrm>
                <a:off x="465512" y="3657601"/>
                <a:ext cx="3695838" cy="2744927"/>
              </a:xfrm>
              <a:prstGeom prst="rect">
                <a:avLst/>
              </a:prstGeom>
            </p:spPr>
          </p:pic>
          <p:pic>
            <p:nvPicPr>
              <p:cNvPr id="238" name="Content Placeholder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05" t="94053" r="45208" b="4786"/>
              <a:stretch/>
            </p:blipFill>
            <p:spPr>
              <a:xfrm>
                <a:off x="2837957" y="6236732"/>
                <a:ext cx="1295400" cy="76200"/>
              </a:xfrm>
              <a:prstGeom prst="rect">
                <a:avLst/>
              </a:prstGeom>
            </p:spPr>
          </p:pic>
        </p:grpSp>
        <p:sp>
          <p:nvSpPr>
            <p:cNvPr id="235" name="TextBox 234"/>
            <p:cNvSpPr txBox="1"/>
            <p:nvPr/>
          </p:nvSpPr>
          <p:spPr>
            <a:xfrm>
              <a:off x="2276704" y="3886200"/>
              <a:ext cx="2532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HIPed</a:t>
              </a:r>
              <a:r>
                <a:rPr lang="en-US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microstructure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7508099" y="5981700"/>
              <a:ext cx="843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µm</a:t>
              </a: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381000" y="1174816"/>
            <a:ext cx="6451649" cy="2744927"/>
            <a:chOff x="351212" y="1174815"/>
            <a:chExt cx="6451649" cy="2744927"/>
          </a:xfrm>
        </p:grpSpPr>
        <p:grpSp>
          <p:nvGrpSpPr>
            <p:cNvPr id="240" name="Group 239"/>
            <p:cNvGrpSpPr/>
            <p:nvPr/>
          </p:nvGrpSpPr>
          <p:grpSpPr>
            <a:xfrm>
              <a:off x="351212" y="1174815"/>
              <a:ext cx="6451649" cy="2744927"/>
              <a:chOff x="465512" y="3733801"/>
              <a:chExt cx="6451649" cy="2744927"/>
            </a:xfrm>
          </p:grpSpPr>
          <p:pic>
            <p:nvPicPr>
              <p:cNvPr id="242" name="Content Placeholder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232"/>
              <a:stretch/>
            </p:blipFill>
            <p:spPr>
              <a:xfrm>
                <a:off x="465512" y="3733801"/>
                <a:ext cx="3695838" cy="2744927"/>
              </a:xfrm>
              <a:prstGeom prst="rect">
                <a:avLst/>
              </a:prstGeom>
            </p:spPr>
          </p:pic>
          <p:sp>
            <p:nvSpPr>
              <p:cNvPr id="243" name="TextBox 242"/>
              <p:cNvSpPr txBox="1"/>
              <p:nvPr/>
            </p:nvSpPr>
            <p:spPr>
              <a:xfrm>
                <a:off x="4180151" y="3886200"/>
                <a:ext cx="27370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b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built microstructure</a:t>
                </a:r>
                <a:endParaRPr lang="en-U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1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5" t="94053" r="45208" b="4786"/>
            <a:stretch/>
          </p:blipFill>
          <p:spPr>
            <a:xfrm>
              <a:off x="2724538" y="3752462"/>
              <a:ext cx="1295400" cy="76200"/>
            </a:xfrm>
            <a:prstGeom prst="rect">
              <a:avLst/>
            </a:prstGeom>
          </p:spPr>
        </p:pic>
      </p:grpSp>
      <p:sp>
        <p:nvSpPr>
          <p:cNvPr id="244" name="TextBox 243"/>
          <p:cNvSpPr txBox="1"/>
          <p:nvPr/>
        </p:nvSpPr>
        <p:spPr>
          <a:xfrm>
            <a:off x="304800" y="6261064"/>
            <a:ext cx="32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Materials provided by</a:t>
            </a:r>
          </a:p>
          <a:p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Hrabe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et al., NIST Boulder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966499" y="3424388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8395674" y="35814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8366266" y="3516868"/>
            <a:ext cx="70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Ti 6-4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86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CALPHAD Diffusion Mobility Modeling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>
            <p:extLst/>
          </p:nvPr>
        </p:nvGraphicFramePr>
        <p:xfrm>
          <a:off x="3810000" y="2362200"/>
          <a:ext cx="4452420" cy="56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3" imgW="1904760" imgH="241200" progId="Equation.3">
                  <p:embed/>
                </p:oleObj>
              </mc:Choice>
              <mc:Fallback>
                <p:oleObj name="Equation" r:id="rId3" imgW="1904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362200"/>
                        <a:ext cx="4452420" cy="563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810000" y="4371808"/>
          <a:ext cx="4305832" cy="56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Equation" r:id="rId5" imgW="1841400" imgH="241200" progId="Equation.3">
                  <p:embed/>
                </p:oleObj>
              </mc:Choice>
              <mc:Fallback>
                <p:oleObj name="Equation" r:id="rId5" imgW="1841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371808"/>
                        <a:ext cx="4305832" cy="563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>
            <p:extLst/>
          </p:nvPr>
        </p:nvGraphicFramePr>
        <p:xfrm>
          <a:off x="3838505" y="3367004"/>
          <a:ext cx="4333875" cy="56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Equation" r:id="rId7" imgW="1854000" imgH="241200" progId="Equation.3">
                  <p:embed/>
                </p:oleObj>
              </mc:Choice>
              <mc:Fallback>
                <p:oleObj name="Equation" r:id="rId7" imgW="18540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505" y="3367004"/>
                        <a:ext cx="4333875" cy="563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397615" y="1865564"/>
            <a:ext cx="5337185" cy="3925636"/>
            <a:chOff x="6397615" y="1865564"/>
            <a:chExt cx="5337185" cy="3925636"/>
          </a:xfrm>
        </p:grpSpPr>
        <p:cxnSp>
          <p:nvCxnSpPr>
            <p:cNvPr id="98" name="Straight Arrow Connector 97"/>
            <p:cNvCxnSpPr/>
            <p:nvPr/>
          </p:nvCxnSpPr>
          <p:spPr>
            <a:xfrm flipH="1">
              <a:off x="6487237" y="2200219"/>
              <a:ext cx="147272" cy="209475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6587868" y="1865564"/>
              <a:ext cx="3487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for Al mobility in </a:t>
              </a:r>
              <a:r>
                <a:rPr lang="el-G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209344" y="2142622"/>
              <a:ext cx="1982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from experiments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2000" y="3063490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for </a:t>
              </a:r>
              <a:r>
                <a:rPr lang="en-US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mobility in</a:t>
              </a:r>
              <a:r>
                <a:rPr lang="el-G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α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flipV="1">
              <a:off x="6472924" y="3238031"/>
              <a:ext cx="232676" cy="195046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6696269" y="3238031"/>
              <a:ext cx="167640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8610600" y="3316073"/>
              <a:ext cx="1982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from experiments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428280" y="5169285"/>
              <a:ext cx="3375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for V mobility in </a:t>
              </a:r>
              <a:r>
                <a:rPr lang="el-G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>
              <a:off x="6397615" y="4938697"/>
              <a:ext cx="114161" cy="214033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6781800" y="5421868"/>
              <a:ext cx="1982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from experiments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84134" y="1865564"/>
            <a:ext cx="9941335" cy="2946975"/>
            <a:chOff x="1784134" y="1865564"/>
            <a:chExt cx="9941335" cy="2946975"/>
          </a:xfrm>
        </p:grpSpPr>
        <p:sp>
          <p:nvSpPr>
            <p:cNvPr id="102" name="TextBox 101"/>
            <p:cNvSpPr txBox="1"/>
            <p:nvPr/>
          </p:nvSpPr>
          <p:spPr>
            <a:xfrm>
              <a:off x="1784134" y="1865564"/>
              <a:ext cx="3549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for 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 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mobility in</a:t>
              </a:r>
              <a:r>
                <a:rPr lang="el-GR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α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-Al  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H="1" flipV="1">
              <a:off x="4985413" y="2176608"/>
              <a:ext cx="156186" cy="21115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8372669" y="4443207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for V mobility in</a:t>
              </a:r>
              <a:r>
                <a:rPr lang="el-GR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α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-V  </a:t>
              </a:r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8111619" y="4641305"/>
              <a:ext cx="3048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710706" y="4943142"/>
            <a:ext cx="3352800" cy="616368"/>
            <a:chOff x="1710706" y="4943142"/>
            <a:chExt cx="3352800" cy="616368"/>
          </a:xfrm>
        </p:grpSpPr>
        <p:sp>
          <p:nvSpPr>
            <p:cNvPr id="115" name="TextBox 114"/>
            <p:cNvSpPr txBox="1"/>
            <p:nvPr/>
          </p:nvSpPr>
          <p:spPr>
            <a:xfrm>
              <a:off x="1710706" y="5190178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for V mobility in</a:t>
              </a:r>
              <a:r>
                <a:rPr lang="el-GR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α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-Al  </a:t>
              </a: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flipH="1">
              <a:off x="4836799" y="4943142"/>
              <a:ext cx="184813" cy="220801"/>
            </a:xfrm>
            <a:prstGeom prst="straightConnector1">
              <a:avLst/>
            </a:prstGeom>
            <a:ln w="25400">
              <a:solidFill>
                <a:srgbClr val="7030A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74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Diffusion Coefficient Data</a:t>
            </a:r>
          </a:p>
        </p:txBody>
      </p: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958891" y="1614654"/>
            <a:ext cx="5365708" cy="5170123"/>
            <a:chOff x="1899344" y="1870075"/>
            <a:chExt cx="5068647" cy="4883890"/>
          </a:xfrm>
        </p:grpSpPr>
        <p:grpSp>
          <p:nvGrpSpPr>
            <p:cNvPr id="92" name="Group 91"/>
            <p:cNvGrpSpPr/>
            <p:nvPr/>
          </p:nvGrpSpPr>
          <p:grpSpPr>
            <a:xfrm>
              <a:off x="1899344" y="1870075"/>
              <a:ext cx="5068647" cy="4883890"/>
              <a:chOff x="1899344" y="1870075"/>
              <a:chExt cx="5068647" cy="4883890"/>
            </a:xfrm>
          </p:grpSpPr>
          <p:grpSp>
            <p:nvGrpSpPr>
              <p:cNvPr id="102" name="Group 4"/>
              <p:cNvGrpSpPr>
                <a:grpSpLocks noChangeAspect="1"/>
              </p:cNvGrpSpPr>
              <p:nvPr/>
            </p:nvGrpSpPr>
            <p:grpSpPr bwMode="auto">
              <a:xfrm>
                <a:off x="2508251" y="1882776"/>
                <a:ext cx="4333875" cy="4333875"/>
                <a:chOff x="1580" y="1186"/>
                <a:chExt cx="2730" cy="2730"/>
              </a:xfrm>
            </p:grpSpPr>
            <p:sp>
              <p:nvSpPr>
                <p:cNvPr id="123" name="Freeform 5"/>
                <p:cNvSpPr>
                  <a:spLocks/>
                </p:cNvSpPr>
                <p:nvPr/>
              </p:nvSpPr>
              <p:spPr bwMode="auto">
                <a:xfrm>
                  <a:off x="1580" y="1247"/>
                  <a:ext cx="62" cy="2608"/>
                </a:xfrm>
                <a:custGeom>
                  <a:avLst/>
                  <a:gdLst>
                    <a:gd name="T0" fmla="*/ 62 w 62"/>
                    <a:gd name="T1" fmla="*/ 0 h 2608"/>
                    <a:gd name="T2" fmla="*/ 62 w 62"/>
                    <a:gd name="T3" fmla="*/ 2608 h 2608"/>
                    <a:gd name="T4" fmla="*/ 0 w 62"/>
                    <a:gd name="T5" fmla="*/ 2608 h 2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2" h="2608">
                      <a:moveTo>
                        <a:pt x="62" y="0"/>
                      </a:moveTo>
                      <a:lnTo>
                        <a:pt x="62" y="2608"/>
                      </a:lnTo>
                      <a:lnTo>
                        <a:pt x="0" y="260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1580" y="3483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580" y="3110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580" y="2737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80" y="2365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580" y="1992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580" y="1619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80" y="1247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22"/>
                <p:cNvSpPr>
                  <a:spLocks/>
                </p:cNvSpPr>
                <p:nvPr/>
              </p:nvSpPr>
              <p:spPr bwMode="auto">
                <a:xfrm>
                  <a:off x="4249" y="1247"/>
                  <a:ext cx="61" cy="2608"/>
                </a:xfrm>
                <a:custGeom>
                  <a:avLst/>
                  <a:gdLst>
                    <a:gd name="T0" fmla="*/ 0 w 270"/>
                    <a:gd name="T1" fmla="*/ 0 h 11502"/>
                    <a:gd name="T2" fmla="*/ 0 w 270"/>
                    <a:gd name="T3" fmla="*/ 11502 h 11502"/>
                    <a:gd name="T4" fmla="*/ 270 w 270"/>
                    <a:gd name="T5" fmla="*/ 11502 h 11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" h="11502">
                      <a:moveTo>
                        <a:pt x="0" y="0"/>
                      </a:moveTo>
                      <a:lnTo>
                        <a:pt x="0" y="11502"/>
                      </a:lnTo>
                      <a:lnTo>
                        <a:pt x="270" y="1150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Line 23"/>
                <p:cNvSpPr>
                  <a:spLocks noChangeShapeType="1"/>
                </p:cNvSpPr>
                <p:nvPr/>
              </p:nvSpPr>
              <p:spPr bwMode="auto">
                <a:xfrm>
                  <a:off x="4249" y="348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24"/>
                <p:cNvSpPr>
                  <a:spLocks noChangeShapeType="1"/>
                </p:cNvSpPr>
                <p:nvPr/>
              </p:nvSpPr>
              <p:spPr bwMode="auto">
                <a:xfrm>
                  <a:off x="4249" y="3110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Line 25"/>
                <p:cNvSpPr>
                  <a:spLocks noChangeShapeType="1"/>
                </p:cNvSpPr>
                <p:nvPr/>
              </p:nvSpPr>
              <p:spPr bwMode="auto">
                <a:xfrm>
                  <a:off x="4249" y="273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Line 26"/>
                <p:cNvSpPr>
                  <a:spLocks noChangeShapeType="1"/>
                </p:cNvSpPr>
                <p:nvPr/>
              </p:nvSpPr>
              <p:spPr bwMode="auto">
                <a:xfrm>
                  <a:off x="4249" y="2365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Line 27"/>
                <p:cNvSpPr>
                  <a:spLocks noChangeShapeType="1"/>
                </p:cNvSpPr>
                <p:nvPr/>
              </p:nvSpPr>
              <p:spPr bwMode="auto">
                <a:xfrm>
                  <a:off x="4249" y="1992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Line 28"/>
                <p:cNvSpPr>
                  <a:spLocks noChangeShapeType="1"/>
                </p:cNvSpPr>
                <p:nvPr/>
              </p:nvSpPr>
              <p:spPr bwMode="auto">
                <a:xfrm>
                  <a:off x="4249" y="161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Line 29"/>
                <p:cNvSpPr>
                  <a:spLocks noChangeShapeType="1"/>
                </p:cNvSpPr>
                <p:nvPr/>
              </p:nvSpPr>
              <p:spPr bwMode="auto">
                <a:xfrm>
                  <a:off x="4249" y="124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Line 30"/>
                <p:cNvSpPr>
                  <a:spLocks noChangeShapeType="1"/>
                </p:cNvSpPr>
                <p:nvPr/>
              </p:nvSpPr>
              <p:spPr bwMode="auto">
                <a:xfrm>
                  <a:off x="1642" y="3855"/>
                  <a:ext cx="2607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Line 31"/>
                <p:cNvSpPr>
                  <a:spLocks noChangeShapeType="1"/>
                </p:cNvSpPr>
                <p:nvPr/>
              </p:nvSpPr>
              <p:spPr bwMode="auto">
                <a:xfrm>
                  <a:off x="1642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Line 33"/>
                <p:cNvSpPr>
                  <a:spLocks noChangeShapeType="1"/>
                </p:cNvSpPr>
                <p:nvPr/>
              </p:nvSpPr>
              <p:spPr bwMode="auto">
                <a:xfrm>
                  <a:off x="1968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Line 35"/>
                <p:cNvSpPr>
                  <a:spLocks noChangeShapeType="1"/>
                </p:cNvSpPr>
                <p:nvPr/>
              </p:nvSpPr>
              <p:spPr bwMode="auto">
                <a:xfrm>
                  <a:off x="2294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Line 37"/>
                <p:cNvSpPr>
                  <a:spLocks noChangeShapeType="1"/>
                </p:cNvSpPr>
                <p:nvPr/>
              </p:nvSpPr>
              <p:spPr bwMode="auto">
                <a:xfrm>
                  <a:off x="2619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Line 39"/>
                <p:cNvSpPr>
                  <a:spLocks noChangeShapeType="1"/>
                </p:cNvSpPr>
                <p:nvPr/>
              </p:nvSpPr>
              <p:spPr bwMode="auto">
                <a:xfrm>
                  <a:off x="2945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Line 41"/>
                <p:cNvSpPr>
                  <a:spLocks noChangeShapeType="1"/>
                </p:cNvSpPr>
                <p:nvPr/>
              </p:nvSpPr>
              <p:spPr bwMode="auto">
                <a:xfrm>
                  <a:off x="3271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Line 43"/>
                <p:cNvSpPr>
                  <a:spLocks noChangeShapeType="1"/>
                </p:cNvSpPr>
                <p:nvPr/>
              </p:nvSpPr>
              <p:spPr bwMode="auto">
                <a:xfrm>
                  <a:off x="3597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Line 45"/>
                <p:cNvSpPr>
                  <a:spLocks noChangeShapeType="1"/>
                </p:cNvSpPr>
                <p:nvPr/>
              </p:nvSpPr>
              <p:spPr bwMode="auto">
                <a:xfrm>
                  <a:off x="3923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Line 47"/>
                <p:cNvSpPr>
                  <a:spLocks noChangeShapeType="1"/>
                </p:cNvSpPr>
                <p:nvPr/>
              </p:nvSpPr>
              <p:spPr bwMode="auto">
                <a:xfrm>
                  <a:off x="4249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Line 52"/>
                <p:cNvSpPr>
                  <a:spLocks noChangeShapeType="1"/>
                </p:cNvSpPr>
                <p:nvPr/>
              </p:nvSpPr>
              <p:spPr bwMode="auto">
                <a:xfrm>
                  <a:off x="1642" y="1247"/>
                  <a:ext cx="2607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1642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968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2294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619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945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271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3597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923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249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66"/>
                <p:cNvSpPr>
                  <a:spLocks/>
                </p:cNvSpPr>
                <p:nvPr/>
              </p:nvSpPr>
              <p:spPr bwMode="auto">
                <a:xfrm>
                  <a:off x="2159" y="1905"/>
                  <a:ext cx="66" cy="65"/>
                </a:xfrm>
                <a:custGeom>
                  <a:avLst/>
                  <a:gdLst>
                    <a:gd name="T0" fmla="*/ 286 w 288"/>
                    <a:gd name="T1" fmla="*/ 172 h 288"/>
                    <a:gd name="T2" fmla="*/ 288 w 288"/>
                    <a:gd name="T3" fmla="*/ 144 h 288"/>
                    <a:gd name="T4" fmla="*/ 286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200 w 288"/>
                    <a:gd name="T15" fmla="*/ 11 h 288"/>
                    <a:gd name="T16" fmla="*/ 173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3 w 288"/>
                    <a:gd name="T27" fmla="*/ 42 h 288"/>
                    <a:gd name="T28" fmla="*/ 25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5 w 288"/>
                    <a:gd name="T41" fmla="*/ 224 h 288"/>
                    <a:gd name="T42" fmla="*/ 43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3 w 288"/>
                    <a:gd name="T53" fmla="*/ 285 h 288"/>
                    <a:gd name="T54" fmla="*/ 200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6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6" y="172"/>
                      </a:moveTo>
                      <a:lnTo>
                        <a:pt x="288" y="144"/>
                      </a:lnTo>
                      <a:lnTo>
                        <a:pt x="286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200" y="11"/>
                      </a:lnTo>
                      <a:lnTo>
                        <a:pt x="173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3" y="42"/>
                      </a:lnTo>
                      <a:lnTo>
                        <a:pt x="25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5" y="224"/>
                      </a:lnTo>
                      <a:lnTo>
                        <a:pt x="43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3" y="285"/>
                      </a:lnTo>
                      <a:lnTo>
                        <a:pt x="200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6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67"/>
                <p:cNvSpPr>
                  <a:spLocks/>
                </p:cNvSpPr>
                <p:nvPr/>
              </p:nvSpPr>
              <p:spPr bwMode="auto">
                <a:xfrm>
                  <a:off x="2466" y="2218"/>
                  <a:ext cx="66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68"/>
                <p:cNvSpPr>
                  <a:spLocks/>
                </p:cNvSpPr>
                <p:nvPr/>
              </p:nvSpPr>
              <p:spPr bwMode="auto">
                <a:xfrm>
                  <a:off x="2774" y="2456"/>
                  <a:ext cx="65" cy="66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69"/>
                <p:cNvSpPr>
                  <a:spLocks/>
                </p:cNvSpPr>
                <p:nvPr/>
              </p:nvSpPr>
              <p:spPr bwMode="auto">
                <a:xfrm>
                  <a:off x="3110" y="2774"/>
                  <a:ext cx="65" cy="65"/>
                </a:xfrm>
                <a:custGeom>
                  <a:avLst/>
                  <a:gdLst>
                    <a:gd name="T0" fmla="*/ 286 w 288"/>
                    <a:gd name="T1" fmla="*/ 172 h 288"/>
                    <a:gd name="T2" fmla="*/ 288 w 288"/>
                    <a:gd name="T3" fmla="*/ 144 h 288"/>
                    <a:gd name="T4" fmla="*/ 286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5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5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6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6" y="172"/>
                      </a:moveTo>
                      <a:lnTo>
                        <a:pt x="288" y="144"/>
                      </a:lnTo>
                      <a:lnTo>
                        <a:pt x="286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5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5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6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70"/>
                <p:cNvSpPr>
                  <a:spLocks/>
                </p:cNvSpPr>
                <p:nvPr/>
              </p:nvSpPr>
              <p:spPr bwMode="auto">
                <a:xfrm>
                  <a:off x="3457" y="3087"/>
                  <a:ext cx="66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1"/>
                <p:cNvSpPr>
                  <a:spLocks/>
                </p:cNvSpPr>
                <p:nvPr/>
              </p:nvSpPr>
              <p:spPr bwMode="auto">
                <a:xfrm>
                  <a:off x="3695" y="3296"/>
                  <a:ext cx="65" cy="65"/>
                </a:xfrm>
                <a:custGeom>
                  <a:avLst/>
                  <a:gdLst>
                    <a:gd name="T0" fmla="*/ 285 w 288"/>
                    <a:gd name="T1" fmla="*/ 173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3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3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3 h 288"/>
                    <a:gd name="T38" fmla="*/ 11 w 288"/>
                    <a:gd name="T39" fmla="*/ 200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200 h 288"/>
                    <a:gd name="T64" fmla="*/ 285 w 288"/>
                    <a:gd name="T65" fmla="*/ 173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3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3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3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3"/>
                      </a:lnTo>
                      <a:lnTo>
                        <a:pt x="11" y="200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200"/>
                      </a:lnTo>
                      <a:lnTo>
                        <a:pt x="285" y="173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2"/>
                <p:cNvSpPr>
                  <a:spLocks/>
                </p:cNvSpPr>
                <p:nvPr/>
              </p:nvSpPr>
              <p:spPr bwMode="auto">
                <a:xfrm>
                  <a:off x="3869" y="3450"/>
                  <a:ext cx="65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5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2 h 288"/>
                    <a:gd name="T18" fmla="*/ 144 w 288"/>
                    <a:gd name="T19" fmla="*/ 0 h 288"/>
                    <a:gd name="T20" fmla="*/ 116 w 288"/>
                    <a:gd name="T21" fmla="*/ 2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5 h 288"/>
                    <a:gd name="T44" fmla="*/ 64 w 288"/>
                    <a:gd name="T45" fmla="*/ 263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3 h 288"/>
                    <a:gd name="T58" fmla="*/ 245 w 288"/>
                    <a:gd name="T59" fmla="*/ 245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5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2"/>
                      </a:lnTo>
                      <a:lnTo>
                        <a:pt x="144" y="0"/>
                      </a:lnTo>
                      <a:lnTo>
                        <a:pt x="116" y="2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5"/>
                      </a:lnTo>
                      <a:lnTo>
                        <a:pt x="64" y="263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3"/>
                      </a:lnTo>
                      <a:lnTo>
                        <a:pt x="245" y="245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/>
                </p:cNvSpPr>
                <p:nvPr/>
              </p:nvSpPr>
              <p:spPr bwMode="auto">
                <a:xfrm>
                  <a:off x="3312" y="2669"/>
                  <a:ext cx="66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solidFill>
                  <a:srgbClr val="FF0000"/>
                </a:solidFill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7" name="Freeform 76"/>
                <p:cNvSpPr>
                  <a:spLocks/>
                </p:cNvSpPr>
                <p:nvPr/>
              </p:nvSpPr>
              <p:spPr bwMode="auto">
                <a:xfrm>
                  <a:off x="3863" y="2922"/>
                  <a:ext cx="65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solidFill>
                  <a:srgbClr val="FF0000"/>
                </a:solidFill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Rectangle 167"/>
                <p:cNvSpPr>
                  <a:spLocks noChangeArrowheads="1"/>
                </p:cNvSpPr>
                <p:nvPr/>
              </p:nvSpPr>
              <p:spPr bwMode="auto">
                <a:xfrm>
                  <a:off x="2774" y="2571"/>
                  <a:ext cx="65" cy="65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Rectangle 168"/>
                <p:cNvSpPr>
                  <a:spLocks noChangeArrowheads="1"/>
                </p:cNvSpPr>
                <p:nvPr/>
              </p:nvSpPr>
              <p:spPr bwMode="auto">
                <a:xfrm>
                  <a:off x="3463" y="3211"/>
                  <a:ext cx="65" cy="66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92"/>
                <p:cNvSpPr>
                  <a:spLocks/>
                </p:cNvSpPr>
                <p:nvPr/>
              </p:nvSpPr>
              <p:spPr bwMode="auto">
                <a:xfrm>
                  <a:off x="2741" y="2176"/>
                  <a:ext cx="66" cy="66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93"/>
                <p:cNvSpPr>
                  <a:spLocks/>
                </p:cNvSpPr>
                <p:nvPr/>
              </p:nvSpPr>
              <p:spPr bwMode="auto">
                <a:xfrm>
                  <a:off x="3270" y="2487"/>
                  <a:ext cx="66" cy="66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94"/>
                <p:cNvSpPr>
                  <a:spLocks/>
                </p:cNvSpPr>
                <p:nvPr/>
              </p:nvSpPr>
              <p:spPr bwMode="auto">
                <a:xfrm>
                  <a:off x="3844" y="2815"/>
                  <a:ext cx="65" cy="66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95"/>
                <p:cNvSpPr>
                  <a:spLocks/>
                </p:cNvSpPr>
                <p:nvPr/>
              </p:nvSpPr>
              <p:spPr bwMode="auto">
                <a:xfrm>
                  <a:off x="3991" y="2900"/>
                  <a:ext cx="66" cy="65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3" name="Rectangle 102"/>
              <p:cNvSpPr>
                <a:spLocks noChangeArrowheads="1"/>
              </p:cNvSpPr>
              <p:nvPr/>
            </p:nvSpPr>
            <p:spPr bwMode="auto">
              <a:xfrm>
                <a:off x="2216151" y="601027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-22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" name="Rectangle 103"/>
              <p:cNvSpPr>
                <a:spLocks noChangeArrowheads="1"/>
              </p:cNvSpPr>
              <p:nvPr/>
            </p:nvSpPr>
            <p:spPr bwMode="auto">
              <a:xfrm>
                <a:off x="2216151" y="5418138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-21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Rectangle 104"/>
              <p:cNvSpPr>
                <a:spLocks noChangeArrowheads="1"/>
              </p:cNvSpPr>
              <p:nvPr/>
            </p:nvSpPr>
            <p:spPr bwMode="auto">
              <a:xfrm>
                <a:off x="2216151" y="4827588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ectangle 105"/>
              <p:cNvSpPr>
                <a:spLocks noChangeArrowheads="1"/>
              </p:cNvSpPr>
              <p:nvPr/>
            </p:nvSpPr>
            <p:spPr bwMode="auto">
              <a:xfrm>
                <a:off x="2216151" y="4235450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-19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Rectangle 106"/>
              <p:cNvSpPr>
                <a:spLocks noChangeArrowheads="1"/>
              </p:cNvSpPr>
              <p:nvPr/>
            </p:nvSpPr>
            <p:spPr bwMode="auto">
              <a:xfrm>
                <a:off x="2216151" y="3643313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-18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auto">
              <a:xfrm>
                <a:off x="2216151" y="3052763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-17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auto">
              <a:xfrm>
                <a:off x="2216151" y="246062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-16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auto">
              <a:xfrm>
                <a:off x="2216151" y="187007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auto">
              <a:xfrm rot="16200000">
                <a:off x="425938" y="3867831"/>
                <a:ext cx="3237550" cy="290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kumimoji="0" lang="en-US" altLang="en-US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Logarithm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 of </a:t>
                </a:r>
                <a:r>
                  <a:rPr kumimoji="0" lang="el-GR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kumimoji="0" lang="en-US" altLang="en-US" sz="2000" i="0" u="none" strike="noStrike" cap="none" normalizeH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Ti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 self-diffusion</a:t>
                </a:r>
                <a:endParaRPr kumimoji="0" lang="en-US" alt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auto">
              <a:xfrm>
                <a:off x="246813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auto">
              <a:xfrm>
                <a:off x="298565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auto">
              <a:xfrm>
                <a:off x="350318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auto">
              <a:xfrm>
                <a:off x="402070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auto">
              <a:xfrm>
                <a:off x="4485844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auto">
              <a:xfrm>
                <a:off x="5003369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auto">
              <a:xfrm>
                <a:off x="5520894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auto">
              <a:xfrm>
                <a:off x="6038419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6592888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12.0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auto">
              <a:xfrm>
                <a:off x="4088738" y="6463227"/>
                <a:ext cx="1238614" cy="290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r>
                  <a:rPr kumimoji="0" lang="en-US" altLang="en-US" sz="2000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4·</a:t>
                </a:r>
                <a:r>
                  <a:rPr kumimoji="0" lang="en-US" altLang="en-US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</a:t>
                </a:r>
                <a:r>
                  <a:rPr kumimoji="0" lang="en-US" altLang="en-US" sz="2000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(K</a:t>
                </a:r>
                <a:r>
                  <a:rPr kumimoji="0" lang="en-US" altLang="en-US" sz="2000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endParaRPr kumimoji="0" lang="en-US" altLang="en-US" sz="200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Freeform 92"/>
              <p:cNvSpPr>
                <a:spLocks/>
              </p:cNvSpPr>
              <p:nvPr/>
            </p:nvSpPr>
            <p:spPr bwMode="auto">
              <a:xfrm>
                <a:off x="3459595" y="2943226"/>
                <a:ext cx="104775" cy="104775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2608263" y="2054225"/>
              <a:ext cx="4137026" cy="3983038"/>
              <a:chOff x="2608263" y="2054225"/>
              <a:chExt cx="4137026" cy="3983038"/>
            </a:xfrm>
          </p:grpSpPr>
          <p:sp>
            <p:nvSpPr>
              <p:cNvPr id="94" name="Freeform 60"/>
              <p:cNvSpPr>
                <a:spLocks/>
              </p:cNvSpPr>
              <p:nvPr/>
            </p:nvSpPr>
            <p:spPr bwMode="auto">
              <a:xfrm>
                <a:off x="2608264" y="2054225"/>
                <a:ext cx="3217863" cy="2560638"/>
              </a:xfrm>
              <a:custGeom>
                <a:avLst/>
                <a:gdLst>
                  <a:gd name="T0" fmla="*/ 8946 w 8946"/>
                  <a:gd name="T1" fmla="*/ 7111 h 7111"/>
                  <a:gd name="T2" fmla="*/ 8595 w 8946"/>
                  <a:gd name="T3" fmla="*/ 6832 h 7111"/>
                  <a:gd name="T4" fmla="*/ 8252 w 8946"/>
                  <a:gd name="T5" fmla="*/ 6559 h 7111"/>
                  <a:gd name="T6" fmla="*/ 7916 w 8946"/>
                  <a:gd name="T7" fmla="*/ 6291 h 7111"/>
                  <a:gd name="T8" fmla="*/ 7587 w 8946"/>
                  <a:gd name="T9" fmla="*/ 6030 h 7111"/>
                  <a:gd name="T10" fmla="*/ 7265 w 8946"/>
                  <a:gd name="T11" fmla="*/ 5774 h 7111"/>
                  <a:gd name="T12" fmla="*/ 6950 w 8946"/>
                  <a:gd name="T13" fmla="*/ 5523 h 7111"/>
                  <a:gd name="T14" fmla="*/ 6641 w 8946"/>
                  <a:gd name="T15" fmla="*/ 5278 h 7111"/>
                  <a:gd name="T16" fmla="*/ 6338 w 8946"/>
                  <a:gd name="T17" fmla="*/ 5038 h 7111"/>
                  <a:gd name="T18" fmla="*/ 6042 w 8946"/>
                  <a:gd name="T19" fmla="*/ 4802 h 7111"/>
                  <a:gd name="T20" fmla="*/ 5751 w 8946"/>
                  <a:gd name="T21" fmla="*/ 4571 h 7111"/>
                  <a:gd name="T22" fmla="*/ 5467 w 8946"/>
                  <a:gd name="T23" fmla="*/ 4345 h 7111"/>
                  <a:gd name="T24" fmla="*/ 5188 w 8946"/>
                  <a:gd name="T25" fmla="*/ 4123 h 7111"/>
                  <a:gd name="T26" fmla="*/ 4914 w 8946"/>
                  <a:gd name="T27" fmla="*/ 3905 h 7111"/>
                  <a:gd name="T28" fmla="*/ 4646 w 8946"/>
                  <a:gd name="T29" fmla="*/ 3692 h 7111"/>
                  <a:gd name="T30" fmla="*/ 4382 w 8946"/>
                  <a:gd name="T31" fmla="*/ 3483 h 7111"/>
                  <a:gd name="T32" fmla="*/ 4124 w 8946"/>
                  <a:gd name="T33" fmla="*/ 3277 h 7111"/>
                  <a:gd name="T34" fmla="*/ 3870 w 8946"/>
                  <a:gd name="T35" fmla="*/ 3076 h 7111"/>
                  <a:gd name="T36" fmla="*/ 3622 w 8946"/>
                  <a:gd name="T37" fmla="*/ 2878 h 7111"/>
                  <a:gd name="T38" fmla="*/ 3377 w 8946"/>
                  <a:gd name="T39" fmla="*/ 2684 h 7111"/>
                  <a:gd name="T40" fmla="*/ 3137 w 8946"/>
                  <a:gd name="T41" fmla="*/ 2493 h 7111"/>
                  <a:gd name="T42" fmla="*/ 2902 w 8946"/>
                  <a:gd name="T43" fmla="*/ 2306 h 7111"/>
                  <a:gd name="T44" fmla="*/ 2671 w 8946"/>
                  <a:gd name="T45" fmla="*/ 2122 h 7111"/>
                  <a:gd name="T46" fmla="*/ 2443 w 8946"/>
                  <a:gd name="T47" fmla="*/ 1942 h 7111"/>
                  <a:gd name="T48" fmla="*/ 2220 w 8946"/>
                  <a:gd name="T49" fmla="*/ 1764 h 7111"/>
                  <a:gd name="T50" fmla="*/ 2001 w 8946"/>
                  <a:gd name="T51" fmla="*/ 1590 h 7111"/>
                  <a:gd name="T52" fmla="*/ 1785 w 8946"/>
                  <a:gd name="T53" fmla="*/ 1419 h 7111"/>
                  <a:gd name="T54" fmla="*/ 1573 w 8946"/>
                  <a:gd name="T55" fmla="*/ 1250 h 7111"/>
                  <a:gd name="T56" fmla="*/ 1365 w 8946"/>
                  <a:gd name="T57" fmla="*/ 1085 h 7111"/>
                  <a:gd name="T58" fmla="*/ 1160 w 8946"/>
                  <a:gd name="T59" fmla="*/ 922 h 7111"/>
                  <a:gd name="T60" fmla="*/ 959 w 8946"/>
                  <a:gd name="T61" fmla="*/ 762 h 7111"/>
                  <a:gd name="T62" fmla="*/ 761 w 8946"/>
                  <a:gd name="T63" fmla="*/ 604 h 7111"/>
                  <a:gd name="T64" fmla="*/ 566 w 8946"/>
                  <a:gd name="T65" fmla="*/ 450 h 7111"/>
                  <a:gd name="T66" fmla="*/ 375 w 8946"/>
                  <a:gd name="T67" fmla="*/ 297 h 7111"/>
                  <a:gd name="T68" fmla="*/ 186 w 8946"/>
                  <a:gd name="T69" fmla="*/ 147 h 7111"/>
                  <a:gd name="T70" fmla="*/ 0 w 8946"/>
                  <a:gd name="T71" fmla="*/ 0 h 7111"/>
                  <a:gd name="T72" fmla="*/ 0 w 8946"/>
                  <a:gd name="T73" fmla="*/ 0 h 7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7111">
                    <a:moveTo>
                      <a:pt x="8946" y="7111"/>
                    </a:moveTo>
                    <a:lnTo>
                      <a:pt x="8595" y="6832"/>
                    </a:lnTo>
                    <a:lnTo>
                      <a:pt x="8252" y="6559"/>
                    </a:lnTo>
                    <a:lnTo>
                      <a:pt x="7916" y="6291"/>
                    </a:lnTo>
                    <a:lnTo>
                      <a:pt x="7587" y="6030"/>
                    </a:lnTo>
                    <a:lnTo>
                      <a:pt x="7265" y="5774"/>
                    </a:lnTo>
                    <a:lnTo>
                      <a:pt x="6950" y="5523"/>
                    </a:lnTo>
                    <a:lnTo>
                      <a:pt x="6641" y="5278"/>
                    </a:lnTo>
                    <a:lnTo>
                      <a:pt x="6338" y="5038"/>
                    </a:lnTo>
                    <a:lnTo>
                      <a:pt x="6042" y="4802"/>
                    </a:lnTo>
                    <a:lnTo>
                      <a:pt x="5751" y="4571"/>
                    </a:lnTo>
                    <a:lnTo>
                      <a:pt x="5467" y="4345"/>
                    </a:lnTo>
                    <a:lnTo>
                      <a:pt x="5188" y="4123"/>
                    </a:lnTo>
                    <a:lnTo>
                      <a:pt x="4914" y="3905"/>
                    </a:lnTo>
                    <a:lnTo>
                      <a:pt x="4646" y="3692"/>
                    </a:lnTo>
                    <a:lnTo>
                      <a:pt x="4382" y="3483"/>
                    </a:lnTo>
                    <a:lnTo>
                      <a:pt x="4124" y="3277"/>
                    </a:lnTo>
                    <a:lnTo>
                      <a:pt x="3870" y="3076"/>
                    </a:lnTo>
                    <a:lnTo>
                      <a:pt x="3622" y="2878"/>
                    </a:lnTo>
                    <a:lnTo>
                      <a:pt x="3377" y="2684"/>
                    </a:lnTo>
                    <a:lnTo>
                      <a:pt x="3137" y="2493"/>
                    </a:lnTo>
                    <a:lnTo>
                      <a:pt x="2902" y="2306"/>
                    </a:lnTo>
                    <a:lnTo>
                      <a:pt x="2671" y="2122"/>
                    </a:lnTo>
                    <a:lnTo>
                      <a:pt x="2443" y="1942"/>
                    </a:lnTo>
                    <a:lnTo>
                      <a:pt x="2220" y="1764"/>
                    </a:lnTo>
                    <a:lnTo>
                      <a:pt x="2001" y="1590"/>
                    </a:lnTo>
                    <a:lnTo>
                      <a:pt x="1785" y="1419"/>
                    </a:lnTo>
                    <a:lnTo>
                      <a:pt x="1573" y="1250"/>
                    </a:lnTo>
                    <a:lnTo>
                      <a:pt x="1365" y="1085"/>
                    </a:lnTo>
                    <a:lnTo>
                      <a:pt x="1160" y="922"/>
                    </a:lnTo>
                    <a:lnTo>
                      <a:pt x="959" y="762"/>
                    </a:lnTo>
                    <a:lnTo>
                      <a:pt x="761" y="604"/>
                    </a:lnTo>
                    <a:lnTo>
                      <a:pt x="566" y="450"/>
                    </a:lnTo>
                    <a:lnTo>
                      <a:pt x="375" y="297"/>
                    </a:lnTo>
                    <a:lnTo>
                      <a:pt x="186" y="147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61"/>
              <p:cNvSpPr>
                <a:spLocks/>
              </p:cNvSpPr>
              <p:nvPr/>
            </p:nvSpPr>
            <p:spPr bwMode="auto">
              <a:xfrm>
                <a:off x="5826126" y="4614863"/>
                <a:ext cx="919163" cy="731838"/>
              </a:xfrm>
              <a:custGeom>
                <a:avLst/>
                <a:gdLst>
                  <a:gd name="T0" fmla="*/ 0 w 2557"/>
                  <a:gd name="T1" fmla="*/ 0 h 2031"/>
                  <a:gd name="T2" fmla="*/ 359 w 2557"/>
                  <a:gd name="T3" fmla="*/ 285 h 2031"/>
                  <a:gd name="T4" fmla="*/ 727 w 2557"/>
                  <a:gd name="T5" fmla="*/ 577 h 2031"/>
                  <a:gd name="T6" fmla="*/ 1102 w 2557"/>
                  <a:gd name="T7" fmla="*/ 875 h 2031"/>
                  <a:gd name="T8" fmla="*/ 1487 w 2557"/>
                  <a:gd name="T9" fmla="*/ 1181 h 2031"/>
                  <a:gd name="T10" fmla="*/ 1880 w 2557"/>
                  <a:gd name="T11" fmla="*/ 1493 h 2031"/>
                  <a:gd name="T12" fmla="*/ 2283 w 2557"/>
                  <a:gd name="T13" fmla="*/ 1814 h 2031"/>
                  <a:gd name="T14" fmla="*/ 2557 w 2557"/>
                  <a:gd name="T15" fmla="*/ 2031 h 2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2031">
                    <a:moveTo>
                      <a:pt x="0" y="0"/>
                    </a:moveTo>
                    <a:lnTo>
                      <a:pt x="359" y="285"/>
                    </a:lnTo>
                    <a:lnTo>
                      <a:pt x="727" y="577"/>
                    </a:lnTo>
                    <a:lnTo>
                      <a:pt x="1102" y="875"/>
                    </a:lnTo>
                    <a:lnTo>
                      <a:pt x="1487" y="1181"/>
                    </a:lnTo>
                    <a:lnTo>
                      <a:pt x="1880" y="1493"/>
                    </a:lnTo>
                    <a:lnTo>
                      <a:pt x="2283" y="1814"/>
                    </a:lnTo>
                    <a:lnTo>
                      <a:pt x="2557" y="2031"/>
                    </a:lnTo>
                  </a:path>
                </a:pathLst>
              </a:custGeom>
              <a:noFill/>
              <a:ln w="19050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60"/>
              <p:cNvSpPr>
                <a:spLocks/>
              </p:cNvSpPr>
              <p:nvPr/>
            </p:nvSpPr>
            <p:spPr bwMode="auto">
              <a:xfrm>
                <a:off x="2608264" y="2217738"/>
                <a:ext cx="3217863" cy="2625725"/>
              </a:xfrm>
              <a:custGeom>
                <a:avLst/>
                <a:gdLst>
                  <a:gd name="T0" fmla="*/ 8946 w 8946"/>
                  <a:gd name="T1" fmla="*/ 7292 h 7292"/>
                  <a:gd name="T2" fmla="*/ 8595 w 8946"/>
                  <a:gd name="T3" fmla="*/ 7006 h 7292"/>
                  <a:gd name="T4" fmla="*/ 8252 w 8946"/>
                  <a:gd name="T5" fmla="*/ 6726 h 7292"/>
                  <a:gd name="T6" fmla="*/ 7916 w 8946"/>
                  <a:gd name="T7" fmla="*/ 6452 h 7292"/>
                  <a:gd name="T8" fmla="*/ 7587 w 8946"/>
                  <a:gd name="T9" fmla="*/ 6184 h 7292"/>
                  <a:gd name="T10" fmla="*/ 7265 w 8946"/>
                  <a:gd name="T11" fmla="*/ 5921 h 7292"/>
                  <a:gd name="T12" fmla="*/ 6950 w 8946"/>
                  <a:gd name="T13" fmla="*/ 5664 h 7292"/>
                  <a:gd name="T14" fmla="*/ 6641 w 8946"/>
                  <a:gd name="T15" fmla="*/ 5413 h 7292"/>
                  <a:gd name="T16" fmla="*/ 6338 w 8946"/>
                  <a:gd name="T17" fmla="*/ 5166 h 7292"/>
                  <a:gd name="T18" fmla="*/ 6042 w 8946"/>
                  <a:gd name="T19" fmla="*/ 4924 h 7292"/>
                  <a:gd name="T20" fmla="*/ 5751 w 8946"/>
                  <a:gd name="T21" fmla="*/ 4688 h 7292"/>
                  <a:gd name="T22" fmla="*/ 5467 w 8946"/>
                  <a:gd name="T23" fmla="*/ 4456 h 7292"/>
                  <a:gd name="T24" fmla="*/ 5188 w 8946"/>
                  <a:gd name="T25" fmla="*/ 4228 h 7292"/>
                  <a:gd name="T26" fmla="*/ 4914 w 8946"/>
                  <a:gd name="T27" fmla="*/ 4005 h 7292"/>
                  <a:gd name="T28" fmla="*/ 4646 w 8946"/>
                  <a:gd name="T29" fmla="*/ 3786 h 7292"/>
                  <a:gd name="T30" fmla="*/ 4382 w 8946"/>
                  <a:gd name="T31" fmla="*/ 3571 h 7292"/>
                  <a:gd name="T32" fmla="*/ 4124 w 8946"/>
                  <a:gd name="T33" fmla="*/ 3361 h 7292"/>
                  <a:gd name="T34" fmla="*/ 3870 w 8946"/>
                  <a:gd name="T35" fmla="*/ 3154 h 7292"/>
                  <a:gd name="T36" fmla="*/ 3622 w 8946"/>
                  <a:gd name="T37" fmla="*/ 2951 h 7292"/>
                  <a:gd name="T38" fmla="*/ 3377 w 8946"/>
                  <a:gd name="T39" fmla="*/ 2752 h 7292"/>
                  <a:gd name="T40" fmla="*/ 3137 w 8946"/>
                  <a:gd name="T41" fmla="*/ 2557 h 7292"/>
                  <a:gd name="T42" fmla="*/ 2902 w 8946"/>
                  <a:gd name="T43" fmla="*/ 2365 h 7292"/>
                  <a:gd name="T44" fmla="*/ 2671 w 8946"/>
                  <a:gd name="T45" fmla="*/ 2176 h 7292"/>
                  <a:gd name="T46" fmla="*/ 2443 w 8946"/>
                  <a:gd name="T47" fmla="*/ 1991 h 7292"/>
                  <a:gd name="T48" fmla="*/ 2220 w 8946"/>
                  <a:gd name="T49" fmla="*/ 1809 h 7292"/>
                  <a:gd name="T50" fmla="*/ 2001 w 8946"/>
                  <a:gd name="T51" fmla="*/ 1630 h 7292"/>
                  <a:gd name="T52" fmla="*/ 1785 w 8946"/>
                  <a:gd name="T53" fmla="*/ 1455 h 7292"/>
                  <a:gd name="T54" fmla="*/ 1573 w 8946"/>
                  <a:gd name="T55" fmla="*/ 1282 h 7292"/>
                  <a:gd name="T56" fmla="*/ 1365 w 8946"/>
                  <a:gd name="T57" fmla="*/ 1112 h 7292"/>
                  <a:gd name="T58" fmla="*/ 1160 w 8946"/>
                  <a:gd name="T59" fmla="*/ 945 h 7292"/>
                  <a:gd name="T60" fmla="*/ 959 w 8946"/>
                  <a:gd name="T61" fmla="*/ 781 h 7292"/>
                  <a:gd name="T62" fmla="*/ 761 w 8946"/>
                  <a:gd name="T63" fmla="*/ 620 h 7292"/>
                  <a:gd name="T64" fmla="*/ 566 w 8946"/>
                  <a:gd name="T65" fmla="*/ 461 h 7292"/>
                  <a:gd name="T66" fmla="*/ 375 w 8946"/>
                  <a:gd name="T67" fmla="*/ 305 h 7292"/>
                  <a:gd name="T68" fmla="*/ 186 w 8946"/>
                  <a:gd name="T69" fmla="*/ 151 h 7292"/>
                  <a:gd name="T70" fmla="*/ 0 w 8946"/>
                  <a:gd name="T71" fmla="*/ 0 h 7292"/>
                  <a:gd name="T72" fmla="*/ 0 w 8946"/>
                  <a:gd name="T73" fmla="*/ 0 h 7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7292">
                    <a:moveTo>
                      <a:pt x="8946" y="7292"/>
                    </a:moveTo>
                    <a:lnTo>
                      <a:pt x="8595" y="7006"/>
                    </a:lnTo>
                    <a:lnTo>
                      <a:pt x="8252" y="6726"/>
                    </a:lnTo>
                    <a:lnTo>
                      <a:pt x="7916" y="6452"/>
                    </a:lnTo>
                    <a:lnTo>
                      <a:pt x="7587" y="6184"/>
                    </a:lnTo>
                    <a:lnTo>
                      <a:pt x="7265" y="5921"/>
                    </a:lnTo>
                    <a:lnTo>
                      <a:pt x="6950" y="5664"/>
                    </a:lnTo>
                    <a:lnTo>
                      <a:pt x="6641" y="5413"/>
                    </a:lnTo>
                    <a:lnTo>
                      <a:pt x="6338" y="5166"/>
                    </a:lnTo>
                    <a:lnTo>
                      <a:pt x="6042" y="4924"/>
                    </a:lnTo>
                    <a:lnTo>
                      <a:pt x="5751" y="4688"/>
                    </a:lnTo>
                    <a:lnTo>
                      <a:pt x="5467" y="4456"/>
                    </a:lnTo>
                    <a:lnTo>
                      <a:pt x="5188" y="4228"/>
                    </a:lnTo>
                    <a:lnTo>
                      <a:pt x="4914" y="4005"/>
                    </a:lnTo>
                    <a:lnTo>
                      <a:pt x="4646" y="3786"/>
                    </a:lnTo>
                    <a:lnTo>
                      <a:pt x="4382" y="3571"/>
                    </a:lnTo>
                    <a:lnTo>
                      <a:pt x="4124" y="3361"/>
                    </a:lnTo>
                    <a:lnTo>
                      <a:pt x="3870" y="3154"/>
                    </a:lnTo>
                    <a:lnTo>
                      <a:pt x="3622" y="2951"/>
                    </a:lnTo>
                    <a:lnTo>
                      <a:pt x="3377" y="2752"/>
                    </a:lnTo>
                    <a:lnTo>
                      <a:pt x="3137" y="2557"/>
                    </a:lnTo>
                    <a:lnTo>
                      <a:pt x="2902" y="2365"/>
                    </a:lnTo>
                    <a:lnTo>
                      <a:pt x="2671" y="2176"/>
                    </a:lnTo>
                    <a:lnTo>
                      <a:pt x="2443" y="1991"/>
                    </a:lnTo>
                    <a:lnTo>
                      <a:pt x="2220" y="1809"/>
                    </a:lnTo>
                    <a:lnTo>
                      <a:pt x="2001" y="1630"/>
                    </a:lnTo>
                    <a:lnTo>
                      <a:pt x="1785" y="1455"/>
                    </a:lnTo>
                    <a:lnTo>
                      <a:pt x="1573" y="1282"/>
                    </a:lnTo>
                    <a:lnTo>
                      <a:pt x="1365" y="1112"/>
                    </a:lnTo>
                    <a:lnTo>
                      <a:pt x="1160" y="945"/>
                    </a:lnTo>
                    <a:lnTo>
                      <a:pt x="959" y="781"/>
                    </a:lnTo>
                    <a:lnTo>
                      <a:pt x="761" y="620"/>
                    </a:lnTo>
                    <a:lnTo>
                      <a:pt x="566" y="461"/>
                    </a:lnTo>
                    <a:lnTo>
                      <a:pt x="375" y="305"/>
                    </a:lnTo>
                    <a:lnTo>
                      <a:pt x="186" y="15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7030A0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61"/>
              <p:cNvSpPr>
                <a:spLocks/>
              </p:cNvSpPr>
              <p:nvPr/>
            </p:nvSpPr>
            <p:spPr bwMode="auto">
              <a:xfrm>
                <a:off x="5826126" y="4843463"/>
                <a:ext cx="919163" cy="749300"/>
              </a:xfrm>
              <a:custGeom>
                <a:avLst/>
                <a:gdLst>
                  <a:gd name="T0" fmla="*/ 0 w 2557"/>
                  <a:gd name="T1" fmla="*/ 0 h 2083"/>
                  <a:gd name="T2" fmla="*/ 359 w 2557"/>
                  <a:gd name="T3" fmla="*/ 293 h 2083"/>
                  <a:gd name="T4" fmla="*/ 727 w 2557"/>
                  <a:gd name="T5" fmla="*/ 592 h 2083"/>
                  <a:gd name="T6" fmla="*/ 1102 w 2557"/>
                  <a:gd name="T7" fmla="*/ 898 h 2083"/>
                  <a:gd name="T8" fmla="*/ 1487 w 2557"/>
                  <a:gd name="T9" fmla="*/ 1211 h 2083"/>
                  <a:gd name="T10" fmla="*/ 1880 w 2557"/>
                  <a:gd name="T11" fmla="*/ 1532 h 2083"/>
                  <a:gd name="T12" fmla="*/ 2283 w 2557"/>
                  <a:gd name="T13" fmla="*/ 1860 h 2083"/>
                  <a:gd name="T14" fmla="*/ 2557 w 2557"/>
                  <a:gd name="T15" fmla="*/ 2083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2083">
                    <a:moveTo>
                      <a:pt x="0" y="0"/>
                    </a:moveTo>
                    <a:lnTo>
                      <a:pt x="359" y="293"/>
                    </a:lnTo>
                    <a:lnTo>
                      <a:pt x="727" y="592"/>
                    </a:lnTo>
                    <a:lnTo>
                      <a:pt x="1102" y="898"/>
                    </a:lnTo>
                    <a:lnTo>
                      <a:pt x="1487" y="1211"/>
                    </a:lnTo>
                    <a:lnTo>
                      <a:pt x="1880" y="1532"/>
                    </a:lnTo>
                    <a:lnTo>
                      <a:pt x="2283" y="1860"/>
                    </a:lnTo>
                    <a:lnTo>
                      <a:pt x="2557" y="2083"/>
                    </a:lnTo>
                  </a:path>
                </a:pathLst>
              </a:custGeom>
              <a:noFill/>
              <a:ln w="19050">
                <a:solidFill>
                  <a:srgbClr val="7030A0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60"/>
              <p:cNvSpPr>
                <a:spLocks/>
              </p:cNvSpPr>
              <p:nvPr/>
            </p:nvSpPr>
            <p:spPr bwMode="auto">
              <a:xfrm>
                <a:off x="2608263" y="2624138"/>
                <a:ext cx="3217863" cy="2532063"/>
              </a:xfrm>
              <a:custGeom>
                <a:avLst/>
                <a:gdLst>
                  <a:gd name="T0" fmla="*/ 8946 w 8946"/>
                  <a:gd name="T1" fmla="*/ 7033 h 7033"/>
                  <a:gd name="T2" fmla="*/ 8595 w 8946"/>
                  <a:gd name="T3" fmla="*/ 6757 h 7033"/>
                  <a:gd name="T4" fmla="*/ 8252 w 8946"/>
                  <a:gd name="T5" fmla="*/ 6487 h 7033"/>
                  <a:gd name="T6" fmla="*/ 7916 w 8946"/>
                  <a:gd name="T7" fmla="*/ 6223 h 7033"/>
                  <a:gd name="T8" fmla="*/ 7587 w 8946"/>
                  <a:gd name="T9" fmla="*/ 5964 h 7033"/>
                  <a:gd name="T10" fmla="*/ 7265 w 8946"/>
                  <a:gd name="T11" fmla="*/ 5711 h 7033"/>
                  <a:gd name="T12" fmla="*/ 6950 w 8946"/>
                  <a:gd name="T13" fmla="*/ 5463 h 7033"/>
                  <a:gd name="T14" fmla="*/ 6641 w 8946"/>
                  <a:gd name="T15" fmla="*/ 5221 h 7033"/>
                  <a:gd name="T16" fmla="*/ 6338 w 8946"/>
                  <a:gd name="T17" fmla="*/ 4983 h 7033"/>
                  <a:gd name="T18" fmla="*/ 6042 w 8946"/>
                  <a:gd name="T19" fmla="*/ 4750 h 7033"/>
                  <a:gd name="T20" fmla="*/ 5751 w 8946"/>
                  <a:gd name="T21" fmla="*/ 4521 h 7033"/>
                  <a:gd name="T22" fmla="*/ 5467 w 8946"/>
                  <a:gd name="T23" fmla="*/ 4298 h 7033"/>
                  <a:gd name="T24" fmla="*/ 5188 w 8946"/>
                  <a:gd name="T25" fmla="*/ 4078 h 7033"/>
                  <a:gd name="T26" fmla="*/ 4914 w 8946"/>
                  <a:gd name="T27" fmla="*/ 3863 h 7033"/>
                  <a:gd name="T28" fmla="*/ 4646 w 8946"/>
                  <a:gd name="T29" fmla="*/ 3652 h 7033"/>
                  <a:gd name="T30" fmla="*/ 4382 w 8946"/>
                  <a:gd name="T31" fmla="*/ 3445 h 7033"/>
                  <a:gd name="T32" fmla="*/ 4124 w 8946"/>
                  <a:gd name="T33" fmla="*/ 3242 h 7033"/>
                  <a:gd name="T34" fmla="*/ 3870 w 8946"/>
                  <a:gd name="T35" fmla="*/ 3042 h 7033"/>
                  <a:gd name="T36" fmla="*/ 3622 w 8946"/>
                  <a:gd name="T37" fmla="*/ 2847 h 7033"/>
                  <a:gd name="T38" fmla="*/ 3377 w 8946"/>
                  <a:gd name="T39" fmla="*/ 2655 h 7033"/>
                  <a:gd name="T40" fmla="*/ 3137 w 8946"/>
                  <a:gd name="T41" fmla="*/ 2466 h 7033"/>
                  <a:gd name="T42" fmla="*/ 2902 w 8946"/>
                  <a:gd name="T43" fmla="*/ 2281 h 7033"/>
                  <a:gd name="T44" fmla="*/ 2671 w 8946"/>
                  <a:gd name="T45" fmla="*/ 2099 h 7033"/>
                  <a:gd name="T46" fmla="*/ 2443 w 8946"/>
                  <a:gd name="T47" fmla="*/ 1921 h 7033"/>
                  <a:gd name="T48" fmla="*/ 2220 w 8946"/>
                  <a:gd name="T49" fmla="*/ 1745 h 7033"/>
                  <a:gd name="T50" fmla="*/ 2001 w 8946"/>
                  <a:gd name="T51" fmla="*/ 1573 h 7033"/>
                  <a:gd name="T52" fmla="*/ 1785 w 8946"/>
                  <a:gd name="T53" fmla="*/ 1403 h 7033"/>
                  <a:gd name="T54" fmla="*/ 1573 w 8946"/>
                  <a:gd name="T55" fmla="*/ 1237 h 7033"/>
                  <a:gd name="T56" fmla="*/ 1365 w 8946"/>
                  <a:gd name="T57" fmla="*/ 1073 h 7033"/>
                  <a:gd name="T58" fmla="*/ 1160 w 8946"/>
                  <a:gd name="T59" fmla="*/ 912 h 7033"/>
                  <a:gd name="T60" fmla="*/ 959 w 8946"/>
                  <a:gd name="T61" fmla="*/ 754 h 7033"/>
                  <a:gd name="T62" fmla="*/ 761 w 8946"/>
                  <a:gd name="T63" fmla="*/ 598 h 7033"/>
                  <a:gd name="T64" fmla="*/ 566 w 8946"/>
                  <a:gd name="T65" fmla="*/ 445 h 7033"/>
                  <a:gd name="T66" fmla="*/ 375 w 8946"/>
                  <a:gd name="T67" fmla="*/ 294 h 7033"/>
                  <a:gd name="T68" fmla="*/ 186 w 8946"/>
                  <a:gd name="T69" fmla="*/ 146 h 7033"/>
                  <a:gd name="T70" fmla="*/ 0 w 8946"/>
                  <a:gd name="T71" fmla="*/ 0 h 7033"/>
                  <a:gd name="T72" fmla="*/ 0 w 8946"/>
                  <a:gd name="T73" fmla="*/ 0 h 7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7033">
                    <a:moveTo>
                      <a:pt x="8946" y="7033"/>
                    </a:moveTo>
                    <a:lnTo>
                      <a:pt x="8595" y="6757"/>
                    </a:lnTo>
                    <a:lnTo>
                      <a:pt x="8252" y="6487"/>
                    </a:lnTo>
                    <a:lnTo>
                      <a:pt x="7916" y="6223"/>
                    </a:lnTo>
                    <a:lnTo>
                      <a:pt x="7587" y="5964"/>
                    </a:lnTo>
                    <a:lnTo>
                      <a:pt x="7265" y="5711"/>
                    </a:lnTo>
                    <a:lnTo>
                      <a:pt x="6950" y="5463"/>
                    </a:lnTo>
                    <a:lnTo>
                      <a:pt x="6641" y="5221"/>
                    </a:lnTo>
                    <a:lnTo>
                      <a:pt x="6338" y="4983"/>
                    </a:lnTo>
                    <a:lnTo>
                      <a:pt x="6042" y="4750"/>
                    </a:lnTo>
                    <a:lnTo>
                      <a:pt x="5751" y="4521"/>
                    </a:lnTo>
                    <a:lnTo>
                      <a:pt x="5467" y="4298"/>
                    </a:lnTo>
                    <a:lnTo>
                      <a:pt x="5188" y="4078"/>
                    </a:lnTo>
                    <a:lnTo>
                      <a:pt x="4914" y="3863"/>
                    </a:lnTo>
                    <a:lnTo>
                      <a:pt x="4646" y="3652"/>
                    </a:lnTo>
                    <a:lnTo>
                      <a:pt x="4382" y="3445"/>
                    </a:lnTo>
                    <a:lnTo>
                      <a:pt x="4124" y="3242"/>
                    </a:lnTo>
                    <a:lnTo>
                      <a:pt x="3870" y="3042"/>
                    </a:lnTo>
                    <a:lnTo>
                      <a:pt x="3622" y="2847"/>
                    </a:lnTo>
                    <a:lnTo>
                      <a:pt x="3377" y="2655"/>
                    </a:lnTo>
                    <a:lnTo>
                      <a:pt x="3137" y="2466"/>
                    </a:lnTo>
                    <a:lnTo>
                      <a:pt x="2902" y="2281"/>
                    </a:lnTo>
                    <a:lnTo>
                      <a:pt x="2671" y="2099"/>
                    </a:lnTo>
                    <a:lnTo>
                      <a:pt x="2443" y="1921"/>
                    </a:lnTo>
                    <a:lnTo>
                      <a:pt x="2220" y="1745"/>
                    </a:lnTo>
                    <a:lnTo>
                      <a:pt x="2001" y="1573"/>
                    </a:lnTo>
                    <a:lnTo>
                      <a:pt x="1785" y="1403"/>
                    </a:lnTo>
                    <a:lnTo>
                      <a:pt x="1573" y="1237"/>
                    </a:lnTo>
                    <a:lnTo>
                      <a:pt x="1365" y="1073"/>
                    </a:lnTo>
                    <a:lnTo>
                      <a:pt x="1160" y="912"/>
                    </a:lnTo>
                    <a:lnTo>
                      <a:pt x="959" y="754"/>
                    </a:lnTo>
                    <a:lnTo>
                      <a:pt x="761" y="598"/>
                    </a:lnTo>
                    <a:lnTo>
                      <a:pt x="566" y="445"/>
                    </a:lnTo>
                    <a:lnTo>
                      <a:pt x="375" y="294"/>
                    </a:lnTo>
                    <a:lnTo>
                      <a:pt x="186" y="14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61"/>
              <p:cNvSpPr>
                <a:spLocks/>
              </p:cNvSpPr>
              <p:nvPr/>
            </p:nvSpPr>
            <p:spPr bwMode="auto">
              <a:xfrm>
                <a:off x="5826126" y="5156201"/>
                <a:ext cx="919163" cy="723900"/>
              </a:xfrm>
              <a:custGeom>
                <a:avLst/>
                <a:gdLst>
                  <a:gd name="T0" fmla="*/ 0 w 2557"/>
                  <a:gd name="T1" fmla="*/ 0 h 2010"/>
                  <a:gd name="T2" fmla="*/ 359 w 2557"/>
                  <a:gd name="T3" fmla="*/ 282 h 2010"/>
                  <a:gd name="T4" fmla="*/ 727 w 2557"/>
                  <a:gd name="T5" fmla="*/ 571 h 2010"/>
                  <a:gd name="T6" fmla="*/ 1102 w 2557"/>
                  <a:gd name="T7" fmla="*/ 866 h 2010"/>
                  <a:gd name="T8" fmla="*/ 1487 w 2557"/>
                  <a:gd name="T9" fmla="*/ 1169 h 2010"/>
                  <a:gd name="T10" fmla="*/ 1880 w 2557"/>
                  <a:gd name="T11" fmla="*/ 1478 h 2010"/>
                  <a:gd name="T12" fmla="*/ 2283 w 2557"/>
                  <a:gd name="T13" fmla="*/ 1794 h 2010"/>
                  <a:gd name="T14" fmla="*/ 2557 w 2557"/>
                  <a:gd name="T15" fmla="*/ 2010 h 2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2010">
                    <a:moveTo>
                      <a:pt x="0" y="0"/>
                    </a:moveTo>
                    <a:lnTo>
                      <a:pt x="359" y="282"/>
                    </a:lnTo>
                    <a:lnTo>
                      <a:pt x="727" y="571"/>
                    </a:lnTo>
                    <a:lnTo>
                      <a:pt x="1102" y="866"/>
                    </a:lnTo>
                    <a:lnTo>
                      <a:pt x="1487" y="1169"/>
                    </a:lnTo>
                    <a:lnTo>
                      <a:pt x="1880" y="1478"/>
                    </a:lnTo>
                    <a:lnTo>
                      <a:pt x="2283" y="1794"/>
                    </a:lnTo>
                    <a:lnTo>
                      <a:pt x="2557" y="201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60"/>
              <p:cNvSpPr>
                <a:spLocks/>
              </p:cNvSpPr>
              <p:nvPr/>
            </p:nvSpPr>
            <p:spPr bwMode="auto">
              <a:xfrm>
                <a:off x="2608264" y="2733675"/>
                <a:ext cx="3217863" cy="2568575"/>
              </a:xfrm>
              <a:custGeom>
                <a:avLst/>
                <a:gdLst>
                  <a:gd name="T0" fmla="*/ 8946 w 8946"/>
                  <a:gd name="T1" fmla="*/ 7137 h 7137"/>
                  <a:gd name="T2" fmla="*/ 8595 w 8946"/>
                  <a:gd name="T3" fmla="*/ 6857 h 7137"/>
                  <a:gd name="T4" fmla="*/ 8252 w 8946"/>
                  <a:gd name="T5" fmla="*/ 6583 h 7137"/>
                  <a:gd name="T6" fmla="*/ 7916 w 8946"/>
                  <a:gd name="T7" fmla="*/ 6315 h 7137"/>
                  <a:gd name="T8" fmla="*/ 7587 w 8946"/>
                  <a:gd name="T9" fmla="*/ 6052 h 7137"/>
                  <a:gd name="T10" fmla="*/ 7265 w 8946"/>
                  <a:gd name="T11" fmla="*/ 5795 h 7137"/>
                  <a:gd name="T12" fmla="*/ 6950 w 8946"/>
                  <a:gd name="T13" fmla="*/ 5544 h 7137"/>
                  <a:gd name="T14" fmla="*/ 6641 w 8946"/>
                  <a:gd name="T15" fmla="*/ 5297 h 7137"/>
                  <a:gd name="T16" fmla="*/ 6338 w 8946"/>
                  <a:gd name="T17" fmla="*/ 5056 h 7137"/>
                  <a:gd name="T18" fmla="*/ 6042 w 8946"/>
                  <a:gd name="T19" fmla="*/ 4820 h 7137"/>
                  <a:gd name="T20" fmla="*/ 5751 w 8946"/>
                  <a:gd name="T21" fmla="*/ 4588 h 7137"/>
                  <a:gd name="T22" fmla="*/ 5467 w 8946"/>
                  <a:gd name="T23" fmla="*/ 4361 h 7137"/>
                  <a:gd name="T24" fmla="*/ 5188 w 8946"/>
                  <a:gd name="T25" fmla="*/ 4138 h 7137"/>
                  <a:gd name="T26" fmla="*/ 4914 w 8946"/>
                  <a:gd name="T27" fmla="*/ 3920 h 7137"/>
                  <a:gd name="T28" fmla="*/ 4646 w 8946"/>
                  <a:gd name="T29" fmla="*/ 3705 h 7137"/>
                  <a:gd name="T30" fmla="*/ 4382 w 8946"/>
                  <a:gd name="T31" fmla="*/ 3495 h 7137"/>
                  <a:gd name="T32" fmla="*/ 4124 w 8946"/>
                  <a:gd name="T33" fmla="*/ 3289 h 7137"/>
                  <a:gd name="T34" fmla="*/ 3870 w 8946"/>
                  <a:gd name="T35" fmla="*/ 3087 h 7137"/>
                  <a:gd name="T36" fmla="*/ 3622 w 8946"/>
                  <a:gd name="T37" fmla="*/ 2888 h 7137"/>
                  <a:gd name="T38" fmla="*/ 3377 w 8946"/>
                  <a:gd name="T39" fmla="*/ 2694 h 7137"/>
                  <a:gd name="T40" fmla="*/ 3137 w 8946"/>
                  <a:gd name="T41" fmla="*/ 2502 h 7137"/>
                  <a:gd name="T42" fmla="*/ 2902 w 8946"/>
                  <a:gd name="T43" fmla="*/ 2314 h 7137"/>
                  <a:gd name="T44" fmla="*/ 2671 w 8946"/>
                  <a:gd name="T45" fmla="*/ 2130 h 7137"/>
                  <a:gd name="T46" fmla="*/ 2443 w 8946"/>
                  <a:gd name="T47" fmla="*/ 1949 h 7137"/>
                  <a:gd name="T48" fmla="*/ 2220 w 8946"/>
                  <a:gd name="T49" fmla="*/ 1770 h 7137"/>
                  <a:gd name="T50" fmla="*/ 2001 w 8946"/>
                  <a:gd name="T51" fmla="*/ 1595 h 7137"/>
                  <a:gd name="T52" fmla="*/ 1785 w 8946"/>
                  <a:gd name="T53" fmla="*/ 1423 h 7137"/>
                  <a:gd name="T54" fmla="*/ 1573 w 8946"/>
                  <a:gd name="T55" fmla="*/ 1254 h 7137"/>
                  <a:gd name="T56" fmla="*/ 1365 w 8946"/>
                  <a:gd name="T57" fmla="*/ 1088 h 7137"/>
                  <a:gd name="T58" fmla="*/ 1160 w 8946"/>
                  <a:gd name="T59" fmla="*/ 925 h 7137"/>
                  <a:gd name="T60" fmla="*/ 959 w 8946"/>
                  <a:gd name="T61" fmla="*/ 764 h 7137"/>
                  <a:gd name="T62" fmla="*/ 761 w 8946"/>
                  <a:gd name="T63" fmla="*/ 606 h 7137"/>
                  <a:gd name="T64" fmla="*/ 566 w 8946"/>
                  <a:gd name="T65" fmla="*/ 451 h 7137"/>
                  <a:gd name="T66" fmla="*/ 375 w 8946"/>
                  <a:gd name="T67" fmla="*/ 298 h 7137"/>
                  <a:gd name="T68" fmla="*/ 186 w 8946"/>
                  <a:gd name="T69" fmla="*/ 148 h 7137"/>
                  <a:gd name="T70" fmla="*/ 0 w 8946"/>
                  <a:gd name="T71" fmla="*/ 0 h 7137"/>
                  <a:gd name="T72" fmla="*/ 0 w 8946"/>
                  <a:gd name="T73" fmla="*/ 0 h 7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7137">
                    <a:moveTo>
                      <a:pt x="8946" y="7137"/>
                    </a:moveTo>
                    <a:lnTo>
                      <a:pt x="8595" y="6857"/>
                    </a:lnTo>
                    <a:lnTo>
                      <a:pt x="8252" y="6583"/>
                    </a:lnTo>
                    <a:lnTo>
                      <a:pt x="7916" y="6315"/>
                    </a:lnTo>
                    <a:lnTo>
                      <a:pt x="7587" y="6052"/>
                    </a:lnTo>
                    <a:lnTo>
                      <a:pt x="7265" y="5795"/>
                    </a:lnTo>
                    <a:lnTo>
                      <a:pt x="6950" y="5544"/>
                    </a:lnTo>
                    <a:lnTo>
                      <a:pt x="6641" y="5297"/>
                    </a:lnTo>
                    <a:lnTo>
                      <a:pt x="6338" y="5056"/>
                    </a:lnTo>
                    <a:lnTo>
                      <a:pt x="6042" y="4820"/>
                    </a:lnTo>
                    <a:lnTo>
                      <a:pt x="5751" y="4588"/>
                    </a:lnTo>
                    <a:lnTo>
                      <a:pt x="5467" y="4361"/>
                    </a:lnTo>
                    <a:lnTo>
                      <a:pt x="5188" y="4138"/>
                    </a:lnTo>
                    <a:lnTo>
                      <a:pt x="4914" y="3920"/>
                    </a:lnTo>
                    <a:lnTo>
                      <a:pt x="4646" y="3705"/>
                    </a:lnTo>
                    <a:lnTo>
                      <a:pt x="4382" y="3495"/>
                    </a:lnTo>
                    <a:lnTo>
                      <a:pt x="4124" y="3289"/>
                    </a:lnTo>
                    <a:lnTo>
                      <a:pt x="3870" y="3087"/>
                    </a:lnTo>
                    <a:lnTo>
                      <a:pt x="3622" y="2888"/>
                    </a:lnTo>
                    <a:lnTo>
                      <a:pt x="3377" y="2694"/>
                    </a:lnTo>
                    <a:lnTo>
                      <a:pt x="3137" y="2502"/>
                    </a:lnTo>
                    <a:lnTo>
                      <a:pt x="2902" y="2314"/>
                    </a:lnTo>
                    <a:lnTo>
                      <a:pt x="2671" y="2130"/>
                    </a:lnTo>
                    <a:lnTo>
                      <a:pt x="2443" y="1949"/>
                    </a:lnTo>
                    <a:lnTo>
                      <a:pt x="2220" y="1770"/>
                    </a:lnTo>
                    <a:lnTo>
                      <a:pt x="2001" y="1595"/>
                    </a:lnTo>
                    <a:lnTo>
                      <a:pt x="1785" y="1423"/>
                    </a:lnTo>
                    <a:lnTo>
                      <a:pt x="1573" y="1254"/>
                    </a:lnTo>
                    <a:lnTo>
                      <a:pt x="1365" y="1088"/>
                    </a:lnTo>
                    <a:lnTo>
                      <a:pt x="1160" y="925"/>
                    </a:lnTo>
                    <a:lnTo>
                      <a:pt x="959" y="764"/>
                    </a:lnTo>
                    <a:lnTo>
                      <a:pt x="761" y="606"/>
                    </a:lnTo>
                    <a:lnTo>
                      <a:pt x="566" y="451"/>
                    </a:lnTo>
                    <a:lnTo>
                      <a:pt x="375" y="298"/>
                    </a:lnTo>
                    <a:lnTo>
                      <a:pt x="186" y="148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61"/>
              <p:cNvSpPr>
                <a:spLocks/>
              </p:cNvSpPr>
              <p:nvPr/>
            </p:nvSpPr>
            <p:spPr bwMode="auto">
              <a:xfrm>
                <a:off x="5826126" y="5302250"/>
                <a:ext cx="919163" cy="735013"/>
              </a:xfrm>
              <a:custGeom>
                <a:avLst/>
                <a:gdLst>
                  <a:gd name="T0" fmla="*/ 0 w 2557"/>
                  <a:gd name="T1" fmla="*/ 0 h 2039"/>
                  <a:gd name="T2" fmla="*/ 359 w 2557"/>
                  <a:gd name="T3" fmla="*/ 286 h 2039"/>
                  <a:gd name="T4" fmla="*/ 727 w 2557"/>
                  <a:gd name="T5" fmla="*/ 579 h 2039"/>
                  <a:gd name="T6" fmla="*/ 1102 w 2557"/>
                  <a:gd name="T7" fmla="*/ 879 h 2039"/>
                  <a:gd name="T8" fmla="*/ 1487 w 2557"/>
                  <a:gd name="T9" fmla="*/ 1185 h 2039"/>
                  <a:gd name="T10" fmla="*/ 1880 w 2557"/>
                  <a:gd name="T11" fmla="*/ 1499 h 2039"/>
                  <a:gd name="T12" fmla="*/ 2283 w 2557"/>
                  <a:gd name="T13" fmla="*/ 1821 h 2039"/>
                  <a:gd name="T14" fmla="*/ 2557 w 2557"/>
                  <a:gd name="T15" fmla="*/ 2039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2039">
                    <a:moveTo>
                      <a:pt x="0" y="0"/>
                    </a:moveTo>
                    <a:lnTo>
                      <a:pt x="359" y="286"/>
                    </a:lnTo>
                    <a:lnTo>
                      <a:pt x="727" y="579"/>
                    </a:lnTo>
                    <a:lnTo>
                      <a:pt x="1102" y="879"/>
                    </a:lnTo>
                    <a:lnTo>
                      <a:pt x="1487" y="1185"/>
                    </a:lnTo>
                    <a:lnTo>
                      <a:pt x="1880" y="1499"/>
                    </a:lnTo>
                    <a:lnTo>
                      <a:pt x="2283" y="1821"/>
                    </a:lnTo>
                    <a:lnTo>
                      <a:pt x="2557" y="2039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8" name="TextBox 177"/>
          <p:cNvSpPr txBox="1"/>
          <p:nvPr/>
        </p:nvSpPr>
        <p:spPr>
          <a:xfrm>
            <a:off x="1337610" y="1163050"/>
            <a:ext cx="491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 self-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diffusion coefficient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86600" y="1752600"/>
            <a:ext cx="3898553" cy="1908622"/>
            <a:chOff x="8854751" y="2514601"/>
            <a:chExt cx="3898553" cy="1908622"/>
          </a:xfrm>
        </p:grpSpPr>
        <p:grpSp>
          <p:nvGrpSpPr>
            <p:cNvPr id="6" name="Group 5"/>
            <p:cNvGrpSpPr/>
            <p:nvPr/>
          </p:nvGrpSpPr>
          <p:grpSpPr>
            <a:xfrm>
              <a:off x="9019593" y="3439375"/>
              <a:ext cx="3733711" cy="983848"/>
              <a:chOff x="2771193" y="4513490"/>
              <a:chExt cx="3733711" cy="983848"/>
            </a:xfrm>
          </p:grpSpPr>
          <p:sp>
            <p:nvSpPr>
              <p:cNvPr id="352" name="Freeform 75"/>
              <p:cNvSpPr>
                <a:spLocks/>
              </p:cNvSpPr>
              <p:nvPr/>
            </p:nvSpPr>
            <p:spPr bwMode="auto">
              <a:xfrm>
                <a:off x="2771193" y="5069852"/>
                <a:ext cx="104775" cy="103188"/>
              </a:xfrm>
              <a:custGeom>
                <a:avLst/>
                <a:gdLst>
                  <a:gd name="T0" fmla="*/ 288 w 288"/>
                  <a:gd name="T1" fmla="*/ 288 h 288"/>
                  <a:gd name="T2" fmla="*/ 144 w 288"/>
                  <a:gd name="T3" fmla="*/ 0 h 288"/>
                  <a:gd name="T4" fmla="*/ 0 w 288"/>
                  <a:gd name="T5" fmla="*/ 288 h 288"/>
                  <a:gd name="T6" fmla="*/ 288 w 288"/>
                  <a:gd name="T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288"/>
                    </a:moveTo>
                    <a:lnTo>
                      <a:pt x="144" y="0"/>
                    </a:lnTo>
                    <a:lnTo>
                      <a:pt x="0" y="288"/>
                    </a:lnTo>
                    <a:lnTo>
                      <a:pt x="288" y="288"/>
                    </a:lnTo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93"/>
              <p:cNvSpPr>
                <a:spLocks/>
              </p:cNvSpPr>
              <p:nvPr/>
            </p:nvSpPr>
            <p:spPr bwMode="auto">
              <a:xfrm>
                <a:off x="2771193" y="5294596"/>
                <a:ext cx="104775" cy="104775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68"/>
              <p:cNvSpPr>
                <a:spLocks/>
              </p:cNvSpPr>
              <p:nvPr/>
            </p:nvSpPr>
            <p:spPr bwMode="auto">
              <a:xfrm>
                <a:off x="2778529" y="4629152"/>
                <a:ext cx="103188" cy="104775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Rectangle 357"/>
              <p:cNvSpPr>
                <a:spLocks noChangeArrowheads="1"/>
              </p:cNvSpPr>
              <p:nvPr/>
            </p:nvSpPr>
            <p:spPr bwMode="auto">
              <a:xfrm>
                <a:off x="2778529" y="4836655"/>
                <a:ext cx="103188" cy="104775"/>
              </a:xfrm>
              <a:prstGeom prst="rect">
                <a:avLst/>
              </a:pr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3034925" y="5170874"/>
                <a:ext cx="2422458" cy="326464"/>
                <a:chOff x="3772672" y="5402502"/>
                <a:chExt cx="2422458" cy="326464"/>
              </a:xfrm>
            </p:grpSpPr>
            <p:sp>
              <p:nvSpPr>
                <p:cNvPr id="378" name="TextBox 377"/>
                <p:cNvSpPr txBox="1"/>
                <p:nvPr/>
              </p:nvSpPr>
              <p:spPr>
                <a:xfrm>
                  <a:off x="3772672" y="5402502"/>
                  <a:ext cx="24224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Herzig</a:t>
                  </a:r>
                  <a:r>
                    <a:rPr lang="en-US" sz="1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et al. (1991):    c-axis</a:t>
                  </a:r>
                </a:p>
              </p:txBody>
            </p:sp>
            <p:sp>
              <p:nvSpPr>
                <p:cNvPr id="365" name="TextBox 364"/>
                <p:cNvSpPr txBox="1"/>
                <p:nvPr/>
              </p:nvSpPr>
              <p:spPr>
                <a:xfrm rot="10800000">
                  <a:off x="5379066" y="5421189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3047294" y="4513490"/>
                <a:ext cx="3457610" cy="327622"/>
                <a:chOff x="3003202" y="4128238"/>
                <a:chExt cx="3457610" cy="327622"/>
              </a:xfrm>
            </p:grpSpPr>
            <p:sp>
              <p:nvSpPr>
                <p:cNvPr id="381" name="TextBox 380"/>
                <p:cNvSpPr txBox="1"/>
                <p:nvPr/>
              </p:nvSpPr>
              <p:spPr>
                <a:xfrm>
                  <a:off x="3003202" y="4128238"/>
                  <a:ext cx="34576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Koppers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et al. (1997):    c-axis </a:t>
                  </a:r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(ultrapure)</a:t>
                  </a:r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0" name="TextBox 379"/>
                <p:cNvSpPr txBox="1"/>
                <p:nvPr/>
              </p:nvSpPr>
              <p:spPr>
                <a:xfrm rot="10800000">
                  <a:off x="4745865" y="4148083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382" name="Group 381"/>
              <p:cNvGrpSpPr/>
              <p:nvPr/>
            </p:nvGrpSpPr>
            <p:grpSpPr>
              <a:xfrm>
                <a:off x="3040982" y="4739533"/>
                <a:ext cx="3457610" cy="328058"/>
                <a:chOff x="3003202" y="4128238"/>
                <a:chExt cx="3457610" cy="328058"/>
              </a:xfrm>
            </p:grpSpPr>
            <p:sp>
              <p:nvSpPr>
                <p:cNvPr id="383" name="TextBox 382"/>
                <p:cNvSpPr txBox="1"/>
                <p:nvPr/>
              </p:nvSpPr>
              <p:spPr>
                <a:xfrm>
                  <a:off x="3003202" y="4128238"/>
                  <a:ext cx="34576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Koppers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et al. (1997):    c-</a:t>
                  </a:r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axis (ultrapure)</a:t>
                  </a:r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4" name="TextBox 383"/>
                <p:cNvSpPr txBox="1"/>
                <p:nvPr/>
              </p:nvSpPr>
              <p:spPr>
                <a:xfrm rot="10800000">
                  <a:off x="4750674" y="4148519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II</a:t>
                  </a:r>
                </a:p>
              </p:txBody>
            </p:sp>
          </p:grpSp>
          <p:grpSp>
            <p:nvGrpSpPr>
              <p:cNvPr id="386" name="Group 385"/>
              <p:cNvGrpSpPr/>
              <p:nvPr/>
            </p:nvGrpSpPr>
            <p:grpSpPr>
              <a:xfrm>
                <a:off x="3034117" y="4973011"/>
                <a:ext cx="2579565" cy="327742"/>
                <a:chOff x="3003202" y="3935823"/>
                <a:chExt cx="2579565" cy="327742"/>
              </a:xfrm>
            </p:grpSpPr>
            <p:sp>
              <p:nvSpPr>
                <p:cNvPr id="387" name="TextBox 386"/>
                <p:cNvSpPr txBox="1"/>
                <p:nvPr/>
              </p:nvSpPr>
              <p:spPr>
                <a:xfrm>
                  <a:off x="3003202" y="3935823"/>
                  <a:ext cx="257956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Koppers</a:t>
                  </a:r>
                  <a:r>
                    <a:rPr lang="en-US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et al. (1997):    c-</a:t>
                  </a:r>
                  <a:r>
                    <a:rPr lang="en-US" sz="14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axis</a:t>
                  </a:r>
                  <a:endPara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8" name="TextBox 387"/>
                <p:cNvSpPr txBox="1"/>
                <p:nvPr/>
              </p:nvSpPr>
              <p:spPr>
                <a:xfrm rot="10800000">
                  <a:off x="4751323" y="3955788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9256223" y="2514601"/>
              <a:ext cx="2819752" cy="1018806"/>
              <a:chOff x="2374302" y="2829227"/>
              <a:chExt cx="2819752" cy="101880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375118" y="3065604"/>
                <a:ext cx="2518575" cy="316393"/>
                <a:chOff x="913700" y="4002205"/>
                <a:chExt cx="2518575" cy="316393"/>
              </a:xfrm>
            </p:grpSpPr>
            <p:sp>
              <p:nvSpPr>
                <p:cNvPr id="396" name="TextBox 395"/>
                <p:cNvSpPr txBox="1"/>
                <p:nvPr/>
              </p:nvSpPr>
              <p:spPr>
                <a:xfrm>
                  <a:off x="913700" y="4002205"/>
                  <a:ext cx="25185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 et al. (2016): DFT    c-axis</a:t>
                  </a:r>
                </a:p>
              </p:txBody>
            </p:sp>
            <p:sp>
              <p:nvSpPr>
                <p:cNvPr id="397" name="TextBox 396"/>
                <p:cNvSpPr txBox="1"/>
                <p:nvPr/>
              </p:nvSpPr>
              <p:spPr>
                <a:xfrm rot="10800000">
                  <a:off x="2600443" y="4010821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II</a:t>
                  </a:r>
                </a:p>
              </p:txBody>
            </p:sp>
          </p:grpSp>
          <p:grpSp>
            <p:nvGrpSpPr>
              <p:cNvPr id="398" name="Group 397"/>
              <p:cNvGrpSpPr/>
              <p:nvPr/>
            </p:nvGrpSpPr>
            <p:grpSpPr>
              <a:xfrm>
                <a:off x="2374302" y="2829227"/>
                <a:ext cx="2518575" cy="315470"/>
                <a:chOff x="913700" y="4002205"/>
                <a:chExt cx="2518575" cy="315470"/>
              </a:xfrm>
            </p:grpSpPr>
            <p:sp>
              <p:nvSpPr>
                <p:cNvPr id="399" name="TextBox 398"/>
                <p:cNvSpPr txBox="1"/>
                <p:nvPr/>
              </p:nvSpPr>
              <p:spPr>
                <a:xfrm>
                  <a:off x="913700" y="4002205"/>
                  <a:ext cx="25185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 et al. (2016): DFT    c-axis</a:t>
                  </a:r>
                </a:p>
              </p:txBody>
            </p:sp>
            <p:sp>
              <p:nvSpPr>
                <p:cNvPr id="400" name="TextBox 399"/>
                <p:cNvSpPr txBox="1"/>
                <p:nvPr/>
              </p:nvSpPr>
              <p:spPr>
                <a:xfrm rot="10800000">
                  <a:off x="2589704" y="4009898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401" name="Group 400"/>
              <p:cNvGrpSpPr/>
              <p:nvPr/>
            </p:nvGrpSpPr>
            <p:grpSpPr>
              <a:xfrm>
                <a:off x="2377321" y="3531640"/>
                <a:ext cx="2816733" cy="316393"/>
                <a:chOff x="913700" y="4002205"/>
                <a:chExt cx="2816733" cy="316393"/>
              </a:xfrm>
            </p:grpSpPr>
            <p:sp>
              <p:nvSpPr>
                <p:cNvPr id="402" name="TextBox 401"/>
                <p:cNvSpPr txBox="1"/>
                <p:nvPr/>
              </p:nvSpPr>
              <p:spPr>
                <a:xfrm>
                  <a:off x="913700" y="4002205"/>
                  <a:ext cx="281673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Shang et al. (2016): DFT    c-axis</a:t>
                  </a:r>
                </a:p>
              </p:txBody>
            </p:sp>
            <p:sp>
              <p:nvSpPr>
                <p:cNvPr id="403" name="TextBox 402"/>
                <p:cNvSpPr txBox="1"/>
                <p:nvPr/>
              </p:nvSpPr>
              <p:spPr>
                <a:xfrm rot="10800000">
                  <a:off x="2879499" y="4010821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II</a:t>
                  </a:r>
                </a:p>
              </p:txBody>
            </p:sp>
          </p:grpSp>
          <p:grpSp>
            <p:nvGrpSpPr>
              <p:cNvPr id="404" name="Group 403"/>
              <p:cNvGrpSpPr/>
              <p:nvPr/>
            </p:nvGrpSpPr>
            <p:grpSpPr>
              <a:xfrm>
                <a:off x="2376505" y="3295263"/>
                <a:ext cx="2816733" cy="315470"/>
                <a:chOff x="913700" y="4002205"/>
                <a:chExt cx="2816733" cy="315470"/>
              </a:xfrm>
            </p:grpSpPr>
            <p:sp>
              <p:nvSpPr>
                <p:cNvPr id="405" name="TextBox 404"/>
                <p:cNvSpPr txBox="1"/>
                <p:nvPr/>
              </p:nvSpPr>
              <p:spPr>
                <a:xfrm>
                  <a:off x="913700" y="4002205"/>
                  <a:ext cx="281673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Shang et al. (2016): DFT    c-axis</a:t>
                  </a:r>
                </a:p>
              </p:txBody>
            </p:sp>
            <p:sp>
              <p:nvSpPr>
                <p:cNvPr id="406" name="TextBox 405"/>
                <p:cNvSpPr txBox="1"/>
                <p:nvPr/>
              </p:nvSpPr>
              <p:spPr>
                <a:xfrm rot="10800000">
                  <a:off x="2877107" y="4009898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cxnSp>
          <p:nvCxnSpPr>
            <p:cNvPr id="11" name="Straight Connector 10"/>
            <p:cNvCxnSpPr/>
            <p:nvPr/>
          </p:nvCxnSpPr>
          <p:spPr>
            <a:xfrm>
              <a:off x="8854751" y="2655838"/>
              <a:ext cx="399062" cy="420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>
              <a:off x="8865758" y="2919577"/>
              <a:ext cx="399062" cy="4208"/>
            </a:xfrm>
            <a:prstGeom prst="line">
              <a:avLst/>
            </a:prstGeom>
            <a:ln w="19050">
              <a:solidFill>
                <a:schemeClr val="accent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>
              <a:off x="8868377" y="3135361"/>
              <a:ext cx="399062" cy="42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8879384" y="3399100"/>
              <a:ext cx="399062" cy="4208"/>
            </a:xfrm>
            <a:prstGeom prst="line">
              <a:avLst/>
            </a:prstGeom>
            <a:ln w="19050">
              <a:solidFill>
                <a:schemeClr val="accent4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Freeform 63"/>
          <p:cNvSpPr>
            <a:spLocks/>
          </p:cNvSpPr>
          <p:nvPr/>
        </p:nvSpPr>
        <p:spPr bwMode="auto">
          <a:xfrm>
            <a:off x="2642694" y="2757958"/>
            <a:ext cx="3445384" cy="2000986"/>
          </a:xfrm>
          <a:custGeom>
            <a:avLst/>
            <a:gdLst>
              <a:gd name="T0" fmla="*/ 0 w 8901"/>
              <a:gd name="T1" fmla="*/ 0 h 5268"/>
              <a:gd name="T2" fmla="*/ 230 w 8901"/>
              <a:gd name="T3" fmla="*/ 136 h 5268"/>
              <a:gd name="T4" fmla="*/ 464 w 8901"/>
              <a:gd name="T5" fmla="*/ 275 h 5268"/>
              <a:gd name="T6" fmla="*/ 703 w 8901"/>
              <a:gd name="T7" fmla="*/ 416 h 5268"/>
              <a:gd name="T8" fmla="*/ 946 w 8901"/>
              <a:gd name="T9" fmla="*/ 560 h 5268"/>
              <a:gd name="T10" fmla="*/ 1193 w 8901"/>
              <a:gd name="T11" fmla="*/ 706 h 5268"/>
              <a:gd name="T12" fmla="*/ 1445 w 8901"/>
              <a:gd name="T13" fmla="*/ 855 h 5268"/>
              <a:gd name="T14" fmla="*/ 1702 w 8901"/>
              <a:gd name="T15" fmla="*/ 1007 h 5268"/>
              <a:gd name="T16" fmla="*/ 1964 w 8901"/>
              <a:gd name="T17" fmla="*/ 1162 h 5268"/>
              <a:gd name="T18" fmla="*/ 2231 w 8901"/>
              <a:gd name="T19" fmla="*/ 1320 h 5268"/>
              <a:gd name="T20" fmla="*/ 2503 w 8901"/>
              <a:gd name="T21" fmla="*/ 1481 h 5268"/>
              <a:gd name="T22" fmla="*/ 2780 w 8901"/>
              <a:gd name="T23" fmla="*/ 1645 h 5268"/>
              <a:gd name="T24" fmla="*/ 3063 w 8901"/>
              <a:gd name="T25" fmla="*/ 1813 h 5268"/>
              <a:gd name="T26" fmla="*/ 3352 w 8901"/>
              <a:gd name="T27" fmla="*/ 1984 h 5268"/>
              <a:gd name="T28" fmla="*/ 3647 w 8901"/>
              <a:gd name="T29" fmla="*/ 2158 h 5268"/>
              <a:gd name="T30" fmla="*/ 3947 w 8901"/>
              <a:gd name="T31" fmla="*/ 2336 h 5268"/>
              <a:gd name="T32" fmla="*/ 4254 w 8901"/>
              <a:gd name="T33" fmla="*/ 2518 h 5268"/>
              <a:gd name="T34" fmla="*/ 4568 w 8901"/>
              <a:gd name="T35" fmla="*/ 2703 h 5268"/>
              <a:gd name="T36" fmla="*/ 4888 w 8901"/>
              <a:gd name="T37" fmla="*/ 2893 h 5268"/>
              <a:gd name="T38" fmla="*/ 5214 w 8901"/>
              <a:gd name="T39" fmla="*/ 3086 h 5268"/>
              <a:gd name="T40" fmla="*/ 5548 w 8901"/>
              <a:gd name="T41" fmla="*/ 3284 h 5268"/>
              <a:gd name="T42" fmla="*/ 5890 w 8901"/>
              <a:gd name="T43" fmla="*/ 3486 h 5268"/>
              <a:gd name="T44" fmla="*/ 6238 w 8901"/>
              <a:gd name="T45" fmla="*/ 3692 h 5268"/>
              <a:gd name="T46" fmla="*/ 6595 w 8901"/>
              <a:gd name="T47" fmla="*/ 3903 h 5268"/>
              <a:gd name="T48" fmla="*/ 6960 w 8901"/>
              <a:gd name="T49" fmla="*/ 4119 h 5268"/>
              <a:gd name="T50" fmla="*/ 7333 w 8901"/>
              <a:gd name="T51" fmla="*/ 4340 h 5268"/>
              <a:gd name="T52" fmla="*/ 7714 w 8901"/>
              <a:gd name="T53" fmla="*/ 4565 h 5268"/>
              <a:gd name="T54" fmla="*/ 8105 w 8901"/>
              <a:gd name="T55" fmla="*/ 4797 h 5268"/>
              <a:gd name="T56" fmla="*/ 8505 w 8901"/>
              <a:gd name="T57" fmla="*/ 5033 h 5268"/>
              <a:gd name="T58" fmla="*/ 8901 w 8901"/>
              <a:gd name="T59" fmla="*/ 5268 h 5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901" h="5268">
                <a:moveTo>
                  <a:pt x="0" y="0"/>
                </a:moveTo>
                <a:lnTo>
                  <a:pt x="230" y="136"/>
                </a:lnTo>
                <a:lnTo>
                  <a:pt x="464" y="275"/>
                </a:lnTo>
                <a:lnTo>
                  <a:pt x="703" y="416"/>
                </a:lnTo>
                <a:lnTo>
                  <a:pt x="946" y="560"/>
                </a:lnTo>
                <a:lnTo>
                  <a:pt x="1193" y="706"/>
                </a:lnTo>
                <a:lnTo>
                  <a:pt x="1445" y="855"/>
                </a:lnTo>
                <a:lnTo>
                  <a:pt x="1702" y="1007"/>
                </a:lnTo>
                <a:lnTo>
                  <a:pt x="1964" y="1162"/>
                </a:lnTo>
                <a:lnTo>
                  <a:pt x="2231" y="1320"/>
                </a:lnTo>
                <a:lnTo>
                  <a:pt x="2503" y="1481"/>
                </a:lnTo>
                <a:lnTo>
                  <a:pt x="2780" y="1645"/>
                </a:lnTo>
                <a:lnTo>
                  <a:pt x="3063" y="1813"/>
                </a:lnTo>
                <a:lnTo>
                  <a:pt x="3352" y="1984"/>
                </a:lnTo>
                <a:lnTo>
                  <a:pt x="3647" y="2158"/>
                </a:lnTo>
                <a:lnTo>
                  <a:pt x="3947" y="2336"/>
                </a:lnTo>
                <a:lnTo>
                  <a:pt x="4254" y="2518"/>
                </a:lnTo>
                <a:lnTo>
                  <a:pt x="4568" y="2703"/>
                </a:lnTo>
                <a:lnTo>
                  <a:pt x="4888" y="2893"/>
                </a:lnTo>
                <a:lnTo>
                  <a:pt x="5214" y="3086"/>
                </a:lnTo>
                <a:lnTo>
                  <a:pt x="5548" y="3284"/>
                </a:lnTo>
                <a:lnTo>
                  <a:pt x="5890" y="3486"/>
                </a:lnTo>
                <a:lnTo>
                  <a:pt x="6238" y="3692"/>
                </a:lnTo>
                <a:lnTo>
                  <a:pt x="6595" y="3903"/>
                </a:lnTo>
                <a:lnTo>
                  <a:pt x="6960" y="4119"/>
                </a:lnTo>
                <a:lnTo>
                  <a:pt x="7333" y="4340"/>
                </a:lnTo>
                <a:lnTo>
                  <a:pt x="7714" y="4565"/>
                </a:lnTo>
                <a:lnTo>
                  <a:pt x="8105" y="4797"/>
                </a:lnTo>
                <a:lnTo>
                  <a:pt x="8505" y="5033"/>
                </a:lnTo>
                <a:lnTo>
                  <a:pt x="8901" y="5268"/>
                </a:lnTo>
              </a:path>
            </a:pathLst>
          </a:cu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62"/>
          <p:cNvSpPr>
            <a:spLocks/>
          </p:cNvSpPr>
          <p:nvPr/>
        </p:nvSpPr>
        <p:spPr bwMode="auto">
          <a:xfrm>
            <a:off x="1695672" y="2062605"/>
            <a:ext cx="1011049" cy="905517"/>
          </a:xfrm>
          <a:custGeom>
            <a:avLst/>
            <a:gdLst>
              <a:gd name="T0" fmla="*/ 2602 w 2602"/>
              <a:gd name="T1" fmla="*/ 2352 h 2352"/>
              <a:gd name="T2" fmla="*/ 2376 w 2602"/>
              <a:gd name="T3" fmla="*/ 2148 h 2352"/>
              <a:gd name="T4" fmla="*/ 2154 w 2602"/>
              <a:gd name="T5" fmla="*/ 1947 h 2352"/>
              <a:gd name="T6" fmla="*/ 1936 w 2602"/>
              <a:gd name="T7" fmla="*/ 1750 h 2352"/>
              <a:gd name="T8" fmla="*/ 1721 w 2602"/>
              <a:gd name="T9" fmla="*/ 1556 h 2352"/>
              <a:gd name="T10" fmla="*/ 1511 w 2602"/>
              <a:gd name="T11" fmla="*/ 1365 h 2352"/>
              <a:gd name="T12" fmla="*/ 1303 w 2602"/>
              <a:gd name="T13" fmla="*/ 1178 h 2352"/>
              <a:gd name="T14" fmla="*/ 1100 w 2602"/>
              <a:gd name="T15" fmla="*/ 994 h 2352"/>
              <a:gd name="T16" fmla="*/ 899 w 2602"/>
              <a:gd name="T17" fmla="*/ 812 h 2352"/>
              <a:gd name="T18" fmla="*/ 702 w 2602"/>
              <a:gd name="T19" fmla="*/ 634 h 2352"/>
              <a:gd name="T20" fmla="*/ 508 w 2602"/>
              <a:gd name="T21" fmla="*/ 459 h 2352"/>
              <a:gd name="T22" fmla="*/ 318 w 2602"/>
              <a:gd name="T23" fmla="*/ 286 h 2352"/>
              <a:gd name="T24" fmla="*/ 130 w 2602"/>
              <a:gd name="T25" fmla="*/ 117 h 2352"/>
              <a:gd name="T26" fmla="*/ 0 w 2602"/>
              <a:gd name="T27" fmla="*/ 0 h 2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02" h="2352">
                <a:moveTo>
                  <a:pt x="2602" y="2352"/>
                </a:moveTo>
                <a:lnTo>
                  <a:pt x="2376" y="2148"/>
                </a:lnTo>
                <a:lnTo>
                  <a:pt x="2154" y="1947"/>
                </a:lnTo>
                <a:lnTo>
                  <a:pt x="1936" y="1750"/>
                </a:lnTo>
                <a:lnTo>
                  <a:pt x="1721" y="1556"/>
                </a:lnTo>
                <a:lnTo>
                  <a:pt x="1511" y="1365"/>
                </a:lnTo>
                <a:lnTo>
                  <a:pt x="1303" y="1178"/>
                </a:lnTo>
                <a:lnTo>
                  <a:pt x="1100" y="994"/>
                </a:lnTo>
                <a:lnTo>
                  <a:pt x="899" y="812"/>
                </a:lnTo>
                <a:lnTo>
                  <a:pt x="702" y="634"/>
                </a:lnTo>
                <a:lnTo>
                  <a:pt x="508" y="459"/>
                </a:lnTo>
                <a:lnTo>
                  <a:pt x="318" y="286"/>
                </a:lnTo>
                <a:lnTo>
                  <a:pt x="130" y="117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Freeform 62"/>
          <p:cNvSpPr>
            <a:spLocks/>
          </p:cNvSpPr>
          <p:nvPr/>
        </p:nvSpPr>
        <p:spPr bwMode="auto">
          <a:xfrm>
            <a:off x="1706070" y="2203920"/>
            <a:ext cx="1008322" cy="584388"/>
          </a:xfrm>
          <a:custGeom>
            <a:avLst/>
            <a:gdLst>
              <a:gd name="T0" fmla="*/ 2602 w 2602"/>
              <a:gd name="T1" fmla="*/ 1540 h 1540"/>
              <a:gd name="T2" fmla="*/ 2376 w 2602"/>
              <a:gd name="T3" fmla="*/ 1406 h 1540"/>
              <a:gd name="T4" fmla="*/ 2154 w 2602"/>
              <a:gd name="T5" fmla="*/ 1275 h 1540"/>
              <a:gd name="T6" fmla="*/ 1936 w 2602"/>
              <a:gd name="T7" fmla="*/ 1146 h 1540"/>
              <a:gd name="T8" fmla="*/ 1721 w 2602"/>
              <a:gd name="T9" fmla="*/ 1019 h 1540"/>
              <a:gd name="T10" fmla="*/ 1511 w 2602"/>
              <a:gd name="T11" fmla="*/ 894 h 1540"/>
              <a:gd name="T12" fmla="*/ 1303 w 2602"/>
              <a:gd name="T13" fmla="*/ 771 h 1540"/>
              <a:gd name="T14" fmla="*/ 1100 w 2602"/>
              <a:gd name="T15" fmla="*/ 651 h 1540"/>
              <a:gd name="T16" fmla="*/ 899 w 2602"/>
              <a:gd name="T17" fmla="*/ 532 h 1540"/>
              <a:gd name="T18" fmla="*/ 702 w 2602"/>
              <a:gd name="T19" fmla="*/ 415 h 1540"/>
              <a:gd name="T20" fmla="*/ 508 w 2602"/>
              <a:gd name="T21" fmla="*/ 301 h 1540"/>
              <a:gd name="T22" fmla="*/ 318 w 2602"/>
              <a:gd name="T23" fmla="*/ 188 h 1540"/>
              <a:gd name="T24" fmla="*/ 130 w 2602"/>
              <a:gd name="T25" fmla="*/ 77 h 1540"/>
              <a:gd name="T26" fmla="*/ 0 w 2602"/>
              <a:gd name="T27" fmla="*/ 0 h 1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02" h="1540">
                <a:moveTo>
                  <a:pt x="2602" y="1540"/>
                </a:moveTo>
                <a:lnTo>
                  <a:pt x="2376" y="1406"/>
                </a:lnTo>
                <a:lnTo>
                  <a:pt x="2154" y="1275"/>
                </a:lnTo>
                <a:lnTo>
                  <a:pt x="1936" y="1146"/>
                </a:lnTo>
                <a:lnTo>
                  <a:pt x="1721" y="1019"/>
                </a:lnTo>
                <a:lnTo>
                  <a:pt x="1511" y="894"/>
                </a:lnTo>
                <a:lnTo>
                  <a:pt x="1303" y="771"/>
                </a:lnTo>
                <a:lnTo>
                  <a:pt x="1100" y="651"/>
                </a:lnTo>
                <a:lnTo>
                  <a:pt x="899" y="532"/>
                </a:lnTo>
                <a:lnTo>
                  <a:pt x="702" y="415"/>
                </a:lnTo>
                <a:lnTo>
                  <a:pt x="508" y="301"/>
                </a:lnTo>
                <a:lnTo>
                  <a:pt x="318" y="188"/>
                </a:lnTo>
                <a:lnTo>
                  <a:pt x="130" y="77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Freeform 63"/>
          <p:cNvSpPr>
            <a:spLocks/>
          </p:cNvSpPr>
          <p:nvPr/>
        </p:nvSpPr>
        <p:spPr bwMode="auto">
          <a:xfrm>
            <a:off x="2630711" y="2908743"/>
            <a:ext cx="3463999" cy="3102202"/>
          </a:xfrm>
          <a:custGeom>
            <a:avLst/>
            <a:gdLst>
              <a:gd name="T0" fmla="*/ 0 w 8901"/>
              <a:gd name="T1" fmla="*/ 0 h 8050"/>
              <a:gd name="T2" fmla="*/ 230 w 8901"/>
              <a:gd name="T3" fmla="*/ 208 h 8050"/>
              <a:gd name="T4" fmla="*/ 464 w 8901"/>
              <a:gd name="T5" fmla="*/ 420 h 8050"/>
              <a:gd name="T6" fmla="*/ 703 w 8901"/>
              <a:gd name="T7" fmla="*/ 636 h 8050"/>
              <a:gd name="T8" fmla="*/ 946 w 8901"/>
              <a:gd name="T9" fmla="*/ 856 h 8050"/>
              <a:gd name="T10" fmla="*/ 1193 w 8901"/>
              <a:gd name="T11" fmla="*/ 1079 h 8050"/>
              <a:gd name="T12" fmla="*/ 1445 w 8901"/>
              <a:gd name="T13" fmla="*/ 1307 h 8050"/>
              <a:gd name="T14" fmla="*/ 1702 w 8901"/>
              <a:gd name="T15" fmla="*/ 1540 h 8050"/>
              <a:gd name="T16" fmla="*/ 1964 w 8901"/>
              <a:gd name="T17" fmla="*/ 1777 h 8050"/>
              <a:gd name="T18" fmla="*/ 2231 w 8901"/>
              <a:gd name="T19" fmla="*/ 2018 h 8050"/>
              <a:gd name="T20" fmla="*/ 2503 w 8901"/>
              <a:gd name="T21" fmla="*/ 2264 h 8050"/>
              <a:gd name="T22" fmla="*/ 2780 w 8901"/>
              <a:gd name="T23" fmla="*/ 2515 h 8050"/>
              <a:gd name="T24" fmla="*/ 3063 w 8901"/>
              <a:gd name="T25" fmla="*/ 2771 h 8050"/>
              <a:gd name="T26" fmla="*/ 3352 w 8901"/>
              <a:gd name="T27" fmla="*/ 3032 h 8050"/>
              <a:gd name="T28" fmla="*/ 3647 w 8901"/>
              <a:gd name="T29" fmla="*/ 3298 h 8050"/>
              <a:gd name="T30" fmla="*/ 3947 w 8901"/>
              <a:gd name="T31" fmla="*/ 3570 h 8050"/>
              <a:gd name="T32" fmla="*/ 4254 w 8901"/>
              <a:gd name="T33" fmla="*/ 3848 h 8050"/>
              <a:gd name="T34" fmla="*/ 4568 w 8901"/>
              <a:gd name="T35" fmla="*/ 4131 h 8050"/>
              <a:gd name="T36" fmla="*/ 4888 w 8901"/>
              <a:gd name="T37" fmla="*/ 4421 h 8050"/>
              <a:gd name="T38" fmla="*/ 5214 w 8901"/>
              <a:gd name="T39" fmla="*/ 4716 h 8050"/>
              <a:gd name="T40" fmla="*/ 5548 w 8901"/>
              <a:gd name="T41" fmla="*/ 5018 h 8050"/>
              <a:gd name="T42" fmla="*/ 5890 w 8901"/>
              <a:gd name="T43" fmla="*/ 5327 h 8050"/>
              <a:gd name="T44" fmla="*/ 6238 w 8901"/>
              <a:gd name="T45" fmla="*/ 5642 h 8050"/>
              <a:gd name="T46" fmla="*/ 6595 w 8901"/>
              <a:gd name="T47" fmla="*/ 5965 h 8050"/>
              <a:gd name="T48" fmla="*/ 6960 w 8901"/>
              <a:gd name="T49" fmla="*/ 6294 h 8050"/>
              <a:gd name="T50" fmla="*/ 7333 w 8901"/>
              <a:gd name="T51" fmla="*/ 6632 h 8050"/>
              <a:gd name="T52" fmla="*/ 7714 w 8901"/>
              <a:gd name="T53" fmla="*/ 6977 h 8050"/>
              <a:gd name="T54" fmla="*/ 8105 w 8901"/>
              <a:gd name="T55" fmla="*/ 7330 h 8050"/>
              <a:gd name="T56" fmla="*/ 8505 w 8901"/>
              <a:gd name="T57" fmla="*/ 7692 h 8050"/>
              <a:gd name="T58" fmla="*/ 8901 w 8901"/>
              <a:gd name="T59" fmla="*/ 8050 h 8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901" h="8050">
                <a:moveTo>
                  <a:pt x="0" y="0"/>
                </a:moveTo>
                <a:lnTo>
                  <a:pt x="230" y="208"/>
                </a:lnTo>
                <a:lnTo>
                  <a:pt x="464" y="420"/>
                </a:lnTo>
                <a:lnTo>
                  <a:pt x="703" y="636"/>
                </a:lnTo>
                <a:lnTo>
                  <a:pt x="946" y="856"/>
                </a:lnTo>
                <a:lnTo>
                  <a:pt x="1193" y="1079"/>
                </a:lnTo>
                <a:lnTo>
                  <a:pt x="1445" y="1307"/>
                </a:lnTo>
                <a:lnTo>
                  <a:pt x="1702" y="1540"/>
                </a:lnTo>
                <a:lnTo>
                  <a:pt x="1964" y="1777"/>
                </a:lnTo>
                <a:lnTo>
                  <a:pt x="2231" y="2018"/>
                </a:lnTo>
                <a:lnTo>
                  <a:pt x="2503" y="2264"/>
                </a:lnTo>
                <a:lnTo>
                  <a:pt x="2780" y="2515"/>
                </a:lnTo>
                <a:lnTo>
                  <a:pt x="3063" y="2771"/>
                </a:lnTo>
                <a:lnTo>
                  <a:pt x="3352" y="3032"/>
                </a:lnTo>
                <a:lnTo>
                  <a:pt x="3647" y="3298"/>
                </a:lnTo>
                <a:lnTo>
                  <a:pt x="3947" y="3570"/>
                </a:lnTo>
                <a:lnTo>
                  <a:pt x="4254" y="3848"/>
                </a:lnTo>
                <a:lnTo>
                  <a:pt x="4568" y="4131"/>
                </a:lnTo>
                <a:lnTo>
                  <a:pt x="4888" y="4421"/>
                </a:lnTo>
                <a:lnTo>
                  <a:pt x="5214" y="4716"/>
                </a:lnTo>
                <a:lnTo>
                  <a:pt x="5548" y="5018"/>
                </a:lnTo>
                <a:lnTo>
                  <a:pt x="5890" y="5327"/>
                </a:lnTo>
                <a:lnTo>
                  <a:pt x="6238" y="5642"/>
                </a:lnTo>
                <a:lnTo>
                  <a:pt x="6595" y="5965"/>
                </a:lnTo>
                <a:lnTo>
                  <a:pt x="6960" y="6294"/>
                </a:lnTo>
                <a:lnTo>
                  <a:pt x="7333" y="6632"/>
                </a:lnTo>
                <a:lnTo>
                  <a:pt x="7714" y="6977"/>
                </a:lnTo>
                <a:lnTo>
                  <a:pt x="8105" y="7330"/>
                </a:lnTo>
                <a:lnTo>
                  <a:pt x="8505" y="7692"/>
                </a:lnTo>
                <a:lnTo>
                  <a:pt x="8901" y="8050"/>
                </a:ln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5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Diffusion Coefficient Data</a:t>
            </a:r>
          </a:p>
        </p:txBody>
      </p: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958891" y="1614654"/>
            <a:ext cx="5365708" cy="5170123"/>
            <a:chOff x="1899344" y="1870075"/>
            <a:chExt cx="5068647" cy="4883890"/>
          </a:xfrm>
        </p:grpSpPr>
        <p:grpSp>
          <p:nvGrpSpPr>
            <p:cNvPr id="92" name="Group 91"/>
            <p:cNvGrpSpPr/>
            <p:nvPr/>
          </p:nvGrpSpPr>
          <p:grpSpPr>
            <a:xfrm>
              <a:off x="1899344" y="1870075"/>
              <a:ext cx="5068647" cy="4883890"/>
              <a:chOff x="1899344" y="1870075"/>
              <a:chExt cx="5068647" cy="4883890"/>
            </a:xfrm>
          </p:grpSpPr>
          <p:grpSp>
            <p:nvGrpSpPr>
              <p:cNvPr id="102" name="Group 4"/>
              <p:cNvGrpSpPr>
                <a:grpSpLocks noChangeAspect="1"/>
              </p:cNvGrpSpPr>
              <p:nvPr/>
            </p:nvGrpSpPr>
            <p:grpSpPr bwMode="auto">
              <a:xfrm>
                <a:off x="2508251" y="1882776"/>
                <a:ext cx="4333875" cy="4333875"/>
                <a:chOff x="1580" y="1186"/>
                <a:chExt cx="2730" cy="2730"/>
              </a:xfrm>
            </p:grpSpPr>
            <p:sp>
              <p:nvSpPr>
                <p:cNvPr id="123" name="Freeform 5"/>
                <p:cNvSpPr>
                  <a:spLocks/>
                </p:cNvSpPr>
                <p:nvPr/>
              </p:nvSpPr>
              <p:spPr bwMode="auto">
                <a:xfrm>
                  <a:off x="1580" y="1247"/>
                  <a:ext cx="62" cy="2608"/>
                </a:xfrm>
                <a:custGeom>
                  <a:avLst/>
                  <a:gdLst>
                    <a:gd name="T0" fmla="*/ 62 w 62"/>
                    <a:gd name="T1" fmla="*/ 0 h 2608"/>
                    <a:gd name="T2" fmla="*/ 62 w 62"/>
                    <a:gd name="T3" fmla="*/ 2608 h 2608"/>
                    <a:gd name="T4" fmla="*/ 0 w 62"/>
                    <a:gd name="T5" fmla="*/ 2608 h 2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2" h="2608">
                      <a:moveTo>
                        <a:pt x="62" y="0"/>
                      </a:moveTo>
                      <a:lnTo>
                        <a:pt x="62" y="2608"/>
                      </a:lnTo>
                      <a:lnTo>
                        <a:pt x="0" y="260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1580" y="3483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580" y="3110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580" y="2737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80" y="2365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580" y="1992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580" y="1619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80" y="1247"/>
                  <a:ext cx="62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22"/>
                <p:cNvSpPr>
                  <a:spLocks/>
                </p:cNvSpPr>
                <p:nvPr/>
              </p:nvSpPr>
              <p:spPr bwMode="auto">
                <a:xfrm>
                  <a:off x="4249" y="1247"/>
                  <a:ext cx="61" cy="2608"/>
                </a:xfrm>
                <a:custGeom>
                  <a:avLst/>
                  <a:gdLst>
                    <a:gd name="T0" fmla="*/ 0 w 270"/>
                    <a:gd name="T1" fmla="*/ 0 h 11502"/>
                    <a:gd name="T2" fmla="*/ 0 w 270"/>
                    <a:gd name="T3" fmla="*/ 11502 h 11502"/>
                    <a:gd name="T4" fmla="*/ 270 w 270"/>
                    <a:gd name="T5" fmla="*/ 11502 h 11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" h="11502">
                      <a:moveTo>
                        <a:pt x="0" y="0"/>
                      </a:moveTo>
                      <a:lnTo>
                        <a:pt x="0" y="11502"/>
                      </a:lnTo>
                      <a:lnTo>
                        <a:pt x="270" y="1150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Line 23"/>
                <p:cNvSpPr>
                  <a:spLocks noChangeShapeType="1"/>
                </p:cNvSpPr>
                <p:nvPr/>
              </p:nvSpPr>
              <p:spPr bwMode="auto">
                <a:xfrm>
                  <a:off x="4249" y="348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24"/>
                <p:cNvSpPr>
                  <a:spLocks noChangeShapeType="1"/>
                </p:cNvSpPr>
                <p:nvPr/>
              </p:nvSpPr>
              <p:spPr bwMode="auto">
                <a:xfrm>
                  <a:off x="4249" y="3110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Line 25"/>
                <p:cNvSpPr>
                  <a:spLocks noChangeShapeType="1"/>
                </p:cNvSpPr>
                <p:nvPr/>
              </p:nvSpPr>
              <p:spPr bwMode="auto">
                <a:xfrm>
                  <a:off x="4249" y="273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Line 26"/>
                <p:cNvSpPr>
                  <a:spLocks noChangeShapeType="1"/>
                </p:cNvSpPr>
                <p:nvPr/>
              </p:nvSpPr>
              <p:spPr bwMode="auto">
                <a:xfrm>
                  <a:off x="4249" y="2365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Line 27"/>
                <p:cNvSpPr>
                  <a:spLocks noChangeShapeType="1"/>
                </p:cNvSpPr>
                <p:nvPr/>
              </p:nvSpPr>
              <p:spPr bwMode="auto">
                <a:xfrm>
                  <a:off x="4249" y="1992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Line 28"/>
                <p:cNvSpPr>
                  <a:spLocks noChangeShapeType="1"/>
                </p:cNvSpPr>
                <p:nvPr/>
              </p:nvSpPr>
              <p:spPr bwMode="auto">
                <a:xfrm>
                  <a:off x="4249" y="161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Line 29"/>
                <p:cNvSpPr>
                  <a:spLocks noChangeShapeType="1"/>
                </p:cNvSpPr>
                <p:nvPr/>
              </p:nvSpPr>
              <p:spPr bwMode="auto">
                <a:xfrm>
                  <a:off x="4249" y="124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Line 30"/>
                <p:cNvSpPr>
                  <a:spLocks noChangeShapeType="1"/>
                </p:cNvSpPr>
                <p:nvPr/>
              </p:nvSpPr>
              <p:spPr bwMode="auto">
                <a:xfrm>
                  <a:off x="1642" y="3855"/>
                  <a:ext cx="2607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Line 31"/>
                <p:cNvSpPr>
                  <a:spLocks noChangeShapeType="1"/>
                </p:cNvSpPr>
                <p:nvPr/>
              </p:nvSpPr>
              <p:spPr bwMode="auto">
                <a:xfrm>
                  <a:off x="1642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Line 33"/>
                <p:cNvSpPr>
                  <a:spLocks noChangeShapeType="1"/>
                </p:cNvSpPr>
                <p:nvPr/>
              </p:nvSpPr>
              <p:spPr bwMode="auto">
                <a:xfrm>
                  <a:off x="1968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Line 35"/>
                <p:cNvSpPr>
                  <a:spLocks noChangeShapeType="1"/>
                </p:cNvSpPr>
                <p:nvPr/>
              </p:nvSpPr>
              <p:spPr bwMode="auto">
                <a:xfrm>
                  <a:off x="2294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Line 37"/>
                <p:cNvSpPr>
                  <a:spLocks noChangeShapeType="1"/>
                </p:cNvSpPr>
                <p:nvPr/>
              </p:nvSpPr>
              <p:spPr bwMode="auto">
                <a:xfrm>
                  <a:off x="2619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Line 39"/>
                <p:cNvSpPr>
                  <a:spLocks noChangeShapeType="1"/>
                </p:cNvSpPr>
                <p:nvPr/>
              </p:nvSpPr>
              <p:spPr bwMode="auto">
                <a:xfrm>
                  <a:off x="2945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Line 41"/>
                <p:cNvSpPr>
                  <a:spLocks noChangeShapeType="1"/>
                </p:cNvSpPr>
                <p:nvPr/>
              </p:nvSpPr>
              <p:spPr bwMode="auto">
                <a:xfrm>
                  <a:off x="3271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Line 43"/>
                <p:cNvSpPr>
                  <a:spLocks noChangeShapeType="1"/>
                </p:cNvSpPr>
                <p:nvPr/>
              </p:nvSpPr>
              <p:spPr bwMode="auto">
                <a:xfrm>
                  <a:off x="3597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Line 45"/>
                <p:cNvSpPr>
                  <a:spLocks noChangeShapeType="1"/>
                </p:cNvSpPr>
                <p:nvPr/>
              </p:nvSpPr>
              <p:spPr bwMode="auto">
                <a:xfrm>
                  <a:off x="3923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Line 47"/>
                <p:cNvSpPr>
                  <a:spLocks noChangeShapeType="1"/>
                </p:cNvSpPr>
                <p:nvPr/>
              </p:nvSpPr>
              <p:spPr bwMode="auto">
                <a:xfrm>
                  <a:off x="4249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Line 52"/>
                <p:cNvSpPr>
                  <a:spLocks noChangeShapeType="1"/>
                </p:cNvSpPr>
                <p:nvPr/>
              </p:nvSpPr>
              <p:spPr bwMode="auto">
                <a:xfrm>
                  <a:off x="1642" y="1247"/>
                  <a:ext cx="2607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1642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968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2294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619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945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271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3597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923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249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66"/>
                <p:cNvSpPr>
                  <a:spLocks/>
                </p:cNvSpPr>
                <p:nvPr/>
              </p:nvSpPr>
              <p:spPr bwMode="auto">
                <a:xfrm>
                  <a:off x="2159" y="1905"/>
                  <a:ext cx="66" cy="65"/>
                </a:xfrm>
                <a:custGeom>
                  <a:avLst/>
                  <a:gdLst>
                    <a:gd name="T0" fmla="*/ 286 w 288"/>
                    <a:gd name="T1" fmla="*/ 172 h 288"/>
                    <a:gd name="T2" fmla="*/ 288 w 288"/>
                    <a:gd name="T3" fmla="*/ 144 h 288"/>
                    <a:gd name="T4" fmla="*/ 286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200 w 288"/>
                    <a:gd name="T15" fmla="*/ 11 h 288"/>
                    <a:gd name="T16" fmla="*/ 173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3 w 288"/>
                    <a:gd name="T27" fmla="*/ 42 h 288"/>
                    <a:gd name="T28" fmla="*/ 25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5 w 288"/>
                    <a:gd name="T41" fmla="*/ 224 h 288"/>
                    <a:gd name="T42" fmla="*/ 43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3 w 288"/>
                    <a:gd name="T53" fmla="*/ 285 h 288"/>
                    <a:gd name="T54" fmla="*/ 200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6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6" y="172"/>
                      </a:moveTo>
                      <a:lnTo>
                        <a:pt x="288" y="144"/>
                      </a:lnTo>
                      <a:lnTo>
                        <a:pt x="286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200" y="11"/>
                      </a:lnTo>
                      <a:lnTo>
                        <a:pt x="173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3" y="42"/>
                      </a:lnTo>
                      <a:lnTo>
                        <a:pt x="25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5" y="224"/>
                      </a:lnTo>
                      <a:lnTo>
                        <a:pt x="43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3" y="285"/>
                      </a:lnTo>
                      <a:lnTo>
                        <a:pt x="200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6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67"/>
                <p:cNvSpPr>
                  <a:spLocks/>
                </p:cNvSpPr>
                <p:nvPr/>
              </p:nvSpPr>
              <p:spPr bwMode="auto">
                <a:xfrm>
                  <a:off x="2466" y="2218"/>
                  <a:ext cx="66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68"/>
                <p:cNvSpPr>
                  <a:spLocks/>
                </p:cNvSpPr>
                <p:nvPr/>
              </p:nvSpPr>
              <p:spPr bwMode="auto">
                <a:xfrm>
                  <a:off x="2774" y="2456"/>
                  <a:ext cx="65" cy="66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69"/>
                <p:cNvSpPr>
                  <a:spLocks/>
                </p:cNvSpPr>
                <p:nvPr/>
              </p:nvSpPr>
              <p:spPr bwMode="auto">
                <a:xfrm>
                  <a:off x="3110" y="2774"/>
                  <a:ext cx="65" cy="65"/>
                </a:xfrm>
                <a:custGeom>
                  <a:avLst/>
                  <a:gdLst>
                    <a:gd name="T0" fmla="*/ 286 w 288"/>
                    <a:gd name="T1" fmla="*/ 172 h 288"/>
                    <a:gd name="T2" fmla="*/ 288 w 288"/>
                    <a:gd name="T3" fmla="*/ 144 h 288"/>
                    <a:gd name="T4" fmla="*/ 286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5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5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6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6" y="172"/>
                      </a:moveTo>
                      <a:lnTo>
                        <a:pt x="288" y="144"/>
                      </a:lnTo>
                      <a:lnTo>
                        <a:pt x="286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5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5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6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70"/>
                <p:cNvSpPr>
                  <a:spLocks/>
                </p:cNvSpPr>
                <p:nvPr/>
              </p:nvSpPr>
              <p:spPr bwMode="auto">
                <a:xfrm>
                  <a:off x="3457" y="3087"/>
                  <a:ext cx="66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1"/>
                <p:cNvSpPr>
                  <a:spLocks/>
                </p:cNvSpPr>
                <p:nvPr/>
              </p:nvSpPr>
              <p:spPr bwMode="auto">
                <a:xfrm>
                  <a:off x="3695" y="3296"/>
                  <a:ext cx="65" cy="65"/>
                </a:xfrm>
                <a:custGeom>
                  <a:avLst/>
                  <a:gdLst>
                    <a:gd name="T0" fmla="*/ 285 w 288"/>
                    <a:gd name="T1" fmla="*/ 173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3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3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3 h 288"/>
                    <a:gd name="T38" fmla="*/ 11 w 288"/>
                    <a:gd name="T39" fmla="*/ 200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200 h 288"/>
                    <a:gd name="T64" fmla="*/ 285 w 288"/>
                    <a:gd name="T65" fmla="*/ 173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3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3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3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3"/>
                      </a:lnTo>
                      <a:lnTo>
                        <a:pt x="11" y="200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200"/>
                      </a:lnTo>
                      <a:lnTo>
                        <a:pt x="285" y="173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2"/>
                <p:cNvSpPr>
                  <a:spLocks/>
                </p:cNvSpPr>
                <p:nvPr/>
              </p:nvSpPr>
              <p:spPr bwMode="auto">
                <a:xfrm>
                  <a:off x="3869" y="3450"/>
                  <a:ext cx="65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5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2 h 288"/>
                    <a:gd name="T18" fmla="*/ 144 w 288"/>
                    <a:gd name="T19" fmla="*/ 0 h 288"/>
                    <a:gd name="T20" fmla="*/ 116 w 288"/>
                    <a:gd name="T21" fmla="*/ 2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5 h 288"/>
                    <a:gd name="T44" fmla="*/ 64 w 288"/>
                    <a:gd name="T45" fmla="*/ 263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3 h 288"/>
                    <a:gd name="T58" fmla="*/ 245 w 288"/>
                    <a:gd name="T59" fmla="*/ 245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5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2"/>
                      </a:lnTo>
                      <a:lnTo>
                        <a:pt x="144" y="0"/>
                      </a:lnTo>
                      <a:lnTo>
                        <a:pt x="116" y="2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5"/>
                      </a:lnTo>
                      <a:lnTo>
                        <a:pt x="64" y="263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3"/>
                      </a:lnTo>
                      <a:lnTo>
                        <a:pt x="245" y="245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/>
                </p:cNvSpPr>
                <p:nvPr/>
              </p:nvSpPr>
              <p:spPr bwMode="auto">
                <a:xfrm>
                  <a:off x="3312" y="2669"/>
                  <a:ext cx="66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solidFill>
                  <a:srgbClr val="FF0000"/>
                </a:solidFill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7" name="Freeform 76"/>
                <p:cNvSpPr>
                  <a:spLocks/>
                </p:cNvSpPr>
                <p:nvPr/>
              </p:nvSpPr>
              <p:spPr bwMode="auto">
                <a:xfrm>
                  <a:off x="3863" y="2922"/>
                  <a:ext cx="65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solidFill>
                  <a:srgbClr val="FF0000"/>
                </a:solidFill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Rectangle 167"/>
                <p:cNvSpPr>
                  <a:spLocks noChangeArrowheads="1"/>
                </p:cNvSpPr>
                <p:nvPr/>
              </p:nvSpPr>
              <p:spPr bwMode="auto">
                <a:xfrm>
                  <a:off x="2774" y="2571"/>
                  <a:ext cx="65" cy="65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Rectangle 168"/>
                <p:cNvSpPr>
                  <a:spLocks noChangeArrowheads="1"/>
                </p:cNvSpPr>
                <p:nvPr/>
              </p:nvSpPr>
              <p:spPr bwMode="auto">
                <a:xfrm>
                  <a:off x="3463" y="3211"/>
                  <a:ext cx="65" cy="66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92"/>
                <p:cNvSpPr>
                  <a:spLocks/>
                </p:cNvSpPr>
                <p:nvPr/>
              </p:nvSpPr>
              <p:spPr bwMode="auto">
                <a:xfrm>
                  <a:off x="2741" y="2176"/>
                  <a:ext cx="66" cy="66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93"/>
                <p:cNvSpPr>
                  <a:spLocks/>
                </p:cNvSpPr>
                <p:nvPr/>
              </p:nvSpPr>
              <p:spPr bwMode="auto">
                <a:xfrm>
                  <a:off x="3270" y="2487"/>
                  <a:ext cx="66" cy="66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94"/>
                <p:cNvSpPr>
                  <a:spLocks/>
                </p:cNvSpPr>
                <p:nvPr/>
              </p:nvSpPr>
              <p:spPr bwMode="auto">
                <a:xfrm>
                  <a:off x="3844" y="2815"/>
                  <a:ext cx="65" cy="66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95"/>
                <p:cNvSpPr>
                  <a:spLocks/>
                </p:cNvSpPr>
                <p:nvPr/>
              </p:nvSpPr>
              <p:spPr bwMode="auto">
                <a:xfrm>
                  <a:off x="3991" y="2900"/>
                  <a:ext cx="66" cy="65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3" name="Rectangle 102"/>
              <p:cNvSpPr>
                <a:spLocks noChangeArrowheads="1"/>
              </p:cNvSpPr>
              <p:nvPr/>
            </p:nvSpPr>
            <p:spPr bwMode="auto">
              <a:xfrm>
                <a:off x="2216151" y="601027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-22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" name="Rectangle 103"/>
              <p:cNvSpPr>
                <a:spLocks noChangeArrowheads="1"/>
              </p:cNvSpPr>
              <p:nvPr/>
            </p:nvSpPr>
            <p:spPr bwMode="auto">
              <a:xfrm>
                <a:off x="2216151" y="5418138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-21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Rectangle 104"/>
              <p:cNvSpPr>
                <a:spLocks noChangeArrowheads="1"/>
              </p:cNvSpPr>
              <p:nvPr/>
            </p:nvSpPr>
            <p:spPr bwMode="auto">
              <a:xfrm>
                <a:off x="2216151" y="4827588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ectangle 105"/>
              <p:cNvSpPr>
                <a:spLocks noChangeArrowheads="1"/>
              </p:cNvSpPr>
              <p:nvPr/>
            </p:nvSpPr>
            <p:spPr bwMode="auto">
              <a:xfrm>
                <a:off x="2216151" y="4235450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-19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Rectangle 106"/>
              <p:cNvSpPr>
                <a:spLocks noChangeArrowheads="1"/>
              </p:cNvSpPr>
              <p:nvPr/>
            </p:nvSpPr>
            <p:spPr bwMode="auto">
              <a:xfrm>
                <a:off x="2216151" y="3643313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-18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auto">
              <a:xfrm>
                <a:off x="2216151" y="3052763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-17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auto">
              <a:xfrm>
                <a:off x="2216151" y="246062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-16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auto">
              <a:xfrm>
                <a:off x="2216151" y="187007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auto">
              <a:xfrm rot="16200000">
                <a:off x="425938" y="3867831"/>
                <a:ext cx="3237550" cy="290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kumimoji="0" lang="en-US" altLang="en-US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Logarithm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 of </a:t>
                </a:r>
                <a:r>
                  <a:rPr kumimoji="0" lang="el-GR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kumimoji="0" lang="en-US" altLang="en-US" sz="2000" i="0" u="none" strike="noStrike" cap="none" normalizeH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Ti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 self-diffusion</a:t>
                </a:r>
                <a:endParaRPr kumimoji="0" lang="en-US" alt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auto">
              <a:xfrm>
                <a:off x="246813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auto">
              <a:xfrm>
                <a:off x="298565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auto">
              <a:xfrm>
                <a:off x="350318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auto">
              <a:xfrm>
                <a:off x="402070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auto">
              <a:xfrm>
                <a:off x="4485844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auto">
              <a:xfrm>
                <a:off x="5003369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auto">
              <a:xfrm>
                <a:off x="5520894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auto">
              <a:xfrm>
                <a:off x="6038419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6592888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12.0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auto">
              <a:xfrm>
                <a:off x="4088738" y="6463227"/>
                <a:ext cx="1238614" cy="290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r>
                  <a:rPr kumimoji="0" lang="en-US" altLang="en-US" sz="2000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4·</a:t>
                </a:r>
                <a:r>
                  <a:rPr kumimoji="0" lang="en-US" altLang="en-US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</a:t>
                </a:r>
                <a:r>
                  <a:rPr kumimoji="0" lang="en-US" altLang="en-US" sz="2000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(K</a:t>
                </a:r>
                <a:r>
                  <a:rPr kumimoji="0" lang="en-US" altLang="en-US" sz="2000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endParaRPr kumimoji="0" lang="en-US" altLang="en-US" sz="200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Freeform 92"/>
              <p:cNvSpPr>
                <a:spLocks/>
              </p:cNvSpPr>
              <p:nvPr/>
            </p:nvSpPr>
            <p:spPr bwMode="auto">
              <a:xfrm>
                <a:off x="3459595" y="2943226"/>
                <a:ext cx="104775" cy="104775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2608263" y="2054225"/>
              <a:ext cx="4137026" cy="3983038"/>
              <a:chOff x="2608263" y="2054225"/>
              <a:chExt cx="4137026" cy="3983038"/>
            </a:xfrm>
          </p:grpSpPr>
          <p:sp>
            <p:nvSpPr>
              <p:cNvPr id="94" name="Freeform 60"/>
              <p:cNvSpPr>
                <a:spLocks/>
              </p:cNvSpPr>
              <p:nvPr/>
            </p:nvSpPr>
            <p:spPr bwMode="auto">
              <a:xfrm>
                <a:off x="2608264" y="2054225"/>
                <a:ext cx="3217863" cy="2560638"/>
              </a:xfrm>
              <a:custGeom>
                <a:avLst/>
                <a:gdLst>
                  <a:gd name="T0" fmla="*/ 8946 w 8946"/>
                  <a:gd name="T1" fmla="*/ 7111 h 7111"/>
                  <a:gd name="T2" fmla="*/ 8595 w 8946"/>
                  <a:gd name="T3" fmla="*/ 6832 h 7111"/>
                  <a:gd name="T4" fmla="*/ 8252 w 8946"/>
                  <a:gd name="T5" fmla="*/ 6559 h 7111"/>
                  <a:gd name="T6" fmla="*/ 7916 w 8946"/>
                  <a:gd name="T7" fmla="*/ 6291 h 7111"/>
                  <a:gd name="T8" fmla="*/ 7587 w 8946"/>
                  <a:gd name="T9" fmla="*/ 6030 h 7111"/>
                  <a:gd name="T10" fmla="*/ 7265 w 8946"/>
                  <a:gd name="T11" fmla="*/ 5774 h 7111"/>
                  <a:gd name="T12" fmla="*/ 6950 w 8946"/>
                  <a:gd name="T13" fmla="*/ 5523 h 7111"/>
                  <a:gd name="T14" fmla="*/ 6641 w 8946"/>
                  <a:gd name="T15" fmla="*/ 5278 h 7111"/>
                  <a:gd name="T16" fmla="*/ 6338 w 8946"/>
                  <a:gd name="T17" fmla="*/ 5038 h 7111"/>
                  <a:gd name="T18" fmla="*/ 6042 w 8946"/>
                  <a:gd name="T19" fmla="*/ 4802 h 7111"/>
                  <a:gd name="T20" fmla="*/ 5751 w 8946"/>
                  <a:gd name="T21" fmla="*/ 4571 h 7111"/>
                  <a:gd name="T22" fmla="*/ 5467 w 8946"/>
                  <a:gd name="T23" fmla="*/ 4345 h 7111"/>
                  <a:gd name="T24" fmla="*/ 5188 w 8946"/>
                  <a:gd name="T25" fmla="*/ 4123 h 7111"/>
                  <a:gd name="T26" fmla="*/ 4914 w 8946"/>
                  <a:gd name="T27" fmla="*/ 3905 h 7111"/>
                  <a:gd name="T28" fmla="*/ 4646 w 8946"/>
                  <a:gd name="T29" fmla="*/ 3692 h 7111"/>
                  <a:gd name="T30" fmla="*/ 4382 w 8946"/>
                  <a:gd name="T31" fmla="*/ 3483 h 7111"/>
                  <a:gd name="T32" fmla="*/ 4124 w 8946"/>
                  <a:gd name="T33" fmla="*/ 3277 h 7111"/>
                  <a:gd name="T34" fmla="*/ 3870 w 8946"/>
                  <a:gd name="T35" fmla="*/ 3076 h 7111"/>
                  <a:gd name="T36" fmla="*/ 3622 w 8946"/>
                  <a:gd name="T37" fmla="*/ 2878 h 7111"/>
                  <a:gd name="T38" fmla="*/ 3377 w 8946"/>
                  <a:gd name="T39" fmla="*/ 2684 h 7111"/>
                  <a:gd name="T40" fmla="*/ 3137 w 8946"/>
                  <a:gd name="T41" fmla="*/ 2493 h 7111"/>
                  <a:gd name="T42" fmla="*/ 2902 w 8946"/>
                  <a:gd name="T43" fmla="*/ 2306 h 7111"/>
                  <a:gd name="T44" fmla="*/ 2671 w 8946"/>
                  <a:gd name="T45" fmla="*/ 2122 h 7111"/>
                  <a:gd name="T46" fmla="*/ 2443 w 8946"/>
                  <a:gd name="T47" fmla="*/ 1942 h 7111"/>
                  <a:gd name="T48" fmla="*/ 2220 w 8946"/>
                  <a:gd name="T49" fmla="*/ 1764 h 7111"/>
                  <a:gd name="T50" fmla="*/ 2001 w 8946"/>
                  <a:gd name="T51" fmla="*/ 1590 h 7111"/>
                  <a:gd name="T52" fmla="*/ 1785 w 8946"/>
                  <a:gd name="T53" fmla="*/ 1419 h 7111"/>
                  <a:gd name="T54" fmla="*/ 1573 w 8946"/>
                  <a:gd name="T55" fmla="*/ 1250 h 7111"/>
                  <a:gd name="T56" fmla="*/ 1365 w 8946"/>
                  <a:gd name="T57" fmla="*/ 1085 h 7111"/>
                  <a:gd name="T58" fmla="*/ 1160 w 8946"/>
                  <a:gd name="T59" fmla="*/ 922 h 7111"/>
                  <a:gd name="T60" fmla="*/ 959 w 8946"/>
                  <a:gd name="T61" fmla="*/ 762 h 7111"/>
                  <a:gd name="T62" fmla="*/ 761 w 8946"/>
                  <a:gd name="T63" fmla="*/ 604 h 7111"/>
                  <a:gd name="T64" fmla="*/ 566 w 8946"/>
                  <a:gd name="T65" fmla="*/ 450 h 7111"/>
                  <a:gd name="T66" fmla="*/ 375 w 8946"/>
                  <a:gd name="T67" fmla="*/ 297 h 7111"/>
                  <a:gd name="T68" fmla="*/ 186 w 8946"/>
                  <a:gd name="T69" fmla="*/ 147 h 7111"/>
                  <a:gd name="T70" fmla="*/ 0 w 8946"/>
                  <a:gd name="T71" fmla="*/ 0 h 7111"/>
                  <a:gd name="T72" fmla="*/ 0 w 8946"/>
                  <a:gd name="T73" fmla="*/ 0 h 7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7111">
                    <a:moveTo>
                      <a:pt x="8946" y="7111"/>
                    </a:moveTo>
                    <a:lnTo>
                      <a:pt x="8595" y="6832"/>
                    </a:lnTo>
                    <a:lnTo>
                      <a:pt x="8252" y="6559"/>
                    </a:lnTo>
                    <a:lnTo>
                      <a:pt x="7916" y="6291"/>
                    </a:lnTo>
                    <a:lnTo>
                      <a:pt x="7587" y="6030"/>
                    </a:lnTo>
                    <a:lnTo>
                      <a:pt x="7265" y="5774"/>
                    </a:lnTo>
                    <a:lnTo>
                      <a:pt x="6950" y="5523"/>
                    </a:lnTo>
                    <a:lnTo>
                      <a:pt x="6641" y="5278"/>
                    </a:lnTo>
                    <a:lnTo>
                      <a:pt x="6338" y="5038"/>
                    </a:lnTo>
                    <a:lnTo>
                      <a:pt x="6042" y="4802"/>
                    </a:lnTo>
                    <a:lnTo>
                      <a:pt x="5751" y="4571"/>
                    </a:lnTo>
                    <a:lnTo>
                      <a:pt x="5467" y="4345"/>
                    </a:lnTo>
                    <a:lnTo>
                      <a:pt x="5188" y="4123"/>
                    </a:lnTo>
                    <a:lnTo>
                      <a:pt x="4914" y="3905"/>
                    </a:lnTo>
                    <a:lnTo>
                      <a:pt x="4646" y="3692"/>
                    </a:lnTo>
                    <a:lnTo>
                      <a:pt x="4382" y="3483"/>
                    </a:lnTo>
                    <a:lnTo>
                      <a:pt x="4124" y="3277"/>
                    </a:lnTo>
                    <a:lnTo>
                      <a:pt x="3870" y="3076"/>
                    </a:lnTo>
                    <a:lnTo>
                      <a:pt x="3622" y="2878"/>
                    </a:lnTo>
                    <a:lnTo>
                      <a:pt x="3377" y="2684"/>
                    </a:lnTo>
                    <a:lnTo>
                      <a:pt x="3137" y="2493"/>
                    </a:lnTo>
                    <a:lnTo>
                      <a:pt x="2902" y="2306"/>
                    </a:lnTo>
                    <a:lnTo>
                      <a:pt x="2671" y="2122"/>
                    </a:lnTo>
                    <a:lnTo>
                      <a:pt x="2443" y="1942"/>
                    </a:lnTo>
                    <a:lnTo>
                      <a:pt x="2220" y="1764"/>
                    </a:lnTo>
                    <a:lnTo>
                      <a:pt x="2001" y="1590"/>
                    </a:lnTo>
                    <a:lnTo>
                      <a:pt x="1785" y="1419"/>
                    </a:lnTo>
                    <a:lnTo>
                      <a:pt x="1573" y="1250"/>
                    </a:lnTo>
                    <a:lnTo>
                      <a:pt x="1365" y="1085"/>
                    </a:lnTo>
                    <a:lnTo>
                      <a:pt x="1160" y="922"/>
                    </a:lnTo>
                    <a:lnTo>
                      <a:pt x="959" y="762"/>
                    </a:lnTo>
                    <a:lnTo>
                      <a:pt x="761" y="604"/>
                    </a:lnTo>
                    <a:lnTo>
                      <a:pt x="566" y="450"/>
                    </a:lnTo>
                    <a:lnTo>
                      <a:pt x="375" y="297"/>
                    </a:lnTo>
                    <a:lnTo>
                      <a:pt x="186" y="147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61"/>
              <p:cNvSpPr>
                <a:spLocks/>
              </p:cNvSpPr>
              <p:nvPr/>
            </p:nvSpPr>
            <p:spPr bwMode="auto">
              <a:xfrm>
                <a:off x="5826126" y="4614863"/>
                <a:ext cx="919163" cy="731838"/>
              </a:xfrm>
              <a:custGeom>
                <a:avLst/>
                <a:gdLst>
                  <a:gd name="T0" fmla="*/ 0 w 2557"/>
                  <a:gd name="T1" fmla="*/ 0 h 2031"/>
                  <a:gd name="T2" fmla="*/ 359 w 2557"/>
                  <a:gd name="T3" fmla="*/ 285 h 2031"/>
                  <a:gd name="T4" fmla="*/ 727 w 2557"/>
                  <a:gd name="T5" fmla="*/ 577 h 2031"/>
                  <a:gd name="T6" fmla="*/ 1102 w 2557"/>
                  <a:gd name="T7" fmla="*/ 875 h 2031"/>
                  <a:gd name="T8" fmla="*/ 1487 w 2557"/>
                  <a:gd name="T9" fmla="*/ 1181 h 2031"/>
                  <a:gd name="T10" fmla="*/ 1880 w 2557"/>
                  <a:gd name="T11" fmla="*/ 1493 h 2031"/>
                  <a:gd name="T12" fmla="*/ 2283 w 2557"/>
                  <a:gd name="T13" fmla="*/ 1814 h 2031"/>
                  <a:gd name="T14" fmla="*/ 2557 w 2557"/>
                  <a:gd name="T15" fmla="*/ 2031 h 2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2031">
                    <a:moveTo>
                      <a:pt x="0" y="0"/>
                    </a:moveTo>
                    <a:lnTo>
                      <a:pt x="359" y="285"/>
                    </a:lnTo>
                    <a:lnTo>
                      <a:pt x="727" y="577"/>
                    </a:lnTo>
                    <a:lnTo>
                      <a:pt x="1102" y="875"/>
                    </a:lnTo>
                    <a:lnTo>
                      <a:pt x="1487" y="1181"/>
                    </a:lnTo>
                    <a:lnTo>
                      <a:pt x="1880" y="1493"/>
                    </a:lnTo>
                    <a:lnTo>
                      <a:pt x="2283" y="1814"/>
                    </a:lnTo>
                    <a:lnTo>
                      <a:pt x="2557" y="2031"/>
                    </a:lnTo>
                  </a:path>
                </a:pathLst>
              </a:custGeom>
              <a:noFill/>
              <a:ln w="19050">
                <a:solidFill>
                  <a:srgbClr val="7030A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60"/>
              <p:cNvSpPr>
                <a:spLocks/>
              </p:cNvSpPr>
              <p:nvPr/>
            </p:nvSpPr>
            <p:spPr bwMode="auto">
              <a:xfrm>
                <a:off x="2608264" y="2217738"/>
                <a:ext cx="3217863" cy="2625725"/>
              </a:xfrm>
              <a:custGeom>
                <a:avLst/>
                <a:gdLst>
                  <a:gd name="T0" fmla="*/ 8946 w 8946"/>
                  <a:gd name="T1" fmla="*/ 7292 h 7292"/>
                  <a:gd name="T2" fmla="*/ 8595 w 8946"/>
                  <a:gd name="T3" fmla="*/ 7006 h 7292"/>
                  <a:gd name="T4" fmla="*/ 8252 w 8946"/>
                  <a:gd name="T5" fmla="*/ 6726 h 7292"/>
                  <a:gd name="T6" fmla="*/ 7916 w 8946"/>
                  <a:gd name="T7" fmla="*/ 6452 h 7292"/>
                  <a:gd name="T8" fmla="*/ 7587 w 8946"/>
                  <a:gd name="T9" fmla="*/ 6184 h 7292"/>
                  <a:gd name="T10" fmla="*/ 7265 w 8946"/>
                  <a:gd name="T11" fmla="*/ 5921 h 7292"/>
                  <a:gd name="T12" fmla="*/ 6950 w 8946"/>
                  <a:gd name="T13" fmla="*/ 5664 h 7292"/>
                  <a:gd name="T14" fmla="*/ 6641 w 8946"/>
                  <a:gd name="T15" fmla="*/ 5413 h 7292"/>
                  <a:gd name="T16" fmla="*/ 6338 w 8946"/>
                  <a:gd name="T17" fmla="*/ 5166 h 7292"/>
                  <a:gd name="T18" fmla="*/ 6042 w 8946"/>
                  <a:gd name="T19" fmla="*/ 4924 h 7292"/>
                  <a:gd name="T20" fmla="*/ 5751 w 8946"/>
                  <a:gd name="T21" fmla="*/ 4688 h 7292"/>
                  <a:gd name="T22" fmla="*/ 5467 w 8946"/>
                  <a:gd name="T23" fmla="*/ 4456 h 7292"/>
                  <a:gd name="T24" fmla="*/ 5188 w 8946"/>
                  <a:gd name="T25" fmla="*/ 4228 h 7292"/>
                  <a:gd name="T26" fmla="*/ 4914 w 8946"/>
                  <a:gd name="T27" fmla="*/ 4005 h 7292"/>
                  <a:gd name="T28" fmla="*/ 4646 w 8946"/>
                  <a:gd name="T29" fmla="*/ 3786 h 7292"/>
                  <a:gd name="T30" fmla="*/ 4382 w 8946"/>
                  <a:gd name="T31" fmla="*/ 3571 h 7292"/>
                  <a:gd name="T32" fmla="*/ 4124 w 8946"/>
                  <a:gd name="T33" fmla="*/ 3361 h 7292"/>
                  <a:gd name="T34" fmla="*/ 3870 w 8946"/>
                  <a:gd name="T35" fmla="*/ 3154 h 7292"/>
                  <a:gd name="T36" fmla="*/ 3622 w 8946"/>
                  <a:gd name="T37" fmla="*/ 2951 h 7292"/>
                  <a:gd name="T38" fmla="*/ 3377 w 8946"/>
                  <a:gd name="T39" fmla="*/ 2752 h 7292"/>
                  <a:gd name="T40" fmla="*/ 3137 w 8946"/>
                  <a:gd name="T41" fmla="*/ 2557 h 7292"/>
                  <a:gd name="T42" fmla="*/ 2902 w 8946"/>
                  <a:gd name="T43" fmla="*/ 2365 h 7292"/>
                  <a:gd name="T44" fmla="*/ 2671 w 8946"/>
                  <a:gd name="T45" fmla="*/ 2176 h 7292"/>
                  <a:gd name="T46" fmla="*/ 2443 w 8946"/>
                  <a:gd name="T47" fmla="*/ 1991 h 7292"/>
                  <a:gd name="T48" fmla="*/ 2220 w 8946"/>
                  <a:gd name="T49" fmla="*/ 1809 h 7292"/>
                  <a:gd name="T50" fmla="*/ 2001 w 8946"/>
                  <a:gd name="T51" fmla="*/ 1630 h 7292"/>
                  <a:gd name="T52" fmla="*/ 1785 w 8946"/>
                  <a:gd name="T53" fmla="*/ 1455 h 7292"/>
                  <a:gd name="T54" fmla="*/ 1573 w 8946"/>
                  <a:gd name="T55" fmla="*/ 1282 h 7292"/>
                  <a:gd name="T56" fmla="*/ 1365 w 8946"/>
                  <a:gd name="T57" fmla="*/ 1112 h 7292"/>
                  <a:gd name="T58" fmla="*/ 1160 w 8946"/>
                  <a:gd name="T59" fmla="*/ 945 h 7292"/>
                  <a:gd name="T60" fmla="*/ 959 w 8946"/>
                  <a:gd name="T61" fmla="*/ 781 h 7292"/>
                  <a:gd name="T62" fmla="*/ 761 w 8946"/>
                  <a:gd name="T63" fmla="*/ 620 h 7292"/>
                  <a:gd name="T64" fmla="*/ 566 w 8946"/>
                  <a:gd name="T65" fmla="*/ 461 h 7292"/>
                  <a:gd name="T66" fmla="*/ 375 w 8946"/>
                  <a:gd name="T67" fmla="*/ 305 h 7292"/>
                  <a:gd name="T68" fmla="*/ 186 w 8946"/>
                  <a:gd name="T69" fmla="*/ 151 h 7292"/>
                  <a:gd name="T70" fmla="*/ 0 w 8946"/>
                  <a:gd name="T71" fmla="*/ 0 h 7292"/>
                  <a:gd name="T72" fmla="*/ 0 w 8946"/>
                  <a:gd name="T73" fmla="*/ 0 h 7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7292">
                    <a:moveTo>
                      <a:pt x="8946" y="7292"/>
                    </a:moveTo>
                    <a:lnTo>
                      <a:pt x="8595" y="7006"/>
                    </a:lnTo>
                    <a:lnTo>
                      <a:pt x="8252" y="6726"/>
                    </a:lnTo>
                    <a:lnTo>
                      <a:pt x="7916" y="6452"/>
                    </a:lnTo>
                    <a:lnTo>
                      <a:pt x="7587" y="6184"/>
                    </a:lnTo>
                    <a:lnTo>
                      <a:pt x="7265" y="5921"/>
                    </a:lnTo>
                    <a:lnTo>
                      <a:pt x="6950" y="5664"/>
                    </a:lnTo>
                    <a:lnTo>
                      <a:pt x="6641" y="5413"/>
                    </a:lnTo>
                    <a:lnTo>
                      <a:pt x="6338" y="5166"/>
                    </a:lnTo>
                    <a:lnTo>
                      <a:pt x="6042" y="4924"/>
                    </a:lnTo>
                    <a:lnTo>
                      <a:pt x="5751" y="4688"/>
                    </a:lnTo>
                    <a:lnTo>
                      <a:pt x="5467" y="4456"/>
                    </a:lnTo>
                    <a:lnTo>
                      <a:pt x="5188" y="4228"/>
                    </a:lnTo>
                    <a:lnTo>
                      <a:pt x="4914" y="4005"/>
                    </a:lnTo>
                    <a:lnTo>
                      <a:pt x="4646" y="3786"/>
                    </a:lnTo>
                    <a:lnTo>
                      <a:pt x="4382" y="3571"/>
                    </a:lnTo>
                    <a:lnTo>
                      <a:pt x="4124" y="3361"/>
                    </a:lnTo>
                    <a:lnTo>
                      <a:pt x="3870" y="3154"/>
                    </a:lnTo>
                    <a:lnTo>
                      <a:pt x="3622" y="2951"/>
                    </a:lnTo>
                    <a:lnTo>
                      <a:pt x="3377" y="2752"/>
                    </a:lnTo>
                    <a:lnTo>
                      <a:pt x="3137" y="2557"/>
                    </a:lnTo>
                    <a:lnTo>
                      <a:pt x="2902" y="2365"/>
                    </a:lnTo>
                    <a:lnTo>
                      <a:pt x="2671" y="2176"/>
                    </a:lnTo>
                    <a:lnTo>
                      <a:pt x="2443" y="1991"/>
                    </a:lnTo>
                    <a:lnTo>
                      <a:pt x="2220" y="1809"/>
                    </a:lnTo>
                    <a:lnTo>
                      <a:pt x="2001" y="1630"/>
                    </a:lnTo>
                    <a:lnTo>
                      <a:pt x="1785" y="1455"/>
                    </a:lnTo>
                    <a:lnTo>
                      <a:pt x="1573" y="1282"/>
                    </a:lnTo>
                    <a:lnTo>
                      <a:pt x="1365" y="1112"/>
                    </a:lnTo>
                    <a:lnTo>
                      <a:pt x="1160" y="945"/>
                    </a:lnTo>
                    <a:lnTo>
                      <a:pt x="959" y="781"/>
                    </a:lnTo>
                    <a:lnTo>
                      <a:pt x="761" y="620"/>
                    </a:lnTo>
                    <a:lnTo>
                      <a:pt x="566" y="461"/>
                    </a:lnTo>
                    <a:lnTo>
                      <a:pt x="375" y="305"/>
                    </a:lnTo>
                    <a:lnTo>
                      <a:pt x="186" y="15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7030A0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61"/>
              <p:cNvSpPr>
                <a:spLocks/>
              </p:cNvSpPr>
              <p:nvPr/>
            </p:nvSpPr>
            <p:spPr bwMode="auto">
              <a:xfrm>
                <a:off x="5826126" y="4843463"/>
                <a:ext cx="919163" cy="749300"/>
              </a:xfrm>
              <a:custGeom>
                <a:avLst/>
                <a:gdLst>
                  <a:gd name="T0" fmla="*/ 0 w 2557"/>
                  <a:gd name="T1" fmla="*/ 0 h 2083"/>
                  <a:gd name="T2" fmla="*/ 359 w 2557"/>
                  <a:gd name="T3" fmla="*/ 293 h 2083"/>
                  <a:gd name="T4" fmla="*/ 727 w 2557"/>
                  <a:gd name="T5" fmla="*/ 592 h 2083"/>
                  <a:gd name="T6" fmla="*/ 1102 w 2557"/>
                  <a:gd name="T7" fmla="*/ 898 h 2083"/>
                  <a:gd name="T8" fmla="*/ 1487 w 2557"/>
                  <a:gd name="T9" fmla="*/ 1211 h 2083"/>
                  <a:gd name="T10" fmla="*/ 1880 w 2557"/>
                  <a:gd name="T11" fmla="*/ 1532 h 2083"/>
                  <a:gd name="T12" fmla="*/ 2283 w 2557"/>
                  <a:gd name="T13" fmla="*/ 1860 h 2083"/>
                  <a:gd name="T14" fmla="*/ 2557 w 2557"/>
                  <a:gd name="T15" fmla="*/ 2083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2083">
                    <a:moveTo>
                      <a:pt x="0" y="0"/>
                    </a:moveTo>
                    <a:lnTo>
                      <a:pt x="359" y="293"/>
                    </a:lnTo>
                    <a:lnTo>
                      <a:pt x="727" y="592"/>
                    </a:lnTo>
                    <a:lnTo>
                      <a:pt x="1102" y="898"/>
                    </a:lnTo>
                    <a:lnTo>
                      <a:pt x="1487" y="1211"/>
                    </a:lnTo>
                    <a:lnTo>
                      <a:pt x="1880" y="1532"/>
                    </a:lnTo>
                    <a:lnTo>
                      <a:pt x="2283" y="1860"/>
                    </a:lnTo>
                    <a:lnTo>
                      <a:pt x="2557" y="2083"/>
                    </a:lnTo>
                  </a:path>
                </a:pathLst>
              </a:custGeom>
              <a:noFill/>
              <a:ln w="19050">
                <a:solidFill>
                  <a:srgbClr val="7030A0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60"/>
              <p:cNvSpPr>
                <a:spLocks/>
              </p:cNvSpPr>
              <p:nvPr/>
            </p:nvSpPr>
            <p:spPr bwMode="auto">
              <a:xfrm>
                <a:off x="2608263" y="2624138"/>
                <a:ext cx="3217863" cy="2532063"/>
              </a:xfrm>
              <a:custGeom>
                <a:avLst/>
                <a:gdLst>
                  <a:gd name="T0" fmla="*/ 8946 w 8946"/>
                  <a:gd name="T1" fmla="*/ 7033 h 7033"/>
                  <a:gd name="T2" fmla="*/ 8595 w 8946"/>
                  <a:gd name="T3" fmla="*/ 6757 h 7033"/>
                  <a:gd name="T4" fmla="*/ 8252 w 8946"/>
                  <a:gd name="T5" fmla="*/ 6487 h 7033"/>
                  <a:gd name="T6" fmla="*/ 7916 w 8946"/>
                  <a:gd name="T7" fmla="*/ 6223 h 7033"/>
                  <a:gd name="T8" fmla="*/ 7587 w 8946"/>
                  <a:gd name="T9" fmla="*/ 5964 h 7033"/>
                  <a:gd name="T10" fmla="*/ 7265 w 8946"/>
                  <a:gd name="T11" fmla="*/ 5711 h 7033"/>
                  <a:gd name="T12" fmla="*/ 6950 w 8946"/>
                  <a:gd name="T13" fmla="*/ 5463 h 7033"/>
                  <a:gd name="T14" fmla="*/ 6641 w 8946"/>
                  <a:gd name="T15" fmla="*/ 5221 h 7033"/>
                  <a:gd name="T16" fmla="*/ 6338 w 8946"/>
                  <a:gd name="T17" fmla="*/ 4983 h 7033"/>
                  <a:gd name="T18" fmla="*/ 6042 w 8946"/>
                  <a:gd name="T19" fmla="*/ 4750 h 7033"/>
                  <a:gd name="T20" fmla="*/ 5751 w 8946"/>
                  <a:gd name="T21" fmla="*/ 4521 h 7033"/>
                  <a:gd name="T22" fmla="*/ 5467 w 8946"/>
                  <a:gd name="T23" fmla="*/ 4298 h 7033"/>
                  <a:gd name="T24" fmla="*/ 5188 w 8946"/>
                  <a:gd name="T25" fmla="*/ 4078 h 7033"/>
                  <a:gd name="T26" fmla="*/ 4914 w 8946"/>
                  <a:gd name="T27" fmla="*/ 3863 h 7033"/>
                  <a:gd name="T28" fmla="*/ 4646 w 8946"/>
                  <a:gd name="T29" fmla="*/ 3652 h 7033"/>
                  <a:gd name="T30" fmla="*/ 4382 w 8946"/>
                  <a:gd name="T31" fmla="*/ 3445 h 7033"/>
                  <a:gd name="T32" fmla="*/ 4124 w 8946"/>
                  <a:gd name="T33" fmla="*/ 3242 h 7033"/>
                  <a:gd name="T34" fmla="*/ 3870 w 8946"/>
                  <a:gd name="T35" fmla="*/ 3042 h 7033"/>
                  <a:gd name="T36" fmla="*/ 3622 w 8946"/>
                  <a:gd name="T37" fmla="*/ 2847 h 7033"/>
                  <a:gd name="T38" fmla="*/ 3377 w 8946"/>
                  <a:gd name="T39" fmla="*/ 2655 h 7033"/>
                  <a:gd name="T40" fmla="*/ 3137 w 8946"/>
                  <a:gd name="T41" fmla="*/ 2466 h 7033"/>
                  <a:gd name="T42" fmla="*/ 2902 w 8946"/>
                  <a:gd name="T43" fmla="*/ 2281 h 7033"/>
                  <a:gd name="T44" fmla="*/ 2671 w 8946"/>
                  <a:gd name="T45" fmla="*/ 2099 h 7033"/>
                  <a:gd name="T46" fmla="*/ 2443 w 8946"/>
                  <a:gd name="T47" fmla="*/ 1921 h 7033"/>
                  <a:gd name="T48" fmla="*/ 2220 w 8946"/>
                  <a:gd name="T49" fmla="*/ 1745 h 7033"/>
                  <a:gd name="T50" fmla="*/ 2001 w 8946"/>
                  <a:gd name="T51" fmla="*/ 1573 h 7033"/>
                  <a:gd name="T52" fmla="*/ 1785 w 8946"/>
                  <a:gd name="T53" fmla="*/ 1403 h 7033"/>
                  <a:gd name="T54" fmla="*/ 1573 w 8946"/>
                  <a:gd name="T55" fmla="*/ 1237 h 7033"/>
                  <a:gd name="T56" fmla="*/ 1365 w 8946"/>
                  <a:gd name="T57" fmla="*/ 1073 h 7033"/>
                  <a:gd name="T58" fmla="*/ 1160 w 8946"/>
                  <a:gd name="T59" fmla="*/ 912 h 7033"/>
                  <a:gd name="T60" fmla="*/ 959 w 8946"/>
                  <a:gd name="T61" fmla="*/ 754 h 7033"/>
                  <a:gd name="T62" fmla="*/ 761 w 8946"/>
                  <a:gd name="T63" fmla="*/ 598 h 7033"/>
                  <a:gd name="T64" fmla="*/ 566 w 8946"/>
                  <a:gd name="T65" fmla="*/ 445 h 7033"/>
                  <a:gd name="T66" fmla="*/ 375 w 8946"/>
                  <a:gd name="T67" fmla="*/ 294 h 7033"/>
                  <a:gd name="T68" fmla="*/ 186 w 8946"/>
                  <a:gd name="T69" fmla="*/ 146 h 7033"/>
                  <a:gd name="T70" fmla="*/ 0 w 8946"/>
                  <a:gd name="T71" fmla="*/ 0 h 7033"/>
                  <a:gd name="T72" fmla="*/ 0 w 8946"/>
                  <a:gd name="T73" fmla="*/ 0 h 7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7033">
                    <a:moveTo>
                      <a:pt x="8946" y="7033"/>
                    </a:moveTo>
                    <a:lnTo>
                      <a:pt x="8595" y="6757"/>
                    </a:lnTo>
                    <a:lnTo>
                      <a:pt x="8252" y="6487"/>
                    </a:lnTo>
                    <a:lnTo>
                      <a:pt x="7916" y="6223"/>
                    </a:lnTo>
                    <a:lnTo>
                      <a:pt x="7587" y="5964"/>
                    </a:lnTo>
                    <a:lnTo>
                      <a:pt x="7265" y="5711"/>
                    </a:lnTo>
                    <a:lnTo>
                      <a:pt x="6950" y="5463"/>
                    </a:lnTo>
                    <a:lnTo>
                      <a:pt x="6641" y="5221"/>
                    </a:lnTo>
                    <a:lnTo>
                      <a:pt x="6338" y="4983"/>
                    </a:lnTo>
                    <a:lnTo>
                      <a:pt x="6042" y="4750"/>
                    </a:lnTo>
                    <a:lnTo>
                      <a:pt x="5751" y="4521"/>
                    </a:lnTo>
                    <a:lnTo>
                      <a:pt x="5467" y="4298"/>
                    </a:lnTo>
                    <a:lnTo>
                      <a:pt x="5188" y="4078"/>
                    </a:lnTo>
                    <a:lnTo>
                      <a:pt x="4914" y="3863"/>
                    </a:lnTo>
                    <a:lnTo>
                      <a:pt x="4646" y="3652"/>
                    </a:lnTo>
                    <a:lnTo>
                      <a:pt x="4382" y="3445"/>
                    </a:lnTo>
                    <a:lnTo>
                      <a:pt x="4124" y="3242"/>
                    </a:lnTo>
                    <a:lnTo>
                      <a:pt x="3870" y="3042"/>
                    </a:lnTo>
                    <a:lnTo>
                      <a:pt x="3622" y="2847"/>
                    </a:lnTo>
                    <a:lnTo>
                      <a:pt x="3377" y="2655"/>
                    </a:lnTo>
                    <a:lnTo>
                      <a:pt x="3137" y="2466"/>
                    </a:lnTo>
                    <a:lnTo>
                      <a:pt x="2902" y="2281"/>
                    </a:lnTo>
                    <a:lnTo>
                      <a:pt x="2671" y="2099"/>
                    </a:lnTo>
                    <a:lnTo>
                      <a:pt x="2443" y="1921"/>
                    </a:lnTo>
                    <a:lnTo>
                      <a:pt x="2220" y="1745"/>
                    </a:lnTo>
                    <a:lnTo>
                      <a:pt x="2001" y="1573"/>
                    </a:lnTo>
                    <a:lnTo>
                      <a:pt x="1785" y="1403"/>
                    </a:lnTo>
                    <a:lnTo>
                      <a:pt x="1573" y="1237"/>
                    </a:lnTo>
                    <a:lnTo>
                      <a:pt x="1365" y="1073"/>
                    </a:lnTo>
                    <a:lnTo>
                      <a:pt x="1160" y="912"/>
                    </a:lnTo>
                    <a:lnTo>
                      <a:pt x="959" y="754"/>
                    </a:lnTo>
                    <a:lnTo>
                      <a:pt x="761" y="598"/>
                    </a:lnTo>
                    <a:lnTo>
                      <a:pt x="566" y="445"/>
                    </a:lnTo>
                    <a:lnTo>
                      <a:pt x="375" y="294"/>
                    </a:lnTo>
                    <a:lnTo>
                      <a:pt x="186" y="14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61"/>
              <p:cNvSpPr>
                <a:spLocks/>
              </p:cNvSpPr>
              <p:nvPr/>
            </p:nvSpPr>
            <p:spPr bwMode="auto">
              <a:xfrm>
                <a:off x="5826126" y="5156201"/>
                <a:ext cx="919163" cy="723900"/>
              </a:xfrm>
              <a:custGeom>
                <a:avLst/>
                <a:gdLst>
                  <a:gd name="T0" fmla="*/ 0 w 2557"/>
                  <a:gd name="T1" fmla="*/ 0 h 2010"/>
                  <a:gd name="T2" fmla="*/ 359 w 2557"/>
                  <a:gd name="T3" fmla="*/ 282 h 2010"/>
                  <a:gd name="T4" fmla="*/ 727 w 2557"/>
                  <a:gd name="T5" fmla="*/ 571 h 2010"/>
                  <a:gd name="T6" fmla="*/ 1102 w 2557"/>
                  <a:gd name="T7" fmla="*/ 866 h 2010"/>
                  <a:gd name="T8" fmla="*/ 1487 w 2557"/>
                  <a:gd name="T9" fmla="*/ 1169 h 2010"/>
                  <a:gd name="T10" fmla="*/ 1880 w 2557"/>
                  <a:gd name="T11" fmla="*/ 1478 h 2010"/>
                  <a:gd name="T12" fmla="*/ 2283 w 2557"/>
                  <a:gd name="T13" fmla="*/ 1794 h 2010"/>
                  <a:gd name="T14" fmla="*/ 2557 w 2557"/>
                  <a:gd name="T15" fmla="*/ 2010 h 2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2010">
                    <a:moveTo>
                      <a:pt x="0" y="0"/>
                    </a:moveTo>
                    <a:lnTo>
                      <a:pt x="359" y="282"/>
                    </a:lnTo>
                    <a:lnTo>
                      <a:pt x="727" y="571"/>
                    </a:lnTo>
                    <a:lnTo>
                      <a:pt x="1102" y="866"/>
                    </a:lnTo>
                    <a:lnTo>
                      <a:pt x="1487" y="1169"/>
                    </a:lnTo>
                    <a:lnTo>
                      <a:pt x="1880" y="1478"/>
                    </a:lnTo>
                    <a:lnTo>
                      <a:pt x="2283" y="1794"/>
                    </a:lnTo>
                    <a:lnTo>
                      <a:pt x="2557" y="201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60"/>
              <p:cNvSpPr>
                <a:spLocks/>
              </p:cNvSpPr>
              <p:nvPr/>
            </p:nvSpPr>
            <p:spPr bwMode="auto">
              <a:xfrm>
                <a:off x="2608264" y="2733675"/>
                <a:ext cx="3217863" cy="2568575"/>
              </a:xfrm>
              <a:custGeom>
                <a:avLst/>
                <a:gdLst>
                  <a:gd name="T0" fmla="*/ 8946 w 8946"/>
                  <a:gd name="T1" fmla="*/ 7137 h 7137"/>
                  <a:gd name="T2" fmla="*/ 8595 w 8946"/>
                  <a:gd name="T3" fmla="*/ 6857 h 7137"/>
                  <a:gd name="T4" fmla="*/ 8252 w 8946"/>
                  <a:gd name="T5" fmla="*/ 6583 h 7137"/>
                  <a:gd name="T6" fmla="*/ 7916 w 8946"/>
                  <a:gd name="T7" fmla="*/ 6315 h 7137"/>
                  <a:gd name="T8" fmla="*/ 7587 w 8946"/>
                  <a:gd name="T9" fmla="*/ 6052 h 7137"/>
                  <a:gd name="T10" fmla="*/ 7265 w 8946"/>
                  <a:gd name="T11" fmla="*/ 5795 h 7137"/>
                  <a:gd name="T12" fmla="*/ 6950 w 8946"/>
                  <a:gd name="T13" fmla="*/ 5544 h 7137"/>
                  <a:gd name="T14" fmla="*/ 6641 w 8946"/>
                  <a:gd name="T15" fmla="*/ 5297 h 7137"/>
                  <a:gd name="T16" fmla="*/ 6338 w 8946"/>
                  <a:gd name="T17" fmla="*/ 5056 h 7137"/>
                  <a:gd name="T18" fmla="*/ 6042 w 8946"/>
                  <a:gd name="T19" fmla="*/ 4820 h 7137"/>
                  <a:gd name="T20" fmla="*/ 5751 w 8946"/>
                  <a:gd name="T21" fmla="*/ 4588 h 7137"/>
                  <a:gd name="T22" fmla="*/ 5467 w 8946"/>
                  <a:gd name="T23" fmla="*/ 4361 h 7137"/>
                  <a:gd name="T24" fmla="*/ 5188 w 8946"/>
                  <a:gd name="T25" fmla="*/ 4138 h 7137"/>
                  <a:gd name="T26" fmla="*/ 4914 w 8946"/>
                  <a:gd name="T27" fmla="*/ 3920 h 7137"/>
                  <a:gd name="T28" fmla="*/ 4646 w 8946"/>
                  <a:gd name="T29" fmla="*/ 3705 h 7137"/>
                  <a:gd name="T30" fmla="*/ 4382 w 8946"/>
                  <a:gd name="T31" fmla="*/ 3495 h 7137"/>
                  <a:gd name="T32" fmla="*/ 4124 w 8946"/>
                  <a:gd name="T33" fmla="*/ 3289 h 7137"/>
                  <a:gd name="T34" fmla="*/ 3870 w 8946"/>
                  <a:gd name="T35" fmla="*/ 3087 h 7137"/>
                  <a:gd name="T36" fmla="*/ 3622 w 8946"/>
                  <a:gd name="T37" fmla="*/ 2888 h 7137"/>
                  <a:gd name="T38" fmla="*/ 3377 w 8946"/>
                  <a:gd name="T39" fmla="*/ 2694 h 7137"/>
                  <a:gd name="T40" fmla="*/ 3137 w 8946"/>
                  <a:gd name="T41" fmla="*/ 2502 h 7137"/>
                  <a:gd name="T42" fmla="*/ 2902 w 8946"/>
                  <a:gd name="T43" fmla="*/ 2314 h 7137"/>
                  <a:gd name="T44" fmla="*/ 2671 w 8946"/>
                  <a:gd name="T45" fmla="*/ 2130 h 7137"/>
                  <a:gd name="T46" fmla="*/ 2443 w 8946"/>
                  <a:gd name="T47" fmla="*/ 1949 h 7137"/>
                  <a:gd name="T48" fmla="*/ 2220 w 8946"/>
                  <a:gd name="T49" fmla="*/ 1770 h 7137"/>
                  <a:gd name="T50" fmla="*/ 2001 w 8946"/>
                  <a:gd name="T51" fmla="*/ 1595 h 7137"/>
                  <a:gd name="T52" fmla="*/ 1785 w 8946"/>
                  <a:gd name="T53" fmla="*/ 1423 h 7137"/>
                  <a:gd name="T54" fmla="*/ 1573 w 8946"/>
                  <a:gd name="T55" fmla="*/ 1254 h 7137"/>
                  <a:gd name="T56" fmla="*/ 1365 w 8946"/>
                  <a:gd name="T57" fmla="*/ 1088 h 7137"/>
                  <a:gd name="T58" fmla="*/ 1160 w 8946"/>
                  <a:gd name="T59" fmla="*/ 925 h 7137"/>
                  <a:gd name="T60" fmla="*/ 959 w 8946"/>
                  <a:gd name="T61" fmla="*/ 764 h 7137"/>
                  <a:gd name="T62" fmla="*/ 761 w 8946"/>
                  <a:gd name="T63" fmla="*/ 606 h 7137"/>
                  <a:gd name="T64" fmla="*/ 566 w 8946"/>
                  <a:gd name="T65" fmla="*/ 451 h 7137"/>
                  <a:gd name="T66" fmla="*/ 375 w 8946"/>
                  <a:gd name="T67" fmla="*/ 298 h 7137"/>
                  <a:gd name="T68" fmla="*/ 186 w 8946"/>
                  <a:gd name="T69" fmla="*/ 148 h 7137"/>
                  <a:gd name="T70" fmla="*/ 0 w 8946"/>
                  <a:gd name="T71" fmla="*/ 0 h 7137"/>
                  <a:gd name="T72" fmla="*/ 0 w 8946"/>
                  <a:gd name="T73" fmla="*/ 0 h 7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7137">
                    <a:moveTo>
                      <a:pt x="8946" y="7137"/>
                    </a:moveTo>
                    <a:lnTo>
                      <a:pt x="8595" y="6857"/>
                    </a:lnTo>
                    <a:lnTo>
                      <a:pt x="8252" y="6583"/>
                    </a:lnTo>
                    <a:lnTo>
                      <a:pt x="7916" y="6315"/>
                    </a:lnTo>
                    <a:lnTo>
                      <a:pt x="7587" y="6052"/>
                    </a:lnTo>
                    <a:lnTo>
                      <a:pt x="7265" y="5795"/>
                    </a:lnTo>
                    <a:lnTo>
                      <a:pt x="6950" y="5544"/>
                    </a:lnTo>
                    <a:lnTo>
                      <a:pt x="6641" y="5297"/>
                    </a:lnTo>
                    <a:lnTo>
                      <a:pt x="6338" y="5056"/>
                    </a:lnTo>
                    <a:lnTo>
                      <a:pt x="6042" y="4820"/>
                    </a:lnTo>
                    <a:lnTo>
                      <a:pt x="5751" y="4588"/>
                    </a:lnTo>
                    <a:lnTo>
                      <a:pt x="5467" y="4361"/>
                    </a:lnTo>
                    <a:lnTo>
                      <a:pt x="5188" y="4138"/>
                    </a:lnTo>
                    <a:lnTo>
                      <a:pt x="4914" y="3920"/>
                    </a:lnTo>
                    <a:lnTo>
                      <a:pt x="4646" y="3705"/>
                    </a:lnTo>
                    <a:lnTo>
                      <a:pt x="4382" y="3495"/>
                    </a:lnTo>
                    <a:lnTo>
                      <a:pt x="4124" y="3289"/>
                    </a:lnTo>
                    <a:lnTo>
                      <a:pt x="3870" y="3087"/>
                    </a:lnTo>
                    <a:lnTo>
                      <a:pt x="3622" y="2888"/>
                    </a:lnTo>
                    <a:lnTo>
                      <a:pt x="3377" y="2694"/>
                    </a:lnTo>
                    <a:lnTo>
                      <a:pt x="3137" y="2502"/>
                    </a:lnTo>
                    <a:lnTo>
                      <a:pt x="2902" y="2314"/>
                    </a:lnTo>
                    <a:lnTo>
                      <a:pt x="2671" y="2130"/>
                    </a:lnTo>
                    <a:lnTo>
                      <a:pt x="2443" y="1949"/>
                    </a:lnTo>
                    <a:lnTo>
                      <a:pt x="2220" y="1770"/>
                    </a:lnTo>
                    <a:lnTo>
                      <a:pt x="2001" y="1595"/>
                    </a:lnTo>
                    <a:lnTo>
                      <a:pt x="1785" y="1423"/>
                    </a:lnTo>
                    <a:lnTo>
                      <a:pt x="1573" y="1254"/>
                    </a:lnTo>
                    <a:lnTo>
                      <a:pt x="1365" y="1088"/>
                    </a:lnTo>
                    <a:lnTo>
                      <a:pt x="1160" y="925"/>
                    </a:lnTo>
                    <a:lnTo>
                      <a:pt x="959" y="764"/>
                    </a:lnTo>
                    <a:lnTo>
                      <a:pt x="761" y="606"/>
                    </a:lnTo>
                    <a:lnTo>
                      <a:pt x="566" y="451"/>
                    </a:lnTo>
                    <a:lnTo>
                      <a:pt x="375" y="298"/>
                    </a:lnTo>
                    <a:lnTo>
                      <a:pt x="186" y="148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61"/>
              <p:cNvSpPr>
                <a:spLocks/>
              </p:cNvSpPr>
              <p:nvPr/>
            </p:nvSpPr>
            <p:spPr bwMode="auto">
              <a:xfrm>
                <a:off x="5826126" y="5302250"/>
                <a:ext cx="919163" cy="735013"/>
              </a:xfrm>
              <a:custGeom>
                <a:avLst/>
                <a:gdLst>
                  <a:gd name="T0" fmla="*/ 0 w 2557"/>
                  <a:gd name="T1" fmla="*/ 0 h 2039"/>
                  <a:gd name="T2" fmla="*/ 359 w 2557"/>
                  <a:gd name="T3" fmla="*/ 286 h 2039"/>
                  <a:gd name="T4" fmla="*/ 727 w 2557"/>
                  <a:gd name="T5" fmla="*/ 579 h 2039"/>
                  <a:gd name="T6" fmla="*/ 1102 w 2557"/>
                  <a:gd name="T7" fmla="*/ 879 h 2039"/>
                  <a:gd name="T8" fmla="*/ 1487 w 2557"/>
                  <a:gd name="T9" fmla="*/ 1185 h 2039"/>
                  <a:gd name="T10" fmla="*/ 1880 w 2557"/>
                  <a:gd name="T11" fmla="*/ 1499 h 2039"/>
                  <a:gd name="T12" fmla="*/ 2283 w 2557"/>
                  <a:gd name="T13" fmla="*/ 1821 h 2039"/>
                  <a:gd name="T14" fmla="*/ 2557 w 2557"/>
                  <a:gd name="T15" fmla="*/ 2039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2039">
                    <a:moveTo>
                      <a:pt x="0" y="0"/>
                    </a:moveTo>
                    <a:lnTo>
                      <a:pt x="359" y="286"/>
                    </a:lnTo>
                    <a:lnTo>
                      <a:pt x="727" y="579"/>
                    </a:lnTo>
                    <a:lnTo>
                      <a:pt x="1102" y="879"/>
                    </a:lnTo>
                    <a:lnTo>
                      <a:pt x="1487" y="1185"/>
                    </a:lnTo>
                    <a:lnTo>
                      <a:pt x="1880" y="1499"/>
                    </a:lnTo>
                    <a:lnTo>
                      <a:pt x="2283" y="1821"/>
                    </a:lnTo>
                    <a:lnTo>
                      <a:pt x="2557" y="2039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8" name="TextBox 177"/>
          <p:cNvSpPr txBox="1"/>
          <p:nvPr/>
        </p:nvSpPr>
        <p:spPr>
          <a:xfrm>
            <a:off x="1337610" y="1163050"/>
            <a:ext cx="491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 self-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diffusion coefficient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86600" y="1752600"/>
            <a:ext cx="3898553" cy="1908622"/>
            <a:chOff x="8854751" y="2514601"/>
            <a:chExt cx="3898553" cy="1908622"/>
          </a:xfrm>
        </p:grpSpPr>
        <p:grpSp>
          <p:nvGrpSpPr>
            <p:cNvPr id="6" name="Group 5"/>
            <p:cNvGrpSpPr/>
            <p:nvPr/>
          </p:nvGrpSpPr>
          <p:grpSpPr>
            <a:xfrm>
              <a:off x="9019593" y="3439375"/>
              <a:ext cx="3733711" cy="983848"/>
              <a:chOff x="2771193" y="4513490"/>
              <a:chExt cx="3733711" cy="983848"/>
            </a:xfrm>
          </p:grpSpPr>
          <p:sp>
            <p:nvSpPr>
              <p:cNvPr id="352" name="Freeform 75"/>
              <p:cNvSpPr>
                <a:spLocks/>
              </p:cNvSpPr>
              <p:nvPr/>
            </p:nvSpPr>
            <p:spPr bwMode="auto">
              <a:xfrm>
                <a:off x="2771193" y="5069852"/>
                <a:ext cx="104775" cy="103188"/>
              </a:xfrm>
              <a:custGeom>
                <a:avLst/>
                <a:gdLst>
                  <a:gd name="T0" fmla="*/ 288 w 288"/>
                  <a:gd name="T1" fmla="*/ 288 h 288"/>
                  <a:gd name="T2" fmla="*/ 144 w 288"/>
                  <a:gd name="T3" fmla="*/ 0 h 288"/>
                  <a:gd name="T4" fmla="*/ 0 w 288"/>
                  <a:gd name="T5" fmla="*/ 288 h 288"/>
                  <a:gd name="T6" fmla="*/ 288 w 288"/>
                  <a:gd name="T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288"/>
                    </a:moveTo>
                    <a:lnTo>
                      <a:pt x="144" y="0"/>
                    </a:lnTo>
                    <a:lnTo>
                      <a:pt x="0" y="288"/>
                    </a:lnTo>
                    <a:lnTo>
                      <a:pt x="288" y="288"/>
                    </a:lnTo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93"/>
              <p:cNvSpPr>
                <a:spLocks/>
              </p:cNvSpPr>
              <p:nvPr/>
            </p:nvSpPr>
            <p:spPr bwMode="auto">
              <a:xfrm>
                <a:off x="2771193" y="5294596"/>
                <a:ext cx="104775" cy="104775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68"/>
              <p:cNvSpPr>
                <a:spLocks/>
              </p:cNvSpPr>
              <p:nvPr/>
            </p:nvSpPr>
            <p:spPr bwMode="auto">
              <a:xfrm>
                <a:off x="2778529" y="4629152"/>
                <a:ext cx="103188" cy="104775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Rectangle 357"/>
              <p:cNvSpPr>
                <a:spLocks noChangeArrowheads="1"/>
              </p:cNvSpPr>
              <p:nvPr/>
            </p:nvSpPr>
            <p:spPr bwMode="auto">
              <a:xfrm>
                <a:off x="2778529" y="4836655"/>
                <a:ext cx="103188" cy="104775"/>
              </a:xfrm>
              <a:prstGeom prst="rect">
                <a:avLst/>
              </a:pr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3034925" y="5170874"/>
                <a:ext cx="2422458" cy="326464"/>
                <a:chOff x="3772672" y="5402502"/>
                <a:chExt cx="2422458" cy="326464"/>
              </a:xfrm>
            </p:grpSpPr>
            <p:sp>
              <p:nvSpPr>
                <p:cNvPr id="378" name="TextBox 377"/>
                <p:cNvSpPr txBox="1"/>
                <p:nvPr/>
              </p:nvSpPr>
              <p:spPr>
                <a:xfrm>
                  <a:off x="3772672" y="5402502"/>
                  <a:ext cx="24224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Herzig</a:t>
                  </a:r>
                  <a:r>
                    <a:rPr lang="en-US" sz="1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et al. (1991):    c-axis</a:t>
                  </a:r>
                </a:p>
              </p:txBody>
            </p:sp>
            <p:sp>
              <p:nvSpPr>
                <p:cNvPr id="365" name="TextBox 364"/>
                <p:cNvSpPr txBox="1"/>
                <p:nvPr/>
              </p:nvSpPr>
              <p:spPr>
                <a:xfrm rot="10800000">
                  <a:off x="5379066" y="5421189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3047294" y="4513490"/>
                <a:ext cx="3457610" cy="327622"/>
                <a:chOff x="3003202" y="4128238"/>
                <a:chExt cx="3457610" cy="327622"/>
              </a:xfrm>
            </p:grpSpPr>
            <p:sp>
              <p:nvSpPr>
                <p:cNvPr id="381" name="TextBox 380"/>
                <p:cNvSpPr txBox="1"/>
                <p:nvPr/>
              </p:nvSpPr>
              <p:spPr>
                <a:xfrm>
                  <a:off x="3003202" y="4128238"/>
                  <a:ext cx="34576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Koppers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et al. (1997):    c-axis </a:t>
                  </a:r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(ultrapure)</a:t>
                  </a:r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0" name="TextBox 379"/>
                <p:cNvSpPr txBox="1"/>
                <p:nvPr/>
              </p:nvSpPr>
              <p:spPr>
                <a:xfrm rot="10800000">
                  <a:off x="4745865" y="4148083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382" name="Group 381"/>
              <p:cNvGrpSpPr/>
              <p:nvPr/>
            </p:nvGrpSpPr>
            <p:grpSpPr>
              <a:xfrm>
                <a:off x="3040982" y="4739533"/>
                <a:ext cx="3457610" cy="328058"/>
                <a:chOff x="3003202" y="4128238"/>
                <a:chExt cx="3457610" cy="328058"/>
              </a:xfrm>
            </p:grpSpPr>
            <p:sp>
              <p:nvSpPr>
                <p:cNvPr id="383" name="TextBox 382"/>
                <p:cNvSpPr txBox="1"/>
                <p:nvPr/>
              </p:nvSpPr>
              <p:spPr>
                <a:xfrm>
                  <a:off x="3003202" y="4128238"/>
                  <a:ext cx="34576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Koppers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et al. (1997):    c-</a:t>
                  </a:r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axis (ultrapure)</a:t>
                  </a:r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4" name="TextBox 383"/>
                <p:cNvSpPr txBox="1"/>
                <p:nvPr/>
              </p:nvSpPr>
              <p:spPr>
                <a:xfrm rot="10800000">
                  <a:off x="4750674" y="4148519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II</a:t>
                  </a:r>
                </a:p>
              </p:txBody>
            </p:sp>
          </p:grpSp>
          <p:grpSp>
            <p:nvGrpSpPr>
              <p:cNvPr id="386" name="Group 385"/>
              <p:cNvGrpSpPr/>
              <p:nvPr/>
            </p:nvGrpSpPr>
            <p:grpSpPr>
              <a:xfrm>
                <a:off x="3034117" y="4973011"/>
                <a:ext cx="2579565" cy="327742"/>
                <a:chOff x="3003202" y="3935823"/>
                <a:chExt cx="2579565" cy="327742"/>
              </a:xfrm>
            </p:grpSpPr>
            <p:sp>
              <p:nvSpPr>
                <p:cNvPr id="387" name="TextBox 386"/>
                <p:cNvSpPr txBox="1"/>
                <p:nvPr/>
              </p:nvSpPr>
              <p:spPr>
                <a:xfrm>
                  <a:off x="3003202" y="3935823"/>
                  <a:ext cx="257956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Koppers</a:t>
                  </a:r>
                  <a:r>
                    <a:rPr lang="en-US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et al. (1997):    c-</a:t>
                  </a:r>
                  <a:r>
                    <a:rPr lang="en-US" sz="14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axis</a:t>
                  </a:r>
                  <a:endPara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8" name="TextBox 387"/>
                <p:cNvSpPr txBox="1"/>
                <p:nvPr/>
              </p:nvSpPr>
              <p:spPr>
                <a:xfrm rot="10800000">
                  <a:off x="4751323" y="3955788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9256223" y="2514601"/>
              <a:ext cx="2819752" cy="1018806"/>
              <a:chOff x="2374302" y="2829227"/>
              <a:chExt cx="2819752" cy="101880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375118" y="3065604"/>
                <a:ext cx="2518575" cy="316393"/>
                <a:chOff x="913700" y="4002205"/>
                <a:chExt cx="2518575" cy="316393"/>
              </a:xfrm>
            </p:grpSpPr>
            <p:sp>
              <p:nvSpPr>
                <p:cNvPr id="396" name="TextBox 395"/>
                <p:cNvSpPr txBox="1"/>
                <p:nvPr/>
              </p:nvSpPr>
              <p:spPr>
                <a:xfrm>
                  <a:off x="913700" y="4002205"/>
                  <a:ext cx="25185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 et al. (2016): DFT    c-axis</a:t>
                  </a:r>
                </a:p>
              </p:txBody>
            </p:sp>
            <p:sp>
              <p:nvSpPr>
                <p:cNvPr id="397" name="TextBox 396"/>
                <p:cNvSpPr txBox="1"/>
                <p:nvPr/>
              </p:nvSpPr>
              <p:spPr>
                <a:xfrm rot="10800000">
                  <a:off x="2600443" y="4010821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II</a:t>
                  </a:r>
                </a:p>
              </p:txBody>
            </p:sp>
          </p:grpSp>
          <p:grpSp>
            <p:nvGrpSpPr>
              <p:cNvPr id="398" name="Group 397"/>
              <p:cNvGrpSpPr/>
              <p:nvPr/>
            </p:nvGrpSpPr>
            <p:grpSpPr>
              <a:xfrm>
                <a:off x="2374302" y="2829227"/>
                <a:ext cx="2518575" cy="315470"/>
                <a:chOff x="913700" y="4002205"/>
                <a:chExt cx="2518575" cy="315470"/>
              </a:xfrm>
            </p:grpSpPr>
            <p:sp>
              <p:nvSpPr>
                <p:cNvPr id="399" name="TextBox 398"/>
                <p:cNvSpPr txBox="1"/>
                <p:nvPr/>
              </p:nvSpPr>
              <p:spPr>
                <a:xfrm>
                  <a:off x="913700" y="4002205"/>
                  <a:ext cx="25185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 et al. (2016): DFT    c-axis</a:t>
                  </a:r>
                </a:p>
              </p:txBody>
            </p:sp>
            <p:sp>
              <p:nvSpPr>
                <p:cNvPr id="400" name="TextBox 399"/>
                <p:cNvSpPr txBox="1"/>
                <p:nvPr/>
              </p:nvSpPr>
              <p:spPr>
                <a:xfrm rot="10800000">
                  <a:off x="2589704" y="4009898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401" name="Group 400"/>
              <p:cNvGrpSpPr/>
              <p:nvPr/>
            </p:nvGrpSpPr>
            <p:grpSpPr>
              <a:xfrm>
                <a:off x="2377321" y="3531640"/>
                <a:ext cx="2816733" cy="316393"/>
                <a:chOff x="913700" y="4002205"/>
                <a:chExt cx="2816733" cy="316393"/>
              </a:xfrm>
            </p:grpSpPr>
            <p:sp>
              <p:nvSpPr>
                <p:cNvPr id="402" name="TextBox 401"/>
                <p:cNvSpPr txBox="1"/>
                <p:nvPr/>
              </p:nvSpPr>
              <p:spPr>
                <a:xfrm>
                  <a:off x="913700" y="4002205"/>
                  <a:ext cx="281673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Shang et al. (2016): DFT    c-axis</a:t>
                  </a:r>
                </a:p>
              </p:txBody>
            </p:sp>
            <p:sp>
              <p:nvSpPr>
                <p:cNvPr id="403" name="TextBox 402"/>
                <p:cNvSpPr txBox="1"/>
                <p:nvPr/>
              </p:nvSpPr>
              <p:spPr>
                <a:xfrm rot="10800000">
                  <a:off x="2879499" y="4010821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II</a:t>
                  </a:r>
                </a:p>
              </p:txBody>
            </p:sp>
          </p:grpSp>
          <p:grpSp>
            <p:nvGrpSpPr>
              <p:cNvPr id="404" name="Group 403"/>
              <p:cNvGrpSpPr/>
              <p:nvPr/>
            </p:nvGrpSpPr>
            <p:grpSpPr>
              <a:xfrm>
                <a:off x="2376505" y="3295263"/>
                <a:ext cx="2816733" cy="315470"/>
                <a:chOff x="913700" y="4002205"/>
                <a:chExt cx="2816733" cy="315470"/>
              </a:xfrm>
            </p:grpSpPr>
            <p:sp>
              <p:nvSpPr>
                <p:cNvPr id="405" name="TextBox 404"/>
                <p:cNvSpPr txBox="1"/>
                <p:nvPr/>
              </p:nvSpPr>
              <p:spPr>
                <a:xfrm>
                  <a:off x="913700" y="4002205"/>
                  <a:ext cx="281673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Shang et al. (2016): DFT    c-axis</a:t>
                  </a:r>
                </a:p>
              </p:txBody>
            </p:sp>
            <p:sp>
              <p:nvSpPr>
                <p:cNvPr id="406" name="TextBox 405"/>
                <p:cNvSpPr txBox="1"/>
                <p:nvPr/>
              </p:nvSpPr>
              <p:spPr>
                <a:xfrm rot="10800000">
                  <a:off x="2877107" y="4009898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cxnSp>
          <p:nvCxnSpPr>
            <p:cNvPr id="11" name="Straight Connector 10"/>
            <p:cNvCxnSpPr/>
            <p:nvPr/>
          </p:nvCxnSpPr>
          <p:spPr>
            <a:xfrm>
              <a:off x="8854751" y="2655838"/>
              <a:ext cx="399062" cy="420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>
              <a:off x="8865758" y="2919577"/>
              <a:ext cx="399062" cy="4208"/>
            </a:xfrm>
            <a:prstGeom prst="line">
              <a:avLst/>
            </a:prstGeom>
            <a:ln w="19050">
              <a:solidFill>
                <a:schemeClr val="accent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>
              <a:off x="8868377" y="3135361"/>
              <a:ext cx="399062" cy="42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8879384" y="3399100"/>
              <a:ext cx="399062" cy="4208"/>
            </a:xfrm>
            <a:prstGeom prst="line">
              <a:avLst/>
            </a:prstGeom>
            <a:ln w="19050">
              <a:solidFill>
                <a:schemeClr val="accent4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0" name="Freeform 62"/>
          <p:cNvSpPr>
            <a:spLocks/>
          </p:cNvSpPr>
          <p:nvPr/>
        </p:nvSpPr>
        <p:spPr bwMode="auto">
          <a:xfrm>
            <a:off x="1706070" y="2203920"/>
            <a:ext cx="1008322" cy="584388"/>
          </a:xfrm>
          <a:custGeom>
            <a:avLst/>
            <a:gdLst>
              <a:gd name="T0" fmla="*/ 2602 w 2602"/>
              <a:gd name="T1" fmla="*/ 1540 h 1540"/>
              <a:gd name="T2" fmla="*/ 2376 w 2602"/>
              <a:gd name="T3" fmla="*/ 1406 h 1540"/>
              <a:gd name="T4" fmla="*/ 2154 w 2602"/>
              <a:gd name="T5" fmla="*/ 1275 h 1540"/>
              <a:gd name="T6" fmla="*/ 1936 w 2602"/>
              <a:gd name="T7" fmla="*/ 1146 h 1540"/>
              <a:gd name="T8" fmla="*/ 1721 w 2602"/>
              <a:gd name="T9" fmla="*/ 1019 h 1540"/>
              <a:gd name="T10" fmla="*/ 1511 w 2602"/>
              <a:gd name="T11" fmla="*/ 894 h 1540"/>
              <a:gd name="T12" fmla="*/ 1303 w 2602"/>
              <a:gd name="T13" fmla="*/ 771 h 1540"/>
              <a:gd name="T14" fmla="*/ 1100 w 2602"/>
              <a:gd name="T15" fmla="*/ 651 h 1540"/>
              <a:gd name="T16" fmla="*/ 899 w 2602"/>
              <a:gd name="T17" fmla="*/ 532 h 1540"/>
              <a:gd name="T18" fmla="*/ 702 w 2602"/>
              <a:gd name="T19" fmla="*/ 415 h 1540"/>
              <a:gd name="T20" fmla="*/ 508 w 2602"/>
              <a:gd name="T21" fmla="*/ 301 h 1540"/>
              <a:gd name="T22" fmla="*/ 318 w 2602"/>
              <a:gd name="T23" fmla="*/ 188 h 1540"/>
              <a:gd name="T24" fmla="*/ 130 w 2602"/>
              <a:gd name="T25" fmla="*/ 77 h 1540"/>
              <a:gd name="T26" fmla="*/ 0 w 2602"/>
              <a:gd name="T27" fmla="*/ 0 h 1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02" h="1540">
                <a:moveTo>
                  <a:pt x="2602" y="1540"/>
                </a:moveTo>
                <a:lnTo>
                  <a:pt x="2376" y="1406"/>
                </a:lnTo>
                <a:lnTo>
                  <a:pt x="2154" y="1275"/>
                </a:lnTo>
                <a:lnTo>
                  <a:pt x="1936" y="1146"/>
                </a:lnTo>
                <a:lnTo>
                  <a:pt x="1721" y="1019"/>
                </a:lnTo>
                <a:lnTo>
                  <a:pt x="1511" y="894"/>
                </a:lnTo>
                <a:lnTo>
                  <a:pt x="1303" y="771"/>
                </a:lnTo>
                <a:lnTo>
                  <a:pt x="1100" y="651"/>
                </a:lnTo>
                <a:lnTo>
                  <a:pt x="899" y="532"/>
                </a:lnTo>
                <a:lnTo>
                  <a:pt x="702" y="415"/>
                </a:lnTo>
                <a:lnTo>
                  <a:pt x="508" y="301"/>
                </a:lnTo>
                <a:lnTo>
                  <a:pt x="318" y="188"/>
                </a:lnTo>
                <a:lnTo>
                  <a:pt x="130" y="77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" name="Freeform 63"/>
          <p:cNvSpPr>
            <a:spLocks/>
          </p:cNvSpPr>
          <p:nvPr/>
        </p:nvSpPr>
        <p:spPr bwMode="auto">
          <a:xfrm>
            <a:off x="2642694" y="2757958"/>
            <a:ext cx="3445384" cy="2000986"/>
          </a:xfrm>
          <a:custGeom>
            <a:avLst/>
            <a:gdLst>
              <a:gd name="T0" fmla="*/ 0 w 8901"/>
              <a:gd name="T1" fmla="*/ 0 h 5268"/>
              <a:gd name="T2" fmla="*/ 230 w 8901"/>
              <a:gd name="T3" fmla="*/ 136 h 5268"/>
              <a:gd name="T4" fmla="*/ 464 w 8901"/>
              <a:gd name="T5" fmla="*/ 275 h 5268"/>
              <a:gd name="T6" fmla="*/ 703 w 8901"/>
              <a:gd name="T7" fmla="*/ 416 h 5268"/>
              <a:gd name="T8" fmla="*/ 946 w 8901"/>
              <a:gd name="T9" fmla="*/ 560 h 5268"/>
              <a:gd name="T10" fmla="*/ 1193 w 8901"/>
              <a:gd name="T11" fmla="*/ 706 h 5268"/>
              <a:gd name="T12" fmla="*/ 1445 w 8901"/>
              <a:gd name="T13" fmla="*/ 855 h 5268"/>
              <a:gd name="T14" fmla="*/ 1702 w 8901"/>
              <a:gd name="T15" fmla="*/ 1007 h 5268"/>
              <a:gd name="T16" fmla="*/ 1964 w 8901"/>
              <a:gd name="T17" fmla="*/ 1162 h 5268"/>
              <a:gd name="T18" fmla="*/ 2231 w 8901"/>
              <a:gd name="T19" fmla="*/ 1320 h 5268"/>
              <a:gd name="T20" fmla="*/ 2503 w 8901"/>
              <a:gd name="T21" fmla="*/ 1481 h 5268"/>
              <a:gd name="T22" fmla="*/ 2780 w 8901"/>
              <a:gd name="T23" fmla="*/ 1645 h 5268"/>
              <a:gd name="T24" fmla="*/ 3063 w 8901"/>
              <a:gd name="T25" fmla="*/ 1813 h 5268"/>
              <a:gd name="T26" fmla="*/ 3352 w 8901"/>
              <a:gd name="T27" fmla="*/ 1984 h 5268"/>
              <a:gd name="T28" fmla="*/ 3647 w 8901"/>
              <a:gd name="T29" fmla="*/ 2158 h 5268"/>
              <a:gd name="T30" fmla="*/ 3947 w 8901"/>
              <a:gd name="T31" fmla="*/ 2336 h 5268"/>
              <a:gd name="T32" fmla="*/ 4254 w 8901"/>
              <a:gd name="T33" fmla="*/ 2518 h 5268"/>
              <a:gd name="T34" fmla="*/ 4568 w 8901"/>
              <a:gd name="T35" fmla="*/ 2703 h 5268"/>
              <a:gd name="T36" fmla="*/ 4888 w 8901"/>
              <a:gd name="T37" fmla="*/ 2893 h 5268"/>
              <a:gd name="T38" fmla="*/ 5214 w 8901"/>
              <a:gd name="T39" fmla="*/ 3086 h 5268"/>
              <a:gd name="T40" fmla="*/ 5548 w 8901"/>
              <a:gd name="T41" fmla="*/ 3284 h 5268"/>
              <a:gd name="T42" fmla="*/ 5890 w 8901"/>
              <a:gd name="T43" fmla="*/ 3486 h 5268"/>
              <a:gd name="T44" fmla="*/ 6238 w 8901"/>
              <a:gd name="T45" fmla="*/ 3692 h 5268"/>
              <a:gd name="T46" fmla="*/ 6595 w 8901"/>
              <a:gd name="T47" fmla="*/ 3903 h 5268"/>
              <a:gd name="T48" fmla="*/ 6960 w 8901"/>
              <a:gd name="T49" fmla="*/ 4119 h 5268"/>
              <a:gd name="T50" fmla="*/ 7333 w 8901"/>
              <a:gd name="T51" fmla="*/ 4340 h 5268"/>
              <a:gd name="T52" fmla="*/ 7714 w 8901"/>
              <a:gd name="T53" fmla="*/ 4565 h 5268"/>
              <a:gd name="T54" fmla="*/ 8105 w 8901"/>
              <a:gd name="T55" fmla="*/ 4797 h 5268"/>
              <a:gd name="T56" fmla="*/ 8505 w 8901"/>
              <a:gd name="T57" fmla="*/ 5033 h 5268"/>
              <a:gd name="T58" fmla="*/ 8901 w 8901"/>
              <a:gd name="T59" fmla="*/ 5268 h 5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901" h="5268">
                <a:moveTo>
                  <a:pt x="0" y="0"/>
                </a:moveTo>
                <a:lnTo>
                  <a:pt x="230" y="136"/>
                </a:lnTo>
                <a:lnTo>
                  <a:pt x="464" y="275"/>
                </a:lnTo>
                <a:lnTo>
                  <a:pt x="703" y="416"/>
                </a:lnTo>
                <a:lnTo>
                  <a:pt x="946" y="560"/>
                </a:lnTo>
                <a:lnTo>
                  <a:pt x="1193" y="706"/>
                </a:lnTo>
                <a:lnTo>
                  <a:pt x="1445" y="855"/>
                </a:lnTo>
                <a:lnTo>
                  <a:pt x="1702" y="1007"/>
                </a:lnTo>
                <a:lnTo>
                  <a:pt x="1964" y="1162"/>
                </a:lnTo>
                <a:lnTo>
                  <a:pt x="2231" y="1320"/>
                </a:lnTo>
                <a:lnTo>
                  <a:pt x="2503" y="1481"/>
                </a:lnTo>
                <a:lnTo>
                  <a:pt x="2780" y="1645"/>
                </a:lnTo>
                <a:lnTo>
                  <a:pt x="3063" y="1813"/>
                </a:lnTo>
                <a:lnTo>
                  <a:pt x="3352" y="1984"/>
                </a:lnTo>
                <a:lnTo>
                  <a:pt x="3647" y="2158"/>
                </a:lnTo>
                <a:lnTo>
                  <a:pt x="3947" y="2336"/>
                </a:lnTo>
                <a:lnTo>
                  <a:pt x="4254" y="2518"/>
                </a:lnTo>
                <a:lnTo>
                  <a:pt x="4568" y="2703"/>
                </a:lnTo>
                <a:lnTo>
                  <a:pt x="4888" y="2893"/>
                </a:lnTo>
                <a:lnTo>
                  <a:pt x="5214" y="3086"/>
                </a:lnTo>
                <a:lnTo>
                  <a:pt x="5548" y="3284"/>
                </a:lnTo>
                <a:lnTo>
                  <a:pt x="5890" y="3486"/>
                </a:lnTo>
                <a:lnTo>
                  <a:pt x="6238" y="3692"/>
                </a:lnTo>
                <a:lnTo>
                  <a:pt x="6595" y="3903"/>
                </a:lnTo>
                <a:lnTo>
                  <a:pt x="6960" y="4119"/>
                </a:lnTo>
                <a:lnTo>
                  <a:pt x="7333" y="4340"/>
                </a:lnTo>
                <a:lnTo>
                  <a:pt x="7714" y="4565"/>
                </a:lnTo>
                <a:lnTo>
                  <a:pt x="8105" y="4797"/>
                </a:lnTo>
                <a:lnTo>
                  <a:pt x="8505" y="5033"/>
                </a:lnTo>
                <a:lnTo>
                  <a:pt x="8901" y="5268"/>
                </a:lnTo>
              </a:path>
            </a:pathLst>
          </a:cu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" name="Freeform 62"/>
          <p:cNvSpPr>
            <a:spLocks/>
          </p:cNvSpPr>
          <p:nvPr/>
        </p:nvSpPr>
        <p:spPr bwMode="auto">
          <a:xfrm>
            <a:off x="1695672" y="2062605"/>
            <a:ext cx="1011049" cy="905517"/>
          </a:xfrm>
          <a:custGeom>
            <a:avLst/>
            <a:gdLst>
              <a:gd name="T0" fmla="*/ 2602 w 2602"/>
              <a:gd name="T1" fmla="*/ 2352 h 2352"/>
              <a:gd name="T2" fmla="*/ 2376 w 2602"/>
              <a:gd name="T3" fmla="*/ 2148 h 2352"/>
              <a:gd name="T4" fmla="*/ 2154 w 2602"/>
              <a:gd name="T5" fmla="*/ 1947 h 2352"/>
              <a:gd name="T6" fmla="*/ 1936 w 2602"/>
              <a:gd name="T7" fmla="*/ 1750 h 2352"/>
              <a:gd name="T8" fmla="*/ 1721 w 2602"/>
              <a:gd name="T9" fmla="*/ 1556 h 2352"/>
              <a:gd name="T10" fmla="*/ 1511 w 2602"/>
              <a:gd name="T11" fmla="*/ 1365 h 2352"/>
              <a:gd name="T12" fmla="*/ 1303 w 2602"/>
              <a:gd name="T13" fmla="*/ 1178 h 2352"/>
              <a:gd name="T14" fmla="*/ 1100 w 2602"/>
              <a:gd name="T15" fmla="*/ 994 h 2352"/>
              <a:gd name="T16" fmla="*/ 899 w 2602"/>
              <a:gd name="T17" fmla="*/ 812 h 2352"/>
              <a:gd name="T18" fmla="*/ 702 w 2602"/>
              <a:gd name="T19" fmla="*/ 634 h 2352"/>
              <a:gd name="T20" fmla="*/ 508 w 2602"/>
              <a:gd name="T21" fmla="*/ 459 h 2352"/>
              <a:gd name="T22" fmla="*/ 318 w 2602"/>
              <a:gd name="T23" fmla="*/ 286 h 2352"/>
              <a:gd name="T24" fmla="*/ 130 w 2602"/>
              <a:gd name="T25" fmla="*/ 117 h 2352"/>
              <a:gd name="T26" fmla="*/ 0 w 2602"/>
              <a:gd name="T27" fmla="*/ 0 h 2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02" h="2352">
                <a:moveTo>
                  <a:pt x="2602" y="2352"/>
                </a:moveTo>
                <a:lnTo>
                  <a:pt x="2376" y="2148"/>
                </a:lnTo>
                <a:lnTo>
                  <a:pt x="2154" y="1947"/>
                </a:lnTo>
                <a:lnTo>
                  <a:pt x="1936" y="1750"/>
                </a:lnTo>
                <a:lnTo>
                  <a:pt x="1721" y="1556"/>
                </a:lnTo>
                <a:lnTo>
                  <a:pt x="1511" y="1365"/>
                </a:lnTo>
                <a:lnTo>
                  <a:pt x="1303" y="1178"/>
                </a:lnTo>
                <a:lnTo>
                  <a:pt x="1100" y="994"/>
                </a:lnTo>
                <a:lnTo>
                  <a:pt x="899" y="812"/>
                </a:lnTo>
                <a:lnTo>
                  <a:pt x="702" y="634"/>
                </a:lnTo>
                <a:lnTo>
                  <a:pt x="508" y="459"/>
                </a:lnTo>
                <a:lnTo>
                  <a:pt x="318" y="286"/>
                </a:lnTo>
                <a:lnTo>
                  <a:pt x="130" y="117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" name="Freeform 63"/>
          <p:cNvSpPr>
            <a:spLocks/>
          </p:cNvSpPr>
          <p:nvPr/>
        </p:nvSpPr>
        <p:spPr bwMode="auto">
          <a:xfrm>
            <a:off x="2630711" y="2908743"/>
            <a:ext cx="3463999" cy="3102202"/>
          </a:xfrm>
          <a:custGeom>
            <a:avLst/>
            <a:gdLst>
              <a:gd name="T0" fmla="*/ 0 w 8901"/>
              <a:gd name="T1" fmla="*/ 0 h 8050"/>
              <a:gd name="T2" fmla="*/ 230 w 8901"/>
              <a:gd name="T3" fmla="*/ 208 h 8050"/>
              <a:gd name="T4" fmla="*/ 464 w 8901"/>
              <a:gd name="T5" fmla="*/ 420 h 8050"/>
              <a:gd name="T6" fmla="*/ 703 w 8901"/>
              <a:gd name="T7" fmla="*/ 636 h 8050"/>
              <a:gd name="T8" fmla="*/ 946 w 8901"/>
              <a:gd name="T9" fmla="*/ 856 h 8050"/>
              <a:gd name="T10" fmla="*/ 1193 w 8901"/>
              <a:gd name="T11" fmla="*/ 1079 h 8050"/>
              <a:gd name="T12" fmla="*/ 1445 w 8901"/>
              <a:gd name="T13" fmla="*/ 1307 h 8050"/>
              <a:gd name="T14" fmla="*/ 1702 w 8901"/>
              <a:gd name="T15" fmla="*/ 1540 h 8050"/>
              <a:gd name="T16" fmla="*/ 1964 w 8901"/>
              <a:gd name="T17" fmla="*/ 1777 h 8050"/>
              <a:gd name="T18" fmla="*/ 2231 w 8901"/>
              <a:gd name="T19" fmla="*/ 2018 h 8050"/>
              <a:gd name="T20" fmla="*/ 2503 w 8901"/>
              <a:gd name="T21" fmla="*/ 2264 h 8050"/>
              <a:gd name="T22" fmla="*/ 2780 w 8901"/>
              <a:gd name="T23" fmla="*/ 2515 h 8050"/>
              <a:gd name="T24" fmla="*/ 3063 w 8901"/>
              <a:gd name="T25" fmla="*/ 2771 h 8050"/>
              <a:gd name="T26" fmla="*/ 3352 w 8901"/>
              <a:gd name="T27" fmla="*/ 3032 h 8050"/>
              <a:gd name="T28" fmla="*/ 3647 w 8901"/>
              <a:gd name="T29" fmla="*/ 3298 h 8050"/>
              <a:gd name="T30" fmla="*/ 3947 w 8901"/>
              <a:gd name="T31" fmla="*/ 3570 h 8050"/>
              <a:gd name="T32" fmla="*/ 4254 w 8901"/>
              <a:gd name="T33" fmla="*/ 3848 h 8050"/>
              <a:gd name="T34" fmla="*/ 4568 w 8901"/>
              <a:gd name="T35" fmla="*/ 4131 h 8050"/>
              <a:gd name="T36" fmla="*/ 4888 w 8901"/>
              <a:gd name="T37" fmla="*/ 4421 h 8050"/>
              <a:gd name="T38" fmla="*/ 5214 w 8901"/>
              <a:gd name="T39" fmla="*/ 4716 h 8050"/>
              <a:gd name="T40" fmla="*/ 5548 w 8901"/>
              <a:gd name="T41" fmla="*/ 5018 h 8050"/>
              <a:gd name="T42" fmla="*/ 5890 w 8901"/>
              <a:gd name="T43" fmla="*/ 5327 h 8050"/>
              <a:gd name="T44" fmla="*/ 6238 w 8901"/>
              <a:gd name="T45" fmla="*/ 5642 h 8050"/>
              <a:gd name="T46" fmla="*/ 6595 w 8901"/>
              <a:gd name="T47" fmla="*/ 5965 h 8050"/>
              <a:gd name="T48" fmla="*/ 6960 w 8901"/>
              <a:gd name="T49" fmla="*/ 6294 h 8050"/>
              <a:gd name="T50" fmla="*/ 7333 w 8901"/>
              <a:gd name="T51" fmla="*/ 6632 h 8050"/>
              <a:gd name="T52" fmla="*/ 7714 w 8901"/>
              <a:gd name="T53" fmla="*/ 6977 h 8050"/>
              <a:gd name="T54" fmla="*/ 8105 w 8901"/>
              <a:gd name="T55" fmla="*/ 7330 h 8050"/>
              <a:gd name="T56" fmla="*/ 8505 w 8901"/>
              <a:gd name="T57" fmla="*/ 7692 h 8050"/>
              <a:gd name="T58" fmla="*/ 8901 w 8901"/>
              <a:gd name="T59" fmla="*/ 8050 h 8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901" h="8050">
                <a:moveTo>
                  <a:pt x="0" y="0"/>
                </a:moveTo>
                <a:lnTo>
                  <a:pt x="230" y="208"/>
                </a:lnTo>
                <a:lnTo>
                  <a:pt x="464" y="420"/>
                </a:lnTo>
                <a:lnTo>
                  <a:pt x="703" y="636"/>
                </a:lnTo>
                <a:lnTo>
                  <a:pt x="946" y="856"/>
                </a:lnTo>
                <a:lnTo>
                  <a:pt x="1193" y="1079"/>
                </a:lnTo>
                <a:lnTo>
                  <a:pt x="1445" y="1307"/>
                </a:lnTo>
                <a:lnTo>
                  <a:pt x="1702" y="1540"/>
                </a:lnTo>
                <a:lnTo>
                  <a:pt x="1964" y="1777"/>
                </a:lnTo>
                <a:lnTo>
                  <a:pt x="2231" y="2018"/>
                </a:lnTo>
                <a:lnTo>
                  <a:pt x="2503" y="2264"/>
                </a:lnTo>
                <a:lnTo>
                  <a:pt x="2780" y="2515"/>
                </a:lnTo>
                <a:lnTo>
                  <a:pt x="3063" y="2771"/>
                </a:lnTo>
                <a:lnTo>
                  <a:pt x="3352" y="3032"/>
                </a:lnTo>
                <a:lnTo>
                  <a:pt x="3647" y="3298"/>
                </a:lnTo>
                <a:lnTo>
                  <a:pt x="3947" y="3570"/>
                </a:lnTo>
                <a:lnTo>
                  <a:pt x="4254" y="3848"/>
                </a:lnTo>
                <a:lnTo>
                  <a:pt x="4568" y="4131"/>
                </a:lnTo>
                <a:lnTo>
                  <a:pt x="4888" y="4421"/>
                </a:lnTo>
                <a:lnTo>
                  <a:pt x="5214" y="4716"/>
                </a:lnTo>
                <a:lnTo>
                  <a:pt x="5548" y="5018"/>
                </a:lnTo>
                <a:lnTo>
                  <a:pt x="5890" y="5327"/>
                </a:lnTo>
                <a:lnTo>
                  <a:pt x="6238" y="5642"/>
                </a:lnTo>
                <a:lnTo>
                  <a:pt x="6595" y="5965"/>
                </a:lnTo>
                <a:lnTo>
                  <a:pt x="6960" y="6294"/>
                </a:lnTo>
                <a:lnTo>
                  <a:pt x="7333" y="6632"/>
                </a:lnTo>
                <a:lnTo>
                  <a:pt x="7714" y="6977"/>
                </a:lnTo>
                <a:lnTo>
                  <a:pt x="8105" y="7330"/>
                </a:lnTo>
                <a:lnTo>
                  <a:pt x="8505" y="7692"/>
                </a:lnTo>
                <a:lnTo>
                  <a:pt x="8901" y="8050"/>
                </a:lnTo>
              </a:path>
            </a:pathLst>
          </a:cu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414" name="Straight Arrow Connector 413"/>
          <p:cNvCxnSpPr/>
          <p:nvPr/>
        </p:nvCxnSpPr>
        <p:spPr>
          <a:xfrm flipH="1">
            <a:off x="4244836" y="3327133"/>
            <a:ext cx="364604" cy="258762"/>
          </a:xfrm>
          <a:prstGeom prst="straightConnector1">
            <a:avLst/>
          </a:prstGeom>
          <a:ln w="444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" name="Rectangle 41"/>
          <p:cNvSpPr>
            <a:spLocks noChangeArrowheads="1"/>
          </p:cNvSpPr>
          <p:nvPr/>
        </p:nvSpPr>
        <p:spPr bwMode="auto">
          <a:xfrm>
            <a:off x="4040392" y="3003214"/>
            <a:ext cx="1774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≈ 40 ppm Fe + Ni</a:t>
            </a:r>
          </a:p>
        </p:txBody>
      </p:sp>
      <p:cxnSp>
        <p:nvCxnSpPr>
          <p:cNvPr id="416" name="Straight Arrow Connector 415"/>
          <p:cNvCxnSpPr/>
          <p:nvPr/>
        </p:nvCxnSpPr>
        <p:spPr>
          <a:xfrm flipV="1">
            <a:off x="3648521" y="4399199"/>
            <a:ext cx="443290" cy="23964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" name="Rectangle 41"/>
          <p:cNvSpPr>
            <a:spLocks noChangeArrowheads="1"/>
          </p:cNvSpPr>
          <p:nvPr/>
        </p:nvSpPr>
        <p:spPr bwMode="auto">
          <a:xfrm>
            <a:off x="2815800" y="4668836"/>
            <a:ext cx="115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cs typeface="Arial" panose="020B0604020202020204" pitchFamily="34" charset="0"/>
              </a:rPr>
              <a:t>ultrapure </a:t>
            </a:r>
            <a:r>
              <a:rPr lang="en-US" altLang="en-US" dirty="0" err="1">
                <a:cs typeface="Arial" panose="020B0604020202020204" pitchFamily="34" charset="0"/>
              </a:rPr>
              <a:t>Ti</a:t>
            </a:r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2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Diffusion Coefficient Data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7088400" y="1753200"/>
            <a:ext cx="3886136" cy="1852644"/>
            <a:chOff x="9071608" y="2982060"/>
            <a:chExt cx="3886136" cy="1852644"/>
          </a:xfrm>
        </p:grpSpPr>
        <p:sp>
          <p:nvSpPr>
            <p:cNvPr id="162" name="Freeform 115"/>
            <p:cNvSpPr>
              <a:spLocks noChangeAspect="1"/>
            </p:cNvSpPr>
            <p:nvPr/>
          </p:nvSpPr>
          <p:spPr bwMode="auto">
            <a:xfrm>
              <a:off x="9185551" y="4655937"/>
              <a:ext cx="98768" cy="100288"/>
            </a:xfrm>
            <a:custGeom>
              <a:avLst/>
              <a:gdLst>
                <a:gd name="T0" fmla="*/ 288 w 288"/>
                <a:gd name="T1" fmla="*/ 0 h 288"/>
                <a:gd name="T2" fmla="*/ 144 w 288"/>
                <a:gd name="T3" fmla="*/ 288 h 288"/>
                <a:gd name="T4" fmla="*/ 0 w 288"/>
                <a:gd name="T5" fmla="*/ 0 h 288"/>
                <a:gd name="T6" fmla="*/ 288 w 288"/>
                <a:gd name="T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88">
                  <a:moveTo>
                    <a:pt x="288" y="0"/>
                  </a:moveTo>
                  <a:lnTo>
                    <a:pt x="144" y="288"/>
                  </a:lnTo>
                  <a:lnTo>
                    <a:pt x="0" y="0"/>
                  </a:lnTo>
                  <a:lnTo>
                    <a:pt x="288" y="0"/>
                  </a:lnTo>
                </a:path>
              </a:pathLst>
            </a:custGeom>
            <a:solidFill>
              <a:srgbClr val="008000"/>
            </a:solidFill>
            <a:ln w="4763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72"/>
            <p:cNvSpPr>
              <a:spLocks noChangeAspect="1"/>
            </p:cNvSpPr>
            <p:nvPr/>
          </p:nvSpPr>
          <p:spPr bwMode="auto">
            <a:xfrm>
              <a:off x="9173176" y="4414476"/>
              <a:ext cx="98768" cy="98768"/>
            </a:xfrm>
            <a:custGeom>
              <a:avLst/>
              <a:gdLst>
                <a:gd name="T0" fmla="*/ 288 w 288"/>
                <a:gd name="T1" fmla="*/ 288 h 288"/>
                <a:gd name="T2" fmla="*/ 144 w 288"/>
                <a:gd name="T3" fmla="*/ 0 h 288"/>
                <a:gd name="T4" fmla="*/ 0 w 288"/>
                <a:gd name="T5" fmla="*/ 288 h 288"/>
                <a:gd name="T6" fmla="*/ 288 w 288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88">
                  <a:moveTo>
                    <a:pt x="288" y="288"/>
                  </a:moveTo>
                  <a:lnTo>
                    <a:pt x="144" y="0"/>
                  </a:lnTo>
                  <a:lnTo>
                    <a:pt x="0" y="288"/>
                  </a:lnTo>
                  <a:lnTo>
                    <a:pt x="288" y="288"/>
                  </a:lnTo>
                </a:path>
              </a:pathLst>
            </a:custGeom>
            <a:solidFill>
              <a:srgbClr val="FF0000"/>
            </a:solidFill>
            <a:ln w="4763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68"/>
            <p:cNvSpPr>
              <a:spLocks noChangeAspect="1"/>
            </p:cNvSpPr>
            <p:nvPr/>
          </p:nvSpPr>
          <p:spPr bwMode="auto">
            <a:xfrm>
              <a:off x="9184223" y="4203509"/>
              <a:ext cx="98768" cy="98768"/>
            </a:xfrm>
            <a:custGeom>
              <a:avLst/>
              <a:gdLst>
                <a:gd name="T0" fmla="*/ 286 w 288"/>
                <a:gd name="T1" fmla="*/ 172 h 288"/>
                <a:gd name="T2" fmla="*/ 288 w 288"/>
                <a:gd name="T3" fmla="*/ 144 h 288"/>
                <a:gd name="T4" fmla="*/ 286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5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5 h 288"/>
                <a:gd name="T26" fmla="*/ 42 w 288"/>
                <a:gd name="T27" fmla="*/ 42 h 288"/>
                <a:gd name="T28" fmla="*/ 25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5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6 h 288"/>
                <a:gd name="T50" fmla="*/ 144 w 288"/>
                <a:gd name="T51" fmla="*/ 288 h 288"/>
                <a:gd name="T52" fmla="*/ 172 w 288"/>
                <a:gd name="T53" fmla="*/ 286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6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6" y="172"/>
                  </a:moveTo>
                  <a:lnTo>
                    <a:pt x="288" y="144"/>
                  </a:lnTo>
                  <a:lnTo>
                    <a:pt x="286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5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5"/>
                  </a:lnTo>
                  <a:lnTo>
                    <a:pt x="42" y="42"/>
                  </a:lnTo>
                  <a:lnTo>
                    <a:pt x="25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5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6"/>
                  </a:lnTo>
                  <a:lnTo>
                    <a:pt x="144" y="288"/>
                  </a:lnTo>
                  <a:lnTo>
                    <a:pt x="172" y="286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6" y="172"/>
                  </a:lnTo>
                </a:path>
              </a:pathLst>
            </a:custGeom>
            <a:solidFill>
              <a:srgbClr val="FF0000"/>
            </a:solidFill>
            <a:ln w="4763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80"/>
            <p:cNvSpPr>
              <a:spLocks noChangeAspect="1"/>
            </p:cNvSpPr>
            <p:nvPr/>
          </p:nvSpPr>
          <p:spPr bwMode="auto">
            <a:xfrm>
              <a:off x="9172583" y="3745031"/>
              <a:ext cx="139792" cy="139792"/>
            </a:xfrm>
            <a:custGeom>
              <a:avLst/>
              <a:gdLst>
                <a:gd name="T0" fmla="*/ 407 w 407"/>
                <a:gd name="T1" fmla="*/ 203 h 407"/>
                <a:gd name="T2" fmla="*/ 203 w 407"/>
                <a:gd name="T3" fmla="*/ 0 h 407"/>
                <a:gd name="T4" fmla="*/ 0 w 407"/>
                <a:gd name="T5" fmla="*/ 203 h 407"/>
                <a:gd name="T6" fmla="*/ 203 w 407"/>
                <a:gd name="T7" fmla="*/ 407 h 407"/>
                <a:gd name="T8" fmla="*/ 407 w 407"/>
                <a:gd name="T9" fmla="*/ 203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407">
                  <a:moveTo>
                    <a:pt x="407" y="203"/>
                  </a:moveTo>
                  <a:lnTo>
                    <a:pt x="203" y="0"/>
                  </a:lnTo>
                  <a:lnTo>
                    <a:pt x="0" y="203"/>
                  </a:lnTo>
                  <a:lnTo>
                    <a:pt x="203" y="407"/>
                  </a:lnTo>
                  <a:lnTo>
                    <a:pt x="407" y="203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86"/>
            <p:cNvSpPr>
              <a:spLocks noChangeAspect="1"/>
            </p:cNvSpPr>
            <p:nvPr/>
          </p:nvSpPr>
          <p:spPr bwMode="auto">
            <a:xfrm>
              <a:off x="9221736" y="3550894"/>
              <a:ext cx="48625" cy="85094"/>
            </a:xfrm>
            <a:custGeom>
              <a:avLst/>
              <a:gdLst>
                <a:gd name="T0" fmla="*/ 108 w 144"/>
                <a:gd name="T1" fmla="*/ 125 h 249"/>
                <a:gd name="T2" fmla="*/ 144 w 144"/>
                <a:gd name="T3" fmla="*/ 0 h 249"/>
                <a:gd name="T4" fmla="*/ 0 w 144"/>
                <a:gd name="T5" fmla="*/ 0 h 249"/>
                <a:gd name="T6" fmla="*/ 36 w 144"/>
                <a:gd name="T7" fmla="*/ 125 h 249"/>
                <a:gd name="T8" fmla="*/ 0 w 144"/>
                <a:gd name="T9" fmla="*/ 249 h 249"/>
                <a:gd name="T10" fmla="*/ 144 w 144"/>
                <a:gd name="T11" fmla="*/ 249 h 249"/>
                <a:gd name="T12" fmla="*/ 108 w 144"/>
                <a:gd name="T13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249">
                  <a:moveTo>
                    <a:pt x="108" y="125"/>
                  </a:moveTo>
                  <a:lnTo>
                    <a:pt x="144" y="0"/>
                  </a:lnTo>
                  <a:lnTo>
                    <a:pt x="0" y="0"/>
                  </a:lnTo>
                  <a:lnTo>
                    <a:pt x="36" y="125"/>
                  </a:lnTo>
                  <a:lnTo>
                    <a:pt x="0" y="249"/>
                  </a:lnTo>
                  <a:lnTo>
                    <a:pt x="144" y="249"/>
                  </a:lnTo>
                  <a:lnTo>
                    <a:pt x="108" y="125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7" name="Group 166"/>
            <p:cNvGrpSpPr/>
            <p:nvPr/>
          </p:nvGrpSpPr>
          <p:grpSpPr>
            <a:xfrm>
              <a:off x="9071608" y="2982060"/>
              <a:ext cx="3886136" cy="1852644"/>
              <a:chOff x="8910737" y="2982060"/>
              <a:chExt cx="3886136" cy="1852644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9019593" y="3439375"/>
                <a:ext cx="3777280" cy="1395329"/>
                <a:chOff x="2771193" y="4513490"/>
                <a:chExt cx="3777280" cy="1395329"/>
              </a:xfrm>
            </p:grpSpPr>
            <p:sp>
              <p:nvSpPr>
                <p:cNvPr id="179" name="Freeform 93"/>
                <p:cNvSpPr>
                  <a:spLocks/>
                </p:cNvSpPr>
                <p:nvPr/>
              </p:nvSpPr>
              <p:spPr bwMode="auto">
                <a:xfrm>
                  <a:off x="2771193" y="5075285"/>
                  <a:ext cx="104775" cy="104775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3034925" y="4955334"/>
                  <a:ext cx="15071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Raisanen</a:t>
                  </a:r>
                  <a:r>
                    <a:rPr lang="en-US" sz="1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(1985)</a:t>
                  </a:r>
                </a:p>
              </p:txBody>
            </p:sp>
            <p:grpSp>
              <p:nvGrpSpPr>
                <p:cNvPr id="181" name="Group 180"/>
                <p:cNvGrpSpPr/>
                <p:nvPr/>
              </p:nvGrpSpPr>
              <p:grpSpPr>
                <a:xfrm>
                  <a:off x="3047294" y="4513490"/>
                  <a:ext cx="3457610" cy="327622"/>
                  <a:chOff x="3003202" y="4128238"/>
                  <a:chExt cx="3457610" cy="327622"/>
                </a:xfrm>
              </p:grpSpPr>
              <p:sp>
                <p:nvSpPr>
                  <p:cNvPr id="192" name="TextBox 191"/>
                  <p:cNvSpPr txBox="1"/>
                  <p:nvPr/>
                </p:nvSpPr>
                <p:spPr>
                  <a:xfrm>
                    <a:off x="3003202" y="4128238"/>
                    <a:ext cx="345761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Koppers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et al. (1997):    c-</a:t>
                    </a: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axis (ultrapure)</a:t>
                    </a:r>
                    <a:endParaRPr lang="en-US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3" name="TextBox 192"/>
                  <p:cNvSpPr txBox="1"/>
                  <p:nvPr/>
                </p:nvSpPr>
                <p:spPr>
                  <a:xfrm rot="10800000">
                    <a:off x="4731174" y="4148083"/>
                    <a:ext cx="2936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</a:p>
                </p:txBody>
              </p:sp>
            </p:grpSp>
            <p:grpSp>
              <p:nvGrpSpPr>
                <p:cNvPr id="182" name="Group 181"/>
                <p:cNvGrpSpPr/>
                <p:nvPr/>
              </p:nvGrpSpPr>
              <p:grpSpPr>
                <a:xfrm>
                  <a:off x="3040982" y="4739533"/>
                  <a:ext cx="3507491" cy="328058"/>
                  <a:chOff x="3003202" y="4128238"/>
                  <a:chExt cx="3507491" cy="328058"/>
                </a:xfrm>
              </p:grpSpPr>
              <p:sp>
                <p:nvSpPr>
                  <p:cNvPr id="190" name="TextBox 189"/>
                  <p:cNvSpPr txBox="1"/>
                  <p:nvPr/>
                </p:nvSpPr>
                <p:spPr>
                  <a:xfrm>
                    <a:off x="3003202" y="4128238"/>
                    <a:ext cx="350749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Koppers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et al. (1997):    c-</a:t>
                    </a: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axis 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(ultrapure)</a:t>
                    </a:r>
                  </a:p>
                </p:txBody>
              </p:sp>
              <p:sp>
                <p:nvSpPr>
                  <p:cNvPr id="191" name="TextBox 190"/>
                  <p:cNvSpPr txBox="1"/>
                  <p:nvPr/>
                </p:nvSpPr>
                <p:spPr>
                  <a:xfrm rot="10800000">
                    <a:off x="4735983" y="4148519"/>
                    <a:ext cx="28405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II</a:t>
                    </a:r>
                  </a:p>
                </p:txBody>
              </p:sp>
            </p:grpSp>
            <p:grpSp>
              <p:nvGrpSpPr>
                <p:cNvPr id="183" name="Group 182"/>
                <p:cNvGrpSpPr/>
                <p:nvPr/>
              </p:nvGrpSpPr>
              <p:grpSpPr>
                <a:xfrm>
                  <a:off x="3034117" y="5165426"/>
                  <a:ext cx="2571538" cy="327622"/>
                  <a:chOff x="3003202" y="4128238"/>
                  <a:chExt cx="2571538" cy="327622"/>
                </a:xfrm>
              </p:grpSpPr>
              <p:sp>
                <p:nvSpPr>
                  <p:cNvPr id="188" name="TextBox 187"/>
                  <p:cNvSpPr txBox="1"/>
                  <p:nvPr/>
                </p:nvSpPr>
                <p:spPr>
                  <a:xfrm>
                    <a:off x="3003202" y="4128238"/>
                    <a:ext cx="257153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err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Koppers</a:t>
                    </a:r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et al. (1997):    c-axis</a:t>
                    </a:r>
                  </a:p>
                </p:txBody>
              </p:sp>
              <p:sp>
                <p:nvSpPr>
                  <p:cNvPr id="189" name="TextBox 188"/>
                  <p:cNvSpPr txBox="1"/>
                  <p:nvPr/>
                </p:nvSpPr>
                <p:spPr>
                  <a:xfrm rot="10800000">
                    <a:off x="4751322" y="4148083"/>
                    <a:ext cx="2936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</a:p>
                </p:txBody>
              </p:sp>
            </p:grpSp>
            <p:grpSp>
              <p:nvGrpSpPr>
                <p:cNvPr id="184" name="Group 183"/>
                <p:cNvGrpSpPr/>
                <p:nvPr/>
              </p:nvGrpSpPr>
              <p:grpSpPr>
                <a:xfrm>
                  <a:off x="3022732" y="5374999"/>
                  <a:ext cx="2571538" cy="327622"/>
                  <a:chOff x="3003202" y="4128238"/>
                  <a:chExt cx="2571538" cy="327622"/>
                </a:xfrm>
              </p:grpSpPr>
              <p:sp>
                <p:nvSpPr>
                  <p:cNvPr id="186" name="TextBox 185"/>
                  <p:cNvSpPr txBox="1"/>
                  <p:nvPr/>
                </p:nvSpPr>
                <p:spPr>
                  <a:xfrm>
                    <a:off x="3003202" y="4128238"/>
                    <a:ext cx="257153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err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Koppers</a:t>
                    </a:r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et al. (1997):    c-axis</a:t>
                    </a:r>
                  </a:p>
                </p:txBody>
              </p:sp>
              <p:sp>
                <p:nvSpPr>
                  <p:cNvPr id="187" name="TextBox 186"/>
                  <p:cNvSpPr txBox="1"/>
                  <p:nvPr/>
                </p:nvSpPr>
                <p:spPr>
                  <a:xfrm rot="10800000">
                    <a:off x="4756131" y="4148083"/>
                    <a:ext cx="28405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II</a:t>
                    </a:r>
                  </a:p>
                </p:txBody>
              </p:sp>
            </p:grpSp>
            <p:sp>
              <p:nvSpPr>
                <p:cNvPr id="185" name="TextBox 184"/>
                <p:cNvSpPr txBox="1"/>
                <p:nvPr/>
              </p:nvSpPr>
              <p:spPr>
                <a:xfrm>
                  <a:off x="3016420" y="5601042"/>
                  <a:ext cx="19656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8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Araujo &amp; Behar (2000)</a:t>
                  </a:r>
                </a:p>
              </p:txBody>
            </p:sp>
          </p:grpSp>
          <p:grpSp>
            <p:nvGrpSpPr>
              <p:cNvPr id="169" name="Group 168"/>
              <p:cNvGrpSpPr>
                <a:grpSpLocks noChangeAspect="1"/>
              </p:cNvGrpSpPr>
              <p:nvPr/>
            </p:nvGrpSpPr>
            <p:grpSpPr>
              <a:xfrm>
                <a:off x="9312209" y="2982060"/>
                <a:ext cx="2519391" cy="552770"/>
                <a:chOff x="2430288" y="3296686"/>
                <a:chExt cx="2519391" cy="552770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2431104" y="3533063"/>
                  <a:ext cx="2518575" cy="316393"/>
                  <a:chOff x="969686" y="4469664"/>
                  <a:chExt cx="2518575" cy="316393"/>
                </a:xfrm>
              </p:grpSpPr>
              <p:sp>
                <p:nvSpPr>
                  <p:cNvPr id="176" name="TextBox 175"/>
                  <p:cNvSpPr txBox="1"/>
                  <p:nvPr/>
                </p:nvSpPr>
                <p:spPr>
                  <a:xfrm>
                    <a:off x="969686" y="4469664"/>
                    <a:ext cx="251857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Xu et al. (2016): DFT    c-axis</a:t>
                    </a:r>
                  </a:p>
                </p:txBody>
              </p:sp>
              <p:sp>
                <p:nvSpPr>
                  <p:cNvPr id="177" name="TextBox 176"/>
                  <p:cNvSpPr txBox="1"/>
                  <p:nvPr/>
                </p:nvSpPr>
                <p:spPr>
                  <a:xfrm rot="10800000">
                    <a:off x="2679200" y="4478280"/>
                    <a:ext cx="28405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II</a:t>
                    </a:r>
                  </a:p>
                </p:txBody>
              </p:sp>
            </p:grpSp>
            <p:grpSp>
              <p:nvGrpSpPr>
                <p:cNvPr id="173" name="Group 172"/>
                <p:cNvGrpSpPr/>
                <p:nvPr/>
              </p:nvGrpSpPr>
              <p:grpSpPr>
                <a:xfrm>
                  <a:off x="2430288" y="3296686"/>
                  <a:ext cx="2518575" cy="315470"/>
                  <a:chOff x="969686" y="4469664"/>
                  <a:chExt cx="2518575" cy="315470"/>
                </a:xfrm>
              </p:grpSpPr>
              <p:sp>
                <p:nvSpPr>
                  <p:cNvPr id="174" name="TextBox 173"/>
                  <p:cNvSpPr txBox="1"/>
                  <p:nvPr/>
                </p:nvSpPr>
                <p:spPr>
                  <a:xfrm>
                    <a:off x="969686" y="4469664"/>
                    <a:ext cx="251857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Xu et al. (2016): DFT    c-axis</a:t>
                    </a:r>
                  </a:p>
                </p:txBody>
              </p:sp>
              <p:sp>
                <p:nvSpPr>
                  <p:cNvPr id="175" name="TextBox 174"/>
                  <p:cNvSpPr txBox="1"/>
                  <p:nvPr/>
                </p:nvSpPr>
                <p:spPr>
                  <a:xfrm rot="10800000">
                    <a:off x="2668461" y="4477357"/>
                    <a:ext cx="2936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</a:p>
                </p:txBody>
              </p:sp>
            </p:grpSp>
          </p:grpSp>
          <p:cxnSp>
            <p:nvCxnSpPr>
              <p:cNvPr id="170" name="Straight Connector 169"/>
              <p:cNvCxnSpPr/>
              <p:nvPr/>
            </p:nvCxnSpPr>
            <p:spPr>
              <a:xfrm>
                <a:off x="8910737" y="3123297"/>
                <a:ext cx="399062" cy="4208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8921744" y="3387036"/>
                <a:ext cx="399062" cy="420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957694" y="1616400"/>
            <a:ext cx="5340270" cy="4843761"/>
            <a:chOff x="3600220" y="1533332"/>
            <a:chExt cx="5340270" cy="4843761"/>
          </a:xfrm>
        </p:grpSpPr>
        <p:sp>
          <p:nvSpPr>
            <p:cNvPr id="159" name="Freeform 60"/>
            <p:cNvSpPr>
              <a:spLocks/>
            </p:cNvSpPr>
            <p:nvPr/>
          </p:nvSpPr>
          <p:spPr bwMode="auto">
            <a:xfrm>
              <a:off x="4352731" y="3681444"/>
              <a:ext cx="2446984" cy="2319694"/>
            </a:xfrm>
            <a:custGeom>
              <a:avLst/>
              <a:gdLst>
                <a:gd name="T0" fmla="*/ 6450 w 6450"/>
                <a:gd name="T1" fmla="*/ 6110 h 6110"/>
                <a:gd name="T2" fmla="*/ 6338 w 6450"/>
                <a:gd name="T3" fmla="*/ 6004 h 6110"/>
                <a:gd name="T4" fmla="*/ 6042 w 6450"/>
                <a:gd name="T5" fmla="*/ 5723 h 6110"/>
                <a:gd name="T6" fmla="*/ 5751 w 6450"/>
                <a:gd name="T7" fmla="*/ 5448 h 6110"/>
                <a:gd name="T8" fmla="*/ 5467 w 6450"/>
                <a:gd name="T9" fmla="*/ 5178 h 6110"/>
                <a:gd name="T10" fmla="*/ 5188 w 6450"/>
                <a:gd name="T11" fmla="*/ 4914 h 6110"/>
                <a:gd name="T12" fmla="*/ 4914 w 6450"/>
                <a:gd name="T13" fmla="*/ 4654 h 6110"/>
                <a:gd name="T14" fmla="*/ 4646 w 6450"/>
                <a:gd name="T15" fmla="*/ 4400 h 6110"/>
                <a:gd name="T16" fmla="*/ 4382 w 6450"/>
                <a:gd name="T17" fmla="*/ 4151 h 6110"/>
                <a:gd name="T18" fmla="*/ 4124 w 6450"/>
                <a:gd name="T19" fmla="*/ 3906 h 6110"/>
                <a:gd name="T20" fmla="*/ 3870 w 6450"/>
                <a:gd name="T21" fmla="*/ 3666 h 6110"/>
                <a:gd name="T22" fmla="*/ 3622 w 6450"/>
                <a:gd name="T23" fmla="*/ 3430 h 6110"/>
                <a:gd name="T24" fmla="*/ 3377 w 6450"/>
                <a:gd name="T25" fmla="*/ 3199 h 6110"/>
                <a:gd name="T26" fmla="*/ 3137 w 6450"/>
                <a:gd name="T27" fmla="*/ 2971 h 6110"/>
                <a:gd name="T28" fmla="*/ 2902 w 6450"/>
                <a:gd name="T29" fmla="*/ 2748 h 6110"/>
                <a:gd name="T30" fmla="*/ 2671 w 6450"/>
                <a:gd name="T31" fmla="*/ 2529 h 6110"/>
                <a:gd name="T32" fmla="*/ 2443 w 6450"/>
                <a:gd name="T33" fmla="*/ 2314 h 6110"/>
                <a:gd name="T34" fmla="*/ 2220 w 6450"/>
                <a:gd name="T35" fmla="*/ 2102 h 6110"/>
                <a:gd name="T36" fmla="*/ 2001 w 6450"/>
                <a:gd name="T37" fmla="*/ 1895 h 6110"/>
                <a:gd name="T38" fmla="*/ 1785 w 6450"/>
                <a:gd name="T39" fmla="*/ 1690 h 6110"/>
                <a:gd name="T40" fmla="*/ 1573 w 6450"/>
                <a:gd name="T41" fmla="*/ 1490 h 6110"/>
                <a:gd name="T42" fmla="*/ 1365 w 6450"/>
                <a:gd name="T43" fmla="*/ 1292 h 6110"/>
                <a:gd name="T44" fmla="*/ 1160 w 6450"/>
                <a:gd name="T45" fmla="*/ 1098 h 6110"/>
                <a:gd name="T46" fmla="*/ 959 w 6450"/>
                <a:gd name="T47" fmla="*/ 908 h 6110"/>
                <a:gd name="T48" fmla="*/ 761 w 6450"/>
                <a:gd name="T49" fmla="*/ 720 h 6110"/>
                <a:gd name="T50" fmla="*/ 566 w 6450"/>
                <a:gd name="T51" fmla="*/ 535 h 6110"/>
                <a:gd name="T52" fmla="*/ 375 w 6450"/>
                <a:gd name="T53" fmla="*/ 354 h 6110"/>
                <a:gd name="T54" fmla="*/ 186 w 6450"/>
                <a:gd name="T55" fmla="*/ 175 h 6110"/>
                <a:gd name="T56" fmla="*/ 0 w 6450"/>
                <a:gd name="T57" fmla="*/ 0 h 6110"/>
                <a:gd name="T58" fmla="*/ 0 w 6450"/>
                <a:gd name="T59" fmla="*/ 0 h 6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50" h="6110">
                  <a:moveTo>
                    <a:pt x="6450" y="6110"/>
                  </a:moveTo>
                  <a:lnTo>
                    <a:pt x="6338" y="6004"/>
                  </a:lnTo>
                  <a:lnTo>
                    <a:pt x="6042" y="5723"/>
                  </a:lnTo>
                  <a:lnTo>
                    <a:pt x="5751" y="5448"/>
                  </a:lnTo>
                  <a:lnTo>
                    <a:pt x="5467" y="5178"/>
                  </a:lnTo>
                  <a:lnTo>
                    <a:pt x="5188" y="4914"/>
                  </a:lnTo>
                  <a:lnTo>
                    <a:pt x="4914" y="4654"/>
                  </a:lnTo>
                  <a:lnTo>
                    <a:pt x="4646" y="4400"/>
                  </a:lnTo>
                  <a:lnTo>
                    <a:pt x="4382" y="4151"/>
                  </a:lnTo>
                  <a:lnTo>
                    <a:pt x="4124" y="3906"/>
                  </a:lnTo>
                  <a:lnTo>
                    <a:pt x="3870" y="3666"/>
                  </a:lnTo>
                  <a:lnTo>
                    <a:pt x="3622" y="3430"/>
                  </a:lnTo>
                  <a:lnTo>
                    <a:pt x="3377" y="3199"/>
                  </a:lnTo>
                  <a:lnTo>
                    <a:pt x="3137" y="2971"/>
                  </a:lnTo>
                  <a:lnTo>
                    <a:pt x="2902" y="2748"/>
                  </a:lnTo>
                  <a:lnTo>
                    <a:pt x="2671" y="2529"/>
                  </a:lnTo>
                  <a:lnTo>
                    <a:pt x="2443" y="2314"/>
                  </a:lnTo>
                  <a:lnTo>
                    <a:pt x="2220" y="2102"/>
                  </a:lnTo>
                  <a:lnTo>
                    <a:pt x="2001" y="1895"/>
                  </a:lnTo>
                  <a:lnTo>
                    <a:pt x="1785" y="1690"/>
                  </a:lnTo>
                  <a:lnTo>
                    <a:pt x="1573" y="1490"/>
                  </a:lnTo>
                  <a:lnTo>
                    <a:pt x="1365" y="1292"/>
                  </a:lnTo>
                  <a:lnTo>
                    <a:pt x="1160" y="1098"/>
                  </a:lnTo>
                  <a:lnTo>
                    <a:pt x="959" y="908"/>
                  </a:lnTo>
                  <a:lnTo>
                    <a:pt x="761" y="720"/>
                  </a:lnTo>
                  <a:lnTo>
                    <a:pt x="566" y="535"/>
                  </a:lnTo>
                  <a:lnTo>
                    <a:pt x="375" y="354"/>
                  </a:lnTo>
                  <a:lnTo>
                    <a:pt x="186" y="17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  <a:prstDash val="lg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61"/>
            <p:cNvSpPr>
              <a:spLocks/>
            </p:cNvSpPr>
            <p:nvPr/>
          </p:nvSpPr>
          <p:spPr bwMode="auto">
            <a:xfrm>
              <a:off x="4352731" y="3200756"/>
              <a:ext cx="3155453" cy="2800381"/>
            </a:xfrm>
            <a:custGeom>
              <a:avLst/>
              <a:gdLst>
                <a:gd name="T0" fmla="*/ 8315 w 8315"/>
                <a:gd name="T1" fmla="*/ 7375 h 7375"/>
                <a:gd name="T2" fmla="*/ 8252 w 8315"/>
                <a:gd name="T3" fmla="*/ 7319 h 7375"/>
                <a:gd name="T4" fmla="*/ 7916 w 8315"/>
                <a:gd name="T5" fmla="*/ 7021 h 7375"/>
                <a:gd name="T6" fmla="*/ 7587 w 8315"/>
                <a:gd name="T7" fmla="*/ 6730 h 7375"/>
                <a:gd name="T8" fmla="*/ 7265 w 8315"/>
                <a:gd name="T9" fmla="*/ 6444 h 7375"/>
                <a:gd name="T10" fmla="*/ 6950 w 8315"/>
                <a:gd name="T11" fmla="*/ 6164 h 7375"/>
                <a:gd name="T12" fmla="*/ 6641 w 8315"/>
                <a:gd name="T13" fmla="*/ 5890 h 7375"/>
                <a:gd name="T14" fmla="*/ 6338 w 8315"/>
                <a:gd name="T15" fmla="*/ 5622 h 7375"/>
                <a:gd name="T16" fmla="*/ 6042 w 8315"/>
                <a:gd name="T17" fmla="*/ 5359 h 7375"/>
                <a:gd name="T18" fmla="*/ 5751 w 8315"/>
                <a:gd name="T19" fmla="*/ 5101 h 7375"/>
                <a:gd name="T20" fmla="*/ 5467 w 8315"/>
                <a:gd name="T21" fmla="*/ 4849 h 7375"/>
                <a:gd name="T22" fmla="*/ 5188 w 8315"/>
                <a:gd name="T23" fmla="*/ 4601 h 7375"/>
                <a:gd name="T24" fmla="*/ 4914 w 8315"/>
                <a:gd name="T25" fmla="*/ 4358 h 7375"/>
                <a:gd name="T26" fmla="*/ 4646 w 8315"/>
                <a:gd name="T27" fmla="*/ 4120 h 7375"/>
                <a:gd name="T28" fmla="*/ 4382 w 8315"/>
                <a:gd name="T29" fmla="*/ 3887 h 7375"/>
                <a:gd name="T30" fmla="*/ 4124 w 8315"/>
                <a:gd name="T31" fmla="*/ 3658 h 7375"/>
                <a:gd name="T32" fmla="*/ 3870 w 8315"/>
                <a:gd name="T33" fmla="*/ 3433 h 7375"/>
                <a:gd name="T34" fmla="*/ 3622 w 8315"/>
                <a:gd name="T35" fmla="*/ 3212 h 7375"/>
                <a:gd name="T36" fmla="*/ 3377 w 8315"/>
                <a:gd name="T37" fmla="*/ 2995 h 7375"/>
                <a:gd name="T38" fmla="*/ 3137 w 8315"/>
                <a:gd name="T39" fmla="*/ 2783 h 7375"/>
                <a:gd name="T40" fmla="*/ 2902 w 8315"/>
                <a:gd name="T41" fmla="*/ 2574 h 7375"/>
                <a:gd name="T42" fmla="*/ 2671 w 8315"/>
                <a:gd name="T43" fmla="*/ 2368 h 7375"/>
                <a:gd name="T44" fmla="*/ 2443 w 8315"/>
                <a:gd name="T45" fmla="*/ 2167 h 7375"/>
                <a:gd name="T46" fmla="*/ 2220 w 8315"/>
                <a:gd name="T47" fmla="*/ 1969 h 7375"/>
                <a:gd name="T48" fmla="*/ 2001 w 8315"/>
                <a:gd name="T49" fmla="*/ 1774 h 7375"/>
                <a:gd name="T50" fmla="*/ 1785 w 8315"/>
                <a:gd name="T51" fmla="*/ 1583 h 7375"/>
                <a:gd name="T52" fmla="*/ 1573 w 8315"/>
                <a:gd name="T53" fmla="*/ 1395 h 7375"/>
                <a:gd name="T54" fmla="*/ 1365 w 8315"/>
                <a:gd name="T55" fmla="*/ 1210 h 7375"/>
                <a:gd name="T56" fmla="*/ 1160 w 8315"/>
                <a:gd name="T57" fmla="*/ 1029 h 7375"/>
                <a:gd name="T58" fmla="*/ 959 w 8315"/>
                <a:gd name="T59" fmla="*/ 850 h 7375"/>
                <a:gd name="T60" fmla="*/ 761 w 8315"/>
                <a:gd name="T61" fmla="*/ 674 h 7375"/>
                <a:gd name="T62" fmla="*/ 566 w 8315"/>
                <a:gd name="T63" fmla="*/ 502 h 7375"/>
                <a:gd name="T64" fmla="*/ 375 w 8315"/>
                <a:gd name="T65" fmla="*/ 332 h 7375"/>
                <a:gd name="T66" fmla="*/ 186 w 8315"/>
                <a:gd name="T67" fmla="*/ 164 h 7375"/>
                <a:gd name="T68" fmla="*/ 0 w 8315"/>
                <a:gd name="T69" fmla="*/ 0 h 7375"/>
                <a:gd name="T70" fmla="*/ 0 w 8315"/>
                <a:gd name="T71" fmla="*/ 0 h 7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15" h="7375">
                  <a:moveTo>
                    <a:pt x="8315" y="7375"/>
                  </a:moveTo>
                  <a:lnTo>
                    <a:pt x="8252" y="7319"/>
                  </a:lnTo>
                  <a:lnTo>
                    <a:pt x="7916" y="7021"/>
                  </a:lnTo>
                  <a:lnTo>
                    <a:pt x="7587" y="6730"/>
                  </a:lnTo>
                  <a:lnTo>
                    <a:pt x="7265" y="6444"/>
                  </a:lnTo>
                  <a:lnTo>
                    <a:pt x="6950" y="6164"/>
                  </a:lnTo>
                  <a:lnTo>
                    <a:pt x="6641" y="5890"/>
                  </a:lnTo>
                  <a:lnTo>
                    <a:pt x="6338" y="5622"/>
                  </a:lnTo>
                  <a:lnTo>
                    <a:pt x="6042" y="5359"/>
                  </a:lnTo>
                  <a:lnTo>
                    <a:pt x="5751" y="5101"/>
                  </a:lnTo>
                  <a:lnTo>
                    <a:pt x="5467" y="4849"/>
                  </a:lnTo>
                  <a:lnTo>
                    <a:pt x="5188" y="4601"/>
                  </a:lnTo>
                  <a:lnTo>
                    <a:pt x="4914" y="4358"/>
                  </a:lnTo>
                  <a:lnTo>
                    <a:pt x="4646" y="4120"/>
                  </a:lnTo>
                  <a:lnTo>
                    <a:pt x="4382" y="3887"/>
                  </a:lnTo>
                  <a:lnTo>
                    <a:pt x="4124" y="3658"/>
                  </a:lnTo>
                  <a:lnTo>
                    <a:pt x="3870" y="3433"/>
                  </a:lnTo>
                  <a:lnTo>
                    <a:pt x="3622" y="3212"/>
                  </a:lnTo>
                  <a:lnTo>
                    <a:pt x="3377" y="2995"/>
                  </a:lnTo>
                  <a:lnTo>
                    <a:pt x="3137" y="2783"/>
                  </a:lnTo>
                  <a:lnTo>
                    <a:pt x="2902" y="2574"/>
                  </a:lnTo>
                  <a:lnTo>
                    <a:pt x="2671" y="2368"/>
                  </a:lnTo>
                  <a:lnTo>
                    <a:pt x="2443" y="2167"/>
                  </a:lnTo>
                  <a:lnTo>
                    <a:pt x="2220" y="1969"/>
                  </a:lnTo>
                  <a:lnTo>
                    <a:pt x="2001" y="1774"/>
                  </a:lnTo>
                  <a:lnTo>
                    <a:pt x="1785" y="1583"/>
                  </a:lnTo>
                  <a:lnTo>
                    <a:pt x="1573" y="1395"/>
                  </a:lnTo>
                  <a:lnTo>
                    <a:pt x="1365" y="1210"/>
                  </a:lnTo>
                  <a:lnTo>
                    <a:pt x="1160" y="1029"/>
                  </a:lnTo>
                  <a:lnTo>
                    <a:pt x="959" y="850"/>
                  </a:lnTo>
                  <a:lnTo>
                    <a:pt x="761" y="674"/>
                  </a:lnTo>
                  <a:lnTo>
                    <a:pt x="566" y="502"/>
                  </a:lnTo>
                  <a:lnTo>
                    <a:pt x="375" y="332"/>
                  </a:lnTo>
                  <a:lnTo>
                    <a:pt x="186" y="164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6" name="Group 275"/>
            <p:cNvGrpSpPr/>
            <p:nvPr/>
          </p:nvGrpSpPr>
          <p:grpSpPr>
            <a:xfrm>
              <a:off x="3600220" y="1533332"/>
              <a:ext cx="5340270" cy="4843761"/>
              <a:chOff x="1898625" y="1870075"/>
              <a:chExt cx="5069366" cy="4598045"/>
            </a:xfrm>
          </p:grpSpPr>
          <p:sp>
            <p:nvSpPr>
              <p:cNvPr id="278" name="Freeform 86"/>
              <p:cNvSpPr>
                <a:spLocks noChangeAspect="1"/>
              </p:cNvSpPr>
              <p:nvPr/>
            </p:nvSpPr>
            <p:spPr bwMode="auto">
              <a:xfrm>
                <a:off x="3937860" y="3863275"/>
                <a:ext cx="46158" cy="80777"/>
              </a:xfrm>
              <a:custGeom>
                <a:avLst/>
                <a:gdLst>
                  <a:gd name="T0" fmla="*/ 108 w 144"/>
                  <a:gd name="T1" fmla="*/ 125 h 249"/>
                  <a:gd name="T2" fmla="*/ 144 w 144"/>
                  <a:gd name="T3" fmla="*/ 0 h 249"/>
                  <a:gd name="T4" fmla="*/ 0 w 144"/>
                  <a:gd name="T5" fmla="*/ 0 h 249"/>
                  <a:gd name="T6" fmla="*/ 36 w 144"/>
                  <a:gd name="T7" fmla="*/ 125 h 249"/>
                  <a:gd name="T8" fmla="*/ 0 w 144"/>
                  <a:gd name="T9" fmla="*/ 249 h 249"/>
                  <a:gd name="T10" fmla="*/ 144 w 144"/>
                  <a:gd name="T11" fmla="*/ 249 h 249"/>
                  <a:gd name="T12" fmla="*/ 108 w 144"/>
                  <a:gd name="T13" fmla="*/ 12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49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49"/>
                    </a:lnTo>
                    <a:lnTo>
                      <a:pt x="144" y="249"/>
                    </a:lnTo>
                    <a:lnTo>
                      <a:pt x="108" y="125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86"/>
              <p:cNvSpPr>
                <a:spLocks noChangeAspect="1"/>
              </p:cNvSpPr>
              <p:nvPr/>
            </p:nvSpPr>
            <p:spPr bwMode="auto">
              <a:xfrm>
                <a:off x="4288554" y="4165606"/>
                <a:ext cx="46158" cy="80777"/>
              </a:xfrm>
              <a:custGeom>
                <a:avLst/>
                <a:gdLst>
                  <a:gd name="T0" fmla="*/ 108 w 144"/>
                  <a:gd name="T1" fmla="*/ 125 h 249"/>
                  <a:gd name="T2" fmla="*/ 144 w 144"/>
                  <a:gd name="T3" fmla="*/ 0 h 249"/>
                  <a:gd name="T4" fmla="*/ 0 w 144"/>
                  <a:gd name="T5" fmla="*/ 0 h 249"/>
                  <a:gd name="T6" fmla="*/ 36 w 144"/>
                  <a:gd name="T7" fmla="*/ 125 h 249"/>
                  <a:gd name="T8" fmla="*/ 0 w 144"/>
                  <a:gd name="T9" fmla="*/ 249 h 249"/>
                  <a:gd name="T10" fmla="*/ 144 w 144"/>
                  <a:gd name="T11" fmla="*/ 249 h 249"/>
                  <a:gd name="T12" fmla="*/ 108 w 144"/>
                  <a:gd name="T13" fmla="*/ 12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49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49"/>
                    </a:lnTo>
                    <a:lnTo>
                      <a:pt x="144" y="249"/>
                    </a:lnTo>
                    <a:lnTo>
                      <a:pt x="108" y="125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80" name="Group 279"/>
              <p:cNvGrpSpPr/>
              <p:nvPr/>
            </p:nvGrpSpPr>
            <p:grpSpPr>
              <a:xfrm>
                <a:off x="2508251" y="1882775"/>
                <a:ext cx="4333875" cy="4333876"/>
                <a:chOff x="2508251" y="1882775"/>
                <a:chExt cx="4333875" cy="4333876"/>
              </a:xfrm>
            </p:grpSpPr>
            <p:sp>
              <p:nvSpPr>
                <p:cNvPr id="339" name="Freeform 5"/>
                <p:cNvSpPr>
                  <a:spLocks/>
                </p:cNvSpPr>
                <p:nvPr/>
              </p:nvSpPr>
              <p:spPr bwMode="auto">
                <a:xfrm>
                  <a:off x="2508251" y="1979613"/>
                  <a:ext cx="98425" cy="4140200"/>
                </a:xfrm>
                <a:custGeom>
                  <a:avLst/>
                  <a:gdLst>
                    <a:gd name="T0" fmla="*/ 62 w 62"/>
                    <a:gd name="T1" fmla="*/ 0 h 2608"/>
                    <a:gd name="T2" fmla="*/ 62 w 62"/>
                    <a:gd name="T3" fmla="*/ 2608 h 2608"/>
                    <a:gd name="T4" fmla="*/ 0 w 62"/>
                    <a:gd name="T5" fmla="*/ 2608 h 2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2" h="2608">
                      <a:moveTo>
                        <a:pt x="62" y="0"/>
                      </a:moveTo>
                      <a:lnTo>
                        <a:pt x="62" y="2608"/>
                      </a:lnTo>
                      <a:lnTo>
                        <a:pt x="0" y="260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2508251" y="5529263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2508251" y="4937125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508251" y="4344988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508251" y="3754438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508251" y="3162300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2508251" y="2570163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6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508251" y="1979613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7" name="Freeform 22"/>
                <p:cNvSpPr>
                  <a:spLocks/>
                </p:cNvSpPr>
                <p:nvPr/>
              </p:nvSpPr>
              <p:spPr bwMode="auto">
                <a:xfrm>
                  <a:off x="6745288" y="1979613"/>
                  <a:ext cx="96838" cy="4140200"/>
                </a:xfrm>
                <a:custGeom>
                  <a:avLst/>
                  <a:gdLst>
                    <a:gd name="T0" fmla="*/ 0 w 270"/>
                    <a:gd name="T1" fmla="*/ 0 h 11502"/>
                    <a:gd name="T2" fmla="*/ 0 w 270"/>
                    <a:gd name="T3" fmla="*/ 11502 h 11502"/>
                    <a:gd name="T4" fmla="*/ 270 w 270"/>
                    <a:gd name="T5" fmla="*/ 11502 h 11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" h="11502">
                      <a:moveTo>
                        <a:pt x="0" y="0"/>
                      </a:moveTo>
                      <a:lnTo>
                        <a:pt x="0" y="11502"/>
                      </a:lnTo>
                      <a:lnTo>
                        <a:pt x="270" y="1150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8" name="Line 23"/>
                <p:cNvSpPr>
                  <a:spLocks noChangeShapeType="1"/>
                </p:cNvSpPr>
                <p:nvPr/>
              </p:nvSpPr>
              <p:spPr bwMode="auto">
                <a:xfrm>
                  <a:off x="6745288" y="5529263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9" name="Line 24"/>
                <p:cNvSpPr>
                  <a:spLocks noChangeShapeType="1"/>
                </p:cNvSpPr>
                <p:nvPr/>
              </p:nvSpPr>
              <p:spPr bwMode="auto">
                <a:xfrm>
                  <a:off x="6745288" y="4937125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1" name="Line 25"/>
                <p:cNvSpPr>
                  <a:spLocks noChangeShapeType="1"/>
                </p:cNvSpPr>
                <p:nvPr/>
              </p:nvSpPr>
              <p:spPr bwMode="auto">
                <a:xfrm>
                  <a:off x="6745288" y="4344988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2" name="Line 26"/>
                <p:cNvSpPr>
                  <a:spLocks noChangeShapeType="1"/>
                </p:cNvSpPr>
                <p:nvPr/>
              </p:nvSpPr>
              <p:spPr bwMode="auto">
                <a:xfrm>
                  <a:off x="6745288" y="3754438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3" name="Line 27"/>
                <p:cNvSpPr>
                  <a:spLocks noChangeShapeType="1"/>
                </p:cNvSpPr>
                <p:nvPr/>
              </p:nvSpPr>
              <p:spPr bwMode="auto">
                <a:xfrm>
                  <a:off x="6745288" y="3162300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4" name="Line 28"/>
                <p:cNvSpPr>
                  <a:spLocks noChangeShapeType="1"/>
                </p:cNvSpPr>
                <p:nvPr/>
              </p:nvSpPr>
              <p:spPr bwMode="auto">
                <a:xfrm>
                  <a:off x="6745288" y="2570163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5" name="Line 29"/>
                <p:cNvSpPr>
                  <a:spLocks noChangeShapeType="1"/>
                </p:cNvSpPr>
                <p:nvPr/>
              </p:nvSpPr>
              <p:spPr bwMode="auto">
                <a:xfrm>
                  <a:off x="6745288" y="1979613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7" name="Line 30"/>
                <p:cNvSpPr>
                  <a:spLocks noChangeShapeType="1"/>
                </p:cNvSpPr>
                <p:nvPr/>
              </p:nvSpPr>
              <p:spPr bwMode="auto">
                <a:xfrm>
                  <a:off x="2606676" y="6119813"/>
                  <a:ext cx="4138613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" name="Line 31"/>
                <p:cNvSpPr>
                  <a:spLocks noChangeShapeType="1"/>
                </p:cNvSpPr>
                <p:nvPr/>
              </p:nvSpPr>
              <p:spPr bwMode="auto">
                <a:xfrm>
                  <a:off x="2606676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0" name="Line 33"/>
                <p:cNvSpPr>
                  <a:spLocks noChangeShapeType="1"/>
                </p:cNvSpPr>
                <p:nvPr/>
              </p:nvSpPr>
              <p:spPr bwMode="auto">
                <a:xfrm>
                  <a:off x="3124201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1" name="Line 35"/>
                <p:cNvSpPr>
                  <a:spLocks noChangeShapeType="1"/>
                </p:cNvSpPr>
                <p:nvPr/>
              </p:nvSpPr>
              <p:spPr bwMode="auto">
                <a:xfrm>
                  <a:off x="3641726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2" name="Line 37"/>
                <p:cNvSpPr>
                  <a:spLocks noChangeShapeType="1"/>
                </p:cNvSpPr>
                <p:nvPr/>
              </p:nvSpPr>
              <p:spPr bwMode="auto">
                <a:xfrm>
                  <a:off x="4157663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3" name="Line 39"/>
                <p:cNvSpPr>
                  <a:spLocks noChangeShapeType="1"/>
                </p:cNvSpPr>
                <p:nvPr/>
              </p:nvSpPr>
              <p:spPr bwMode="auto">
                <a:xfrm>
                  <a:off x="4675188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4" name="Line 41"/>
                <p:cNvSpPr>
                  <a:spLocks noChangeShapeType="1"/>
                </p:cNvSpPr>
                <p:nvPr/>
              </p:nvSpPr>
              <p:spPr bwMode="auto">
                <a:xfrm>
                  <a:off x="5192713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6" name="Line 43"/>
                <p:cNvSpPr>
                  <a:spLocks noChangeShapeType="1"/>
                </p:cNvSpPr>
                <p:nvPr/>
              </p:nvSpPr>
              <p:spPr bwMode="auto">
                <a:xfrm>
                  <a:off x="5710238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7" name="Line 45"/>
                <p:cNvSpPr>
                  <a:spLocks noChangeShapeType="1"/>
                </p:cNvSpPr>
                <p:nvPr/>
              </p:nvSpPr>
              <p:spPr bwMode="auto">
                <a:xfrm>
                  <a:off x="6227763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Line 47"/>
                <p:cNvSpPr>
                  <a:spLocks noChangeShapeType="1"/>
                </p:cNvSpPr>
                <p:nvPr/>
              </p:nvSpPr>
              <p:spPr bwMode="auto">
                <a:xfrm>
                  <a:off x="6745288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Line 52"/>
                <p:cNvSpPr>
                  <a:spLocks noChangeShapeType="1"/>
                </p:cNvSpPr>
                <p:nvPr/>
              </p:nvSpPr>
              <p:spPr bwMode="auto">
                <a:xfrm>
                  <a:off x="2606676" y="1979613"/>
                  <a:ext cx="4138613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606676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1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124201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2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641726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3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157663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4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4675188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5192713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6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5710238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6227763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9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6745288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1" name="Freeform 62"/>
              <p:cNvSpPr>
                <a:spLocks/>
              </p:cNvSpPr>
              <p:nvPr/>
            </p:nvSpPr>
            <p:spPr bwMode="auto">
              <a:xfrm>
                <a:off x="2606676" y="2541588"/>
                <a:ext cx="935038" cy="925513"/>
              </a:xfrm>
              <a:custGeom>
                <a:avLst/>
                <a:gdLst>
                  <a:gd name="T0" fmla="*/ 2602 w 2602"/>
                  <a:gd name="T1" fmla="*/ 2574 h 2574"/>
                  <a:gd name="T2" fmla="*/ 2376 w 2602"/>
                  <a:gd name="T3" fmla="*/ 2350 h 2574"/>
                  <a:gd name="T4" fmla="*/ 2154 w 2602"/>
                  <a:gd name="T5" fmla="*/ 2130 h 2574"/>
                  <a:gd name="T6" fmla="*/ 1936 w 2602"/>
                  <a:gd name="T7" fmla="*/ 1915 h 2574"/>
                  <a:gd name="T8" fmla="*/ 1721 w 2602"/>
                  <a:gd name="T9" fmla="*/ 1702 h 2574"/>
                  <a:gd name="T10" fmla="*/ 1511 w 2602"/>
                  <a:gd name="T11" fmla="*/ 1494 h 2574"/>
                  <a:gd name="T12" fmla="*/ 1303 w 2602"/>
                  <a:gd name="T13" fmla="*/ 1289 h 2574"/>
                  <a:gd name="T14" fmla="*/ 1100 w 2602"/>
                  <a:gd name="T15" fmla="*/ 1087 h 2574"/>
                  <a:gd name="T16" fmla="*/ 899 w 2602"/>
                  <a:gd name="T17" fmla="*/ 889 h 2574"/>
                  <a:gd name="T18" fmla="*/ 702 w 2602"/>
                  <a:gd name="T19" fmla="*/ 694 h 2574"/>
                  <a:gd name="T20" fmla="*/ 508 w 2602"/>
                  <a:gd name="T21" fmla="*/ 502 h 2574"/>
                  <a:gd name="T22" fmla="*/ 318 w 2602"/>
                  <a:gd name="T23" fmla="*/ 313 h 2574"/>
                  <a:gd name="T24" fmla="*/ 130 w 2602"/>
                  <a:gd name="T25" fmla="*/ 128 h 2574"/>
                  <a:gd name="T26" fmla="*/ 0 w 2602"/>
                  <a:gd name="T27" fmla="*/ 0 h 2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02" h="2574">
                    <a:moveTo>
                      <a:pt x="2602" y="2574"/>
                    </a:moveTo>
                    <a:lnTo>
                      <a:pt x="2376" y="2350"/>
                    </a:lnTo>
                    <a:lnTo>
                      <a:pt x="2154" y="2130"/>
                    </a:lnTo>
                    <a:lnTo>
                      <a:pt x="1936" y="1915"/>
                    </a:lnTo>
                    <a:lnTo>
                      <a:pt x="1721" y="1702"/>
                    </a:lnTo>
                    <a:lnTo>
                      <a:pt x="1511" y="1494"/>
                    </a:lnTo>
                    <a:lnTo>
                      <a:pt x="1303" y="1289"/>
                    </a:lnTo>
                    <a:lnTo>
                      <a:pt x="1100" y="1087"/>
                    </a:lnTo>
                    <a:lnTo>
                      <a:pt x="899" y="889"/>
                    </a:lnTo>
                    <a:lnTo>
                      <a:pt x="702" y="694"/>
                    </a:lnTo>
                    <a:lnTo>
                      <a:pt x="508" y="502"/>
                    </a:lnTo>
                    <a:lnTo>
                      <a:pt x="318" y="313"/>
                    </a:lnTo>
                    <a:lnTo>
                      <a:pt x="130" y="128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63"/>
              <p:cNvSpPr>
                <a:spLocks/>
              </p:cNvSpPr>
              <p:nvPr/>
            </p:nvSpPr>
            <p:spPr bwMode="auto">
              <a:xfrm>
                <a:off x="3541713" y="3467101"/>
                <a:ext cx="2681288" cy="2652713"/>
              </a:xfrm>
              <a:custGeom>
                <a:avLst/>
                <a:gdLst>
                  <a:gd name="T0" fmla="*/ 0 w 7447"/>
                  <a:gd name="T1" fmla="*/ 0 h 7368"/>
                  <a:gd name="T2" fmla="*/ 230 w 7447"/>
                  <a:gd name="T3" fmla="*/ 227 h 7368"/>
                  <a:gd name="T4" fmla="*/ 464 w 7447"/>
                  <a:gd name="T5" fmla="*/ 459 h 7368"/>
                  <a:gd name="T6" fmla="*/ 703 w 7447"/>
                  <a:gd name="T7" fmla="*/ 695 h 7368"/>
                  <a:gd name="T8" fmla="*/ 946 w 7447"/>
                  <a:gd name="T9" fmla="*/ 935 h 7368"/>
                  <a:gd name="T10" fmla="*/ 1193 w 7447"/>
                  <a:gd name="T11" fmla="*/ 1180 h 7368"/>
                  <a:gd name="T12" fmla="*/ 1445 w 7447"/>
                  <a:gd name="T13" fmla="*/ 1430 h 7368"/>
                  <a:gd name="T14" fmla="*/ 1702 w 7447"/>
                  <a:gd name="T15" fmla="*/ 1684 h 7368"/>
                  <a:gd name="T16" fmla="*/ 1964 w 7447"/>
                  <a:gd name="T17" fmla="*/ 1943 h 7368"/>
                  <a:gd name="T18" fmla="*/ 2231 w 7447"/>
                  <a:gd name="T19" fmla="*/ 2207 h 7368"/>
                  <a:gd name="T20" fmla="*/ 2503 w 7447"/>
                  <a:gd name="T21" fmla="*/ 2476 h 7368"/>
                  <a:gd name="T22" fmla="*/ 2780 w 7447"/>
                  <a:gd name="T23" fmla="*/ 2751 h 7368"/>
                  <a:gd name="T24" fmla="*/ 3063 w 7447"/>
                  <a:gd name="T25" fmla="*/ 3031 h 7368"/>
                  <a:gd name="T26" fmla="*/ 3352 w 7447"/>
                  <a:gd name="T27" fmla="*/ 3317 h 7368"/>
                  <a:gd name="T28" fmla="*/ 3647 w 7447"/>
                  <a:gd name="T29" fmla="*/ 3608 h 7368"/>
                  <a:gd name="T30" fmla="*/ 3947 w 7447"/>
                  <a:gd name="T31" fmla="*/ 3905 h 7368"/>
                  <a:gd name="T32" fmla="*/ 4254 w 7447"/>
                  <a:gd name="T33" fmla="*/ 4209 h 7368"/>
                  <a:gd name="T34" fmla="*/ 4568 w 7447"/>
                  <a:gd name="T35" fmla="*/ 4519 h 7368"/>
                  <a:gd name="T36" fmla="*/ 4888 w 7447"/>
                  <a:gd name="T37" fmla="*/ 4836 h 7368"/>
                  <a:gd name="T38" fmla="*/ 5214 w 7447"/>
                  <a:gd name="T39" fmla="*/ 5159 h 7368"/>
                  <a:gd name="T40" fmla="*/ 5548 w 7447"/>
                  <a:gd name="T41" fmla="*/ 5490 h 7368"/>
                  <a:gd name="T42" fmla="*/ 5890 w 7447"/>
                  <a:gd name="T43" fmla="*/ 5827 h 7368"/>
                  <a:gd name="T44" fmla="*/ 6238 w 7447"/>
                  <a:gd name="T45" fmla="*/ 6172 h 7368"/>
                  <a:gd name="T46" fmla="*/ 6595 w 7447"/>
                  <a:gd name="T47" fmla="*/ 6525 h 7368"/>
                  <a:gd name="T48" fmla="*/ 6960 w 7447"/>
                  <a:gd name="T49" fmla="*/ 6886 h 7368"/>
                  <a:gd name="T50" fmla="*/ 7333 w 7447"/>
                  <a:gd name="T51" fmla="*/ 7255 h 7368"/>
                  <a:gd name="T52" fmla="*/ 7447 w 7447"/>
                  <a:gd name="T53" fmla="*/ 7368 h 7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447" h="7368">
                    <a:moveTo>
                      <a:pt x="0" y="0"/>
                    </a:moveTo>
                    <a:lnTo>
                      <a:pt x="230" y="227"/>
                    </a:lnTo>
                    <a:lnTo>
                      <a:pt x="464" y="459"/>
                    </a:lnTo>
                    <a:lnTo>
                      <a:pt x="703" y="695"/>
                    </a:lnTo>
                    <a:lnTo>
                      <a:pt x="946" y="935"/>
                    </a:lnTo>
                    <a:lnTo>
                      <a:pt x="1193" y="1180"/>
                    </a:lnTo>
                    <a:lnTo>
                      <a:pt x="1445" y="1430"/>
                    </a:lnTo>
                    <a:lnTo>
                      <a:pt x="1702" y="1684"/>
                    </a:lnTo>
                    <a:lnTo>
                      <a:pt x="1964" y="1943"/>
                    </a:lnTo>
                    <a:lnTo>
                      <a:pt x="2231" y="2207"/>
                    </a:lnTo>
                    <a:lnTo>
                      <a:pt x="2503" y="2476"/>
                    </a:lnTo>
                    <a:lnTo>
                      <a:pt x="2780" y="2751"/>
                    </a:lnTo>
                    <a:lnTo>
                      <a:pt x="3063" y="3031"/>
                    </a:lnTo>
                    <a:lnTo>
                      <a:pt x="3352" y="3317"/>
                    </a:lnTo>
                    <a:lnTo>
                      <a:pt x="3647" y="3608"/>
                    </a:lnTo>
                    <a:lnTo>
                      <a:pt x="3947" y="3905"/>
                    </a:lnTo>
                    <a:lnTo>
                      <a:pt x="4254" y="4209"/>
                    </a:lnTo>
                    <a:lnTo>
                      <a:pt x="4568" y="4519"/>
                    </a:lnTo>
                    <a:lnTo>
                      <a:pt x="4888" y="4836"/>
                    </a:lnTo>
                    <a:lnTo>
                      <a:pt x="5214" y="5159"/>
                    </a:lnTo>
                    <a:lnTo>
                      <a:pt x="5548" y="5490"/>
                    </a:lnTo>
                    <a:lnTo>
                      <a:pt x="5890" y="5827"/>
                    </a:lnTo>
                    <a:lnTo>
                      <a:pt x="6238" y="6172"/>
                    </a:lnTo>
                    <a:lnTo>
                      <a:pt x="6595" y="6525"/>
                    </a:lnTo>
                    <a:lnTo>
                      <a:pt x="6960" y="6886"/>
                    </a:lnTo>
                    <a:lnTo>
                      <a:pt x="7333" y="7255"/>
                    </a:lnTo>
                    <a:lnTo>
                      <a:pt x="7447" y="7368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83" name="Group 282"/>
              <p:cNvGrpSpPr/>
              <p:nvPr/>
            </p:nvGrpSpPr>
            <p:grpSpPr>
              <a:xfrm>
                <a:off x="2606676" y="2260601"/>
                <a:ext cx="3963987" cy="3859213"/>
                <a:chOff x="2606676" y="2260601"/>
                <a:chExt cx="3963987" cy="3859213"/>
              </a:xfrm>
            </p:grpSpPr>
            <p:sp>
              <p:nvSpPr>
                <p:cNvPr id="337" name="Freeform 62"/>
                <p:cNvSpPr>
                  <a:spLocks/>
                </p:cNvSpPr>
                <p:nvPr/>
              </p:nvSpPr>
              <p:spPr bwMode="auto">
                <a:xfrm>
                  <a:off x="2606676" y="2260601"/>
                  <a:ext cx="935038" cy="911225"/>
                </a:xfrm>
                <a:custGeom>
                  <a:avLst/>
                  <a:gdLst>
                    <a:gd name="T0" fmla="*/ 2602 w 2602"/>
                    <a:gd name="T1" fmla="*/ 2531 h 2531"/>
                    <a:gd name="T2" fmla="*/ 2376 w 2602"/>
                    <a:gd name="T3" fmla="*/ 2311 h 2531"/>
                    <a:gd name="T4" fmla="*/ 2154 w 2602"/>
                    <a:gd name="T5" fmla="*/ 2095 h 2531"/>
                    <a:gd name="T6" fmla="*/ 1936 w 2602"/>
                    <a:gd name="T7" fmla="*/ 1883 h 2531"/>
                    <a:gd name="T8" fmla="*/ 1721 w 2602"/>
                    <a:gd name="T9" fmla="*/ 1674 h 2531"/>
                    <a:gd name="T10" fmla="*/ 1511 w 2602"/>
                    <a:gd name="T11" fmla="*/ 1469 h 2531"/>
                    <a:gd name="T12" fmla="*/ 1303 w 2602"/>
                    <a:gd name="T13" fmla="*/ 1267 h 2531"/>
                    <a:gd name="T14" fmla="*/ 1100 w 2602"/>
                    <a:gd name="T15" fmla="*/ 1069 h 2531"/>
                    <a:gd name="T16" fmla="*/ 899 w 2602"/>
                    <a:gd name="T17" fmla="*/ 874 h 2531"/>
                    <a:gd name="T18" fmla="*/ 702 w 2602"/>
                    <a:gd name="T19" fmla="*/ 682 h 2531"/>
                    <a:gd name="T20" fmla="*/ 508 w 2602"/>
                    <a:gd name="T21" fmla="*/ 494 h 2531"/>
                    <a:gd name="T22" fmla="*/ 318 w 2602"/>
                    <a:gd name="T23" fmla="*/ 308 h 2531"/>
                    <a:gd name="T24" fmla="*/ 130 w 2602"/>
                    <a:gd name="T25" fmla="*/ 126 h 2531"/>
                    <a:gd name="T26" fmla="*/ 0 w 2602"/>
                    <a:gd name="T27" fmla="*/ 0 h 2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602" h="2531">
                      <a:moveTo>
                        <a:pt x="2602" y="2531"/>
                      </a:moveTo>
                      <a:lnTo>
                        <a:pt x="2376" y="2311"/>
                      </a:lnTo>
                      <a:lnTo>
                        <a:pt x="2154" y="2095"/>
                      </a:lnTo>
                      <a:lnTo>
                        <a:pt x="1936" y="1883"/>
                      </a:lnTo>
                      <a:lnTo>
                        <a:pt x="1721" y="1674"/>
                      </a:lnTo>
                      <a:lnTo>
                        <a:pt x="1511" y="1469"/>
                      </a:lnTo>
                      <a:lnTo>
                        <a:pt x="1303" y="1267"/>
                      </a:lnTo>
                      <a:lnTo>
                        <a:pt x="1100" y="1069"/>
                      </a:lnTo>
                      <a:lnTo>
                        <a:pt x="899" y="874"/>
                      </a:lnTo>
                      <a:lnTo>
                        <a:pt x="702" y="682"/>
                      </a:lnTo>
                      <a:lnTo>
                        <a:pt x="508" y="494"/>
                      </a:lnTo>
                      <a:lnTo>
                        <a:pt x="318" y="308"/>
                      </a:lnTo>
                      <a:lnTo>
                        <a:pt x="130" y="1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Freeform 63"/>
                <p:cNvSpPr>
                  <a:spLocks/>
                </p:cNvSpPr>
                <p:nvPr/>
              </p:nvSpPr>
              <p:spPr bwMode="auto">
                <a:xfrm>
                  <a:off x="3541713" y="3171826"/>
                  <a:ext cx="3028950" cy="2947988"/>
                </a:xfrm>
                <a:custGeom>
                  <a:avLst/>
                  <a:gdLst>
                    <a:gd name="T0" fmla="*/ 0 w 8415"/>
                    <a:gd name="T1" fmla="*/ 0 h 8188"/>
                    <a:gd name="T2" fmla="*/ 230 w 8415"/>
                    <a:gd name="T3" fmla="*/ 224 h 8188"/>
                    <a:gd name="T4" fmla="*/ 464 w 8415"/>
                    <a:gd name="T5" fmla="*/ 452 h 8188"/>
                    <a:gd name="T6" fmla="*/ 703 w 8415"/>
                    <a:gd name="T7" fmla="*/ 684 h 8188"/>
                    <a:gd name="T8" fmla="*/ 946 w 8415"/>
                    <a:gd name="T9" fmla="*/ 920 h 8188"/>
                    <a:gd name="T10" fmla="*/ 1193 w 8415"/>
                    <a:gd name="T11" fmla="*/ 1161 h 8188"/>
                    <a:gd name="T12" fmla="*/ 1445 w 8415"/>
                    <a:gd name="T13" fmla="*/ 1406 h 8188"/>
                    <a:gd name="T14" fmla="*/ 1702 w 8415"/>
                    <a:gd name="T15" fmla="*/ 1656 h 8188"/>
                    <a:gd name="T16" fmla="*/ 1964 w 8415"/>
                    <a:gd name="T17" fmla="*/ 1911 h 8188"/>
                    <a:gd name="T18" fmla="*/ 2231 w 8415"/>
                    <a:gd name="T19" fmla="*/ 2171 h 8188"/>
                    <a:gd name="T20" fmla="*/ 2503 w 8415"/>
                    <a:gd name="T21" fmla="*/ 2436 h 8188"/>
                    <a:gd name="T22" fmla="*/ 2780 w 8415"/>
                    <a:gd name="T23" fmla="*/ 2706 h 8188"/>
                    <a:gd name="T24" fmla="*/ 3063 w 8415"/>
                    <a:gd name="T25" fmla="*/ 2981 h 8188"/>
                    <a:gd name="T26" fmla="*/ 3352 w 8415"/>
                    <a:gd name="T27" fmla="*/ 3262 h 8188"/>
                    <a:gd name="T28" fmla="*/ 3647 w 8415"/>
                    <a:gd name="T29" fmla="*/ 3548 h 8188"/>
                    <a:gd name="T30" fmla="*/ 3947 w 8415"/>
                    <a:gd name="T31" fmla="*/ 3841 h 8188"/>
                    <a:gd name="T32" fmla="*/ 4254 w 8415"/>
                    <a:gd name="T33" fmla="*/ 4140 h 8188"/>
                    <a:gd name="T34" fmla="*/ 4568 w 8415"/>
                    <a:gd name="T35" fmla="*/ 4444 h 8188"/>
                    <a:gd name="T36" fmla="*/ 4888 w 8415"/>
                    <a:gd name="T37" fmla="*/ 4756 h 8188"/>
                    <a:gd name="T38" fmla="*/ 5214 w 8415"/>
                    <a:gd name="T39" fmla="*/ 5074 h 8188"/>
                    <a:gd name="T40" fmla="*/ 5548 w 8415"/>
                    <a:gd name="T41" fmla="*/ 5399 h 8188"/>
                    <a:gd name="T42" fmla="*/ 5890 w 8415"/>
                    <a:gd name="T43" fmla="*/ 5731 h 8188"/>
                    <a:gd name="T44" fmla="*/ 6238 w 8415"/>
                    <a:gd name="T45" fmla="*/ 6070 h 8188"/>
                    <a:gd name="T46" fmla="*/ 6595 w 8415"/>
                    <a:gd name="T47" fmla="*/ 6417 h 8188"/>
                    <a:gd name="T48" fmla="*/ 6960 w 8415"/>
                    <a:gd name="T49" fmla="*/ 6772 h 8188"/>
                    <a:gd name="T50" fmla="*/ 7333 w 8415"/>
                    <a:gd name="T51" fmla="*/ 7135 h 8188"/>
                    <a:gd name="T52" fmla="*/ 7714 w 8415"/>
                    <a:gd name="T53" fmla="*/ 7506 h 8188"/>
                    <a:gd name="T54" fmla="*/ 8105 w 8415"/>
                    <a:gd name="T55" fmla="*/ 7886 h 8188"/>
                    <a:gd name="T56" fmla="*/ 8415 w 8415"/>
                    <a:gd name="T57" fmla="*/ 8188 h 8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415" h="8188">
                      <a:moveTo>
                        <a:pt x="0" y="0"/>
                      </a:moveTo>
                      <a:lnTo>
                        <a:pt x="230" y="224"/>
                      </a:lnTo>
                      <a:lnTo>
                        <a:pt x="464" y="452"/>
                      </a:lnTo>
                      <a:lnTo>
                        <a:pt x="703" y="684"/>
                      </a:lnTo>
                      <a:lnTo>
                        <a:pt x="946" y="920"/>
                      </a:lnTo>
                      <a:lnTo>
                        <a:pt x="1193" y="1161"/>
                      </a:lnTo>
                      <a:lnTo>
                        <a:pt x="1445" y="1406"/>
                      </a:lnTo>
                      <a:lnTo>
                        <a:pt x="1702" y="1656"/>
                      </a:lnTo>
                      <a:lnTo>
                        <a:pt x="1964" y="1911"/>
                      </a:lnTo>
                      <a:lnTo>
                        <a:pt x="2231" y="2171"/>
                      </a:lnTo>
                      <a:lnTo>
                        <a:pt x="2503" y="2436"/>
                      </a:lnTo>
                      <a:lnTo>
                        <a:pt x="2780" y="2706"/>
                      </a:lnTo>
                      <a:lnTo>
                        <a:pt x="3063" y="2981"/>
                      </a:lnTo>
                      <a:lnTo>
                        <a:pt x="3352" y="3262"/>
                      </a:lnTo>
                      <a:lnTo>
                        <a:pt x="3647" y="3548"/>
                      </a:lnTo>
                      <a:lnTo>
                        <a:pt x="3947" y="3841"/>
                      </a:lnTo>
                      <a:lnTo>
                        <a:pt x="4254" y="4140"/>
                      </a:lnTo>
                      <a:lnTo>
                        <a:pt x="4568" y="4444"/>
                      </a:lnTo>
                      <a:lnTo>
                        <a:pt x="4888" y="4756"/>
                      </a:lnTo>
                      <a:lnTo>
                        <a:pt x="5214" y="5074"/>
                      </a:lnTo>
                      <a:lnTo>
                        <a:pt x="5548" y="5399"/>
                      </a:lnTo>
                      <a:lnTo>
                        <a:pt x="5890" y="5731"/>
                      </a:lnTo>
                      <a:lnTo>
                        <a:pt x="6238" y="6070"/>
                      </a:lnTo>
                      <a:lnTo>
                        <a:pt x="6595" y="6417"/>
                      </a:lnTo>
                      <a:lnTo>
                        <a:pt x="6960" y="6772"/>
                      </a:lnTo>
                      <a:lnTo>
                        <a:pt x="7333" y="7135"/>
                      </a:lnTo>
                      <a:lnTo>
                        <a:pt x="7714" y="7506"/>
                      </a:lnTo>
                      <a:lnTo>
                        <a:pt x="8105" y="7886"/>
                      </a:lnTo>
                      <a:lnTo>
                        <a:pt x="8415" y="8188"/>
                      </a:lnTo>
                    </a:path>
                  </a:pathLst>
                </a:custGeom>
                <a:noFill/>
                <a:ln w="1905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91" name="Freeform 83"/>
              <p:cNvSpPr>
                <a:spLocks noChangeAspect="1"/>
              </p:cNvSpPr>
              <p:nvPr/>
            </p:nvSpPr>
            <p:spPr bwMode="auto">
              <a:xfrm>
                <a:off x="3378201" y="3275019"/>
                <a:ext cx="47602" cy="80777"/>
              </a:xfrm>
              <a:custGeom>
                <a:avLst/>
                <a:gdLst>
                  <a:gd name="T0" fmla="*/ 108 w 144"/>
                  <a:gd name="T1" fmla="*/ 124 h 249"/>
                  <a:gd name="T2" fmla="*/ 144 w 144"/>
                  <a:gd name="T3" fmla="*/ 0 h 249"/>
                  <a:gd name="T4" fmla="*/ 0 w 144"/>
                  <a:gd name="T5" fmla="*/ 0 h 249"/>
                  <a:gd name="T6" fmla="*/ 36 w 144"/>
                  <a:gd name="T7" fmla="*/ 124 h 249"/>
                  <a:gd name="T8" fmla="*/ 0 w 144"/>
                  <a:gd name="T9" fmla="*/ 249 h 249"/>
                  <a:gd name="T10" fmla="*/ 144 w 144"/>
                  <a:gd name="T11" fmla="*/ 249 h 249"/>
                  <a:gd name="T12" fmla="*/ 108 w 144"/>
                  <a:gd name="T13" fmla="*/ 1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49">
                    <a:moveTo>
                      <a:pt x="108" y="124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4"/>
                    </a:lnTo>
                    <a:lnTo>
                      <a:pt x="0" y="249"/>
                    </a:lnTo>
                    <a:lnTo>
                      <a:pt x="144" y="249"/>
                    </a:lnTo>
                    <a:lnTo>
                      <a:pt x="108" y="124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84"/>
              <p:cNvSpPr>
                <a:spLocks noChangeAspect="1"/>
              </p:cNvSpPr>
              <p:nvPr/>
            </p:nvSpPr>
            <p:spPr bwMode="auto">
              <a:xfrm>
                <a:off x="3768726" y="3673481"/>
                <a:ext cx="47602" cy="80777"/>
              </a:xfrm>
              <a:custGeom>
                <a:avLst/>
                <a:gdLst>
                  <a:gd name="T0" fmla="*/ 108 w 144"/>
                  <a:gd name="T1" fmla="*/ 125 h 249"/>
                  <a:gd name="T2" fmla="*/ 144 w 144"/>
                  <a:gd name="T3" fmla="*/ 0 h 249"/>
                  <a:gd name="T4" fmla="*/ 0 w 144"/>
                  <a:gd name="T5" fmla="*/ 0 h 249"/>
                  <a:gd name="T6" fmla="*/ 36 w 144"/>
                  <a:gd name="T7" fmla="*/ 125 h 249"/>
                  <a:gd name="T8" fmla="*/ 0 w 144"/>
                  <a:gd name="T9" fmla="*/ 249 h 249"/>
                  <a:gd name="T10" fmla="*/ 144 w 144"/>
                  <a:gd name="T11" fmla="*/ 249 h 249"/>
                  <a:gd name="T12" fmla="*/ 108 w 144"/>
                  <a:gd name="T13" fmla="*/ 12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49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49"/>
                    </a:lnTo>
                    <a:lnTo>
                      <a:pt x="144" y="249"/>
                    </a:lnTo>
                    <a:lnTo>
                      <a:pt x="108" y="125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85"/>
              <p:cNvSpPr>
                <a:spLocks noChangeAspect="1"/>
              </p:cNvSpPr>
              <p:nvPr/>
            </p:nvSpPr>
            <p:spPr bwMode="auto">
              <a:xfrm>
                <a:off x="4157669" y="4071944"/>
                <a:ext cx="46158" cy="80777"/>
              </a:xfrm>
              <a:custGeom>
                <a:avLst/>
                <a:gdLst>
                  <a:gd name="T0" fmla="*/ 108 w 144"/>
                  <a:gd name="T1" fmla="*/ 125 h 250"/>
                  <a:gd name="T2" fmla="*/ 144 w 144"/>
                  <a:gd name="T3" fmla="*/ 0 h 250"/>
                  <a:gd name="T4" fmla="*/ 0 w 144"/>
                  <a:gd name="T5" fmla="*/ 0 h 250"/>
                  <a:gd name="T6" fmla="*/ 36 w 144"/>
                  <a:gd name="T7" fmla="*/ 125 h 250"/>
                  <a:gd name="T8" fmla="*/ 0 w 144"/>
                  <a:gd name="T9" fmla="*/ 250 h 250"/>
                  <a:gd name="T10" fmla="*/ 144 w 144"/>
                  <a:gd name="T11" fmla="*/ 250 h 250"/>
                  <a:gd name="T12" fmla="*/ 108 w 144"/>
                  <a:gd name="T13" fmla="*/ 125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50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50"/>
                    </a:lnTo>
                    <a:lnTo>
                      <a:pt x="144" y="250"/>
                    </a:lnTo>
                    <a:lnTo>
                      <a:pt x="108" y="125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86"/>
              <p:cNvSpPr>
                <a:spLocks noChangeAspect="1"/>
              </p:cNvSpPr>
              <p:nvPr/>
            </p:nvSpPr>
            <p:spPr bwMode="auto">
              <a:xfrm>
                <a:off x="4548194" y="4435481"/>
                <a:ext cx="46158" cy="80777"/>
              </a:xfrm>
              <a:custGeom>
                <a:avLst/>
                <a:gdLst>
                  <a:gd name="T0" fmla="*/ 108 w 144"/>
                  <a:gd name="T1" fmla="*/ 125 h 249"/>
                  <a:gd name="T2" fmla="*/ 144 w 144"/>
                  <a:gd name="T3" fmla="*/ 0 h 249"/>
                  <a:gd name="T4" fmla="*/ 0 w 144"/>
                  <a:gd name="T5" fmla="*/ 0 h 249"/>
                  <a:gd name="T6" fmla="*/ 36 w 144"/>
                  <a:gd name="T7" fmla="*/ 125 h 249"/>
                  <a:gd name="T8" fmla="*/ 0 w 144"/>
                  <a:gd name="T9" fmla="*/ 249 h 249"/>
                  <a:gd name="T10" fmla="*/ 144 w 144"/>
                  <a:gd name="T11" fmla="*/ 249 h 249"/>
                  <a:gd name="T12" fmla="*/ 108 w 144"/>
                  <a:gd name="T13" fmla="*/ 12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49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49"/>
                    </a:lnTo>
                    <a:lnTo>
                      <a:pt x="144" y="249"/>
                    </a:lnTo>
                    <a:lnTo>
                      <a:pt x="108" y="125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87"/>
              <p:cNvSpPr>
                <a:spLocks noChangeAspect="1"/>
              </p:cNvSpPr>
              <p:nvPr/>
            </p:nvSpPr>
            <p:spPr bwMode="auto">
              <a:xfrm>
                <a:off x="4937132" y="4829181"/>
                <a:ext cx="46158" cy="80777"/>
              </a:xfrm>
              <a:custGeom>
                <a:avLst/>
                <a:gdLst>
                  <a:gd name="T0" fmla="*/ 108 w 144"/>
                  <a:gd name="T1" fmla="*/ 125 h 249"/>
                  <a:gd name="T2" fmla="*/ 144 w 144"/>
                  <a:gd name="T3" fmla="*/ 0 h 249"/>
                  <a:gd name="T4" fmla="*/ 0 w 144"/>
                  <a:gd name="T5" fmla="*/ 0 h 249"/>
                  <a:gd name="T6" fmla="*/ 36 w 144"/>
                  <a:gd name="T7" fmla="*/ 125 h 249"/>
                  <a:gd name="T8" fmla="*/ 0 w 144"/>
                  <a:gd name="T9" fmla="*/ 249 h 249"/>
                  <a:gd name="T10" fmla="*/ 144 w 144"/>
                  <a:gd name="T11" fmla="*/ 249 h 249"/>
                  <a:gd name="T12" fmla="*/ 108 w 144"/>
                  <a:gd name="T13" fmla="*/ 12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49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49"/>
                    </a:lnTo>
                    <a:lnTo>
                      <a:pt x="144" y="249"/>
                    </a:lnTo>
                    <a:lnTo>
                      <a:pt x="108" y="125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88"/>
              <p:cNvSpPr>
                <a:spLocks noChangeAspect="1"/>
              </p:cNvSpPr>
              <p:nvPr/>
            </p:nvSpPr>
            <p:spPr bwMode="auto">
              <a:xfrm>
                <a:off x="5368926" y="5284790"/>
                <a:ext cx="47602" cy="82220"/>
              </a:xfrm>
              <a:custGeom>
                <a:avLst/>
                <a:gdLst>
                  <a:gd name="T0" fmla="*/ 108 w 144"/>
                  <a:gd name="T1" fmla="*/ 125 h 250"/>
                  <a:gd name="T2" fmla="*/ 144 w 144"/>
                  <a:gd name="T3" fmla="*/ 0 h 250"/>
                  <a:gd name="T4" fmla="*/ 0 w 144"/>
                  <a:gd name="T5" fmla="*/ 0 h 250"/>
                  <a:gd name="T6" fmla="*/ 36 w 144"/>
                  <a:gd name="T7" fmla="*/ 125 h 250"/>
                  <a:gd name="T8" fmla="*/ 0 w 144"/>
                  <a:gd name="T9" fmla="*/ 250 h 250"/>
                  <a:gd name="T10" fmla="*/ 144 w 144"/>
                  <a:gd name="T11" fmla="*/ 250 h 250"/>
                  <a:gd name="T12" fmla="*/ 108 w 144"/>
                  <a:gd name="T13" fmla="*/ 125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50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50"/>
                    </a:lnTo>
                    <a:lnTo>
                      <a:pt x="144" y="250"/>
                    </a:lnTo>
                    <a:lnTo>
                      <a:pt x="108" y="125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89"/>
              <p:cNvSpPr>
                <a:spLocks noChangeAspect="1"/>
              </p:cNvSpPr>
              <p:nvPr/>
            </p:nvSpPr>
            <p:spPr bwMode="auto">
              <a:xfrm>
                <a:off x="3946532" y="3890969"/>
                <a:ext cx="46158" cy="80777"/>
              </a:xfrm>
              <a:custGeom>
                <a:avLst/>
                <a:gdLst>
                  <a:gd name="T0" fmla="*/ 108 w 144"/>
                  <a:gd name="T1" fmla="*/ 125 h 249"/>
                  <a:gd name="T2" fmla="*/ 144 w 144"/>
                  <a:gd name="T3" fmla="*/ 0 h 249"/>
                  <a:gd name="T4" fmla="*/ 0 w 144"/>
                  <a:gd name="T5" fmla="*/ 0 h 249"/>
                  <a:gd name="T6" fmla="*/ 36 w 144"/>
                  <a:gd name="T7" fmla="*/ 125 h 249"/>
                  <a:gd name="T8" fmla="*/ 0 w 144"/>
                  <a:gd name="T9" fmla="*/ 249 h 249"/>
                  <a:gd name="T10" fmla="*/ 144 w 144"/>
                  <a:gd name="T11" fmla="*/ 249 h 249"/>
                  <a:gd name="T12" fmla="*/ 108 w 144"/>
                  <a:gd name="T13" fmla="*/ 12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49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49"/>
                    </a:lnTo>
                    <a:lnTo>
                      <a:pt x="144" y="249"/>
                    </a:lnTo>
                    <a:lnTo>
                      <a:pt x="108" y="12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91"/>
              <p:cNvSpPr>
                <a:spLocks noChangeAspect="1"/>
              </p:cNvSpPr>
              <p:nvPr/>
            </p:nvSpPr>
            <p:spPr bwMode="auto">
              <a:xfrm>
                <a:off x="4289426" y="4175127"/>
                <a:ext cx="47602" cy="82220"/>
              </a:xfrm>
              <a:custGeom>
                <a:avLst/>
                <a:gdLst>
                  <a:gd name="T0" fmla="*/ 108 w 144"/>
                  <a:gd name="T1" fmla="*/ 125 h 250"/>
                  <a:gd name="T2" fmla="*/ 144 w 144"/>
                  <a:gd name="T3" fmla="*/ 0 h 250"/>
                  <a:gd name="T4" fmla="*/ 0 w 144"/>
                  <a:gd name="T5" fmla="*/ 0 h 250"/>
                  <a:gd name="T6" fmla="*/ 36 w 144"/>
                  <a:gd name="T7" fmla="*/ 125 h 250"/>
                  <a:gd name="T8" fmla="*/ 0 w 144"/>
                  <a:gd name="T9" fmla="*/ 250 h 250"/>
                  <a:gd name="T10" fmla="*/ 144 w 144"/>
                  <a:gd name="T11" fmla="*/ 250 h 250"/>
                  <a:gd name="T12" fmla="*/ 108 w 144"/>
                  <a:gd name="T13" fmla="*/ 125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50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50"/>
                    </a:lnTo>
                    <a:lnTo>
                      <a:pt x="144" y="250"/>
                    </a:lnTo>
                    <a:lnTo>
                      <a:pt x="108" y="125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94"/>
              <p:cNvSpPr>
                <a:spLocks noChangeAspect="1"/>
              </p:cNvSpPr>
              <p:nvPr/>
            </p:nvSpPr>
            <p:spPr bwMode="auto">
              <a:xfrm>
                <a:off x="3467107" y="3327406"/>
                <a:ext cx="93758" cy="93758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95"/>
              <p:cNvSpPr>
                <a:spLocks noChangeAspect="1"/>
              </p:cNvSpPr>
              <p:nvPr/>
            </p:nvSpPr>
            <p:spPr bwMode="auto">
              <a:xfrm>
                <a:off x="3911607" y="3622681"/>
                <a:ext cx="93758" cy="93758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96"/>
              <p:cNvSpPr>
                <a:spLocks noChangeAspect="1"/>
              </p:cNvSpPr>
              <p:nvPr/>
            </p:nvSpPr>
            <p:spPr bwMode="auto">
              <a:xfrm>
                <a:off x="4402144" y="3832231"/>
                <a:ext cx="93758" cy="93758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97"/>
              <p:cNvSpPr>
                <a:spLocks noChangeAspect="1"/>
              </p:cNvSpPr>
              <p:nvPr/>
            </p:nvSpPr>
            <p:spPr bwMode="auto">
              <a:xfrm>
                <a:off x="4906964" y="4000506"/>
                <a:ext cx="95201" cy="93758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98"/>
              <p:cNvSpPr>
                <a:spLocks noChangeAspect="1"/>
              </p:cNvSpPr>
              <p:nvPr/>
            </p:nvSpPr>
            <p:spPr bwMode="auto">
              <a:xfrm>
                <a:off x="5481639" y="4300544"/>
                <a:ext cx="95201" cy="93758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99"/>
              <p:cNvSpPr>
                <a:spLocks noChangeAspect="1"/>
              </p:cNvSpPr>
              <p:nvPr/>
            </p:nvSpPr>
            <p:spPr bwMode="auto">
              <a:xfrm>
                <a:off x="6126169" y="4548194"/>
                <a:ext cx="93758" cy="93758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11"/>
              <p:cNvSpPr>
                <a:spLocks noChangeAspect="1"/>
              </p:cNvSpPr>
              <p:nvPr/>
            </p:nvSpPr>
            <p:spPr bwMode="auto">
              <a:xfrm>
                <a:off x="3938594" y="3581401"/>
                <a:ext cx="93758" cy="95201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8000"/>
              </a:solidFill>
              <a:ln w="4763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12"/>
              <p:cNvSpPr>
                <a:spLocks noChangeAspect="1"/>
              </p:cNvSpPr>
              <p:nvPr/>
            </p:nvSpPr>
            <p:spPr bwMode="auto">
              <a:xfrm>
                <a:off x="4157669" y="3786194"/>
                <a:ext cx="93758" cy="93758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8000"/>
              </a:solidFill>
              <a:ln w="4763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13"/>
              <p:cNvSpPr>
                <a:spLocks noChangeAspect="1"/>
              </p:cNvSpPr>
              <p:nvPr/>
            </p:nvSpPr>
            <p:spPr bwMode="auto">
              <a:xfrm>
                <a:off x="4405319" y="3990981"/>
                <a:ext cx="93758" cy="93758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8000"/>
              </a:solidFill>
              <a:ln w="4763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14"/>
              <p:cNvSpPr>
                <a:spLocks noChangeAspect="1"/>
              </p:cNvSpPr>
              <p:nvPr/>
            </p:nvSpPr>
            <p:spPr bwMode="auto">
              <a:xfrm>
                <a:off x="4659319" y="4298951"/>
                <a:ext cx="93758" cy="95201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8000"/>
              </a:solidFill>
              <a:ln w="4763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15"/>
              <p:cNvSpPr>
                <a:spLocks noChangeAspect="1"/>
              </p:cNvSpPr>
              <p:nvPr/>
            </p:nvSpPr>
            <p:spPr bwMode="auto">
              <a:xfrm>
                <a:off x="4921257" y="4530726"/>
                <a:ext cx="93758" cy="95201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8000"/>
              </a:solidFill>
              <a:ln w="4763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16"/>
              <p:cNvSpPr>
                <a:spLocks noChangeAspect="1"/>
              </p:cNvSpPr>
              <p:nvPr/>
            </p:nvSpPr>
            <p:spPr bwMode="auto">
              <a:xfrm>
                <a:off x="5195889" y="4830764"/>
                <a:ext cx="95201" cy="95201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solidFill>
                <a:srgbClr val="008000"/>
              </a:solidFill>
              <a:ln w="4763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90"/>
              <p:cNvSpPr>
                <a:spLocks noChangeAspect="1"/>
              </p:cNvSpPr>
              <p:nvPr/>
            </p:nvSpPr>
            <p:spPr bwMode="auto">
              <a:xfrm>
                <a:off x="3946532" y="3895731"/>
                <a:ext cx="46158" cy="80777"/>
              </a:xfrm>
              <a:custGeom>
                <a:avLst/>
                <a:gdLst>
                  <a:gd name="T0" fmla="*/ 108 w 144"/>
                  <a:gd name="T1" fmla="*/ 125 h 250"/>
                  <a:gd name="T2" fmla="*/ 144 w 144"/>
                  <a:gd name="T3" fmla="*/ 0 h 250"/>
                  <a:gd name="T4" fmla="*/ 0 w 144"/>
                  <a:gd name="T5" fmla="*/ 0 h 250"/>
                  <a:gd name="T6" fmla="*/ 36 w 144"/>
                  <a:gd name="T7" fmla="*/ 125 h 250"/>
                  <a:gd name="T8" fmla="*/ 0 w 144"/>
                  <a:gd name="T9" fmla="*/ 250 h 250"/>
                  <a:gd name="T10" fmla="*/ 144 w 144"/>
                  <a:gd name="T11" fmla="*/ 250 h 250"/>
                  <a:gd name="T12" fmla="*/ 108 w 144"/>
                  <a:gd name="T13" fmla="*/ 125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250">
                    <a:moveTo>
                      <a:pt x="108" y="125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36" y="125"/>
                    </a:lnTo>
                    <a:lnTo>
                      <a:pt x="0" y="250"/>
                    </a:lnTo>
                    <a:lnTo>
                      <a:pt x="144" y="250"/>
                    </a:lnTo>
                    <a:lnTo>
                      <a:pt x="108" y="125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2" name="Group 311"/>
              <p:cNvGrpSpPr/>
              <p:nvPr/>
            </p:nvGrpSpPr>
            <p:grpSpPr>
              <a:xfrm>
                <a:off x="2608263" y="2962276"/>
                <a:ext cx="4137025" cy="1931987"/>
                <a:chOff x="2608263" y="2962276"/>
                <a:chExt cx="4137025" cy="1931987"/>
              </a:xfrm>
            </p:grpSpPr>
            <p:sp>
              <p:nvSpPr>
                <p:cNvPr id="335" name="Freeform 62"/>
                <p:cNvSpPr>
                  <a:spLocks/>
                </p:cNvSpPr>
                <p:nvPr/>
              </p:nvSpPr>
              <p:spPr bwMode="auto">
                <a:xfrm>
                  <a:off x="2608263" y="2962276"/>
                  <a:ext cx="936625" cy="436563"/>
                </a:xfrm>
                <a:custGeom>
                  <a:avLst/>
                  <a:gdLst>
                    <a:gd name="T0" fmla="*/ 2602 w 2602"/>
                    <a:gd name="T1" fmla="*/ 1213 h 1213"/>
                    <a:gd name="T2" fmla="*/ 2376 w 2602"/>
                    <a:gd name="T3" fmla="*/ 1108 h 1213"/>
                    <a:gd name="T4" fmla="*/ 2154 w 2602"/>
                    <a:gd name="T5" fmla="*/ 1004 h 1213"/>
                    <a:gd name="T6" fmla="*/ 1936 w 2602"/>
                    <a:gd name="T7" fmla="*/ 903 h 1213"/>
                    <a:gd name="T8" fmla="*/ 1721 w 2602"/>
                    <a:gd name="T9" fmla="*/ 802 h 1213"/>
                    <a:gd name="T10" fmla="*/ 1511 w 2602"/>
                    <a:gd name="T11" fmla="*/ 704 h 1213"/>
                    <a:gd name="T12" fmla="*/ 1303 w 2602"/>
                    <a:gd name="T13" fmla="*/ 607 h 1213"/>
                    <a:gd name="T14" fmla="*/ 1100 w 2602"/>
                    <a:gd name="T15" fmla="*/ 512 h 1213"/>
                    <a:gd name="T16" fmla="*/ 899 w 2602"/>
                    <a:gd name="T17" fmla="*/ 419 h 1213"/>
                    <a:gd name="T18" fmla="*/ 702 w 2602"/>
                    <a:gd name="T19" fmla="*/ 327 h 1213"/>
                    <a:gd name="T20" fmla="*/ 508 w 2602"/>
                    <a:gd name="T21" fmla="*/ 237 h 1213"/>
                    <a:gd name="T22" fmla="*/ 318 w 2602"/>
                    <a:gd name="T23" fmla="*/ 148 h 1213"/>
                    <a:gd name="T24" fmla="*/ 130 w 2602"/>
                    <a:gd name="T25" fmla="*/ 60 h 1213"/>
                    <a:gd name="T26" fmla="*/ 0 w 2602"/>
                    <a:gd name="T27" fmla="*/ 0 h 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602" h="1213">
                      <a:moveTo>
                        <a:pt x="2602" y="1213"/>
                      </a:moveTo>
                      <a:lnTo>
                        <a:pt x="2376" y="1108"/>
                      </a:lnTo>
                      <a:lnTo>
                        <a:pt x="2154" y="1004"/>
                      </a:lnTo>
                      <a:lnTo>
                        <a:pt x="1936" y="903"/>
                      </a:lnTo>
                      <a:lnTo>
                        <a:pt x="1721" y="802"/>
                      </a:lnTo>
                      <a:lnTo>
                        <a:pt x="1511" y="704"/>
                      </a:lnTo>
                      <a:lnTo>
                        <a:pt x="1303" y="607"/>
                      </a:lnTo>
                      <a:lnTo>
                        <a:pt x="1100" y="512"/>
                      </a:lnTo>
                      <a:lnTo>
                        <a:pt x="899" y="419"/>
                      </a:lnTo>
                      <a:lnTo>
                        <a:pt x="702" y="327"/>
                      </a:lnTo>
                      <a:lnTo>
                        <a:pt x="508" y="237"/>
                      </a:lnTo>
                      <a:lnTo>
                        <a:pt x="318" y="148"/>
                      </a:lnTo>
                      <a:lnTo>
                        <a:pt x="130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Freeform 63"/>
                <p:cNvSpPr>
                  <a:spLocks/>
                </p:cNvSpPr>
                <p:nvPr/>
              </p:nvSpPr>
              <p:spPr bwMode="auto">
                <a:xfrm>
                  <a:off x="3544888" y="3398838"/>
                  <a:ext cx="3200400" cy="1495425"/>
                </a:xfrm>
                <a:custGeom>
                  <a:avLst/>
                  <a:gdLst>
                    <a:gd name="T0" fmla="*/ 0 w 8901"/>
                    <a:gd name="T1" fmla="*/ 0 h 4153"/>
                    <a:gd name="T2" fmla="*/ 230 w 8901"/>
                    <a:gd name="T3" fmla="*/ 108 h 4153"/>
                    <a:gd name="T4" fmla="*/ 464 w 8901"/>
                    <a:gd name="T5" fmla="*/ 217 h 4153"/>
                    <a:gd name="T6" fmla="*/ 703 w 8901"/>
                    <a:gd name="T7" fmla="*/ 328 h 4153"/>
                    <a:gd name="T8" fmla="*/ 946 w 8901"/>
                    <a:gd name="T9" fmla="*/ 442 h 4153"/>
                    <a:gd name="T10" fmla="*/ 1193 w 8901"/>
                    <a:gd name="T11" fmla="*/ 557 h 4153"/>
                    <a:gd name="T12" fmla="*/ 1445 w 8901"/>
                    <a:gd name="T13" fmla="*/ 675 h 4153"/>
                    <a:gd name="T14" fmla="*/ 1702 w 8901"/>
                    <a:gd name="T15" fmla="*/ 795 h 4153"/>
                    <a:gd name="T16" fmla="*/ 1964 w 8901"/>
                    <a:gd name="T17" fmla="*/ 917 h 4153"/>
                    <a:gd name="T18" fmla="*/ 2231 w 8901"/>
                    <a:gd name="T19" fmla="*/ 1041 h 4153"/>
                    <a:gd name="T20" fmla="*/ 2503 w 8901"/>
                    <a:gd name="T21" fmla="*/ 1168 h 4153"/>
                    <a:gd name="T22" fmla="*/ 2780 w 8901"/>
                    <a:gd name="T23" fmla="*/ 1298 h 4153"/>
                    <a:gd name="T24" fmla="*/ 3063 w 8901"/>
                    <a:gd name="T25" fmla="*/ 1430 h 4153"/>
                    <a:gd name="T26" fmla="*/ 3352 w 8901"/>
                    <a:gd name="T27" fmla="*/ 1564 h 4153"/>
                    <a:gd name="T28" fmla="*/ 3647 w 8901"/>
                    <a:gd name="T29" fmla="*/ 1702 h 4153"/>
                    <a:gd name="T30" fmla="*/ 3947 w 8901"/>
                    <a:gd name="T31" fmla="*/ 1842 h 4153"/>
                    <a:gd name="T32" fmla="*/ 4254 w 8901"/>
                    <a:gd name="T33" fmla="*/ 1985 h 4153"/>
                    <a:gd name="T34" fmla="*/ 4568 w 8901"/>
                    <a:gd name="T35" fmla="*/ 2131 h 4153"/>
                    <a:gd name="T36" fmla="*/ 4888 w 8901"/>
                    <a:gd name="T37" fmla="*/ 2281 h 4153"/>
                    <a:gd name="T38" fmla="*/ 5214 w 8901"/>
                    <a:gd name="T39" fmla="*/ 2433 h 4153"/>
                    <a:gd name="T40" fmla="*/ 5548 w 8901"/>
                    <a:gd name="T41" fmla="*/ 2589 h 4153"/>
                    <a:gd name="T42" fmla="*/ 5890 w 8901"/>
                    <a:gd name="T43" fmla="*/ 2748 h 4153"/>
                    <a:gd name="T44" fmla="*/ 6238 w 8901"/>
                    <a:gd name="T45" fmla="*/ 2911 h 4153"/>
                    <a:gd name="T46" fmla="*/ 6595 w 8901"/>
                    <a:gd name="T47" fmla="*/ 3077 h 4153"/>
                    <a:gd name="T48" fmla="*/ 6960 w 8901"/>
                    <a:gd name="T49" fmla="*/ 3247 h 4153"/>
                    <a:gd name="T50" fmla="*/ 7333 w 8901"/>
                    <a:gd name="T51" fmla="*/ 3421 h 4153"/>
                    <a:gd name="T52" fmla="*/ 7714 w 8901"/>
                    <a:gd name="T53" fmla="*/ 3599 h 4153"/>
                    <a:gd name="T54" fmla="*/ 8105 w 8901"/>
                    <a:gd name="T55" fmla="*/ 3782 h 4153"/>
                    <a:gd name="T56" fmla="*/ 8505 w 8901"/>
                    <a:gd name="T57" fmla="*/ 3968 h 4153"/>
                    <a:gd name="T58" fmla="*/ 8901 w 8901"/>
                    <a:gd name="T59" fmla="*/ 4153 h 4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901" h="4153">
                      <a:moveTo>
                        <a:pt x="0" y="0"/>
                      </a:moveTo>
                      <a:lnTo>
                        <a:pt x="230" y="108"/>
                      </a:lnTo>
                      <a:lnTo>
                        <a:pt x="464" y="217"/>
                      </a:lnTo>
                      <a:lnTo>
                        <a:pt x="703" y="328"/>
                      </a:lnTo>
                      <a:lnTo>
                        <a:pt x="946" y="442"/>
                      </a:lnTo>
                      <a:lnTo>
                        <a:pt x="1193" y="557"/>
                      </a:lnTo>
                      <a:lnTo>
                        <a:pt x="1445" y="675"/>
                      </a:lnTo>
                      <a:lnTo>
                        <a:pt x="1702" y="795"/>
                      </a:lnTo>
                      <a:lnTo>
                        <a:pt x="1964" y="917"/>
                      </a:lnTo>
                      <a:lnTo>
                        <a:pt x="2231" y="1041"/>
                      </a:lnTo>
                      <a:lnTo>
                        <a:pt x="2503" y="1168"/>
                      </a:lnTo>
                      <a:lnTo>
                        <a:pt x="2780" y="1298"/>
                      </a:lnTo>
                      <a:lnTo>
                        <a:pt x="3063" y="1430"/>
                      </a:lnTo>
                      <a:lnTo>
                        <a:pt x="3352" y="1564"/>
                      </a:lnTo>
                      <a:lnTo>
                        <a:pt x="3647" y="1702"/>
                      </a:lnTo>
                      <a:lnTo>
                        <a:pt x="3947" y="1842"/>
                      </a:lnTo>
                      <a:lnTo>
                        <a:pt x="4254" y="1985"/>
                      </a:lnTo>
                      <a:lnTo>
                        <a:pt x="4568" y="2131"/>
                      </a:lnTo>
                      <a:lnTo>
                        <a:pt x="4888" y="2281"/>
                      </a:lnTo>
                      <a:lnTo>
                        <a:pt x="5214" y="2433"/>
                      </a:lnTo>
                      <a:lnTo>
                        <a:pt x="5548" y="2589"/>
                      </a:lnTo>
                      <a:lnTo>
                        <a:pt x="5890" y="2748"/>
                      </a:lnTo>
                      <a:lnTo>
                        <a:pt x="6238" y="2911"/>
                      </a:lnTo>
                      <a:lnTo>
                        <a:pt x="6595" y="3077"/>
                      </a:lnTo>
                      <a:lnTo>
                        <a:pt x="6960" y="3247"/>
                      </a:lnTo>
                      <a:lnTo>
                        <a:pt x="7333" y="3421"/>
                      </a:lnTo>
                      <a:lnTo>
                        <a:pt x="7714" y="3599"/>
                      </a:lnTo>
                      <a:lnTo>
                        <a:pt x="8105" y="3782"/>
                      </a:lnTo>
                      <a:lnTo>
                        <a:pt x="8505" y="3968"/>
                      </a:lnTo>
                      <a:lnTo>
                        <a:pt x="8901" y="4153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4" name="Rectangle 313"/>
              <p:cNvSpPr>
                <a:spLocks noChangeArrowheads="1"/>
              </p:cNvSpPr>
              <p:nvPr/>
            </p:nvSpPr>
            <p:spPr bwMode="auto">
              <a:xfrm>
                <a:off x="2216151" y="601027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-22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5" name="Rectangle 314"/>
              <p:cNvSpPr>
                <a:spLocks noChangeArrowheads="1"/>
              </p:cNvSpPr>
              <p:nvPr/>
            </p:nvSpPr>
            <p:spPr bwMode="auto">
              <a:xfrm>
                <a:off x="2216151" y="5418138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-21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6" name="Rectangle 315"/>
              <p:cNvSpPr>
                <a:spLocks noChangeArrowheads="1"/>
              </p:cNvSpPr>
              <p:nvPr/>
            </p:nvSpPr>
            <p:spPr bwMode="auto">
              <a:xfrm>
                <a:off x="2216151" y="4827588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7" name="Rectangle 316"/>
              <p:cNvSpPr>
                <a:spLocks noChangeArrowheads="1"/>
              </p:cNvSpPr>
              <p:nvPr/>
            </p:nvSpPr>
            <p:spPr bwMode="auto">
              <a:xfrm>
                <a:off x="2216151" y="4235450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-19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8" name="Rectangle 317"/>
              <p:cNvSpPr>
                <a:spLocks noChangeArrowheads="1"/>
              </p:cNvSpPr>
              <p:nvPr/>
            </p:nvSpPr>
            <p:spPr bwMode="auto">
              <a:xfrm>
                <a:off x="2216151" y="3643313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-18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9" name="Rectangle 318"/>
              <p:cNvSpPr>
                <a:spLocks noChangeArrowheads="1"/>
              </p:cNvSpPr>
              <p:nvPr/>
            </p:nvSpPr>
            <p:spPr bwMode="auto">
              <a:xfrm>
                <a:off x="2216151" y="3052763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-17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0" name="Rectangle 319"/>
              <p:cNvSpPr>
                <a:spLocks noChangeArrowheads="1"/>
              </p:cNvSpPr>
              <p:nvPr/>
            </p:nvSpPr>
            <p:spPr bwMode="auto">
              <a:xfrm>
                <a:off x="2216151" y="246062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-16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1" name="Rectangle 320"/>
              <p:cNvSpPr>
                <a:spLocks noChangeArrowheads="1"/>
              </p:cNvSpPr>
              <p:nvPr/>
            </p:nvSpPr>
            <p:spPr bwMode="auto">
              <a:xfrm>
                <a:off x="2216151" y="187007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2" name="Rectangle 321"/>
              <p:cNvSpPr>
                <a:spLocks noChangeArrowheads="1"/>
              </p:cNvSpPr>
              <p:nvPr/>
            </p:nvSpPr>
            <p:spPr bwMode="auto">
              <a:xfrm rot="16200000">
                <a:off x="-75904" y="3867119"/>
                <a:ext cx="4241222" cy="292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Logarithm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 of Al impurity diffusion in </a:t>
                </a:r>
                <a:r>
                  <a:rPr kumimoji="0" lang="el-GR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kumimoji="0" lang="en-US" altLang="en-US" sz="20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kumimoji="0" lang="en-US" altLang="en-US" sz="2000" i="0" u="none" strike="noStrike" cap="none" normalizeH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Ti</a:t>
                </a:r>
                <a:endParaRPr kumimoji="0" lang="en-US" alt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23" name="Rectangle 322"/>
              <p:cNvSpPr>
                <a:spLocks noChangeArrowheads="1"/>
              </p:cNvSpPr>
              <p:nvPr/>
            </p:nvSpPr>
            <p:spPr bwMode="auto">
              <a:xfrm>
                <a:off x="246813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4" name="Rectangle 323"/>
              <p:cNvSpPr>
                <a:spLocks noChangeArrowheads="1"/>
              </p:cNvSpPr>
              <p:nvPr/>
            </p:nvSpPr>
            <p:spPr bwMode="auto">
              <a:xfrm>
                <a:off x="298565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5" name="Rectangle 324"/>
              <p:cNvSpPr>
                <a:spLocks noChangeArrowheads="1"/>
              </p:cNvSpPr>
              <p:nvPr/>
            </p:nvSpPr>
            <p:spPr bwMode="auto">
              <a:xfrm>
                <a:off x="350318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6" name="Rectangle 325"/>
              <p:cNvSpPr>
                <a:spLocks noChangeArrowheads="1"/>
              </p:cNvSpPr>
              <p:nvPr/>
            </p:nvSpPr>
            <p:spPr bwMode="auto">
              <a:xfrm>
                <a:off x="402070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7" name="Rectangle 326"/>
              <p:cNvSpPr>
                <a:spLocks noChangeArrowheads="1"/>
              </p:cNvSpPr>
              <p:nvPr/>
            </p:nvSpPr>
            <p:spPr bwMode="auto">
              <a:xfrm>
                <a:off x="4485844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8" name="Rectangle 327"/>
              <p:cNvSpPr>
                <a:spLocks noChangeArrowheads="1"/>
              </p:cNvSpPr>
              <p:nvPr/>
            </p:nvSpPr>
            <p:spPr bwMode="auto">
              <a:xfrm>
                <a:off x="5003369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9" name="Rectangle 328"/>
              <p:cNvSpPr>
                <a:spLocks noChangeArrowheads="1"/>
              </p:cNvSpPr>
              <p:nvPr/>
            </p:nvSpPr>
            <p:spPr bwMode="auto">
              <a:xfrm>
                <a:off x="5520894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0" name="Rectangle 329"/>
              <p:cNvSpPr>
                <a:spLocks noChangeArrowheads="1"/>
              </p:cNvSpPr>
              <p:nvPr/>
            </p:nvSpPr>
            <p:spPr bwMode="auto">
              <a:xfrm>
                <a:off x="6038419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1" name="Rectangle 330"/>
              <p:cNvSpPr>
                <a:spLocks noChangeArrowheads="1"/>
              </p:cNvSpPr>
              <p:nvPr/>
            </p:nvSpPr>
            <p:spPr bwMode="auto">
              <a:xfrm>
                <a:off x="6592888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12.0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0" name="Freeform 62"/>
            <p:cNvSpPr>
              <a:spLocks/>
            </p:cNvSpPr>
            <p:nvPr/>
          </p:nvSpPr>
          <p:spPr bwMode="auto">
            <a:xfrm>
              <a:off x="4347781" y="2765843"/>
              <a:ext cx="986678" cy="498356"/>
            </a:xfrm>
            <a:custGeom>
              <a:avLst/>
              <a:gdLst>
                <a:gd name="T0" fmla="*/ 2602 w 2602"/>
                <a:gd name="T1" fmla="*/ 1315 h 1315"/>
                <a:gd name="T2" fmla="*/ 2376 w 2602"/>
                <a:gd name="T3" fmla="*/ 1201 h 1315"/>
                <a:gd name="T4" fmla="*/ 2154 w 2602"/>
                <a:gd name="T5" fmla="*/ 1089 h 1315"/>
                <a:gd name="T6" fmla="*/ 1936 w 2602"/>
                <a:gd name="T7" fmla="*/ 979 h 1315"/>
                <a:gd name="T8" fmla="*/ 1721 w 2602"/>
                <a:gd name="T9" fmla="*/ 870 h 1315"/>
                <a:gd name="T10" fmla="*/ 1511 w 2602"/>
                <a:gd name="T11" fmla="*/ 764 h 1315"/>
                <a:gd name="T12" fmla="*/ 1303 w 2602"/>
                <a:gd name="T13" fmla="*/ 659 h 1315"/>
                <a:gd name="T14" fmla="*/ 1100 w 2602"/>
                <a:gd name="T15" fmla="*/ 556 h 1315"/>
                <a:gd name="T16" fmla="*/ 899 w 2602"/>
                <a:gd name="T17" fmla="*/ 454 h 1315"/>
                <a:gd name="T18" fmla="*/ 702 w 2602"/>
                <a:gd name="T19" fmla="*/ 355 h 1315"/>
                <a:gd name="T20" fmla="*/ 508 w 2602"/>
                <a:gd name="T21" fmla="*/ 257 h 1315"/>
                <a:gd name="T22" fmla="*/ 318 w 2602"/>
                <a:gd name="T23" fmla="*/ 160 h 1315"/>
                <a:gd name="T24" fmla="*/ 130 w 2602"/>
                <a:gd name="T25" fmla="*/ 66 h 1315"/>
                <a:gd name="T26" fmla="*/ 0 w 2602"/>
                <a:gd name="T27" fmla="*/ 0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02" h="1315">
                  <a:moveTo>
                    <a:pt x="2602" y="1315"/>
                  </a:moveTo>
                  <a:lnTo>
                    <a:pt x="2376" y="1201"/>
                  </a:lnTo>
                  <a:lnTo>
                    <a:pt x="2154" y="1089"/>
                  </a:lnTo>
                  <a:lnTo>
                    <a:pt x="1936" y="979"/>
                  </a:lnTo>
                  <a:lnTo>
                    <a:pt x="1721" y="870"/>
                  </a:lnTo>
                  <a:lnTo>
                    <a:pt x="1511" y="764"/>
                  </a:lnTo>
                  <a:lnTo>
                    <a:pt x="1303" y="659"/>
                  </a:lnTo>
                  <a:lnTo>
                    <a:pt x="1100" y="556"/>
                  </a:lnTo>
                  <a:lnTo>
                    <a:pt x="899" y="454"/>
                  </a:lnTo>
                  <a:lnTo>
                    <a:pt x="702" y="355"/>
                  </a:lnTo>
                  <a:lnTo>
                    <a:pt x="508" y="257"/>
                  </a:lnTo>
                  <a:lnTo>
                    <a:pt x="318" y="160"/>
                  </a:lnTo>
                  <a:lnTo>
                    <a:pt x="130" y="6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3"/>
            <p:cNvSpPr>
              <a:spLocks/>
            </p:cNvSpPr>
            <p:nvPr/>
          </p:nvSpPr>
          <p:spPr bwMode="auto">
            <a:xfrm>
              <a:off x="5334459" y="3264199"/>
              <a:ext cx="3371427" cy="1707454"/>
            </a:xfrm>
            <a:custGeom>
              <a:avLst/>
              <a:gdLst>
                <a:gd name="T0" fmla="*/ 0 w 8901"/>
                <a:gd name="T1" fmla="*/ 0 h 4500"/>
                <a:gd name="T2" fmla="*/ 230 w 8901"/>
                <a:gd name="T3" fmla="*/ 117 h 4500"/>
                <a:gd name="T4" fmla="*/ 464 w 8901"/>
                <a:gd name="T5" fmla="*/ 235 h 4500"/>
                <a:gd name="T6" fmla="*/ 703 w 8901"/>
                <a:gd name="T7" fmla="*/ 356 h 4500"/>
                <a:gd name="T8" fmla="*/ 946 w 8901"/>
                <a:gd name="T9" fmla="*/ 478 h 4500"/>
                <a:gd name="T10" fmla="*/ 1193 w 8901"/>
                <a:gd name="T11" fmla="*/ 604 h 4500"/>
                <a:gd name="T12" fmla="*/ 1445 w 8901"/>
                <a:gd name="T13" fmla="*/ 731 h 4500"/>
                <a:gd name="T14" fmla="*/ 1702 w 8901"/>
                <a:gd name="T15" fmla="*/ 861 h 4500"/>
                <a:gd name="T16" fmla="*/ 1964 w 8901"/>
                <a:gd name="T17" fmla="*/ 993 h 4500"/>
                <a:gd name="T18" fmla="*/ 2231 w 8901"/>
                <a:gd name="T19" fmla="*/ 1128 h 4500"/>
                <a:gd name="T20" fmla="*/ 2503 w 8901"/>
                <a:gd name="T21" fmla="*/ 1266 h 4500"/>
                <a:gd name="T22" fmla="*/ 2780 w 8901"/>
                <a:gd name="T23" fmla="*/ 1406 h 4500"/>
                <a:gd name="T24" fmla="*/ 3063 w 8901"/>
                <a:gd name="T25" fmla="*/ 1549 h 4500"/>
                <a:gd name="T26" fmla="*/ 3352 w 8901"/>
                <a:gd name="T27" fmla="*/ 1695 h 4500"/>
                <a:gd name="T28" fmla="*/ 3647 w 8901"/>
                <a:gd name="T29" fmla="*/ 1844 h 4500"/>
                <a:gd name="T30" fmla="*/ 3947 w 8901"/>
                <a:gd name="T31" fmla="*/ 1996 h 4500"/>
                <a:gd name="T32" fmla="*/ 4254 w 8901"/>
                <a:gd name="T33" fmla="*/ 2151 h 4500"/>
                <a:gd name="T34" fmla="*/ 4568 w 8901"/>
                <a:gd name="T35" fmla="*/ 2310 h 4500"/>
                <a:gd name="T36" fmla="*/ 4888 w 8901"/>
                <a:gd name="T37" fmla="*/ 2471 h 4500"/>
                <a:gd name="T38" fmla="*/ 5214 w 8901"/>
                <a:gd name="T39" fmla="*/ 2637 h 4500"/>
                <a:gd name="T40" fmla="*/ 5548 w 8901"/>
                <a:gd name="T41" fmla="*/ 2805 h 4500"/>
                <a:gd name="T42" fmla="*/ 5890 w 8901"/>
                <a:gd name="T43" fmla="*/ 2978 h 4500"/>
                <a:gd name="T44" fmla="*/ 6238 w 8901"/>
                <a:gd name="T45" fmla="*/ 3154 h 4500"/>
                <a:gd name="T46" fmla="*/ 6595 w 8901"/>
                <a:gd name="T47" fmla="*/ 3334 h 4500"/>
                <a:gd name="T48" fmla="*/ 6960 w 8901"/>
                <a:gd name="T49" fmla="*/ 3519 h 4500"/>
                <a:gd name="T50" fmla="*/ 7333 w 8901"/>
                <a:gd name="T51" fmla="*/ 3707 h 4500"/>
                <a:gd name="T52" fmla="*/ 7714 w 8901"/>
                <a:gd name="T53" fmla="*/ 3900 h 4500"/>
                <a:gd name="T54" fmla="*/ 8105 w 8901"/>
                <a:gd name="T55" fmla="*/ 4098 h 4500"/>
                <a:gd name="T56" fmla="*/ 8505 w 8901"/>
                <a:gd name="T57" fmla="*/ 4300 h 4500"/>
                <a:gd name="T58" fmla="*/ 8901 w 8901"/>
                <a:gd name="T59" fmla="*/ 4500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01" h="4500">
                  <a:moveTo>
                    <a:pt x="0" y="0"/>
                  </a:moveTo>
                  <a:lnTo>
                    <a:pt x="230" y="117"/>
                  </a:lnTo>
                  <a:lnTo>
                    <a:pt x="464" y="235"/>
                  </a:lnTo>
                  <a:lnTo>
                    <a:pt x="703" y="356"/>
                  </a:lnTo>
                  <a:lnTo>
                    <a:pt x="946" y="478"/>
                  </a:lnTo>
                  <a:lnTo>
                    <a:pt x="1193" y="604"/>
                  </a:lnTo>
                  <a:lnTo>
                    <a:pt x="1445" y="731"/>
                  </a:lnTo>
                  <a:lnTo>
                    <a:pt x="1702" y="861"/>
                  </a:lnTo>
                  <a:lnTo>
                    <a:pt x="1964" y="993"/>
                  </a:lnTo>
                  <a:lnTo>
                    <a:pt x="2231" y="1128"/>
                  </a:lnTo>
                  <a:lnTo>
                    <a:pt x="2503" y="1266"/>
                  </a:lnTo>
                  <a:lnTo>
                    <a:pt x="2780" y="1406"/>
                  </a:lnTo>
                  <a:lnTo>
                    <a:pt x="3063" y="1549"/>
                  </a:lnTo>
                  <a:lnTo>
                    <a:pt x="3352" y="1695"/>
                  </a:lnTo>
                  <a:lnTo>
                    <a:pt x="3647" y="1844"/>
                  </a:lnTo>
                  <a:lnTo>
                    <a:pt x="3947" y="1996"/>
                  </a:lnTo>
                  <a:lnTo>
                    <a:pt x="4254" y="2151"/>
                  </a:lnTo>
                  <a:lnTo>
                    <a:pt x="4568" y="2310"/>
                  </a:lnTo>
                  <a:lnTo>
                    <a:pt x="4888" y="2471"/>
                  </a:lnTo>
                  <a:lnTo>
                    <a:pt x="5214" y="2637"/>
                  </a:lnTo>
                  <a:lnTo>
                    <a:pt x="5548" y="2805"/>
                  </a:lnTo>
                  <a:lnTo>
                    <a:pt x="5890" y="2978"/>
                  </a:lnTo>
                  <a:lnTo>
                    <a:pt x="6238" y="3154"/>
                  </a:lnTo>
                  <a:lnTo>
                    <a:pt x="6595" y="3334"/>
                  </a:lnTo>
                  <a:lnTo>
                    <a:pt x="6960" y="3519"/>
                  </a:lnTo>
                  <a:lnTo>
                    <a:pt x="7333" y="3707"/>
                  </a:lnTo>
                  <a:lnTo>
                    <a:pt x="7714" y="3900"/>
                  </a:lnTo>
                  <a:lnTo>
                    <a:pt x="8105" y="4098"/>
                  </a:lnTo>
                  <a:lnTo>
                    <a:pt x="8505" y="4300"/>
                  </a:lnTo>
                  <a:lnTo>
                    <a:pt x="8901" y="45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67"/>
            <p:cNvSpPr>
              <a:spLocks noChangeAspect="1"/>
            </p:cNvSpPr>
            <p:nvPr/>
          </p:nvSpPr>
          <p:spPr bwMode="auto">
            <a:xfrm>
              <a:off x="5729136" y="3439800"/>
              <a:ext cx="98768" cy="98768"/>
            </a:xfrm>
            <a:custGeom>
              <a:avLst/>
              <a:gdLst>
                <a:gd name="T0" fmla="*/ 285 w 288"/>
                <a:gd name="T1" fmla="*/ 172 h 288"/>
                <a:gd name="T2" fmla="*/ 288 w 288"/>
                <a:gd name="T3" fmla="*/ 144 h 288"/>
                <a:gd name="T4" fmla="*/ 285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4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4 h 288"/>
                <a:gd name="T26" fmla="*/ 42 w 288"/>
                <a:gd name="T27" fmla="*/ 42 h 288"/>
                <a:gd name="T28" fmla="*/ 24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4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5 h 288"/>
                <a:gd name="T50" fmla="*/ 144 w 288"/>
                <a:gd name="T51" fmla="*/ 288 h 288"/>
                <a:gd name="T52" fmla="*/ 172 w 288"/>
                <a:gd name="T53" fmla="*/ 285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5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5" y="172"/>
                  </a:moveTo>
                  <a:lnTo>
                    <a:pt x="288" y="144"/>
                  </a:lnTo>
                  <a:lnTo>
                    <a:pt x="285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4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4"/>
                  </a:lnTo>
                  <a:lnTo>
                    <a:pt x="42" y="42"/>
                  </a:lnTo>
                  <a:lnTo>
                    <a:pt x="24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4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5"/>
                  </a:lnTo>
                  <a:lnTo>
                    <a:pt x="144" y="288"/>
                  </a:lnTo>
                  <a:lnTo>
                    <a:pt x="172" y="285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5" y="172"/>
                  </a:lnTo>
                </a:path>
              </a:pathLst>
            </a:custGeom>
            <a:solidFill>
              <a:srgbClr val="FF0000"/>
            </a:solidFill>
            <a:ln w="4763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/>
            <p:cNvSpPr>
              <a:spLocks noChangeAspect="1"/>
            </p:cNvSpPr>
            <p:nvPr/>
          </p:nvSpPr>
          <p:spPr bwMode="auto">
            <a:xfrm>
              <a:off x="6092033" y="3622085"/>
              <a:ext cx="98768" cy="98768"/>
            </a:xfrm>
            <a:custGeom>
              <a:avLst/>
              <a:gdLst>
                <a:gd name="T0" fmla="*/ 286 w 288"/>
                <a:gd name="T1" fmla="*/ 172 h 288"/>
                <a:gd name="T2" fmla="*/ 288 w 288"/>
                <a:gd name="T3" fmla="*/ 144 h 288"/>
                <a:gd name="T4" fmla="*/ 286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5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5 h 288"/>
                <a:gd name="T26" fmla="*/ 42 w 288"/>
                <a:gd name="T27" fmla="*/ 42 h 288"/>
                <a:gd name="T28" fmla="*/ 25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5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6 h 288"/>
                <a:gd name="T50" fmla="*/ 144 w 288"/>
                <a:gd name="T51" fmla="*/ 288 h 288"/>
                <a:gd name="T52" fmla="*/ 172 w 288"/>
                <a:gd name="T53" fmla="*/ 286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6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6" y="172"/>
                  </a:moveTo>
                  <a:lnTo>
                    <a:pt x="288" y="144"/>
                  </a:lnTo>
                  <a:lnTo>
                    <a:pt x="286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5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5"/>
                  </a:lnTo>
                  <a:lnTo>
                    <a:pt x="42" y="42"/>
                  </a:lnTo>
                  <a:lnTo>
                    <a:pt x="25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5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6"/>
                  </a:lnTo>
                  <a:lnTo>
                    <a:pt x="144" y="288"/>
                  </a:lnTo>
                  <a:lnTo>
                    <a:pt x="172" y="286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6" y="172"/>
                  </a:lnTo>
                </a:path>
              </a:pathLst>
            </a:custGeom>
            <a:solidFill>
              <a:srgbClr val="FF0000"/>
            </a:solidFill>
            <a:ln w="4763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79"/>
            <p:cNvSpPr>
              <a:spLocks noChangeAspect="1"/>
            </p:cNvSpPr>
            <p:nvPr/>
          </p:nvSpPr>
          <p:spPr bwMode="auto">
            <a:xfrm>
              <a:off x="5707396" y="3709041"/>
              <a:ext cx="139792" cy="141313"/>
            </a:xfrm>
            <a:custGeom>
              <a:avLst/>
              <a:gdLst>
                <a:gd name="T0" fmla="*/ 407 w 407"/>
                <a:gd name="T1" fmla="*/ 204 h 408"/>
                <a:gd name="T2" fmla="*/ 203 w 407"/>
                <a:gd name="T3" fmla="*/ 0 h 408"/>
                <a:gd name="T4" fmla="*/ 0 w 407"/>
                <a:gd name="T5" fmla="*/ 204 h 408"/>
                <a:gd name="T6" fmla="*/ 203 w 407"/>
                <a:gd name="T7" fmla="*/ 408 h 408"/>
                <a:gd name="T8" fmla="*/ 407 w 407"/>
                <a:gd name="T9" fmla="*/ 2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408">
                  <a:moveTo>
                    <a:pt x="407" y="204"/>
                  </a:moveTo>
                  <a:lnTo>
                    <a:pt x="203" y="0"/>
                  </a:lnTo>
                  <a:lnTo>
                    <a:pt x="0" y="204"/>
                  </a:lnTo>
                  <a:lnTo>
                    <a:pt x="203" y="408"/>
                  </a:lnTo>
                  <a:lnTo>
                    <a:pt x="407" y="204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80"/>
            <p:cNvSpPr>
              <a:spLocks noChangeAspect="1"/>
            </p:cNvSpPr>
            <p:nvPr/>
          </p:nvSpPr>
          <p:spPr bwMode="auto">
            <a:xfrm>
              <a:off x="6070292" y="4058564"/>
              <a:ext cx="139792" cy="139792"/>
            </a:xfrm>
            <a:custGeom>
              <a:avLst/>
              <a:gdLst>
                <a:gd name="T0" fmla="*/ 407 w 407"/>
                <a:gd name="T1" fmla="*/ 203 h 407"/>
                <a:gd name="T2" fmla="*/ 203 w 407"/>
                <a:gd name="T3" fmla="*/ 0 h 407"/>
                <a:gd name="T4" fmla="*/ 0 w 407"/>
                <a:gd name="T5" fmla="*/ 203 h 407"/>
                <a:gd name="T6" fmla="*/ 203 w 407"/>
                <a:gd name="T7" fmla="*/ 407 h 407"/>
                <a:gd name="T8" fmla="*/ 407 w 407"/>
                <a:gd name="T9" fmla="*/ 203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407">
                  <a:moveTo>
                    <a:pt x="407" y="203"/>
                  </a:moveTo>
                  <a:lnTo>
                    <a:pt x="203" y="0"/>
                  </a:lnTo>
                  <a:lnTo>
                    <a:pt x="0" y="203"/>
                  </a:lnTo>
                  <a:lnTo>
                    <a:pt x="203" y="407"/>
                  </a:lnTo>
                  <a:lnTo>
                    <a:pt x="407" y="203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71"/>
            <p:cNvSpPr>
              <a:spLocks noChangeAspect="1"/>
            </p:cNvSpPr>
            <p:nvPr/>
          </p:nvSpPr>
          <p:spPr bwMode="auto">
            <a:xfrm>
              <a:off x="5729136" y="3568570"/>
              <a:ext cx="98768" cy="98768"/>
            </a:xfrm>
            <a:custGeom>
              <a:avLst/>
              <a:gdLst>
                <a:gd name="T0" fmla="*/ 288 w 288"/>
                <a:gd name="T1" fmla="*/ 288 h 288"/>
                <a:gd name="T2" fmla="*/ 144 w 288"/>
                <a:gd name="T3" fmla="*/ 0 h 288"/>
                <a:gd name="T4" fmla="*/ 0 w 288"/>
                <a:gd name="T5" fmla="*/ 288 h 288"/>
                <a:gd name="T6" fmla="*/ 288 w 288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88">
                  <a:moveTo>
                    <a:pt x="288" y="288"/>
                  </a:moveTo>
                  <a:lnTo>
                    <a:pt x="144" y="0"/>
                  </a:lnTo>
                  <a:lnTo>
                    <a:pt x="0" y="288"/>
                  </a:lnTo>
                  <a:lnTo>
                    <a:pt x="288" y="288"/>
                  </a:lnTo>
                </a:path>
              </a:pathLst>
            </a:custGeom>
            <a:solidFill>
              <a:srgbClr val="FF0000"/>
            </a:solidFill>
            <a:ln w="4763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2"/>
            <p:cNvSpPr>
              <a:spLocks noChangeAspect="1"/>
            </p:cNvSpPr>
            <p:nvPr/>
          </p:nvSpPr>
          <p:spPr bwMode="auto">
            <a:xfrm>
              <a:off x="6092033" y="3749183"/>
              <a:ext cx="98768" cy="98768"/>
            </a:xfrm>
            <a:custGeom>
              <a:avLst/>
              <a:gdLst>
                <a:gd name="T0" fmla="*/ 288 w 288"/>
                <a:gd name="T1" fmla="*/ 288 h 288"/>
                <a:gd name="T2" fmla="*/ 144 w 288"/>
                <a:gd name="T3" fmla="*/ 0 h 288"/>
                <a:gd name="T4" fmla="*/ 0 w 288"/>
                <a:gd name="T5" fmla="*/ 288 h 288"/>
                <a:gd name="T6" fmla="*/ 288 w 288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88">
                  <a:moveTo>
                    <a:pt x="288" y="288"/>
                  </a:moveTo>
                  <a:lnTo>
                    <a:pt x="144" y="0"/>
                  </a:lnTo>
                  <a:lnTo>
                    <a:pt x="0" y="288"/>
                  </a:lnTo>
                  <a:lnTo>
                    <a:pt x="288" y="288"/>
                  </a:lnTo>
                </a:path>
              </a:pathLst>
            </a:custGeom>
            <a:solidFill>
              <a:srgbClr val="FF0000"/>
            </a:solidFill>
            <a:ln w="4763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371600" y="1163050"/>
            <a:ext cx="491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diffusion coefficient in α-Ti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 134"/>
          <p:cNvSpPr>
            <a:spLocks noChangeArrowheads="1"/>
          </p:cNvSpPr>
          <p:nvPr/>
        </p:nvSpPr>
        <p:spPr bwMode="auto">
          <a:xfrm>
            <a:off x="3276600" y="6477000"/>
            <a:ext cx="13112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4·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r>
              <a:rPr kumimoji="0" lang="en-US" altLang="en-US" sz="20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(K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r>
              <a:rPr kumimoji="0" lang="en-US" altLang="en-US" sz="20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20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6" name="Freeform 107"/>
          <p:cNvSpPr>
            <a:spLocks noChangeAspect="1"/>
          </p:cNvSpPr>
          <p:nvPr/>
        </p:nvSpPr>
        <p:spPr bwMode="auto">
          <a:xfrm>
            <a:off x="7227349" y="3891623"/>
            <a:ext cx="91440" cy="91440"/>
          </a:xfrm>
          <a:custGeom>
            <a:avLst/>
            <a:gdLst>
              <a:gd name="T0" fmla="*/ 286 w 288"/>
              <a:gd name="T1" fmla="*/ 172 h 288"/>
              <a:gd name="T2" fmla="*/ 288 w 288"/>
              <a:gd name="T3" fmla="*/ 144 h 288"/>
              <a:gd name="T4" fmla="*/ 286 w 288"/>
              <a:gd name="T5" fmla="*/ 116 h 288"/>
              <a:gd name="T6" fmla="*/ 277 w 288"/>
              <a:gd name="T7" fmla="*/ 89 h 288"/>
              <a:gd name="T8" fmla="*/ 264 w 288"/>
              <a:gd name="T9" fmla="*/ 64 h 288"/>
              <a:gd name="T10" fmla="*/ 246 w 288"/>
              <a:gd name="T11" fmla="*/ 42 h 288"/>
              <a:gd name="T12" fmla="*/ 224 w 288"/>
              <a:gd name="T13" fmla="*/ 24 h 288"/>
              <a:gd name="T14" fmla="*/ 200 w 288"/>
              <a:gd name="T15" fmla="*/ 11 h 288"/>
              <a:gd name="T16" fmla="*/ 173 w 288"/>
              <a:gd name="T17" fmla="*/ 3 h 288"/>
              <a:gd name="T18" fmla="*/ 144 w 288"/>
              <a:gd name="T19" fmla="*/ 0 h 288"/>
              <a:gd name="T20" fmla="*/ 116 w 288"/>
              <a:gd name="T21" fmla="*/ 3 h 288"/>
              <a:gd name="T22" fmla="*/ 89 w 288"/>
              <a:gd name="T23" fmla="*/ 11 h 288"/>
              <a:gd name="T24" fmla="*/ 64 w 288"/>
              <a:gd name="T25" fmla="*/ 24 h 288"/>
              <a:gd name="T26" fmla="*/ 43 w 288"/>
              <a:gd name="T27" fmla="*/ 42 h 288"/>
              <a:gd name="T28" fmla="*/ 25 w 288"/>
              <a:gd name="T29" fmla="*/ 64 h 288"/>
              <a:gd name="T30" fmla="*/ 11 w 288"/>
              <a:gd name="T31" fmla="*/ 89 h 288"/>
              <a:gd name="T32" fmla="*/ 3 w 288"/>
              <a:gd name="T33" fmla="*/ 116 h 288"/>
              <a:gd name="T34" fmla="*/ 0 w 288"/>
              <a:gd name="T35" fmla="*/ 144 h 288"/>
              <a:gd name="T36" fmla="*/ 3 w 288"/>
              <a:gd name="T37" fmla="*/ 172 h 288"/>
              <a:gd name="T38" fmla="*/ 11 w 288"/>
              <a:gd name="T39" fmla="*/ 199 h 288"/>
              <a:gd name="T40" fmla="*/ 25 w 288"/>
              <a:gd name="T41" fmla="*/ 224 h 288"/>
              <a:gd name="T42" fmla="*/ 43 w 288"/>
              <a:gd name="T43" fmla="*/ 246 h 288"/>
              <a:gd name="T44" fmla="*/ 64 w 288"/>
              <a:gd name="T45" fmla="*/ 264 h 288"/>
              <a:gd name="T46" fmla="*/ 89 w 288"/>
              <a:gd name="T47" fmla="*/ 277 h 288"/>
              <a:gd name="T48" fmla="*/ 116 w 288"/>
              <a:gd name="T49" fmla="*/ 285 h 288"/>
              <a:gd name="T50" fmla="*/ 144 w 288"/>
              <a:gd name="T51" fmla="*/ 288 h 288"/>
              <a:gd name="T52" fmla="*/ 173 w 288"/>
              <a:gd name="T53" fmla="*/ 285 h 288"/>
              <a:gd name="T54" fmla="*/ 200 w 288"/>
              <a:gd name="T55" fmla="*/ 277 h 288"/>
              <a:gd name="T56" fmla="*/ 224 w 288"/>
              <a:gd name="T57" fmla="*/ 264 h 288"/>
              <a:gd name="T58" fmla="*/ 246 w 288"/>
              <a:gd name="T59" fmla="*/ 246 h 288"/>
              <a:gd name="T60" fmla="*/ 264 w 288"/>
              <a:gd name="T61" fmla="*/ 224 h 288"/>
              <a:gd name="T62" fmla="*/ 277 w 288"/>
              <a:gd name="T63" fmla="*/ 199 h 288"/>
              <a:gd name="T64" fmla="*/ 286 w 288"/>
              <a:gd name="T65" fmla="*/ 1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88">
                <a:moveTo>
                  <a:pt x="286" y="172"/>
                </a:moveTo>
                <a:lnTo>
                  <a:pt x="288" y="144"/>
                </a:lnTo>
                <a:lnTo>
                  <a:pt x="286" y="116"/>
                </a:lnTo>
                <a:lnTo>
                  <a:pt x="277" y="89"/>
                </a:lnTo>
                <a:lnTo>
                  <a:pt x="264" y="64"/>
                </a:lnTo>
                <a:lnTo>
                  <a:pt x="246" y="42"/>
                </a:lnTo>
                <a:lnTo>
                  <a:pt x="224" y="24"/>
                </a:lnTo>
                <a:lnTo>
                  <a:pt x="200" y="11"/>
                </a:lnTo>
                <a:lnTo>
                  <a:pt x="173" y="3"/>
                </a:lnTo>
                <a:lnTo>
                  <a:pt x="144" y="0"/>
                </a:lnTo>
                <a:lnTo>
                  <a:pt x="116" y="3"/>
                </a:lnTo>
                <a:lnTo>
                  <a:pt x="89" y="11"/>
                </a:lnTo>
                <a:lnTo>
                  <a:pt x="64" y="24"/>
                </a:lnTo>
                <a:lnTo>
                  <a:pt x="43" y="42"/>
                </a:lnTo>
                <a:lnTo>
                  <a:pt x="25" y="64"/>
                </a:lnTo>
                <a:lnTo>
                  <a:pt x="11" y="89"/>
                </a:lnTo>
                <a:lnTo>
                  <a:pt x="3" y="116"/>
                </a:lnTo>
                <a:lnTo>
                  <a:pt x="0" y="144"/>
                </a:lnTo>
                <a:lnTo>
                  <a:pt x="3" y="172"/>
                </a:lnTo>
                <a:lnTo>
                  <a:pt x="11" y="199"/>
                </a:lnTo>
                <a:lnTo>
                  <a:pt x="25" y="224"/>
                </a:lnTo>
                <a:lnTo>
                  <a:pt x="43" y="246"/>
                </a:lnTo>
                <a:lnTo>
                  <a:pt x="64" y="264"/>
                </a:lnTo>
                <a:lnTo>
                  <a:pt x="89" y="277"/>
                </a:lnTo>
                <a:lnTo>
                  <a:pt x="116" y="285"/>
                </a:lnTo>
                <a:lnTo>
                  <a:pt x="144" y="288"/>
                </a:lnTo>
                <a:lnTo>
                  <a:pt x="173" y="285"/>
                </a:lnTo>
                <a:lnTo>
                  <a:pt x="200" y="277"/>
                </a:lnTo>
                <a:lnTo>
                  <a:pt x="224" y="264"/>
                </a:lnTo>
                <a:lnTo>
                  <a:pt x="246" y="246"/>
                </a:lnTo>
                <a:lnTo>
                  <a:pt x="264" y="224"/>
                </a:lnTo>
                <a:lnTo>
                  <a:pt x="277" y="199"/>
                </a:lnTo>
                <a:lnTo>
                  <a:pt x="286" y="172"/>
                </a:lnTo>
              </a:path>
            </a:pathLst>
          </a:custGeom>
          <a:solidFill>
            <a:srgbClr val="800000"/>
          </a:solidFill>
          <a:ln w="1905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7315200" y="3775760"/>
            <a:ext cx="10076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n-US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Freeform 107"/>
          <p:cNvSpPr>
            <a:spLocks noChangeAspect="1"/>
          </p:cNvSpPr>
          <p:nvPr/>
        </p:nvSpPr>
        <p:spPr bwMode="auto">
          <a:xfrm>
            <a:off x="2630052" y="2865631"/>
            <a:ext cx="91440" cy="91440"/>
          </a:xfrm>
          <a:custGeom>
            <a:avLst/>
            <a:gdLst>
              <a:gd name="T0" fmla="*/ 286 w 288"/>
              <a:gd name="T1" fmla="*/ 172 h 288"/>
              <a:gd name="T2" fmla="*/ 288 w 288"/>
              <a:gd name="T3" fmla="*/ 144 h 288"/>
              <a:gd name="T4" fmla="*/ 286 w 288"/>
              <a:gd name="T5" fmla="*/ 116 h 288"/>
              <a:gd name="T6" fmla="*/ 277 w 288"/>
              <a:gd name="T7" fmla="*/ 89 h 288"/>
              <a:gd name="T8" fmla="*/ 264 w 288"/>
              <a:gd name="T9" fmla="*/ 64 h 288"/>
              <a:gd name="T10" fmla="*/ 246 w 288"/>
              <a:gd name="T11" fmla="*/ 42 h 288"/>
              <a:gd name="T12" fmla="*/ 224 w 288"/>
              <a:gd name="T13" fmla="*/ 24 h 288"/>
              <a:gd name="T14" fmla="*/ 200 w 288"/>
              <a:gd name="T15" fmla="*/ 11 h 288"/>
              <a:gd name="T16" fmla="*/ 173 w 288"/>
              <a:gd name="T17" fmla="*/ 3 h 288"/>
              <a:gd name="T18" fmla="*/ 144 w 288"/>
              <a:gd name="T19" fmla="*/ 0 h 288"/>
              <a:gd name="T20" fmla="*/ 116 w 288"/>
              <a:gd name="T21" fmla="*/ 3 h 288"/>
              <a:gd name="T22" fmla="*/ 89 w 288"/>
              <a:gd name="T23" fmla="*/ 11 h 288"/>
              <a:gd name="T24" fmla="*/ 64 w 288"/>
              <a:gd name="T25" fmla="*/ 24 h 288"/>
              <a:gd name="T26" fmla="*/ 43 w 288"/>
              <a:gd name="T27" fmla="*/ 42 h 288"/>
              <a:gd name="T28" fmla="*/ 25 w 288"/>
              <a:gd name="T29" fmla="*/ 64 h 288"/>
              <a:gd name="T30" fmla="*/ 11 w 288"/>
              <a:gd name="T31" fmla="*/ 89 h 288"/>
              <a:gd name="T32" fmla="*/ 3 w 288"/>
              <a:gd name="T33" fmla="*/ 116 h 288"/>
              <a:gd name="T34" fmla="*/ 0 w 288"/>
              <a:gd name="T35" fmla="*/ 144 h 288"/>
              <a:gd name="T36" fmla="*/ 3 w 288"/>
              <a:gd name="T37" fmla="*/ 172 h 288"/>
              <a:gd name="T38" fmla="*/ 11 w 288"/>
              <a:gd name="T39" fmla="*/ 199 h 288"/>
              <a:gd name="T40" fmla="*/ 25 w 288"/>
              <a:gd name="T41" fmla="*/ 224 h 288"/>
              <a:gd name="T42" fmla="*/ 43 w 288"/>
              <a:gd name="T43" fmla="*/ 246 h 288"/>
              <a:gd name="T44" fmla="*/ 64 w 288"/>
              <a:gd name="T45" fmla="*/ 264 h 288"/>
              <a:gd name="T46" fmla="*/ 89 w 288"/>
              <a:gd name="T47" fmla="*/ 277 h 288"/>
              <a:gd name="T48" fmla="*/ 116 w 288"/>
              <a:gd name="T49" fmla="*/ 285 h 288"/>
              <a:gd name="T50" fmla="*/ 144 w 288"/>
              <a:gd name="T51" fmla="*/ 288 h 288"/>
              <a:gd name="T52" fmla="*/ 173 w 288"/>
              <a:gd name="T53" fmla="*/ 285 h 288"/>
              <a:gd name="T54" fmla="*/ 200 w 288"/>
              <a:gd name="T55" fmla="*/ 277 h 288"/>
              <a:gd name="T56" fmla="*/ 224 w 288"/>
              <a:gd name="T57" fmla="*/ 264 h 288"/>
              <a:gd name="T58" fmla="*/ 246 w 288"/>
              <a:gd name="T59" fmla="*/ 246 h 288"/>
              <a:gd name="T60" fmla="*/ 264 w 288"/>
              <a:gd name="T61" fmla="*/ 224 h 288"/>
              <a:gd name="T62" fmla="*/ 277 w 288"/>
              <a:gd name="T63" fmla="*/ 199 h 288"/>
              <a:gd name="T64" fmla="*/ 286 w 288"/>
              <a:gd name="T65" fmla="*/ 1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88">
                <a:moveTo>
                  <a:pt x="286" y="172"/>
                </a:moveTo>
                <a:lnTo>
                  <a:pt x="288" y="144"/>
                </a:lnTo>
                <a:lnTo>
                  <a:pt x="286" y="116"/>
                </a:lnTo>
                <a:lnTo>
                  <a:pt x="277" y="89"/>
                </a:lnTo>
                <a:lnTo>
                  <a:pt x="264" y="64"/>
                </a:lnTo>
                <a:lnTo>
                  <a:pt x="246" y="42"/>
                </a:lnTo>
                <a:lnTo>
                  <a:pt x="224" y="24"/>
                </a:lnTo>
                <a:lnTo>
                  <a:pt x="200" y="11"/>
                </a:lnTo>
                <a:lnTo>
                  <a:pt x="173" y="3"/>
                </a:lnTo>
                <a:lnTo>
                  <a:pt x="144" y="0"/>
                </a:lnTo>
                <a:lnTo>
                  <a:pt x="116" y="3"/>
                </a:lnTo>
                <a:lnTo>
                  <a:pt x="89" y="11"/>
                </a:lnTo>
                <a:lnTo>
                  <a:pt x="64" y="24"/>
                </a:lnTo>
                <a:lnTo>
                  <a:pt x="43" y="42"/>
                </a:lnTo>
                <a:lnTo>
                  <a:pt x="25" y="64"/>
                </a:lnTo>
                <a:lnTo>
                  <a:pt x="11" y="89"/>
                </a:lnTo>
                <a:lnTo>
                  <a:pt x="3" y="116"/>
                </a:lnTo>
                <a:lnTo>
                  <a:pt x="0" y="144"/>
                </a:lnTo>
                <a:lnTo>
                  <a:pt x="3" y="172"/>
                </a:lnTo>
                <a:lnTo>
                  <a:pt x="11" y="199"/>
                </a:lnTo>
                <a:lnTo>
                  <a:pt x="25" y="224"/>
                </a:lnTo>
                <a:lnTo>
                  <a:pt x="43" y="246"/>
                </a:lnTo>
                <a:lnTo>
                  <a:pt x="64" y="264"/>
                </a:lnTo>
                <a:lnTo>
                  <a:pt x="89" y="277"/>
                </a:lnTo>
                <a:lnTo>
                  <a:pt x="116" y="285"/>
                </a:lnTo>
                <a:lnTo>
                  <a:pt x="144" y="288"/>
                </a:lnTo>
                <a:lnTo>
                  <a:pt x="173" y="285"/>
                </a:lnTo>
                <a:lnTo>
                  <a:pt x="200" y="277"/>
                </a:lnTo>
                <a:lnTo>
                  <a:pt x="224" y="264"/>
                </a:lnTo>
                <a:lnTo>
                  <a:pt x="246" y="246"/>
                </a:lnTo>
                <a:lnTo>
                  <a:pt x="264" y="224"/>
                </a:lnTo>
                <a:lnTo>
                  <a:pt x="277" y="199"/>
                </a:lnTo>
                <a:lnTo>
                  <a:pt x="286" y="172"/>
                </a:lnTo>
              </a:path>
            </a:pathLst>
          </a:custGeom>
          <a:solidFill>
            <a:srgbClr val="800000"/>
          </a:solidFill>
          <a:ln w="1905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8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Diffusion Coefficient Data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7088400" y="1753200"/>
            <a:ext cx="3886136" cy="1852644"/>
            <a:chOff x="9071608" y="2982060"/>
            <a:chExt cx="3886136" cy="1852644"/>
          </a:xfrm>
        </p:grpSpPr>
        <p:sp>
          <p:nvSpPr>
            <p:cNvPr id="162" name="Freeform 115"/>
            <p:cNvSpPr>
              <a:spLocks noChangeAspect="1"/>
            </p:cNvSpPr>
            <p:nvPr/>
          </p:nvSpPr>
          <p:spPr bwMode="auto">
            <a:xfrm>
              <a:off x="9185551" y="4655937"/>
              <a:ext cx="98768" cy="100288"/>
            </a:xfrm>
            <a:custGeom>
              <a:avLst/>
              <a:gdLst>
                <a:gd name="T0" fmla="*/ 288 w 288"/>
                <a:gd name="T1" fmla="*/ 0 h 288"/>
                <a:gd name="T2" fmla="*/ 144 w 288"/>
                <a:gd name="T3" fmla="*/ 288 h 288"/>
                <a:gd name="T4" fmla="*/ 0 w 288"/>
                <a:gd name="T5" fmla="*/ 0 h 288"/>
                <a:gd name="T6" fmla="*/ 288 w 288"/>
                <a:gd name="T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88">
                  <a:moveTo>
                    <a:pt x="288" y="0"/>
                  </a:moveTo>
                  <a:lnTo>
                    <a:pt x="144" y="288"/>
                  </a:lnTo>
                  <a:lnTo>
                    <a:pt x="0" y="0"/>
                  </a:lnTo>
                  <a:lnTo>
                    <a:pt x="288" y="0"/>
                  </a:lnTo>
                </a:path>
              </a:pathLst>
            </a:custGeom>
            <a:solidFill>
              <a:srgbClr val="008000"/>
            </a:solidFill>
            <a:ln w="4763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72"/>
            <p:cNvSpPr>
              <a:spLocks noChangeAspect="1"/>
            </p:cNvSpPr>
            <p:nvPr/>
          </p:nvSpPr>
          <p:spPr bwMode="auto">
            <a:xfrm>
              <a:off x="9173176" y="4414476"/>
              <a:ext cx="98768" cy="98768"/>
            </a:xfrm>
            <a:custGeom>
              <a:avLst/>
              <a:gdLst>
                <a:gd name="T0" fmla="*/ 288 w 288"/>
                <a:gd name="T1" fmla="*/ 288 h 288"/>
                <a:gd name="T2" fmla="*/ 144 w 288"/>
                <a:gd name="T3" fmla="*/ 0 h 288"/>
                <a:gd name="T4" fmla="*/ 0 w 288"/>
                <a:gd name="T5" fmla="*/ 288 h 288"/>
                <a:gd name="T6" fmla="*/ 288 w 288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88">
                  <a:moveTo>
                    <a:pt x="288" y="288"/>
                  </a:moveTo>
                  <a:lnTo>
                    <a:pt x="144" y="0"/>
                  </a:lnTo>
                  <a:lnTo>
                    <a:pt x="0" y="288"/>
                  </a:lnTo>
                  <a:lnTo>
                    <a:pt x="288" y="288"/>
                  </a:lnTo>
                </a:path>
              </a:pathLst>
            </a:custGeom>
            <a:solidFill>
              <a:srgbClr val="FF0000"/>
            </a:solidFill>
            <a:ln w="4763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68"/>
            <p:cNvSpPr>
              <a:spLocks noChangeAspect="1"/>
            </p:cNvSpPr>
            <p:nvPr/>
          </p:nvSpPr>
          <p:spPr bwMode="auto">
            <a:xfrm>
              <a:off x="9184223" y="4203509"/>
              <a:ext cx="98768" cy="98768"/>
            </a:xfrm>
            <a:custGeom>
              <a:avLst/>
              <a:gdLst>
                <a:gd name="T0" fmla="*/ 286 w 288"/>
                <a:gd name="T1" fmla="*/ 172 h 288"/>
                <a:gd name="T2" fmla="*/ 288 w 288"/>
                <a:gd name="T3" fmla="*/ 144 h 288"/>
                <a:gd name="T4" fmla="*/ 286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5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5 h 288"/>
                <a:gd name="T26" fmla="*/ 42 w 288"/>
                <a:gd name="T27" fmla="*/ 42 h 288"/>
                <a:gd name="T28" fmla="*/ 25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5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6 h 288"/>
                <a:gd name="T50" fmla="*/ 144 w 288"/>
                <a:gd name="T51" fmla="*/ 288 h 288"/>
                <a:gd name="T52" fmla="*/ 172 w 288"/>
                <a:gd name="T53" fmla="*/ 286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6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6" y="172"/>
                  </a:moveTo>
                  <a:lnTo>
                    <a:pt x="288" y="144"/>
                  </a:lnTo>
                  <a:lnTo>
                    <a:pt x="286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5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5"/>
                  </a:lnTo>
                  <a:lnTo>
                    <a:pt x="42" y="42"/>
                  </a:lnTo>
                  <a:lnTo>
                    <a:pt x="25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5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6"/>
                  </a:lnTo>
                  <a:lnTo>
                    <a:pt x="144" y="288"/>
                  </a:lnTo>
                  <a:lnTo>
                    <a:pt x="172" y="286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6" y="172"/>
                  </a:lnTo>
                </a:path>
              </a:pathLst>
            </a:custGeom>
            <a:solidFill>
              <a:srgbClr val="FF0000"/>
            </a:solidFill>
            <a:ln w="4763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80"/>
            <p:cNvSpPr>
              <a:spLocks noChangeAspect="1"/>
            </p:cNvSpPr>
            <p:nvPr/>
          </p:nvSpPr>
          <p:spPr bwMode="auto">
            <a:xfrm>
              <a:off x="9172583" y="3745031"/>
              <a:ext cx="139792" cy="139792"/>
            </a:xfrm>
            <a:custGeom>
              <a:avLst/>
              <a:gdLst>
                <a:gd name="T0" fmla="*/ 407 w 407"/>
                <a:gd name="T1" fmla="*/ 203 h 407"/>
                <a:gd name="T2" fmla="*/ 203 w 407"/>
                <a:gd name="T3" fmla="*/ 0 h 407"/>
                <a:gd name="T4" fmla="*/ 0 w 407"/>
                <a:gd name="T5" fmla="*/ 203 h 407"/>
                <a:gd name="T6" fmla="*/ 203 w 407"/>
                <a:gd name="T7" fmla="*/ 407 h 407"/>
                <a:gd name="T8" fmla="*/ 407 w 407"/>
                <a:gd name="T9" fmla="*/ 203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407">
                  <a:moveTo>
                    <a:pt x="407" y="203"/>
                  </a:moveTo>
                  <a:lnTo>
                    <a:pt x="203" y="0"/>
                  </a:lnTo>
                  <a:lnTo>
                    <a:pt x="0" y="203"/>
                  </a:lnTo>
                  <a:lnTo>
                    <a:pt x="203" y="407"/>
                  </a:lnTo>
                  <a:lnTo>
                    <a:pt x="407" y="203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86"/>
            <p:cNvSpPr>
              <a:spLocks noChangeAspect="1"/>
            </p:cNvSpPr>
            <p:nvPr/>
          </p:nvSpPr>
          <p:spPr bwMode="auto">
            <a:xfrm>
              <a:off x="9221736" y="3550894"/>
              <a:ext cx="48625" cy="85094"/>
            </a:xfrm>
            <a:custGeom>
              <a:avLst/>
              <a:gdLst>
                <a:gd name="T0" fmla="*/ 108 w 144"/>
                <a:gd name="T1" fmla="*/ 125 h 249"/>
                <a:gd name="T2" fmla="*/ 144 w 144"/>
                <a:gd name="T3" fmla="*/ 0 h 249"/>
                <a:gd name="T4" fmla="*/ 0 w 144"/>
                <a:gd name="T5" fmla="*/ 0 h 249"/>
                <a:gd name="T6" fmla="*/ 36 w 144"/>
                <a:gd name="T7" fmla="*/ 125 h 249"/>
                <a:gd name="T8" fmla="*/ 0 w 144"/>
                <a:gd name="T9" fmla="*/ 249 h 249"/>
                <a:gd name="T10" fmla="*/ 144 w 144"/>
                <a:gd name="T11" fmla="*/ 249 h 249"/>
                <a:gd name="T12" fmla="*/ 108 w 144"/>
                <a:gd name="T13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249">
                  <a:moveTo>
                    <a:pt x="108" y="125"/>
                  </a:moveTo>
                  <a:lnTo>
                    <a:pt x="144" y="0"/>
                  </a:lnTo>
                  <a:lnTo>
                    <a:pt x="0" y="0"/>
                  </a:lnTo>
                  <a:lnTo>
                    <a:pt x="36" y="125"/>
                  </a:lnTo>
                  <a:lnTo>
                    <a:pt x="0" y="249"/>
                  </a:lnTo>
                  <a:lnTo>
                    <a:pt x="144" y="249"/>
                  </a:lnTo>
                  <a:lnTo>
                    <a:pt x="108" y="125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7" name="Group 166"/>
            <p:cNvGrpSpPr/>
            <p:nvPr/>
          </p:nvGrpSpPr>
          <p:grpSpPr>
            <a:xfrm>
              <a:off x="9071608" y="2982060"/>
              <a:ext cx="3886136" cy="1852644"/>
              <a:chOff x="8910737" y="2982060"/>
              <a:chExt cx="3886136" cy="1852644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9019593" y="3439375"/>
                <a:ext cx="3777280" cy="1395329"/>
                <a:chOff x="2771193" y="4513490"/>
                <a:chExt cx="3777280" cy="1395329"/>
              </a:xfrm>
            </p:grpSpPr>
            <p:sp>
              <p:nvSpPr>
                <p:cNvPr id="179" name="Freeform 93"/>
                <p:cNvSpPr>
                  <a:spLocks/>
                </p:cNvSpPr>
                <p:nvPr/>
              </p:nvSpPr>
              <p:spPr bwMode="auto">
                <a:xfrm>
                  <a:off x="2771193" y="5075285"/>
                  <a:ext cx="104775" cy="104775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3034925" y="4955334"/>
                  <a:ext cx="15071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Raisanen</a:t>
                  </a:r>
                  <a:r>
                    <a:rPr lang="en-US" sz="14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(1985)</a:t>
                  </a:r>
                </a:p>
              </p:txBody>
            </p:sp>
            <p:grpSp>
              <p:nvGrpSpPr>
                <p:cNvPr id="181" name="Group 180"/>
                <p:cNvGrpSpPr/>
                <p:nvPr/>
              </p:nvGrpSpPr>
              <p:grpSpPr>
                <a:xfrm>
                  <a:off x="3047294" y="4513490"/>
                  <a:ext cx="3457610" cy="327622"/>
                  <a:chOff x="3003202" y="4128238"/>
                  <a:chExt cx="3457610" cy="327622"/>
                </a:xfrm>
              </p:grpSpPr>
              <p:sp>
                <p:nvSpPr>
                  <p:cNvPr id="192" name="TextBox 191"/>
                  <p:cNvSpPr txBox="1"/>
                  <p:nvPr/>
                </p:nvSpPr>
                <p:spPr>
                  <a:xfrm>
                    <a:off x="3003202" y="4128238"/>
                    <a:ext cx="345761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Koppers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et al. (1997):    c-</a:t>
                    </a: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axis (ultrapure)</a:t>
                    </a:r>
                    <a:endParaRPr lang="en-US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3" name="TextBox 192"/>
                  <p:cNvSpPr txBox="1"/>
                  <p:nvPr/>
                </p:nvSpPr>
                <p:spPr>
                  <a:xfrm rot="10800000">
                    <a:off x="4731174" y="4148083"/>
                    <a:ext cx="2936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</a:p>
                </p:txBody>
              </p:sp>
            </p:grpSp>
            <p:grpSp>
              <p:nvGrpSpPr>
                <p:cNvPr id="182" name="Group 181"/>
                <p:cNvGrpSpPr/>
                <p:nvPr/>
              </p:nvGrpSpPr>
              <p:grpSpPr>
                <a:xfrm>
                  <a:off x="3040982" y="4739533"/>
                  <a:ext cx="3507491" cy="328058"/>
                  <a:chOff x="3003202" y="4128238"/>
                  <a:chExt cx="3507491" cy="328058"/>
                </a:xfrm>
              </p:grpSpPr>
              <p:sp>
                <p:nvSpPr>
                  <p:cNvPr id="190" name="TextBox 189"/>
                  <p:cNvSpPr txBox="1"/>
                  <p:nvPr/>
                </p:nvSpPr>
                <p:spPr>
                  <a:xfrm>
                    <a:off x="3003202" y="4128238"/>
                    <a:ext cx="350749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Koppers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et al. (1997):    c-</a:t>
                    </a: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axis 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(ultrapure)</a:t>
                    </a:r>
                  </a:p>
                </p:txBody>
              </p:sp>
              <p:sp>
                <p:nvSpPr>
                  <p:cNvPr id="191" name="TextBox 190"/>
                  <p:cNvSpPr txBox="1"/>
                  <p:nvPr/>
                </p:nvSpPr>
                <p:spPr>
                  <a:xfrm rot="10800000">
                    <a:off x="4735983" y="4148519"/>
                    <a:ext cx="28405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II</a:t>
                    </a:r>
                  </a:p>
                </p:txBody>
              </p:sp>
            </p:grpSp>
            <p:grpSp>
              <p:nvGrpSpPr>
                <p:cNvPr id="183" name="Group 182"/>
                <p:cNvGrpSpPr/>
                <p:nvPr/>
              </p:nvGrpSpPr>
              <p:grpSpPr>
                <a:xfrm>
                  <a:off x="3034117" y="5165426"/>
                  <a:ext cx="2571538" cy="327622"/>
                  <a:chOff x="3003202" y="4128238"/>
                  <a:chExt cx="2571538" cy="327622"/>
                </a:xfrm>
              </p:grpSpPr>
              <p:sp>
                <p:nvSpPr>
                  <p:cNvPr id="188" name="TextBox 187"/>
                  <p:cNvSpPr txBox="1"/>
                  <p:nvPr/>
                </p:nvSpPr>
                <p:spPr>
                  <a:xfrm>
                    <a:off x="3003202" y="4128238"/>
                    <a:ext cx="257153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err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Koppers</a:t>
                    </a:r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et al. (1997):    c-axis</a:t>
                    </a:r>
                  </a:p>
                </p:txBody>
              </p:sp>
              <p:sp>
                <p:nvSpPr>
                  <p:cNvPr id="189" name="TextBox 188"/>
                  <p:cNvSpPr txBox="1"/>
                  <p:nvPr/>
                </p:nvSpPr>
                <p:spPr>
                  <a:xfrm rot="10800000">
                    <a:off x="4751322" y="4148083"/>
                    <a:ext cx="2936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</a:p>
                </p:txBody>
              </p:sp>
            </p:grpSp>
            <p:grpSp>
              <p:nvGrpSpPr>
                <p:cNvPr id="184" name="Group 183"/>
                <p:cNvGrpSpPr/>
                <p:nvPr/>
              </p:nvGrpSpPr>
              <p:grpSpPr>
                <a:xfrm>
                  <a:off x="3022732" y="5374999"/>
                  <a:ext cx="2571538" cy="327622"/>
                  <a:chOff x="3003202" y="4128238"/>
                  <a:chExt cx="2571538" cy="327622"/>
                </a:xfrm>
              </p:grpSpPr>
              <p:sp>
                <p:nvSpPr>
                  <p:cNvPr id="186" name="TextBox 185"/>
                  <p:cNvSpPr txBox="1"/>
                  <p:nvPr/>
                </p:nvSpPr>
                <p:spPr>
                  <a:xfrm>
                    <a:off x="3003202" y="4128238"/>
                    <a:ext cx="257153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err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Koppers</a:t>
                    </a:r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et al. (1997):    c-axis</a:t>
                    </a:r>
                  </a:p>
                </p:txBody>
              </p:sp>
              <p:sp>
                <p:nvSpPr>
                  <p:cNvPr id="187" name="TextBox 186"/>
                  <p:cNvSpPr txBox="1"/>
                  <p:nvPr/>
                </p:nvSpPr>
                <p:spPr>
                  <a:xfrm rot="10800000">
                    <a:off x="4756131" y="4148083"/>
                    <a:ext cx="28405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II</a:t>
                    </a:r>
                  </a:p>
                </p:txBody>
              </p:sp>
            </p:grpSp>
            <p:sp>
              <p:nvSpPr>
                <p:cNvPr id="185" name="TextBox 184"/>
                <p:cNvSpPr txBox="1"/>
                <p:nvPr/>
              </p:nvSpPr>
              <p:spPr>
                <a:xfrm>
                  <a:off x="3016420" y="5601042"/>
                  <a:ext cx="19656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8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Araujo &amp; Behar (2000)</a:t>
                  </a:r>
                </a:p>
              </p:txBody>
            </p:sp>
          </p:grpSp>
          <p:grpSp>
            <p:nvGrpSpPr>
              <p:cNvPr id="169" name="Group 168"/>
              <p:cNvGrpSpPr>
                <a:grpSpLocks noChangeAspect="1"/>
              </p:cNvGrpSpPr>
              <p:nvPr/>
            </p:nvGrpSpPr>
            <p:grpSpPr>
              <a:xfrm>
                <a:off x="9312209" y="2982060"/>
                <a:ext cx="2519391" cy="552770"/>
                <a:chOff x="2430288" y="3296686"/>
                <a:chExt cx="2519391" cy="552770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2431104" y="3533063"/>
                  <a:ext cx="2518575" cy="316393"/>
                  <a:chOff x="969686" y="4469664"/>
                  <a:chExt cx="2518575" cy="316393"/>
                </a:xfrm>
              </p:grpSpPr>
              <p:sp>
                <p:nvSpPr>
                  <p:cNvPr id="176" name="TextBox 175"/>
                  <p:cNvSpPr txBox="1"/>
                  <p:nvPr/>
                </p:nvSpPr>
                <p:spPr>
                  <a:xfrm>
                    <a:off x="969686" y="4469664"/>
                    <a:ext cx="251857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Xu et al. (2016): DFT    c-axis</a:t>
                    </a:r>
                  </a:p>
                </p:txBody>
              </p:sp>
              <p:sp>
                <p:nvSpPr>
                  <p:cNvPr id="177" name="TextBox 176"/>
                  <p:cNvSpPr txBox="1"/>
                  <p:nvPr/>
                </p:nvSpPr>
                <p:spPr>
                  <a:xfrm rot="10800000">
                    <a:off x="2679200" y="4478280"/>
                    <a:ext cx="28405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II</a:t>
                    </a:r>
                  </a:p>
                </p:txBody>
              </p:sp>
            </p:grpSp>
            <p:grpSp>
              <p:nvGrpSpPr>
                <p:cNvPr id="173" name="Group 172"/>
                <p:cNvGrpSpPr/>
                <p:nvPr/>
              </p:nvGrpSpPr>
              <p:grpSpPr>
                <a:xfrm>
                  <a:off x="2430288" y="3296686"/>
                  <a:ext cx="2518575" cy="315470"/>
                  <a:chOff x="969686" y="4469664"/>
                  <a:chExt cx="2518575" cy="315470"/>
                </a:xfrm>
              </p:grpSpPr>
              <p:sp>
                <p:nvSpPr>
                  <p:cNvPr id="174" name="TextBox 173"/>
                  <p:cNvSpPr txBox="1"/>
                  <p:nvPr/>
                </p:nvSpPr>
                <p:spPr>
                  <a:xfrm>
                    <a:off x="969686" y="4469664"/>
                    <a:ext cx="251857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Xu et al. (2016): DFT    c-axis</a:t>
                    </a:r>
                  </a:p>
                </p:txBody>
              </p:sp>
              <p:sp>
                <p:nvSpPr>
                  <p:cNvPr id="175" name="TextBox 174"/>
                  <p:cNvSpPr txBox="1"/>
                  <p:nvPr/>
                </p:nvSpPr>
                <p:spPr>
                  <a:xfrm rot="10800000">
                    <a:off x="2668461" y="4477357"/>
                    <a:ext cx="2936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</a:p>
                </p:txBody>
              </p:sp>
            </p:grpSp>
          </p:grpSp>
          <p:cxnSp>
            <p:nvCxnSpPr>
              <p:cNvPr id="170" name="Straight Connector 169"/>
              <p:cNvCxnSpPr/>
              <p:nvPr/>
            </p:nvCxnSpPr>
            <p:spPr>
              <a:xfrm>
                <a:off x="8910737" y="3123297"/>
                <a:ext cx="399062" cy="4208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8921744" y="3387036"/>
                <a:ext cx="399062" cy="420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4" name="TextBox 133"/>
          <p:cNvSpPr txBox="1"/>
          <p:nvPr/>
        </p:nvSpPr>
        <p:spPr>
          <a:xfrm>
            <a:off x="1371600" y="1163050"/>
            <a:ext cx="491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diffusion coefficient in α-Ti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 flipH="1">
            <a:off x="3907861" y="3422818"/>
            <a:ext cx="364604" cy="258762"/>
          </a:xfrm>
          <a:prstGeom prst="straightConnector1">
            <a:avLst/>
          </a:prstGeom>
          <a:ln w="444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41"/>
          <p:cNvSpPr>
            <a:spLocks noChangeArrowheads="1"/>
          </p:cNvSpPr>
          <p:nvPr/>
        </p:nvSpPr>
        <p:spPr bwMode="auto">
          <a:xfrm>
            <a:off x="3635586" y="3098899"/>
            <a:ext cx="22762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&gt;1000 ppm impurities</a:t>
            </a:r>
          </a:p>
        </p:txBody>
      </p:sp>
      <p:cxnSp>
        <p:nvCxnSpPr>
          <p:cNvPr id="139" name="Straight Arrow Connector 138"/>
          <p:cNvCxnSpPr/>
          <p:nvPr/>
        </p:nvCxnSpPr>
        <p:spPr>
          <a:xfrm flipV="1">
            <a:off x="4037474" y="4846618"/>
            <a:ext cx="453284" cy="251550"/>
          </a:xfrm>
          <a:prstGeom prst="straightConnector1">
            <a:avLst/>
          </a:prstGeom>
          <a:ln w="444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V="1">
            <a:off x="2789003" y="4057184"/>
            <a:ext cx="443290" cy="23964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Freeform 107"/>
          <p:cNvSpPr>
            <a:spLocks noChangeAspect="1"/>
          </p:cNvSpPr>
          <p:nvPr/>
        </p:nvSpPr>
        <p:spPr bwMode="auto">
          <a:xfrm>
            <a:off x="7227349" y="3891623"/>
            <a:ext cx="91440" cy="91440"/>
          </a:xfrm>
          <a:custGeom>
            <a:avLst/>
            <a:gdLst>
              <a:gd name="T0" fmla="*/ 286 w 288"/>
              <a:gd name="T1" fmla="*/ 172 h 288"/>
              <a:gd name="T2" fmla="*/ 288 w 288"/>
              <a:gd name="T3" fmla="*/ 144 h 288"/>
              <a:gd name="T4" fmla="*/ 286 w 288"/>
              <a:gd name="T5" fmla="*/ 116 h 288"/>
              <a:gd name="T6" fmla="*/ 277 w 288"/>
              <a:gd name="T7" fmla="*/ 89 h 288"/>
              <a:gd name="T8" fmla="*/ 264 w 288"/>
              <a:gd name="T9" fmla="*/ 64 h 288"/>
              <a:gd name="T10" fmla="*/ 246 w 288"/>
              <a:gd name="T11" fmla="*/ 42 h 288"/>
              <a:gd name="T12" fmla="*/ 224 w 288"/>
              <a:gd name="T13" fmla="*/ 24 h 288"/>
              <a:gd name="T14" fmla="*/ 200 w 288"/>
              <a:gd name="T15" fmla="*/ 11 h 288"/>
              <a:gd name="T16" fmla="*/ 173 w 288"/>
              <a:gd name="T17" fmla="*/ 3 h 288"/>
              <a:gd name="T18" fmla="*/ 144 w 288"/>
              <a:gd name="T19" fmla="*/ 0 h 288"/>
              <a:gd name="T20" fmla="*/ 116 w 288"/>
              <a:gd name="T21" fmla="*/ 3 h 288"/>
              <a:gd name="T22" fmla="*/ 89 w 288"/>
              <a:gd name="T23" fmla="*/ 11 h 288"/>
              <a:gd name="T24" fmla="*/ 64 w 288"/>
              <a:gd name="T25" fmla="*/ 24 h 288"/>
              <a:gd name="T26" fmla="*/ 43 w 288"/>
              <a:gd name="T27" fmla="*/ 42 h 288"/>
              <a:gd name="T28" fmla="*/ 25 w 288"/>
              <a:gd name="T29" fmla="*/ 64 h 288"/>
              <a:gd name="T30" fmla="*/ 11 w 288"/>
              <a:gd name="T31" fmla="*/ 89 h 288"/>
              <a:gd name="T32" fmla="*/ 3 w 288"/>
              <a:gd name="T33" fmla="*/ 116 h 288"/>
              <a:gd name="T34" fmla="*/ 0 w 288"/>
              <a:gd name="T35" fmla="*/ 144 h 288"/>
              <a:gd name="T36" fmla="*/ 3 w 288"/>
              <a:gd name="T37" fmla="*/ 172 h 288"/>
              <a:gd name="T38" fmla="*/ 11 w 288"/>
              <a:gd name="T39" fmla="*/ 199 h 288"/>
              <a:gd name="T40" fmla="*/ 25 w 288"/>
              <a:gd name="T41" fmla="*/ 224 h 288"/>
              <a:gd name="T42" fmla="*/ 43 w 288"/>
              <a:gd name="T43" fmla="*/ 246 h 288"/>
              <a:gd name="T44" fmla="*/ 64 w 288"/>
              <a:gd name="T45" fmla="*/ 264 h 288"/>
              <a:gd name="T46" fmla="*/ 89 w 288"/>
              <a:gd name="T47" fmla="*/ 277 h 288"/>
              <a:gd name="T48" fmla="*/ 116 w 288"/>
              <a:gd name="T49" fmla="*/ 285 h 288"/>
              <a:gd name="T50" fmla="*/ 144 w 288"/>
              <a:gd name="T51" fmla="*/ 288 h 288"/>
              <a:gd name="T52" fmla="*/ 173 w 288"/>
              <a:gd name="T53" fmla="*/ 285 h 288"/>
              <a:gd name="T54" fmla="*/ 200 w 288"/>
              <a:gd name="T55" fmla="*/ 277 h 288"/>
              <a:gd name="T56" fmla="*/ 224 w 288"/>
              <a:gd name="T57" fmla="*/ 264 h 288"/>
              <a:gd name="T58" fmla="*/ 246 w 288"/>
              <a:gd name="T59" fmla="*/ 246 h 288"/>
              <a:gd name="T60" fmla="*/ 264 w 288"/>
              <a:gd name="T61" fmla="*/ 224 h 288"/>
              <a:gd name="T62" fmla="*/ 277 w 288"/>
              <a:gd name="T63" fmla="*/ 199 h 288"/>
              <a:gd name="T64" fmla="*/ 286 w 288"/>
              <a:gd name="T65" fmla="*/ 1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88">
                <a:moveTo>
                  <a:pt x="286" y="172"/>
                </a:moveTo>
                <a:lnTo>
                  <a:pt x="288" y="144"/>
                </a:lnTo>
                <a:lnTo>
                  <a:pt x="286" y="116"/>
                </a:lnTo>
                <a:lnTo>
                  <a:pt x="277" y="89"/>
                </a:lnTo>
                <a:lnTo>
                  <a:pt x="264" y="64"/>
                </a:lnTo>
                <a:lnTo>
                  <a:pt x="246" y="42"/>
                </a:lnTo>
                <a:lnTo>
                  <a:pt x="224" y="24"/>
                </a:lnTo>
                <a:lnTo>
                  <a:pt x="200" y="11"/>
                </a:lnTo>
                <a:lnTo>
                  <a:pt x="173" y="3"/>
                </a:lnTo>
                <a:lnTo>
                  <a:pt x="144" y="0"/>
                </a:lnTo>
                <a:lnTo>
                  <a:pt x="116" y="3"/>
                </a:lnTo>
                <a:lnTo>
                  <a:pt x="89" y="11"/>
                </a:lnTo>
                <a:lnTo>
                  <a:pt x="64" y="24"/>
                </a:lnTo>
                <a:lnTo>
                  <a:pt x="43" y="42"/>
                </a:lnTo>
                <a:lnTo>
                  <a:pt x="25" y="64"/>
                </a:lnTo>
                <a:lnTo>
                  <a:pt x="11" y="89"/>
                </a:lnTo>
                <a:lnTo>
                  <a:pt x="3" y="116"/>
                </a:lnTo>
                <a:lnTo>
                  <a:pt x="0" y="144"/>
                </a:lnTo>
                <a:lnTo>
                  <a:pt x="3" y="172"/>
                </a:lnTo>
                <a:lnTo>
                  <a:pt x="11" y="199"/>
                </a:lnTo>
                <a:lnTo>
                  <a:pt x="25" y="224"/>
                </a:lnTo>
                <a:lnTo>
                  <a:pt x="43" y="246"/>
                </a:lnTo>
                <a:lnTo>
                  <a:pt x="64" y="264"/>
                </a:lnTo>
                <a:lnTo>
                  <a:pt x="89" y="277"/>
                </a:lnTo>
                <a:lnTo>
                  <a:pt x="116" y="285"/>
                </a:lnTo>
                <a:lnTo>
                  <a:pt x="144" y="288"/>
                </a:lnTo>
                <a:lnTo>
                  <a:pt x="173" y="285"/>
                </a:lnTo>
                <a:lnTo>
                  <a:pt x="200" y="277"/>
                </a:lnTo>
                <a:lnTo>
                  <a:pt x="224" y="264"/>
                </a:lnTo>
                <a:lnTo>
                  <a:pt x="246" y="246"/>
                </a:lnTo>
                <a:lnTo>
                  <a:pt x="264" y="224"/>
                </a:lnTo>
                <a:lnTo>
                  <a:pt x="277" y="199"/>
                </a:lnTo>
                <a:lnTo>
                  <a:pt x="286" y="172"/>
                </a:lnTo>
              </a:path>
            </a:pathLst>
          </a:custGeom>
          <a:solidFill>
            <a:srgbClr val="800000"/>
          </a:solidFill>
          <a:ln w="1905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7315200" y="3775760"/>
            <a:ext cx="10076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n-US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7694" y="1616400"/>
            <a:ext cx="5340270" cy="4843761"/>
            <a:chOff x="957694" y="1616400"/>
            <a:chExt cx="5340270" cy="4843761"/>
          </a:xfrm>
        </p:grpSpPr>
        <p:grpSp>
          <p:nvGrpSpPr>
            <p:cNvPr id="3" name="Group 2"/>
            <p:cNvGrpSpPr/>
            <p:nvPr/>
          </p:nvGrpSpPr>
          <p:grpSpPr>
            <a:xfrm>
              <a:off x="957694" y="1616400"/>
              <a:ext cx="5340270" cy="4843761"/>
              <a:chOff x="3600220" y="1533332"/>
              <a:chExt cx="5340270" cy="4843761"/>
            </a:xfrm>
          </p:grpSpPr>
          <p:sp>
            <p:nvSpPr>
              <p:cNvPr id="159" name="Freeform 60"/>
              <p:cNvSpPr>
                <a:spLocks/>
              </p:cNvSpPr>
              <p:nvPr/>
            </p:nvSpPr>
            <p:spPr bwMode="auto">
              <a:xfrm>
                <a:off x="4352731" y="3681444"/>
                <a:ext cx="2446984" cy="2319694"/>
              </a:xfrm>
              <a:custGeom>
                <a:avLst/>
                <a:gdLst>
                  <a:gd name="T0" fmla="*/ 6450 w 6450"/>
                  <a:gd name="T1" fmla="*/ 6110 h 6110"/>
                  <a:gd name="T2" fmla="*/ 6338 w 6450"/>
                  <a:gd name="T3" fmla="*/ 6004 h 6110"/>
                  <a:gd name="T4" fmla="*/ 6042 w 6450"/>
                  <a:gd name="T5" fmla="*/ 5723 h 6110"/>
                  <a:gd name="T6" fmla="*/ 5751 w 6450"/>
                  <a:gd name="T7" fmla="*/ 5448 h 6110"/>
                  <a:gd name="T8" fmla="*/ 5467 w 6450"/>
                  <a:gd name="T9" fmla="*/ 5178 h 6110"/>
                  <a:gd name="T10" fmla="*/ 5188 w 6450"/>
                  <a:gd name="T11" fmla="*/ 4914 h 6110"/>
                  <a:gd name="T12" fmla="*/ 4914 w 6450"/>
                  <a:gd name="T13" fmla="*/ 4654 h 6110"/>
                  <a:gd name="T14" fmla="*/ 4646 w 6450"/>
                  <a:gd name="T15" fmla="*/ 4400 h 6110"/>
                  <a:gd name="T16" fmla="*/ 4382 w 6450"/>
                  <a:gd name="T17" fmla="*/ 4151 h 6110"/>
                  <a:gd name="T18" fmla="*/ 4124 w 6450"/>
                  <a:gd name="T19" fmla="*/ 3906 h 6110"/>
                  <a:gd name="T20" fmla="*/ 3870 w 6450"/>
                  <a:gd name="T21" fmla="*/ 3666 h 6110"/>
                  <a:gd name="T22" fmla="*/ 3622 w 6450"/>
                  <a:gd name="T23" fmla="*/ 3430 h 6110"/>
                  <a:gd name="T24" fmla="*/ 3377 w 6450"/>
                  <a:gd name="T25" fmla="*/ 3199 h 6110"/>
                  <a:gd name="T26" fmla="*/ 3137 w 6450"/>
                  <a:gd name="T27" fmla="*/ 2971 h 6110"/>
                  <a:gd name="T28" fmla="*/ 2902 w 6450"/>
                  <a:gd name="T29" fmla="*/ 2748 h 6110"/>
                  <a:gd name="T30" fmla="*/ 2671 w 6450"/>
                  <a:gd name="T31" fmla="*/ 2529 h 6110"/>
                  <a:gd name="T32" fmla="*/ 2443 w 6450"/>
                  <a:gd name="T33" fmla="*/ 2314 h 6110"/>
                  <a:gd name="T34" fmla="*/ 2220 w 6450"/>
                  <a:gd name="T35" fmla="*/ 2102 h 6110"/>
                  <a:gd name="T36" fmla="*/ 2001 w 6450"/>
                  <a:gd name="T37" fmla="*/ 1895 h 6110"/>
                  <a:gd name="T38" fmla="*/ 1785 w 6450"/>
                  <a:gd name="T39" fmla="*/ 1690 h 6110"/>
                  <a:gd name="T40" fmla="*/ 1573 w 6450"/>
                  <a:gd name="T41" fmla="*/ 1490 h 6110"/>
                  <a:gd name="T42" fmla="*/ 1365 w 6450"/>
                  <a:gd name="T43" fmla="*/ 1292 h 6110"/>
                  <a:gd name="T44" fmla="*/ 1160 w 6450"/>
                  <a:gd name="T45" fmla="*/ 1098 h 6110"/>
                  <a:gd name="T46" fmla="*/ 959 w 6450"/>
                  <a:gd name="T47" fmla="*/ 908 h 6110"/>
                  <a:gd name="T48" fmla="*/ 761 w 6450"/>
                  <a:gd name="T49" fmla="*/ 720 h 6110"/>
                  <a:gd name="T50" fmla="*/ 566 w 6450"/>
                  <a:gd name="T51" fmla="*/ 535 h 6110"/>
                  <a:gd name="T52" fmla="*/ 375 w 6450"/>
                  <a:gd name="T53" fmla="*/ 354 h 6110"/>
                  <a:gd name="T54" fmla="*/ 186 w 6450"/>
                  <a:gd name="T55" fmla="*/ 175 h 6110"/>
                  <a:gd name="T56" fmla="*/ 0 w 6450"/>
                  <a:gd name="T57" fmla="*/ 0 h 6110"/>
                  <a:gd name="T58" fmla="*/ 0 w 6450"/>
                  <a:gd name="T59" fmla="*/ 0 h 6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50" h="6110">
                    <a:moveTo>
                      <a:pt x="6450" y="6110"/>
                    </a:moveTo>
                    <a:lnTo>
                      <a:pt x="6338" y="6004"/>
                    </a:lnTo>
                    <a:lnTo>
                      <a:pt x="6042" y="5723"/>
                    </a:lnTo>
                    <a:lnTo>
                      <a:pt x="5751" y="5448"/>
                    </a:lnTo>
                    <a:lnTo>
                      <a:pt x="5467" y="5178"/>
                    </a:lnTo>
                    <a:lnTo>
                      <a:pt x="5188" y="4914"/>
                    </a:lnTo>
                    <a:lnTo>
                      <a:pt x="4914" y="4654"/>
                    </a:lnTo>
                    <a:lnTo>
                      <a:pt x="4646" y="4400"/>
                    </a:lnTo>
                    <a:lnTo>
                      <a:pt x="4382" y="4151"/>
                    </a:lnTo>
                    <a:lnTo>
                      <a:pt x="4124" y="3906"/>
                    </a:lnTo>
                    <a:lnTo>
                      <a:pt x="3870" y="3666"/>
                    </a:lnTo>
                    <a:lnTo>
                      <a:pt x="3622" y="3430"/>
                    </a:lnTo>
                    <a:lnTo>
                      <a:pt x="3377" y="3199"/>
                    </a:lnTo>
                    <a:lnTo>
                      <a:pt x="3137" y="2971"/>
                    </a:lnTo>
                    <a:lnTo>
                      <a:pt x="2902" y="2748"/>
                    </a:lnTo>
                    <a:lnTo>
                      <a:pt x="2671" y="2529"/>
                    </a:lnTo>
                    <a:lnTo>
                      <a:pt x="2443" y="2314"/>
                    </a:lnTo>
                    <a:lnTo>
                      <a:pt x="2220" y="2102"/>
                    </a:lnTo>
                    <a:lnTo>
                      <a:pt x="2001" y="1895"/>
                    </a:lnTo>
                    <a:lnTo>
                      <a:pt x="1785" y="1690"/>
                    </a:lnTo>
                    <a:lnTo>
                      <a:pt x="1573" y="1490"/>
                    </a:lnTo>
                    <a:lnTo>
                      <a:pt x="1365" y="1292"/>
                    </a:lnTo>
                    <a:lnTo>
                      <a:pt x="1160" y="1098"/>
                    </a:lnTo>
                    <a:lnTo>
                      <a:pt x="959" y="908"/>
                    </a:lnTo>
                    <a:lnTo>
                      <a:pt x="761" y="720"/>
                    </a:lnTo>
                    <a:lnTo>
                      <a:pt x="566" y="535"/>
                    </a:lnTo>
                    <a:lnTo>
                      <a:pt x="375" y="354"/>
                    </a:lnTo>
                    <a:lnTo>
                      <a:pt x="186" y="175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61"/>
              <p:cNvSpPr>
                <a:spLocks/>
              </p:cNvSpPr>
              <p:nvPr/>
            </p:nvSpPr>
            <p:spPr bwMode="auto">
              <a:xfrm>
                <a:off x="4352731" y="3200756"/>
                <a:ext cx="3155453" cy="2800381"/>
              </a:xfrm>
              <a:custGeom>
                <a:avLst/>
                <a:gdLst>
                  <a:gd name="T0" fmla="*/ 8315 w 8315"/>
                  <a:gd name="T1" fmla="*/ 7375 h 7375"/>
                  <a:gd name="T2" fmla="*/ 8252 w 8315"/>
                  <a:gd name="T3" fmla="*/ 7319 h 7375"/>
                  <a:gd name="T4" fmla="*/ 7916 w 8315"/>
                  <a:gd name="T5" fmla="*/ 7021 h 7375"/>
                  <a:gd name="T6" fmla="*/ 7587 w 8315"/>
                  <a:gd name="T7" fmla="*/ 6730 h 7375"/>
                  <a:gd name="T8" fmla="*/ 7265 w 8315"/>
                  <a:gd name="T9" fmla="*/ 6444 h 7375"/>
                  <a:gd name="T10" fmla="*/ 6950 w 8315"/>
                  <a:gd name="T11" fmla="*/ 6164 h 7375"/>
                  <a:gd name="T12" fmla="*/ 6641 w 8315"/>
                  <a:gd name="T13" fmla="*/ 5890 h 7375"/>
                  <a:gd name="T14" fmla="*/ 6338 w 8315"/>
                  <a:gd name="T15" fmla="*/ 5622 h 7375"/>
                  <a:gd name="T16" fmla="*/ 6042 w 8315"/>
                  <a:gd name="T17" fmla="*/ 5359 h 7375"/>
                  <a:gd name="T18" fmla="*/ 5751 w 8315"/>
                  <a:gd name="T19" fmla="*/ 5101 h 7375"/>
                  <a:gd name="T20" fmla="*/ 5467 w 8315"/>
                  <a:gd name="T21" fmla="*/ 4849 h 7375"/>
                  <a:gd name="T22" fmla="*/ 5188 w 8315"/>
                  <a:gd name="T23" fmla="*/ 4601 h 7375"/>
                  <a:gd name="T24" fmla="*/ 4914 w 8315"/>
                  <a:gd name="T25" fmla="*/ 4358 h 7375"/>
                  <a:gd name="T26" fmla="*/ 4646 w 8315"/>
                  <a:gd name="T27" fmla="*/ 4120 h 7375"/>
                  <a:gd name="T28" fmla="*/ 4382 w 8315"/>
                  <a:gd name="T29" fmla="*/ 3887 h 7375"/>
                  <a:gd name="T30" fmla="*/ 4124 w 8315"/>
                  <a:gd name="T31" fmla="*/ 3658 h 7375"/>
                  <a:gd name="T32" fmla="*/ 3870 w 8315"/>
                  <a:gd name="T33" fmla="*/ 3433 h 7375"/>
                  <a:gd name="T34" fmla="*/ 3622 w 8315"/>
                  <a:gd name="T35" fmla="*/ 3212 h 7375"/>
                  <a:gd name="T36" fmla="*/ 3377 w 8315"/>
                  <a:gd name="T37" fmla="*/ 2995 h 7375"/>
                  <a:gd name="T38" fmla="*/ 3137 w 8315"/>
                  <a:gd name="T39" fmla="*/ 2783 h 7375"/>
                  <a:gd name="T40" fmla="*/ 2902 w 8315"/>
                  <a:gd name="T41" fmla="*/ 2574 h 7375"/>
                  <a:gd name="T42" fmla="*/ 2671 w 8315"/>
                  <a:gd name="T43" fmla="*/ 2368 h 7375"/>
                  <a:gd name="T44" fmla="*/ 2443 w 8315"/>
                  <a:gd name="T45" fmla="*/ 2167 h 7375"/>
                  <a:gd name="T46" fmla="*/ 2220 w 8315"/>
                  <a:gd name="T47" fmla="*/ 1969 h 7375"/>
                  <a:gd name="T48" fmla="*/ 2001 w 8315"/>
                  <a:gd name="T49" fmla="*/ 1774 h 7375"/>
                  <a:gd name="T50" fmla="*/ 1785 w 8315"/>
                  <a:gd name="T51" fmla="*/ 1583 h 7375"/>
                  <a:gd name="T52" fmla="*/ 1573 w 8315"/>
                  <a:gd name="T53" fmla="*/ 1395 h 7375"/>
                  <a:gd name="T54" fmla="*/ 1365 w 8315"/>
                  <a:gd name="T55" fmla="*/ 1210 h 7375"/>
                  <a:gd name="T56" fmla="*/ 1160 w 8315"/>
                  <a:gd name="T57" fmla="*/ 1029 h 7375"/>
                  <a:gd name="T58" fmla="*/ 959 w 8315"/>
                  <a:gd name="T59" fmla="*/ 850 h 7375"/>
                  <a:gd name="T60" fmla="*/ 761 w 8315"/>
                  <a:gd name="T61" fmla="*/ 674 h 7375"/>
                  <a:gd name="T62" fmla="*/ 566 w 8315"/>
                  <a:gd name="T63" fmla="*/ 502 h 7375"/>
                  <a:gd name="T64" fmla="*/ 375 w 8315"/>
                  <a:gd name="T65" fmla="*/ 332 h 7375"/>
                  <a:gd name="T66" fmla="*/ 186 w 8315"/>
                  <a:gd name="T67" fmla="*/ 164 h 7375"/>
                  <a:gd name="T68" fmla="*/ 0 w 8315"/>
                  <a:gd name="T69" fmla="*/ 0 h 7375"/>
                  <a:gd name="T70" fmla="*/ 0 w 8315"/>
                  <a:gd name="T71" fmla="*/ 0 h 7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315" h="7375">
                    <a:moveTo>
                      <a:pt x="8315" y="7375"/>
                    </a:moveTo>
                    <a:lnTo>
                      <a:pt x="8252" y="7319"/>
                    </a:lnTo>
                    <a:lnTo>
                      <a:pt x="7916" y="7021"/>
                    </a:lnTo>
                    <a:lnTo>
                      <a:pt x="7587" y="6730"/>
                    </a:lnTo>
                    <a:lnTo>
                      <a:pt x="7265" y="6444"/>
                    </a:lnTo>
                    <a:lnTo>
                      <a:pt x="6950" y="6164"/>
                    </a:lnTo>
                    <a:lnTo>
                      <a:pt x="6641" y="5890"/>
                    </a:lnTo>
                    <a:lnTo>
                      <a:pt x="6338" y="5622"/>
                    </a:lnTo>
                    <a:lnTo>
                      <a:pt x="6042" y="5359"/>
                    </a:lnTo>
                    <a:lnTo>
                      <a:pt x="5751" y="5101"/>
                    </a:lnTo>
                    <a:lnTo>
                      <a:pt x="5467" y="4849"/>
                    </a:lnTo>
                    <a:lnTo>
                      <a:pt x="5188" y="4601"/>
                    </a:lnTo>
                    <a:lnTo>
                      <a:pt x="4914" y="4358"/>
                    </a:lnTo>
                    <a:lnTo>
                      <a:pt x="4646" y="4120"/>
                    </a:lnTo>
                    <a:lnTo>
                      <a:pt x="4382" y="3887"/>
                    </a:lnTo>
                    <a:lnTo>
                      <a:pt x="4124" y="3658"/>
                    </a:lnTo>
                    <a:lnTo>
                      <a:pt x="3870" y="3433"/>
                    </a:lnTo>
                    <a:lnTo>
                      <a:pt x="3622" y="3212"/>
                    </a:lnTo>
                    <a:lnTo>
                      <a:pt x="3377" y="2995"/>
                    </a:lnTo>
                    <a:lnTo>
                      <a:pt x="3137" y="2783"/>
                    </a:lnTo>
                    <a:lnTo>
                      <a:pt x="2902" y="2574"/>
                    </a:lnTo>
                    <a:lnTo>
                      <a:pt x="2671" y="2368"/>
                    </a:lnTo>
                    <a:lnTo>
                      <a:pt x="2443" y="2167"/>
                    </a:lnTo>
                    <a:lnTo>
                      <a:pt x="2220" y="1969"/>
                    </a:lnTo>
                    <a:lnTo>
                      <a:pt x="2001" y="1774"/>
                    </a:lnTo>
                    <a:lnTo>
                      <a:pt x="1785" y="1583"/>
                    </a:lnTo>
                    <a:lnTo>
                      <a:pt x="1573" y="1395"/>
                    </a:lnTo>
                    <a:lnTo>
                      <a:pt x="1365" y="1210"/>
                    </a:lnTo>
                    <a:lnTo>
                      <a:pt x="1160" y="1029"/>
                    </a:lnTo>
                    <a:lnTo>
                      <a:pt x="959" y="850"/>
                    </a:lnTo>
                    <a:lnTo>
                      <a:pt x="761" y="674"/>
                    </a:lnTo>
                    <a:lnTo>
                      <a:pt x="566" y="502"/>
                    </a:lnTo>
                    <a:lnTo>
                      <a:pt x="375" y="332"/>
                    </a:lnTo>
                    <a:lnTo>
                      <a:pt x="186" y="164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76" name="Group 275"/>
              <p:cNvGrpSpPr/>
              <p:nvPr/>
            </p:nvGrpSpPr>
            <p:grpSpPr>
              <a:xfrm>
                <a:off x="3600220" y="1533332"/>
                <a:ext cx="5340270" cy="4843761"/>
                <a:chOff x="1898625" y="1870075"/>
                <a:chExt cx="5069366" cy="4598045"/>
              </a:xfrm>
            </p:grpSpPr>
            <p:sp>
              <p:nvSpPr>
                <p:cNvPr id="278" name="Freeform 86"/>
                <p:cNvSpPr>
                  <a:spLocks noChangeAspect="1"/>
                </p:cNvSpPr>
                <p:nvPr/>
              </p:nvSpPr>
              <p:spPr bwMode="auto">
                <a:xfrm>
                  <a:off x="3937860" y="3863275"/>
                  <a:ext cx="46158" cy="80777"/>
                </a:xfrm>
                <a:custGeom>
                  <a:avLst/>
                  <a:gdLst>
                    <a:gd name="T0" fmla="*/ 108 w 144"/>
                    <a:gd name="T1" fmla="*/ 125 h 249"/>
                    <a:gd name="T2" fmla="*/ 144 w 144"/>
                    <a:gd name="T3" fmla="*/ 0 h 249"/>
                    <a:gd name="T4" fmla="*/ 0 w 144"/>
                    <a:gd name="T5" fmla="*/ 0 h 249"/>
                    <a:gd name="T6" fmla="*/ 36 w 144"/>
                    <a:gd name="T7" fmla="*/ 125 h 249"/>
                    <a:gd name="T8" fmla="*/ 0 w 144"/>
                    <a:gd name="T9" fmla="*/ 249 h 249"/>
                    <a:gd name="T10" fmla="*/ 144 w 144"/>
                    <a:gd name="T11" fmla="*/ 249 h 249"/>
                    <a:gd name="T12" fmla="*/ 108 w 144"/>
                    <a:gd name="T13" fmla="*/ 12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49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49"/>
                      </a:lnTo>
                      <a:lnTo>
                        <a:pt x="144" y="249"/>
                      </a:lnTo>
                      <a:lnTo>
                        <a:pt x="108" y="125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86"/>
                <p:cNvSpPr>
                  <a:spLocks noChangeAspect="1"/>
                </p:cNvSpPr>
                <p:nvPr/>
              </p:nvSpPr>
              <p:spPr bwMode="auto">
                <a:xfrm>
                  <a:off x="4288554" y="4165606"/>
                  <a:ext cx="46158" cy="80777"/>
                </a:xfrm>
                <a:custGeom>
                  <a:avLst/>
                  <a:gdLst>
                    <a:gd name="T0" fmla="*/ 108 w 144"/>
                    <a:gd name="T1" fmla="*/ 125 h 249"/>
                    <a:gd name="T2" fmla="*/ 144 w 144"/>
                    <a:gd name="T3" fmla="*/ 0 h 249"/>
                    <a:gd name="T4" fmla="*/ 0 w 144"/>
                    <a:gd name="T5" fmla="*/ 0 h 249"/>
                    <a:gd name="T6" fmla="*/ 36 w 144"/>
                    <a:gd name="T7" fmla="*/ 125 h 249"/>
                    <a:gd name="T8" fmla="*/ 0 w 144"/>
                    <a:gd name="T9" fmla="*/ 249 h 249"/>
                    <a:gd name="T10" fmla="*/ 144 w 144"/>
                    <a:gd name="T11" fmla="*/ 249 h 249"/>
                    <a:gd name="T12" fmla="*/ 108 w 144"/>
                    <a:gd name="T13" fmla="*/ 12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49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49"/>
                      </a:lnTo>
                      <a:lnTo>
                        <a:pt x="144" y="249"/>
                      </a:lnTo>
                      <a:lnTo>
                        <a:pt x="108" y="125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0" name="Group 279"/>
                <p:cNvGrpSpPr/>
                <p:nvPr/>
              </p:nvGrpSpPr>
              <p:grpSpPr>
                <a:xfrm>
                  <a:off x="2508251" y="1882775"/>
                  <a:ext cx="4333875" cy="4333876"/>
                  <a:chOff x="2508251" y="1882775"/>
                  <a:chExt cx="4333875" cy="4333876"/>
                </a:xfrm>
              </p:grpSpPr>
              <p:sp>
                <p:nvSpPr>
                  <p:cNvPr id="339" name="Freeform 5"/>
                  <p:cNvSpPr>
                    <a:spLocks/>
                  </p:cNvSpPr>
                  <p:nvPr/>
                </p:nvSpPr>
                <p:spPr bwMode="auto">
                  <a:xfrm>
                    <a:off x="2508251" y="1979613"/>
                    <a:ext cx="98425" cy="4140200"/>
                  </a:xfrm>
                  <a:custGeom>
                    <a:avLst/>
                    <a:gdLst>
                      <a:gd name="T0" fmla="*/ 62 w 62"/>
                      <a:gd name="T1" fmla="*/ 0 h 2608"/>
                      <a:gd name="T2" fmla="*/ 62 w 62"/>
                      <a:gd name="T3" fmla="*/ 2608 h 2608"/>
                      <a:gd name="T4" fmla="*/ 0 w 62"/>
                      <a:gd name="T5" fmla="*/ 2608 h 2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2" h="2608">
                        <a:moveTo>
                          <a:pt x="62" y="0"/>
                        </a:moveTo>
                        <a:lnTo>
                          <a:pt x="62" y="2608"/>
                        </a:lnTo>
                        <a:lnTo>
                          <a:pt x="0" y="260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0" name="Line 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8251" y="5529263"/>
                    <a:ext cx="98425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1" name="Line 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8251" y="4937125"/>
                    <a:ext cx="98425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2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8251" y="4344988"/>
                    <a:ext cx="98425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3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8251" y="3754438"/>
                    <a:ext cx="98425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4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8251" y="3162300"/>
                    <a:ext cx="98425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5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8251" y="2570163"/>
                    <a:ext cx="98425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6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8251" y="1979613"/>
                    <a:ext cx="98425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 22"/>
                  <p:cNvSpPr>
                    <a:spLocks/>
                  </p:cNvSpPr>
                  <p:nvPr/>
                </p:nvSpPr>
                <p:spPr bwMode="auto">
                  <a:xfrm>
                    <a:off x="6745288" y="1979613"/>
                    <a:ext cx="96838" cy="4140200"/>
                  </a:xfrm>
                  <a:custGeom>
                    <a:avLst/>
                    <a:gdLst>
                      <a:gd name="T0" fmla="*/ 0 w 270"/>
                      <a:gd name="T1" fmla="*/ 0 h 11502"/>
                      <a:gd name="T2" fmla="*/ 0 w 270"/>
                      <a:gd name="T3" fmla="*/ 11502 h 11502"/>
                      <a:gd name="T4" fmla="*/ 270 w 270"/>
                      <a:gd name="T5" fmla="*/ 11502 h 11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70" h="11502">
                        <a:moveTo>
                          <a:pt x="0" y="0"/>
                        </a:moveTo>
                        <a:lnTo>
                          <a:pt x="0" y="11502"/>
                        </a:lnTo>
                        <a:lnTo>
                          <a:pt x="270" y="11502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8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6745288" y="5529263"/>
                    <a:ext cx="9683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9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6745288" y="4937125"/>
                    <a:ext cx="9683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6745288" y="4344988"/>
                    <a:ext cx="9683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2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6745288" y="3754438"/>
                    <a:ext cx="9683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3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6745288" y="3162300"/>
                    <a:ext cx="9683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6745288" y="2570163"/>
                    <a:ext cx="9683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6745288" y="1979613"/>
                    <a:ext cx="9683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7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606676" y="6119813"/>
                    <a:ext cx="4138613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606676" y="6119813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0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124201" y="6119813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641726" y="6119813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2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4157663" y="6119813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4675188" y="6119813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4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5192713" y="6119813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5710238" y="6119813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7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6227763" y="6119813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8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6745288" y="6119813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606676" y="1979613"/>
                    <a:ext cx="4138613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0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06676" y="1882775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1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4201" y="1882775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2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41726" y="1882775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3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57663" y="1882775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4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75188" y="1882775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5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92713" y="1882775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6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710238" y="1882775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7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27763" y="1882775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9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745288" y="1882775"/>
                    <a:ext cx="0" cy="9683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1" name="Freeform 62"/>
                <p:cNvSpPr>
                  <a:spLocks/>
                </p:cNvSpPr>
                <p:nvPr/>
              </p:nvSpPr>
              <p:spPr bwMode="auto">
                <a:xfrm>
                  <a:off x="2606676" y="2541588"/>
                  <a:ext cx="935038" cy="925513"/>
                </a:xfrm>
                <a:custGeom>
                  <a:avLst/>
                  <a:gdLst>
                    <a:gd name="T0" fmla="*/ 2602 w 2602"/>
                    <a:gd name="T1" fmla="*/ 2574 h 2574"/>
                    <a:gd name="T2" fmla="*/ 2376 w 2602"/>
                    <a:gd name="T3" fmla="*/ 2350 h 2574"/>
                    <a:gd name="T4" fmla="*/ 2154 w 2602"/>
                    <a:gd name="T5" fmla="*/ 2130 h 2574"/>
                    <a:gd name="T6" fmla="*/ 1936 w 2602"/>
                    <a:gd name="T7" fmla="*/ 1915 h 2574"/>
                    <a:gd name="T8" fmla="*/ 1721 w 2602"/>
                    <a:gd name="T9" fmla="*/ 1702 h 2574"/>
                    <a:gd name="T10" fmla="*/ 1511 w 2602"/>
                    <a:gd name="T11" fmla="*/ 1494 h 2574"/>
                    <a:gd name="T12" fmla="*/ 1303 w 2602"/>
                    <a:gd name="T13" fmla="*/ 1289 h 2574"/>
                    <a:gd name="T14" fmla="*/ 1100 w 2602"/>
                    <a:gd name="T15" fmla="*/ 1087 h 2574"/>
                    <a:gd name="T16" fmla="*/ 899 w 2602"/>
                    <a:gd name="T17" fmla="*/ 889 h 2574"/>
                    <a:gd name="T18" fmla="*/ 702 w 2602"/>
                    <a:gd name="T19" fmla="*/ 694 h 2574"/>
                    <a:gd name="T20" fmla="*/ 508 w 2602"/>
                    <a:gd name="T21" fmla="*/ 502 h 2574"/>
                    <a:gd name="T22" fmla="*/ 318 w 2602"/>
                    <a:gd name="T23" fmla="*/ 313 h 2574"/>
                    <a:gd name="T24" fmla="*/ 130 w 2602"/>
                    <a:gd name="T25" fmla="*/ 128 h 2574"/>
                    <a:gd name="T26" fmla="*/ 0 w 2602"/>
                    <a:gd name="T27" fmla="*/ 0 h 2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602" h="2574">
                      <a:moveTo>
                        <a:pt x="2602" y="2574"/>
                      </a:moveTo>
                      <a:lnTo>
                        <a:pt x="2376" y="2350"/>
                      </a:lnTo>
                      <a:lnTo>
                        <a:pt x="2154" y="2130"/>
                      </a:lnTo>
                      <a:lnTo>
                        <a:pt x="1936" y="1915"/>
                      </a:lnTo>
                      <a:lnTo>
                        <a:pt x="1721" y="1702"/>
                      </a:lnTo>
                      <a:lnTo>
                        <a:pt x="1511" y="1494"/>
                      </a:lnTo>
                      <a:lnTo>
                        <a:pt x="1303" y="1289"/>
                      </a:lnTo>
                      <a:lnTo>
                        <a:pt x="1100" y="1087"/>
                      </a:lnTo>
                      <a:lnTo>
                        <a:pt x="899" y="889"/>
                      </a:lnTo>
                      <a:lnTo>
                        <a:pt x="702" y="694"/>
                      </a:lnTo>
                      <a:lnTo>
                        <a:pt x="508" y="502"/>
                      </a:lnTo>
                      <a:lnTo>
                        <a:pt x="318" y="313"/>
                      </a:lnTo>
                      <a:lnTo>
                        <a:pt x="130" y="12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63"/>
                <p:cNvSpPr>
                  <a:spLocks/>
                </p:cNvSpPr>
                <p:nvPr/>
              </p:nvSpPr>
              <p:spPr bwMode="auto">
                <a:xfrm>
                  <a:off x="3541713" y="3467101"/>
                  <a:ext cx="2681288" cy="2652713"/>
                </a:xfrm>
                <a:custGeom>
                  <a:avLst/>
                  <a:gdLst>
                    <a:gd name="T0" fmla="*/ 0 w 7447"/>
                    <a:gd name="T1" fmla="*/ 0 h 7368"/>
                    <a:gd name="T2" fmla="*/ 230 w 7447"/>
                    <a:gd name="T3" fmla="*/ 227 h 7368"/>
                    <a:gd name="T4" fmla="*/ 464 w 7447"/>
                    <a:gd name="T5" fmla="*/ 459 h 7368"/>
                    <a:gd name="T6" fmla="*/ 703 w 7447"/>
                    <a:gd name="T7" fmla="*/ 695 h 7368"/>
                    <a:gd name="T8" fmla="*/ 946 w 7447"/>
                    <a:gd name="T9" fmla="*/ 935 h 7368"/>
                    <a:gd name="T10" fmla="*/ 1193 w 7447"/>
                    <a:gd name="T11" fmla="*/ 1180 h 7368"/>
                    <a:gd name="T12" fmla="*/ 1445 w 7447"/>
                    <a:gd name="T13" fmla="*/ 1430 h 7368"/>
                    <a:gd name="T14" fmla="*/ 1702 w 7447"/>
                    <a:gd name="T15" fmla="*/ 1684 h 7368"/>
                    <a:gd name="T16" fmla="*/ 1964 w 7447"/>
                    <a:gd name="T17" fmla="*/ 1943 h 7368"/>
                    <a:gd name="T18" fmla="*/ 2231 w 7447"/>
                    <a:gd name="T19" fmla="*/ 2207 h 7368"/>
                    <a:gd name="T20" fmla="*/ 2503 w 7447"/>
                    <a:gd name="T21" fmla="*/ 2476 h 7368"/>
                    <a:gd name="T22" fmla="*/ 2780 w 7447"/>
                    <a:gd name="T23" fmla="*/ 2751 h 7368"/>
                    <a:gd name="T24" fmla="*/ 3063 w 7447"/>
                    <a:gd name="T25" fmla="*/ 3031 h 7368"/>
                    <a:gd name="T26" fmla="*/ 3352 w 7447"/>
                    <a:gd name="T27" fmla="*/ 3317 h 7368"/>
                    <a:gd name="T28" fmla="*/ 3647 w 7447"/>
                    <a:gd name="T29" fmla="*/ 3608 h 7368"/>
                    <a:gd name="T30" fmla="*/ 3947 w 7447"/>
                    <a:gd name="T31" fmla="*/ 3905 h 7368"/>
                    <a:gd name="T32" fmla="*/ 4254 w 7447"/>
                    <a:gd name="T33" fmla="*/ 4209 h 7368"/>
                    <a:gd name="T34" fmla="*/ 4568 w 7447"/>
                    <a:gd name="T35" fmla="*/ 4519 h 7368"/>
                    <a:gd name="T36" fmla="*/ 4888 w 7447"/>
                    <a:gd name="T37" fmla="*/ 4836 h 7368"/>
                    <a:gd name="T38" fmla="*/ 5214 w 7447"/>
                    <a:gd name="T39" fmla="*/ 5159 h 7368"/>
                    <a:gd name="T40" fmla="*/ 5548 w 7447"/>
                    <a:gd name="T41" fmla="*/ 5490 h 7368"/>
                    <a:gd name="T42" fmla="*/ 5890 w 7447"/>
                    <a:gd name="T43" fmla="*/ 5827 h 7368"/>
                    <a:gd name="T44" fmla="*/ 6238 w 7447"/>
                    <a:gd name="T45" fmla="*/ 6172 h 7368"/>
                    <a:gd name="T46" fmla="*/ 6595 w 7447"/>
                    <a:gd name="T47" fmla="*/ 6525 h 7368"/>
                    <a:gd name="T48" fmla="*/ 6960 w 7447"/>
                    <a:gd name="T49" fmla="*/ 6886 h 7368"/>
                    <a:gd name="T50" fmla="*/ 7333 w 7447"/>
                    <a:gd name="T51" fmla="*/ 7255 h 7368"/>
                    <a:gd name="T52" fmla="*/ 7447 w 7447"/>
                    <a:gd name="T53" fmla="*/ 7368 h 7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447" h="7368">
                      <a:moveTo>
                        <a:pt x="0" y="0"/>
                      </a:moveTo>
                      <a:lnTo>
                        <a:pt x="230" y="227"/>
                      </a:lnTo>
                      <a:lnTo>
                        <a:pt x="464" y="459"/>
                      </a:lnTo>
                      <a:lnTo>
                        <a:pt x="703" y="695"/>
                      </a:lnTo>
                      <a:lnTo>
                        <a:pt x="946" y="935"/>
                      </a:lnTo>
                      <a:lnTo>
                        <a:pt x="1193" y="1180"/>
                      </a:lnTo>
                      <a:lnTo>
                        <a:pt x="1445" y="1430"/>
                      </a:lnTo>
                      <a:lnTo>
                        <a:pt x="1702" y="1684"/>
                      </a:lnTo>
                      <a:lnTo>
                        <a:pt x="1964" y="1943"/>
                      </a:lnTo>
                      <a:lnTo>
                        <a:pt x="2231" y="2207"/>
                      </a:lnTo>
                      <a:lnTo>
                        <a:pt x="2503" y="2476"/>
                      </a:lnTo>
                      <a:lnTo>
                        <a:pt x="2780" y="2751"/>
                      </a:lnTo>
                      <a:lnTo>
                        <a:pt x="3063" y="3031"/>
                      </a:lnTo>
                      <a:lnTo>
                        <a:pt x="3352" y="3317"/>
                      </a:lnTo>
                      <a:lnTo>
                        <a:pt x="3647" y="3608"/>
                      </a:lnTo>
                      <a:lnTo>
                        <a:pt x="3947" y="3905"/>
                      </a:lnTo>
                      <a:lnTo>
                        <a:pt x="4254" y="4209"/>
                      </a:lnTo>
                      <a:lnTo>
                        <a:pt x="4568" y="4519"/>
                      </a:lnTo>
                      <a:lnTo>
                        <a:pt x="4888" y="4836"/>
                      </a:lnTo>
                      <a:lnTo>
                        <a:pt x="5214" y="5159"/>
                      </a:lnTo>
                      <a:lnTo>
                        <a:pt x="5548" y="5490"/>
                      </a:lnTo>
                      <a:lnTo>
                        <a:pt x="5890" y="5827"/>
                      </a:lnTo>
                      <a:lnTo>
                        <a:pt x="6238" y="6172"/>
                      </a:lnTo>
                      <a:lnTo>
                        <a:pt x="6595" y="6525"/>
                      </a:lnTo>
                      <a:lnTo>
                        <a:pt x="6960" y="6886"/>
                      </a:lnTo>
                      <a:lnTo>
                        <a:pt x="7333" y="7255"/>
                      </a:lnTo>
                      <a:lnTo>
                        <a:pt x="7447" y="7368"/>
                      </a:ln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3" name="Group 282"/>
                <p:cNvGrpSpPr/>
                <p:nvPr/>
              </p:nvGrpSpPr>
              <p:grpSpPr>
                <a:xfrm>
                  <a:off x="2606676" y="2260601"/>
                  <a:ext cx="3963987" cy="3859213"/>
                  <a:chOff x="2606676" y="2260601"/>
                  <a:chExt cx="3963987" cy="3859213"/>
                </a:xfrm>
              </p:grpSpPr>
              <p:sp>
                <p:nvSpPr>
                  <p:cNvPr id="337" name="Freeform 62"/>
                  <p:cNvSpPr>
                    <a:spLocks/>
                  </p:cNvSpPr>
                  <p:nvPr/>
                </p:nvSpPr>
                <p:spPr bwMode="auto">
                  <a:xfrm>
                    <a:off x="2606676" y="2260601"/>
                    <a:ext cx="935038" cy="911225"/>
                  </a:xfrm>
                  <a:custGeom>
                    <a:avLst/>
                    <a:gdLst>
                      <a:gd name="T0" fmla="*/ 2602 w 2602"/>
                      <a:gd name="T1" fmla="*/ 2531 h 2531"/>
                      <a:gd name="T2" fmla="*/ 2376 w 2602"/>
                      <a:gd name="T3" fmla="*/ 2311 h 2531"/>
                      <a:gd name="T4" fmla="*/ 2154 w 2602"/>
                      <a:gd name="T5" fmla="*/ 2095 h 2531"/>
                      <a:gd name="T6" fmla="*/ 1936 w 2602"/>
                      <a:gd name="T7" fmla="*/ 1883 h 2531"/>
                      <a:gd name="T8" fmla="*/ 1721 w 2602"/>
                      <a:gd name="T9" fmla="*/ 1674 h 2531"/>
                      <a:gd name="T10" fmla="*/ 1511 w 2602"/>
                      <a:gd name="T11" fmla="*/ 1469 h 2531"/>
                      <a:gd name="T12" fmla="*/ 1303 w 2602"/>
                      <a:gd name="T13" fmla="*/ 1267 h 2531"/>
                      <a:gd name="T14" fmla="*/ 1100 w 2602"/>
                      <a:gd name="T15" fmla="*/ 1069 h 2531"/>
                      <a:gd name="T16" fmla="*/ 899 w 2602"/>
                      <a:gd name="T17" fmla="*/ 874 h 2531"/>
                      <a:gd name="T18" fmla="*/ 702 w 2602"/>
                      <a:gd name="T19" fmla="*/ 682 h 2531"/>
                      <a:gd name="T20" fmla="*/ 508 w 2602"/>
                      <a:gd name="T21" fmla="*/ 494 h 2531"/>
                      <a:gd name="T22" fmla="*/ 318 w 2602"/>
                      <a:gd name="T23" fmla="*/ 308 h 2531"/>
                      <a:gd name="T24" fmla="*/ 130 w 2602"/>
                      <a:gd name="T25" fmla="*/ 126 h 2531"/>
                      <a:gd name="T26" fmla="*/ 0 w 2602"/>
                      <a:gd name="T27" fmla="*/ 0 h 25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602" h="2531">
                        <a:moveTo>
                          <a:pt x="2602" y="2531"/>
                        </a:moveTo>
                        <a:lnTo>
                          <a:pt x="2376" y="2311"/>
                        </a:lnTo>
                        <a:lnTo>
                          <a:pt x="2154" y="2095"/>
                        </a:lnTo>
                        <a:lnTo>
                          <a:pt x="1936" y="1883"/>
                        </a:lnTo>
                        <a:lnTo>
                          <a:pt x="1721" y="1674"/>
                        </a:lnTo>
                        <a:lnTo>
                          <a:pt x="1511" y="1469"/>
                        </a:lnTo>
                        <a:lnTo>
                          <a:pt x="1303" y="1267"/>
                        </a:lnTo>
                        <a:lnTo>
                          <a:pt x="1100" y="1069"/>
                        </a:lnTo>
                        <a:lnTo>
                          <a:pt x="899" y="874"/>
                        </a:lnTo>
                        <a:lnTo>
                          <a:pt x="702" y="682"/>
                        </a:lnTo>
                        <a:lnTo>
                          <a:pt x="508" y="494"/>
                        </a:lnTo>
                        <a:lnTo>
                          <a:pt x="318" y="308"/>
                        </a:lnTo>
                        <a:lnTo>
                          <a:pt x="130" y="12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>
                    <a:solidFill>
                      <a:srgbClr val="008000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 63"/>
                  <p:cNvSpPr>
                    <a:spLocks/>
                  </p:cNvSpPr>
                  <p:nvPr/>
                </p:nvSpPr>
                <p:spPr bwMode="auto">
                  <a:xfrm>
                    <a:off x="3541713" y="3171826"/>
                    <a:ext cx="3028950" cy="2947988"/>
                  </a:xfrm>
                  <a:custGeom>
                    <a:avLst/>
                    <a:gdLst>
                      <a:gd name="T0" fmla="*/ 0 w 8415"/>
                      <a:gd name="T1" fmla="*/ 0 h 8188"/>
                      <a:gd name="T2" fmla="*/ 230 w 8415"/>
                      <a:gd name="T3" fmla="*/ 224 h 8188"/>
                      <a:gd name="T4" fmla="*/ 464 w 8415"/>
                      <a:gd name="T5" fmla="*/ 452 h 8188"/>
                      <a:gd name="T6" fmla="*/ 703 w 8415"/>
                      <a:gd name="T7" fmla="*/ 684 h 8188"/>
                      <a:gd name="T8" fmla="*/ 946 w 8415"/>
                      <a:gd name="T9" fmla="*/ 920 h 8188"/>
                      <a:gd name="T10" fmla="*/ 1193 w 8415"/>
                      <a:gd name="T11" fmla="*/ 1161 h 8188"/>
                      <a:gd name="T12" fmla="*/ 1445 w 8415"/>
                      <a:gd name="T13" fmla="*/ 1406 h 8188"/>
                      <a:gd name="T14" fmla="*/ 1702 w 8415"/>
                      <a:gd name="T15" fmla="*/ 1656 h 8188"/>
                      <a:gd name="T16" fmla="*/ 1964 w 8415"/>
                      <a:gd name="T17" fmla="*/ 1911 h 8188"/>
                      <a:gd name="T18" fmla="*/ 2231 w 8415"/>
                      <a:gd name="T19" fmla="*/ 2171 h 8188"/>
                      <a:gd name="T20" fmla="*/ 2503 w 8415"/>
                      <a:gd name="T21" fmla="*/ 2436 h 8188"/>
                      <a:gd name="T22" fmla="*/ 2780 w 8415"/>
                      <a:gd name="T23" fmla="*/ 2706 h 8188"/>
                      <a:gd name="T24" fmla="*/ 3063 w 8415"/>
                      <a:gd name="T25" fmla="*/ 2981 h 8188"/>
                      <a:gd name="T26" fmla="*/ 3352 w 8415"/>
                      <a:gd name="T27" fmla="*/ 3262 h 8188"/>
                      <a:gd name="T28" fmla="*/ 3647 w 8415"/>
                      <a:gd name="T29" fmla="*/ 3548 h 8188"/>
                      <a:gd name="T30" fmla="*/ 3947 w 8415"/>
                      <a:gd name="T31" fmla="*/ 3841 h 8188"/>
                      <a:gd name="T32" fmla="*/ 4254 w 8415"/>
                      <a:gd name="T33" fmla="*/ 4140 h 8188"/>
                      <a:gd name="T34" fmla="*/ 4568 w 8415"/>
                      <a:gd name="T35" fmla="*/ 4444 h 8188"/>
                      <a:gd name="T36" fmla="*/ 4888 w 8415"/>
                      <a:gd name="T37" fmla="*/ 4756 h 8188"/>
                      <a:gd name="T38" fmla="*/ 5214 w 8415"/>
                      <a:gd name="T39" fmla="*/ 5074 h 8188"/>
                      <a:gd name="T40" fmla="*/ 5548 w 8415"/>
                      <a:gd name="T41" fmla="*/ 5399 h 8188"/>
                      <a:gd name="T42" fmla="*/ 5890 w 8415"/>
                      <a:gd name="T43" fmla="*/ 5731 h 8188"/>
                      <a:gd name="T44" fmla="*/ 6238 w 8415"/>
                      <a:gd name="T45" fmla="*/ 6070 h 8188"/>
                      <a:gd name="T46" fmla="*/ 6595 w 8415"/>
                      <a:gd name="T47" fmla="*/ 6417 h 8188"/>
                      <a:gd name="T48" fmla="*/ 6960 w 8415"/>
                      <a:gd name="T49" fmla="*/ 6772 h 8188"/>
                      <a:gd name="T50" fmla="*/ 7333 w 8415"/>
                      <a:gd name="T51" fmla="*/ 7135 h 8188"/>
                      <a:gd name="T52" fmla="*/ 7714 w 8415"/>
                      <a:gd name="T53" fmla="*/ 7506 h 8188"/>
                      <a:gd name="T54" fmla="*/ 8105 w 8415"/>
                      <a:gd name="T55" fmla="*/ 7886 h 8188"/>
                      <a:gd name="T56" fmla="*/ 8415 w 8415"/>
                      <a:gd name="T57" fmla="*/ 8188 h 8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8415" h="8188">
                        <a:moveTo>
                          <a:pt x="0" y="0"/>
                        </a:moveTo>
                        <a:lnTo>
                          <a:pt x="230" y="224"/>
                        </a:lnTo>
                        <a:lnTo>
                          <a:pt x="464" y="452"/>
                        </a:lnTo>
                        <a:lnTo>
                          <a:pt x="703" y="684"/>
                        </a:lnTo>
                        <a:lnTo>
                          <a:pt x="946" y="920"/>
                        </a:lnTo>
                        <a:lnTo>
                          <a:pt x="1193" y="1161"/>
                        </a:lnTo>
                        <a:lnTo>
                          <a:pt x="1445" y="1406"/>
                        </a:lnTo>
                        <a:lnTo>
                          <a:pt x="1702" y="1656"/>
                        </a:lnTo>
                        <a:lnTo>
                          <a:pt x="1964" y="1911"/>
                        </a:lnTo>
                        <a:lnTo>
                          <a:pt x="2231" y="2171"/>
                        </a:lnTo>
                        <a:lnTo>
                          <a:pt x="2503" y="2436"/>
                        </a:lnTo>
                        <a:lnTo>
                          <a:pt x="2780" y="2706"/>
                        </a:lnTo>
                        <a:lnTo>
                          <a:pt x="3063" y="2981"/>
                        </a:lnTo>
                        <a:lnTo>
                          <a:pt x="3352" y="3262"/>
                        </a:lnTo>
                        <a:lnTo>
                          <a:pt x="3647" y="3548"/>
                        </a:lnTo>
                        <a:lnTo>
                          <a:pt x="3947" y="3841"/>
                        </a:lnTo>
                        <a:lnTo>
                          <a:pt x="4254" y="4140"/>
                        </a:lnTo>
                        <a:lnTo>
                          <a:pt x="4568" y="4444"/>
                        </a:lnTo>
                        <a:lnTo>
                          <a:pt x="4888" y="4756"/>
                        </a:lnTo>
                        <a:lnTo>
                          <a:pt x="5214" y="5074"/>
                        </a:lnTo>
                        <a:lnTo>
                          <a:pt x="5548" y="5399"/>
                        </a:lnTo>
                        <a:lnTo>
                          <a:pt x="5890" y="5731"/>
                        </a:lnTo>
                        <a:lnTo>
                          <a:pt x="6238" y="6070"/>
                        </a:lnTo>
                        <a:lnTo>
                          <a:pt x="6595" y="6417"/>
                        </a:lnTo>
                        <a:lnTo>
                          <a:pt x="6960" y="6772"/>
                        </a:lnTo>
                        <a:lnTo>
                          <a:pt x="7333" y="7135"/>
                        </a:lnTo>
                        <a:lnTo>
                          <a:pt x="7714" y="7506"/>
                        </a:lnTo>
                        <a:lnTo>
                          <a:pt x="8105" y="7886"/>
                        </a:lnTo>
                        <a:lnTo>
                          <a:pt x="8415" y="8188"/>
                        </a:lnTo>
                      </a:path>
                    </a:pathLst>
                  </a:custGeom>
                  <a:noFill/>
                  <a:ln w="19050">
                    <a:solidFill>
                      <a:srgbClr val="008000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291" name="Freeform 83"/>
                <p:cNvSpPr>
                  <a:spLocks noChangeAspect="1"/>
                </p:cNvSpPr>
                <p:nvPr/>
              </p:nvSpPr>
              <p:spPr bwMode="auto">
                <a:xfrm>
                  <a:off x="3378201" y="3275019"/>
                  <a:ext cx="47602" cy="80777"/>
                </a:xfrm>
                <a:custGeom>
                  <a:avLst/>
                  <a:gdLst>
                    <a:gd name="T0" fmla="*/ 108 w 144"/>
                    <a:gd name="T1" fmla="*/ 124 h 249"/>
                    <a:gd name="T2" fmla="*/ 144 w 144"/>
                    <a:gd name="T3" fmla="*/ 0 h 249"/>
                    <a:gd name="T4" fmla="*/ 0 w 144"/>
                    <a:gd name="T5" fmla="*/ 0 h 249"/>
                    <a:gd name="T6" fmla="*/ 36 w 144"/>
                    <a:gd name="T7" fmla="*/ 124 h 249"/>
                    <a:gd name="T8" fmla="*/ 0 w 144"/>
                    <a:gd name="T9" fmla="*/ 249 h 249"/>
                    <a:gd name="T10" fmla="*/ 144 w 144"/>
                    <a:gd name="T11" fmla="*/ 249 h 249"/>
                    <a:gd name="T12" fmla="*/ 108 w 144"/>
                    <a:gd name="T13" fmla="*/ 124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49">
                      <a:moveTo>
                        <a:pt x="108" y="124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4"/>
                      </a:lnTo>
                      <a:lnTo>
                        <a:pt x="0" y="249"/>
                      </a:lnTo>
                      <a:lnTo>
                        <a:pt x="144" y="249"/>
                      </a:lnTo>
                      <a:lnTo>
                        <a:pt x="108" y="124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84"/>
                <p:cNvSpPr>
                  <a:spLocks noChangeAspect="1"/>
                </p:cNvSpPr>
                <p:nvPr/>
              </p:nvSpPr>
              <p:spPr bwMode="auto">
                <a:xfrm>
                  <a:off x="3768726" y="3673481"/>
                  <a:ext cx="47602" cy="80777"/>
                </a:xfrm>
                <a:custGeom>
                  <a:avLst/>
                  <a:gdLst>
                    <a:gd name="T0" fmla="*/ 108 w 144"/>
                    <a:gd name="T1" fmla="*/ 125 h 249"/>
                    <a:gd name="T2" fmla="*/ 144 w 144"/>
                    <a:gd name="T3" fmla="*/ 0 h 249"/>
                    <a:gd name="T4" fmla="*/ 0 w 144"/>
                    <a:gd name="T5" fmla="*/ 0 h 249"/>
                    <a:gd name="T6" fmla="*/ 36 w 144"/>
                    <a:gd name="T7" fmla="*/ 125 h 249"/>
                    <a:gd name="T8" fmla="*/ 0 w 144"/>
                    <a:gd name="T9" fmla="*/ 249 h 249"/>
                    <a:gd name="T10" fmla="*/ 144 w 144"/>
                    <a:gd name="T11" fmla="*/ 249 h 249"/>
                    <a:gd name="T12" fmla="*/ 108 w 144"/>
                    <a:gd name="T13" fmla="*/ 12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49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49"/>
                      </a:lnTo>
                      <a:lnTo>
                        <a:pt x="144" y="249"/>
                      </a:lnTo>
                      <a:lnTo>
                        <a:pt x="108" y="125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85"/>
                <p:cNvSpPr>
                  <a:spLocks noChangeAspect="1"/>
                </p:cNvSpPr>
                <p:nvPr/>
              </p:nvSpPr>
              <p:spPr bwMode="auto">
                <a:xfrm>
                  <a:off x="4157669" y="4071944"/>
                  <a:ext cx="46158" cy="80777"/>
                </a:xfrm>
                <a:custGeom>
                  <a:avLst/>
                  <a:gdLst>
                    <a:gd name="T0" fmla="*/ 108 w 144"/>
                    <a:gd name="T1" fmla="*/ 125 h 250"/>
                    <a:gd name="T2" fmla="*/ 144 w 144"/>
                    <a:gd name="T3" fmla="*/ 0 h 250"/>
                    <a:gd name="T4" fmla="*/ 0 w 144"/>
                    <a:gd name="T5" fmla="*/ 0 h 250"/>
                    <a:gd name="T6" fmla="*/ 36 w 144"/>
                    <a:gd name="T7" fmla="*/ 125 h 250"/>
                    <a:gd name="T8" fmla="*/ 0 w 144"/>
                    <a:gd name="T9" fmla="*/ 250 h 250"/>
                    <a:gd name="T10" fmla="*/ 144 w 144"/>
                    <a:gd name="T11" fmla="*/ 250 h 250"/>
                    <a:gd name="T12" fmla="*/ 108 w 144"/>
                    <a:gd name="T13" fmla="*/ 125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50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50"/>
                      </a:lnTo>
                      <a:lnTo>
                        <a:pt x="144" y="250"/>
                      </a:lnTo>
                      <a:lnTo>
                        <a:pt x="108" y="125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86"/>
                <p:cNvSpPr>
                  <a:spLocks noChangeAspect="1"/>
                </p:cNvSpPr>
                <p:nvPr/>
              </p:nvSpPr>
              <p:spPr bwMode="auto">
                <a:xfrm>
                  <a:off x="4548194" y="4435481"/>
                  <a:ext cx="46158" cy="80777"/>
                </a:xfrm>
                <a:custGeom>
                  <a:avLst/>
                  <a:gdLst>
                    <a:gd name="T0" fmla="*/ 108 w 144"/>
                    <a:gd name="T1" fmla="*/ 125 h 249"/>
                    <a:gd name="T2" fmla="*/ 144 w 144"/>
                    <a:gd name="T3" fmla="*/ 0 h 249"/>
                    <a:gd name="T4" fmla="*/ 0 w 144"/>
                    <a:gd name="T5" fmla="*/ 0 h 249"/>
                    <a:gd name="T6" fmla="*/ 36 w 144"/>
                    <a:gd name="T7" fmla="*/ 125 h 249"/>
                    <a:gd name="T8" fmla="*/ 0 w 144"/>
                    <a:gd name="T9" fmla="*/ 249 h 249"/>
                    <a:gd name="T10" fmla="*/ 144 w 144"/>
                    <a:gd name="T11" fmla="*/ 249 h 249"/>
                    <a:gd name="T12" fmla="*/ 108 w 144"/>
                    <a:gd name="T13" fmla="*/ 12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49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49"/>
                      </a:lnTo>
                      <a:lnTo>
                        <a:pt x="144" y="249"/>
                      </a:lnTo>
                      <a:lnTo>
                        <a:pt x="108" y="125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87"/>
                <p:cNvSpPr>
                  <a:spLocks noChangeAspect="1"/>
                </p:cNvSpPr>
                <p:nvPr/>
              </p:nvSpPr>
              <p:spPr bwMode="auto">
                <a:xfrm>
                  <a:off x="4937132" y="4829181"/>
                  <a:ext cx="46158" cy="80777"/>
                </a:xfrm>
                <a:custGeom>
                  <a:avLst/>
                  <a:gdLst>
                    <a:gd name="T0" fmla="*/ 108 w 144"/>
                    <a:gd name="T1" fmla="*/ 125 h 249"/>
                    <a:gd name="T2" fmla="*/ 144 w 144"/>
                    <a:gd name="T3" fmla="*/ 0 h 249"/>
                    <a:gd name="T4" fmla="*/ 0 w 144"/>
                    <a:gd name="T5" fmla="*/ 0 h 249"/>
                    <a:gd name="T6" fmla="*/ 36 w 144"/>
                    <a:gd name="T7" fmla="*/ 125 h 249"/>
                    <a:gd name="T8" fmla="*/ 0 w 144"/>
                    <a:gd name="T9" fmla="*/ 249 h 249"/>
                    <a:gd name="T10" fmla="*/ 144 w 144"/>
                    <a:gd name="T11" fmla="*/ 249 h 249"/>
                    <a:gd name="T12" fmla="*/ 108 w 144"/>
                    <a:gd name="T13" fmla="*/ 12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49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49"/>
                      </a:lnTo>
                      <a:lnTo>
                        <a:pt x="144" y="249"/>
                      </a:lnTo>
                      <a:lnTo>
                        <a:pt x="108" y="125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88"/>
                <p:cNvSpPr>
                  <a:spLocks noChangeAspect="1"/>
                </p:cNvSpPr>
                <p:nvPr/>
              </p:nvSpPr>
              <p:spPr bwMode="auto">
                <a:xfrm>
                  <a:off x="5368926" y="5284790"/>
                  <a:ext cx="47602" cy="82220"/>
                </a:xfrm>
                <a:custGeom>
                  <a:avLst/>
                  <a:gdLst>
                    <a:gd name="T0" fmla="*/ 108 w 144"/>
                    <a:gd name="T1" fmla="*/ 125 h 250"/>
                    <a:gd name="T2" fmla="*/ 144 w 144"/>
                    <a:gd name="T3" fmla="*/ 0 h 250"/>
                    <a:gd name="T4" fmla="*/ 0 w 144"/>
                    <a:gd name="T5" fmla="*/ 0 h 250"/>
                    <a:gd name="T6" fmla="*/ 36 w 144"/>
                    <a:gd name="T7" fmla="*/ 125 h 250"/>
                    <a:gd name="T8" fmla="*/ 0 w 144"/>
                    <a:gd name="T9" fmla="*/ 250 h 250"/>
                    <a:gd name="T10" fmla="*/ 144 w 144"/>
                    <a:gd name="T11" fmla="*/ 250 h 250"/>
                    <a:gd name="T12" fmla="*/ 108 w 144"/>
                    <a:gd name="T13" fmla="*/ 125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50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50"/>
                      </a:lnTo>
                      <a:lnTo>
                        <a:pt x="144" y="250"/>
                      </a:lnTo>
                      <a:lnTo>
                        <a:pt x="108" y="125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89"/>
                <p:cNvSpPr>
                  <a:spLocks noChangeAspect="1"/>
                </p:cNvSpPr>
                <p:nvPr/>
              </p:nvSpPr>
              <p:spPr bwMode="auto">
                <a:xfrm>
                  <a:off x="3946532" y="3890969"/>
                  <a:ext cx="46158" cy="80777"/>
                </a:xfrm>
                <a:custGeom>
                  <a:avLst/>
                  <a:gdLst>
                    <a:gd name="T0" fmla="*/ 108 w 144"/>
                    <a:gd name="T1" fmla="*/ 125 h 249"/>
                    <a:gd name="T2" fmla="*/ 144 w 144"/>
                    <a:gd name="T3" fmla="*/ 0 h 249"/>
                    <a:gd name="T4" fmla="*/ 0 w 144"/>
                    <a:gd name="T5" fmla="*/ 0 h 249"/>
                    <a:gd name="T6" fmla="*/ 36 w 144"/>
                    <a:gd name="T7" fmla="*/ 125 h 249"/>
                    <a:gd name="T8" fmla="*/ 0 w 144"/>
                    <a:gd name="T9" fmla="*/ 249 h 249"/>
                    <a:gd name="T10" fmla="*/ 144 w 144"/>
                    <a:gd name="T11" fmla="*/ 249 h 249"/>
                    <a:gd name="T12" fmla="*/ 108 w 144"/>
                    <a:gd name="T13" fmla="*/ 12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49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49"/>
                      </a:lnTo>
                      <a:lnTo>
                        <a:pt x="144" y="249"/>
                      </a:lnTo>
                      <a:lnTo>
                        <a:pt x="108" y="125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91"/>
                <p:cNvSpPr>
                  <a:spLocks noChangeAspect="1"/>
                </p:cNvSpPr>
                <p:nvPr/>
              </p:nvSpPr>
              <p:spPr bwMode="auto">
                <a:xfrm>
                  <a:off x="4289426" y="4175127"/>
                  <a:ext cx="47602" cy="82220"/>
                </a:xfrm>
                <a:custGeom>
                  <a:avLst/>
                  <a:gdLst>
                    <a:gd name="T0" fmla="*/ 108 w 144"/>
                    <a:gd name="T1" fmla="*/ 125 h 250"/>
                    <a:gd name="T2" fmla="*/ 144 w 144"/>
                    <a:gd name="T3" fmla="*/ 0 h 250"/>
                    <a:gd name="T4" fmla="*/ 0 w 144"/>
                    <a:gd name="T5" fmla="*/ 0 h 250"/>
                    <a:gd name="T6" fmla="*/ 36 w 144"/>
                    <a:gd name="T7" fmla="*/ 125 h 250"/>
                    <a:gd name="T8" fmla="*/ 0 w 144"/>
                    <a:gd name="T9" fmla="*/ 250 h 250"/>
                    <a:gd name="T10" fmla="*/ 144 w 144"/>
                    <a:gd name="T11" fmla="*/ 250 h 250"/>
                    <a:gd name="T12" fmla="*/ 108 w 144"/>
                    <a:gd name="T13" fmla="*/ 125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50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50"/>
                      </a:lnTo>
                      <a:lnTo>
                        <a:pt x="144" y="250"/>
                      </a:lnTo>
                      <a:lnTo>
                        <a:pt x="108" y="125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94"/>
                <p:cNvSpPr>
                  <a:spLocks noChangeAspect="1"/>
                </p:cNvSpPr>
                <p:nvPr/>
              </p:nvSpPr>
              <p:spPr bwMode="auto">
                <a:xfrm>
                  <a:off x="3467107" y="3327406"/>
                  <a:ext cx="93758" cy="93758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95"/>
                <p:cNvSpPr>
                  <a:spLocks noChangeAspect="1"/>
                </p:cNvSpPr>
                <p:nvPr/>
              </p:nvSpPr>
              <p:spPr bwMode="auto">
                <a:xfrm>
                  <a:off x="3911607" y="3622681"/>
                  <a:ext cx="93758" cy="93758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96"/>
                <p:cNvSpPr>
                  <a:spLocks noChangeAspect="1"/>
                </p:cNvSpPr>
                <p:nvPr/>
              </p:nvSpPr>
              <p:spPr bwMode="auto">
                <a:xfrm>
                  <a:off x="4402144" y="3832231"/>
                  <a:ext cx="93758" cy="93758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97"/>
                <p:cNvSpPr>
                  <a:spLocks noChangeAspect="1"/>
                </p:cNvSpPr>
                <p:nvPr/>
              </p:nvSpPr>
              <p:spPr bwMode="auto">
                <a:xfrm>
                  <a:off x="4906964" y="4000506"/>
                  <a:ext cx="95201" cy="93758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98"/>
                <p:cNvSpPr>
                  <a:spLocks noChangeAspect="1"/>
                </p:cNvSpPr>
                <p:nvPr/>
              </p:nvSpPr>
              <p:spPr bwMode="auto">
                <a:xfrm>
                  <a:off x="5481639" y="4300544"/>
                  <a:ext cx="95201" cy="93758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99"/>
                <p:cNvSpPr>
                  <a:spLocks noChangeAspect="1"/>
                </p:cNvSpPr>
                <p:nvPr/>
              </p:nvSpPr>
              <p:spPr bwMode="auto">
                <a:xfrm>
                  <a:off x="6126169" y="4548194"/>
                  <a:ext cx="93758" cy="93758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11"/>
                <p:cNvSpPr>
                  <a:spLocks noChangeAspect="1"/>
                </p:cNvSpPr>
                <p:nvPr/>
              </p:nvSpPr>
              <p:spPr bwMode="auto">
                <a:xfrm>
                  <a:off x="3938594" y="3581401"/>
                  <a:ext cx="93758" cy="95201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8000"/>
                </a:solidFill>
                <a:ln w="476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12"/>
                <p:cNvSpPr>
                  <a:spLocks noChangeAspect="1"/>
                </p:cNvSpPr>
                <p:nvPr/>
              </p:nvSpPr>
              <p:spPr bwMode="auto">
                <a:xfrm>
                  <a:off x="4157669" y="3786194"/>
                  <a:ext cx="93758" cy="93758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8000"/>
                </a:solidFill>
                <a:ln w="476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13"/>
                <p:cNvSpPr>
                  <a:spLocks noChangeAspect="1"/>
                </p:cNvSpPr>
                <p:nvPr/>
              </p:nvSpPr>
              <p:spPr bwMode="auto">
                <a:xfrm>
                  <a:off x="4405319" y="3990981"/>
                  <a:ext cx="93758" cy="93758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8000"/>
                </a:solidFill>
                <a:ln w="476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14"/>
                <p:cNvSpPr>
                  <a:spLocks noChangeAspect="1"/>
                </p:cNvSpPr>
                <p:nvPr/>
              </p:nvSpPr>
              <p:spPr bwMode="auto">
                <a:xfrm>
                  <a:off x="4659319" y="4298951"/>
                  <a:ext cx="93758" cy="95201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8000"/>
                </a:solidFill>
                <a:ln w="476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15"/>
                <p:cNvSpPr>
                  <a:spLocks noChangeAspect="1"/>
                </p:cNvSpPr>
                <p:nvPr/>
              </p:nvSpPr>
              <p:spPr bwMode="auto">
                <a:xfrm>
                  <a:off x="4921257" y="4530726"/>
                  <a:ext cx="93758" cy="95201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8000"/>
                </a:solidFill>
                <a:ln w="476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16"/>
                <p:cNvSpPr>
                  <a:spLocks noChangeAspect="1"/>
                </p:cNvSpPr>
                <p:nvPr/>
              </p:nvSpPr>
              <p:spPr bwMode="auto">
                <a:xfrm>
                  <a:off x="5195889" y="4830764"/>
                  <a:ext cx="95201" cy="95201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solidFill>
                  <a:srgbClr val="008000"/>
                </a:solidFill>
                <a:ln w="476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90"/>
                <p:cNvSpPr>
                  <a:spLocks noChangeAspect="1"/>
                </p:cNvSpPr>
                <p:nvPr/>
              </p:nvSpPr>
              <p:spPr bwMode="auto">
                <a:xfrm>
                  <a:off x="3946532" y="3895731"/>
                  <a:ext cx="46158" cy="80777"/>
                </a:xfrm>
                <a:custGeom>
                  <a:avLst/>
                  <a:gdLst>
                    <a:gd name="T0" fmla="*/ 108 w 144"/>
                    <a:gd name="T1" fmla="*/ 125 h 250"/>
                    <a:gd name="T2" fmla="*/ 144 w 144"/>
                    <a:gd name="T3" fmla="*/ 0 h 250"/>
                    <a:gd name="T4" fmla="*/ 0 w 144"/>
                    <a:gd name="T5" fmla="*/ 0 h 250"/>
                    <a:gd name="T6" fmla="*/ 36 w 144"/>
                    <a:gd name="T7" fmla="*/ 125 h 250"/>
                    <a:gd name="T8" fmla="*/ 0 w 144"/>
                    <a:gd name="T9" fmla="*/ 250 h 250"/>
                    <a:gd name="T10" fmla="*/ 144 w 144"/>
                    <a:gd name="T11" fmla="*/ 250 h 250"/>
                    <a:gd name="T12" fmla="*/ 108 w 144"/>
                    <a:gd name="T13" fmla="*/ 125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4" h="250">
                      <a:moveTo>
                        <a:pt x="108" y="125"/>
                      </a:moveTo>
                      <a:lnTo>
                        <a:pt x="144" y="0"/>
                      </a:lnTo>
                      <a:lnTo>
                        <a:pt x="0" y="0"/>
                      </a:lnTo>
                      <a:lnTo>
                        <a:pt x="36" y="125"/>
                      </a:lnTo>
                      <a:lnTo>
                        <a:pt x="0" y="250"/>
                      </a:lnTo>
                      <a:lnTo>
                        <a:pt x="144" y="250"/>
                      </a:lnTo>
                      <a:lnTo>
                        <a:pt x="108" y="125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12" name="Group 311"/>
                <p:cNvGrpSpPr/>
                <p:nvPr/>
              </p:nvGrpSpPr>
              <p:grpSpPr>
                <a:xfrm>
                  <a:off x="2608263" y="2962276"/>
                  <a:ext cx="4137025" cy="1931987"/>
                  <a:chOff x="2608263" y="2962276"/>
                  <a:chExt cx="4137025" cy="1931987"/>
                </a:xfrm>
              </p:grpSpPr>
              <p:sp>
                <p:nvSpPr>
                  <p:cNvPr id="336" name="Freeform 63"/>
                  <p:cNvSpPr>
                    <a:spLocks/>
                  </p:cNvSpPr>
                  <p:nvPr/>
                </p:nvSpPr>
                <p:spPr bwMode="auto">
                  <a:xfrm>
                    <a:off x="3544888" y="3398838"/>
                    <a:ext cx="3200400" cy="1495425"/>
                  </a:xfrm>
                  <a:custGeom>
                    <a:avLst/>
                    <a:gdLst>
                      <a:gd name="T0" fmla="*/ 0 w 8901"/>
                      <a:gd name="T1" fmla="*/ 0 h 4153"/>
                      <a:gd name="T2" fmla="*/ 230 w 8901"/>
                      <a:gd name="T3" fmla="*/ 108 h 4153"/>
                      <a:gd name="T4" fmla="*/ 464 w 8901"/>
                      <a:gd name="T5" fmla="*/ 217 h 4153"/>
                      <a:gd name="T6" fmla="*/ 703 w 8901"/>
                      <a:gd name="T7" fmla="*/ 328 h 4153"/>
                      <a:gd name="T8" fmla="*/ 946 w 8901"/>
                      <a:gd name="T9" fmla="*/ 442 h 4153"/>
                      <a:gd name="T10" fmla="*/ 1193 w 8901"/>
                      <a:gd name="T11" fmla="*/ 557 h 4153"/>
                      <a:gd name="T12" fmla="*/ 1445 w 8901"/>
                      <a:gd name="T13" fmla="*/ 675 h 4153"/>
                      <a:gd name="T14" fmla="*/ 1702 w 8901"/>
                      <a:gd name="T15" fmla="*/ 795 h 4153"/>
                      <a:gd name="T16" fmla="*/ 1964 w 8901"/>
                      <a:gd name="T17" fmla="*/ 917 h 4153"/>
                      <a:gd name="T18" fmla="*/ 2231 w 8901"/>
                      <a:gd name="T19" fmla="*/ 1041 h 4153"/>
                      <a:gd name="T20" fmla="*/ 2503 w 8901"/>
                      <a:gd name="T21" fmla="*/ 1168 h 4153"/>
                      <a:gd name="T22" fmla="*/ 2780 w 8901"/>
                      <a:gd name="T23" fmla="*/ 1298 h 4153"/>
                      <a:gd name="T24" fmla="*/ 3063 w 8901"/>
                      <a:gd name="T25" fmla="*/ 1430 h 4153"/>
                      <a:gd name="T26" fmla="*/ 3352 w 8901"/>
                      <a:gd name="T27" fmla="*/ 1564 h 4153"/>
                      <a:gd name="T28" fmla="*/ 3647 w 8901"/>
                      <a:gd name="T29" fmla="*/ 1702 h 4153"/>
                      <a:gd name="T30" fmla="*/ 3947 w 8901"/>
                      <a:gd name="T31" fmla="*/ 1842 h 4153"/>
                      <a:gd name="T32" fmla="*/ 4254 w 8901"/>
                      <a:gd name="T33" fmla="*/ 1985 h 4153"/>
                      <a:gd name="T34" fmla="*/ 4568 w 8901"/>
                      <a:gd name="T35" fmla="*/ 2131 h 4153"/>
                      <a:gd name="T36" fmla="*/ 4888 w 8901"/>
                      <a:gd name="T37" fmla="*/ 2281 h 4153"/>
                      <a:gd name="T38" fmla="*/ 5214 w 8901"/>
                      <a:gd name="T39" fmla="*/ 2433 h 4153"/>
                      <a:gd name="T40" fmla="*/ 5548 w 8901"/>
                      <a:gd name="T41" fmla="*/ 2589 h 4153"/>
                      <a:gd name="T42" fmla="*/ 5890 w 8901"/>
                      <a:gd name="T43" fmla="*/ 2748 h 4153"/>
                      <a:gd name="T44" fmla="*/ 6238 w 8901"/>
                      <a:gd name="T45" fmla="*/ 2911 h 4153"/>
                      <a:gd name="T46" fmla="*/ 6595 w 8901"/>
                      <a:gd name="T47" fmla="*/ 3077 h 4153"/>
                      <a:gd name="T48" fmla="*/ 6960 w 8901"/>
                      <a:gd name="T49" fmla="*/ 3247 h 4153"/>
                      <a:gd name="T50" fmla="*/ 7333 w 8901"/>
                      <a:gd name="T51" fmla="*/ 3421 h 4153"/>
                      <a:gd name="T52" fmla="*/ 7714 w 8901"/>
                      <a:gd name="T53" fmla="*/ 3599 h 4153"/>
                      <a:gd name="T54" fmla="*/ 8105 w 8901"/>
                      <a:gd name="T55" fmla="*/ 3782 h 4153"/>
                      <a:gd name="T56" fmla="*/ 8505 w 8901"/>
                      <a:gd name="T57" fmla="*/ 3968 h 4153"/>
                      <a:gd name="T58" fmla="*/ 8901 w 8901"/>
                      <a:gd name="T59" fmla="*/ 4153 h 41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8901" h="4153">
                        <a:moveTo>
                          <a:pt x="0" y="0"/>
                        </a:moveTo>
                        <a:lnTo>
                          <a:pt x="230" y="108"/>
                        </a:lnTo>
                        <a:lnTo>
                          <a:pt x="464" y="217"/>
                        </a:lnTo>
                        <a:lnTo>
                          <a:pt x="703" y="328"/>
                        </a:lnTo>
                        <a:lnTo>
                          <a:pt x="946" y="442"/>
                        </a:lnTo>
                        <a:lnTo>
                          <a:pt x="1193" y="557"/>
                        </a:lnTo>
                        <a:lnTo>
                          <a:pt x="1445" y="675"/>
                        </a:lnTo>
                        <a:lnTo>
                          <a:pt x="1702" y="795"/>
                        </a:lnTo>
                        <a:lnTo>
                          <a:pt x="1964" y="917"/>
                        </a:lnTo>
                        <a:lnTo>
                          <a:pt x="2231" y="1041"/>
                        </a:lnTo>
                        <a:lnTo>
                          <a:pt x="2503" y="1168"/>
                        </a:lnTo>
                        <a:lnTo>
                          <a:pt x="2780" y="1298"/>
                        </a:lnTo>
                        <a:lnTo>
                          <a:pt x="3063" y="1430"/>
                        </a:lnTo>
                        <a:lnTo>
                          <a:pt x="3352" y="1564"/>
                        </a:lnTo>
                        <a:lnTo>
                          <a:pt x="3647" y="1702"/>
                        </a:lnTo>
                        <a:lnTo>
                          <a:pt x="3947" y="1842"/>
                        </a:lnTo>
                        <a:lnTo>
                          <a:pt x="4254" y="1985"/>
                        </a:lnTo>
                        <a:lnTo>
                          <a:pt x="4568" y="2131"/>
                        </a:lnTo>
                        <a:lnTo>
                          <a:pt x="4888" y="2281"/>
                        </a:lnTo>
                        <a:lnTo>
                          <a:pt x="5214" y="2433"/>
                        </a:lnTo>
                        <a:lnTo>
                          <a:pt x="5548" y="2589"/>
                        </a:lnTo>
                        <a:lnTo>
                          <a:pt x="5890" y="2748"/>
                        </a:lnTo>
                        <a:lnTo>
                          <a:pt x="6238" y="2911"/>
                        </a:lnTo>
                        <a:lnTo>
                          <a:pt x="6595" y="3077"/>
                        </a:lnTo>
                        <a:lnTo>
                          <a:pt x="6960" y="3247"/>
                        </a:lnTo>
                        <a:lnTo>
                          <a:pt x="7333" y="3421"/>
                        </a:lnTo>
                        <a:lnTo>
                          <a:pt x="7714" y="3599"/>
                        </a:lnTo>
                        <a:lnTo>
                          <a:pt x="8105" y="3782"/>
                        </a:lnTo>
                        <a:lnTo>
                          <a:pt x="8505" y="3968"/>
                        </a:lnTo>
                        <a:lnTo>
                          <a:pt x="8901" y="4153"/>
                        </a:lnTo>
                      </a:path>
                    </a:pathLst>
                  </a:custGeom>
                  <a:noFill/>
                  <a:ln w="19050">
                    <a:solidFill>
                      <a:srgbClr val="0000FF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5" name="Freeform 62"/>
                  <p:cNvSpPr>
                    <a:spLocks/>
                  </p:cNvSpPr>
                  <p:nvPr/>
                </p:nvSpPr>
                <p:spPr bwMode="auto">
                  <a:xfrm>
                    <a:off x="2608263" y="2962276"/>
                    <a:ext cx="936625" cy="436563"/>
                  </a:xfrm>
                  <a:custGeom>
                    <a:avLst/>
                    <a:gdLst>
                      <a:gd name="T0" fmla="*/ 2602 w 2602"/>
                      <a:gd name="T1" fmla="*/ 1213 h 1213"/>
                      <a:gd name="T2" fmla="*/ 2376 w 2602"/>
                      <a:gd name="T3" fmla="*/ 1108 h 1213"/>
                      <a:gd name="T4" fmla="*/ 2154 w 2602"/>
                      <a:gd name="T5" fmla="*/ 1004 h 1213"/>
                      <a:gd name="T6" fmla="*/ 1936 w 2602"/>
                      <a:gd name="T7" fmla="*/ 903 h 1213"/>
                      <a:gd name="T8" fmla="*/ 1721 w 2602"/>
                      <a:gd name="T9" fmla="*/ 802 h 1213"/>
                      <a:gd name="T10" fmla="*/ 1511 w 2602"/>
                      <a:gd name="T11" fmla="*/ 704 h 1213"/>
                      <a:gd name="T12" fmla="*/ 1303 w 2602"/>
                      <a:gd name="T13" fmla="*/ 607 h 1213"/>
                      <a:gd name="T14" fmla="*/ 1100 w 2602"/>
                      <a:gd name="T15" fmla="*/ 512 h 1213"/>
                      <a:gd name="T16" fmla="*/ 899 w 2602"/>
                      <a:gd name="T17" fmla="*/ 419 h 1213"/>
                      <a:gd name="T18" fmla="*/ 702 w 2602"/>
                      <a:gd name="T19" fmla="*/ 327 h 1213"/>
                      <a:gd name="T20" fmla="*/ 508 w 2602"/>
                      <a:gd name="T21" fmla="*/ 237 h 1213"/>
                      <a:gd name="T22" fmla="*/ 318 w 2602"/>
                      <a:gd name="T23" fmla="*/ 148 h 1213"/>
                      <a:gd name="T24" fmla="*/ 130 w 2602"/>
                      <a:gd name="T25" fmla="*/ 60 h 1213"/>
                      <a:gd name="T26" fmla="*/ 0 w 2602"/>
                      <a:gd name="T27" fmla="*/ 0 h 12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602" h="1213">
                        <a:moveTo>
                          <a:pt x="2602" y="1213"/>
                        </a:moveTo>
                        <a:lnTo>
                          <a:pt x="2376" y="1108"/>
                        </a:lnTo>
                        <a:lnTo>
                          <a:pt x="2154" y="1004"/>
                        </a:lnTo>
                        <a:lnTo>
                          <a:pt x="1936" y="903"/>
                        </a:lnTo>
                        <a:lnTo>
                          <a:pt x="1721" y="802"/>
                        </a:lnTo>
                        <a:lnTo>
                          <a:pt x="1511" y="704"/>
                        </a:lnTo>
                        <a:lnTo>
                          <a:pt x="1303" y="607"/>
                        </a:lnTo>
                        <a:lnTo>
                          <a:pt x="1100" y="512"/>
                        </a:lnTo>
                        <a:lnTo>
                          <a:pt x="899" y="419"/>
                        </a:lnTo>
                        <a:lnTo>
                          <a:pt x="702" y="327"/>
                        </a:lnTo>
                        <a:lnTo>
                          <a:pt x="508" y="237"/>
                        </a:lnTo>
                        <a:lnTo>
                          <a:pt x="318" y="148"/>
                        </a:lnTo>
                        <a:lnTo>
                          <a:pt x="130" y="6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>
                    <a:solidFill>
                      <a:srgbClr val="0000FF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4" name="Rectangle 313"/>
                <p:cNvSpPr>
                  <a:spLocks noChangeArrowheads="1"/>
                </p:cNvSpPr>
                <p:nvPr/>
              </p:nvSpPr>
              <p:spPr bwMode="auto">
                <a:xfrm>
                  <a:off x="2216151" y="6010275"/>
                  <a:ext cx="27892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-22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5" name="Rectangle 314"/>
                <p:cNvSpPr>
                  <a:spLocks noChangeArrowheads="1"/>
                </p:cNvSpPr>
                <p:nvPr/>
              </p:nvSpPr>
              <p:spPr bwMode="auto">
                <a:xfrm>
                  <a:off x="2216151" y="5418138"/>
                  <a:ext cx="27892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-21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6" name="Rectangle 315"/>
                <p:cNvSpPr>
                  <a:spLocks noChangeArrowheads="1"/>
                </p:cNvSpPr>
                <p:nvPr/>
              </p:nvSpPr>
              <p:spPr bwMode="auto">
                <a:xfrm>
                  <a:off x="2216151" y="4827588"/>
                  <a:ext cx="27892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-20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7" name="Rectangle 316"/>
                <p:cNvSpPr>
                  <a:spLocks noChangeArrowheads="1"/>
                </p:cNvSpPr>
                <p:nvPr/>
              </p:nvSpPr>
              <p:spPr bwMode="auto">
                <a:xfrm>
                  <a:off x="2216151" y="4235450"/>
                  <a:ext cx="27892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-19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8" name="Rectangle 317"/>
                <p:cNvSpPr>
                  <a:spLocks noChangeArrowheads="1"/>
                </p:cNvSpPr>
                <p:nvPr/>
              </p:nvSpPr>
              <p:spPr bwMode="auto">
                <a:xfrm>
                  <a:off x="2216151" y="3643313"/>
                  <a:ext cx="27892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-18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9" name="Rectangle 318"/>
                <p:cNvSpPr>
                  <a:spLocks noChangeArrowheads="1"/>
                </p:cNvSpPr>
                <p:nvPr/>
              </p:nvSpPr>
              <p:spPr bwMode="auto">
                <a:xfrm>
                  <a:off x="2216151" y="3052763"/>
                  <a:ext cx="27892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-17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0" name="Rectangle 319"/>
                <p:cNvSpPr>
                  <a:spLocks noChangeArrowheads="1"/>
                </p:cNvSpPr>
                <p:nvPr/>
              </p:nvSpPr>
              <p:spPr bwMode="auto">
                <a:xfrm>
                  <a:off x="2216151" y="2460625"/>
                  <a:ext cx="27892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-16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1" name="Rectangle 320"/>
                <p:cNvSpPr>
                  <a:spLocks noChangeArrowheads="1"/>
                </p:cNvSpPr>
                <p:nvPr/>
              </p:nvSpPr>
              <p:spPr bwMode="auto">
                <a:xfrm>
                  <a:off x="2216151" y="1870075"/>
                  <a:ext cx="27892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-15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2" name="Rectangle 321"/>
                <p:cNvSpPr>
                  <a:spLocks noChangeArrowheads="1"/>
                </p:cNvSpPr>
                <p:nvPr/>
              </p:nvSpPr>
              <p:spPr bwMode="auto">
                <a:xfrm rot="16200000">
                  <a:off x="-75904" y="3867119"/>
                  <a:ext cx="4241222" cy="292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0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Logarithm</a:t>
                  </a:r>
                  <a:r>
                    <a:rPr kumimoji="0" lang="en-US" altLang="en-US" sz="2000" i="0" u="none" strike="noStrike" cap="none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 of Al impurity diffusion in </a:t>
                  </a:r>
                  <a:r>
                    <a:rPr kumimoji="0" lang="el-GR" altLang="en-US" sz="2000" i="0" u="none" strike="noStrike" cap="none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α</a:t>
                  </a:r>
                  <a:r>
                    <a:rPr kumimoji="0" lang="en-US" altLang="en-US" sz="2000" i="0" u="none" strike="noStrike" cap="none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r>
                    <a:rPr kumimoji="0" lang="en-US" altLang="en-US" sz="2000" i="0" u="none" strike="noStrike" cap="none" normalizeH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Ti</a:t>
                  </a:r>
                  <a:endParaRPr kumimoji="0" lang="en-US" altLang="en-US" sz="20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23" name="Rectangle 322"/>
                <p:cNvSpPr>
                  <a:spLocks noChangeArrowheads="1"/>
                </p:cNvSpPr>
                <p:nvPr/>
              </p:nvSpPr>
              <p:spPr bwMode="auto">
                <a:xfrm>
                  <a:off x="2468132" y="6237288"/>
                  <a:ext cx="26770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8.0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4" name="Rectangle 323"/>
                <p:cNvSpPr>
                  <a:spLocks noChangeArrowheads="1"/>
                </p:cNvSpPr>
                <p:nvPr/>
              </p:nvSpPr>
              <p:spPr bwMode="auto">
                <a:xfrm>
                  <a:off x="2985657" y="6237288"/>
                  <a:ext cx="26770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8.5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5" name="Rectangle 324"/>
                <p:cNvSpPr>
                  <a:spLocks noChangeArrowheads="1"/>
                </p:cNvSpPr>
                <p:nvPr/>
              </p:nvSpPr>
              <p:spPr bwMode="auto">
                <a:xfrm>
                  <a:off x="3503182" y="6237288"/>
                  <a:ext cx="26770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9.0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6" name="Rectangle 325"/>
                <p:cNvSpPr>
                  <a:spLocks noChangeArrowheads="1"/>
                </p:cNvSpPr>
                <p:nvPr/>
              </p:nvSpPr>
              <p:spPr bwMode="auto">
                <a:xfrm>
                  <a:off x="4020707" y="6237288"/>
                  <a:ext cx="26770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9.5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7" name="Rectangle 326"/>
                <p:cNvSpPr>
                  <a:spLocks noChangeArrowheads="1"/>
                </p:cNvSpPr>
                <p:nvPr/>
              </p:nvSpPr>
              <p:spPr bwMode="auto">
                <a:xfrm>
                  <a:off x="4485844" y="6237288"/>
                  <a:ext cx="37510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10.0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8" name="Rectangle 327"/>
                <p:cNvSpPr>
                  <a:spLocks noChangeArrowheads="1"/>
                </p:cNvSpPr>
                <p:nvPr/>
              </p:nvSpPr>
              <p:spPr bwMode="auto">
                <a:xfrm>
                  <a:off x="5003369" y="6237288"/>
                  <a:ext cx="37510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10.5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9" name="Rectangle 328"/>
                <p:cNvSpPr>
                  <a:spLocks noChangeArrowheads="1"/>
                </p:cNvSpPr>
                <p:nvPr/>
              </p:nvSpPr>
              <p:spPr bwMode="auto">
                <a:xfrm>
                  <a:off x="5520894" y="6237288"/>
                  <a:ext cx="36445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11.0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0" name="Rectangle 329"/>
                <p:cNvSpPr>
                  <a:spLocks noChangeArrowheads="1"/>
                </p:cNvSpPr>
                <p:nvPr/>
              </p:nvSpPr>
              <p:spPr bwMode="auto">
                <a:xfrm>
                  <a:off x="6038419" y="6237288"/>
                  <a:ext cx="36445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11.5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1" name="Rectangle 330"/>
                <p:cNvSpPr>
                  <a:spLocks noChangeArrowheads="1"/>
                </p:cNvSpPr>
                <p:nvPr/>
              </p:nvSpPr>
              <p:spPr bwMode="auto">
                <a:xfrm>
                  <a:off x="6592888" y="6237288"/>
                  <a:ext cx="37510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12.0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50" name="Freeform 62"/>
              <p:cNvSpPr>
                <a:spLocks/>
              </p:cNvSpPr>
              <p:nvPr/>
            </p:nvSpPr>
            <p:spPr bwMode="auto">
              <a:xfrm>
                <a:off x="4347781" y="2765843"/>
                <a:ext cx="986678" cy="498356"/>
              </a:xfrm>
              <a:custGeom>
                <a:avLst/>
                <a:gdLst>
                  <a:gd name="T0" fmla="*/ 2602 w 2602"/>
                  <a:gd name="T1" fmla="*/ 1315 h 1315"/>
                  <a:gd name="T2" fmla="*/ 2376 w 2602"/>
                  <a:gd name="T3" fmla="*/ 1201 h 1315"/>
                  <a:gd name="T4" fmla="*/ 2154 w 2602"/>
                  <a:gd name="T5" fmla="*/ 1089 h 1315"/>
                  <a:gd name="T6" fmla="*/ 1936 w 2602"/>
                  <a:gd name="T7" fmla="*/ 979 h 1315"/>
                  <a:gd name="T8" fmla="*/ 1721 w 2602"/>
                  <a:gd name="T9" fmla="*/ 870 h 1315"/>
                  <a:gd name="T10" fmla="*/ 1511 w 2602"/>
                  <a:gd name="T11" fmla="*/ 764 h 1315"/>
                  <a:gd name="T12" fmla="*/ 1303 w 2602"/>
                  <a:gd name="T13" fmla="*/ 659 h 1315"/>
                  <a:gd name="T14" fmla="*/ 1100 w 2602"/>
                  <a:gd name="T15" fmla="*/ 556 h 1315"/>
                  <a:gd name="T16" fmla="*/ 899 w 2602"/>
                  <a:gd name="T17" fmla="*/ 454 h 1315"/>
                  <a:gd name="T18" fmla="*/ 702 w 2602"/>
                  <a:gd name="T19" fmla="*/ 355 h 1315"/>
                  <a:gd name="T20" fmla="*/ 508 w 2602"/>
                  <a:gd name="T21" fmla="*/ 257 h 1315"/>
                  <a:gd name="T22" fmla="*/ 318 w 2602"/>
                  <a:gd name="T23" fmla="*/ 160 h 1315"/>
                  <a:gd name="T24" fmla="*/ 130 w 2602"/>
                  <a:gd name="T25" fmla="*/ 66 h 1315"/>
                  <a:gd name="T26" fmla="*/ 0 w 2602"/>
                  <a:gd name="T27" fmla="*/ 0 h 1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02" h="1315">
                    <a:moveTo>
                      <a:pt x="2602" y="1315"/>
                    </a:moveTo>
                    <a:lnTo>
                      <a:pt x="2376" y="1201"/>
                    </a:lnTo>
                    <a:lnTo>
                      <a:pt x="2154" y="1089"/>
                    </a:lnTo>
                    <a:lnTo>
                      <a:pt x="1936" y="979"/>
                    </a:lnTo>
                    <a:lnTo>
                      <a:pt x="1721" y="870"/>
                    </a:lnTo>
                    <a:lnTo>
                      <a:pt x="1511" y="764"/>
                    </a:lnTo>
                    <a:lnTo>
                      <a:pt x="1303" y="659"/>
                    </a:lnTo>
                    <a:lnTo>
                      <a:pt x="1100" y="556"/>
                    </a:lnTo>
                    <a:lnTo>
                      <a:pt x="899" y="454"/>
                    </a:lnTo>
                    <a:lnTo>
                      <a:pt x="702" y="355"/>
                    </a:lnTo>
                    <a:lnTo>
                      <a:pt x="508" y="257"/>
                    </a:lnTo>
                    <a:lnTo>
                      <a:pt x="318" y="160"/>
                    </a:lnTo>
                    <a:lnTo>
                      <a:pt x="130" y="6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63"/>
              <p:cNvSpPr>
                <a:spLocks/>
              </p:cNvSpPr>
              <p:nvPr/>
            </p:nvSpPr>
            <p:spPr bwMode="auto">
              <a:xfrm>
                <a:off x="5334459" y="3264199"/>
                <a:ext cx="3371427" cy="1707454"/>
              </a:xfrm>
              <a:custGeom>
                <a:avLst/>
                <a:gdLst>
                  <a:gd name="T0" fmla="*/ 0 w 8901"/>
                  <a:gd name="T1" fmla="*/ 0 h 4500"/>
                  <a:gd name="T2" fmla="*/ 230 w 8901"/>
                  <a:gd name="T3" fmla="*/ 117 h 4500"/>
                  <a:gd name="T4" fmla="*/ 464 w 8901"/>
                  <a:gd name="T5" fmla="*/ 235 h 4500"/>
                  <a:gd name="T6" fmla="*/ 703 w 8901"/>
                  <a:gd name="T7" fmla="*/ 356 h 4500"/>
                  <a:gd name="T8" fmla="*/ 946 w 8901"/>
                  <a:gd name="T9" fmla="*/ 478 h 4500"/>
                  <a:gd name="T10" fmla="*/ 1193 w 8901"/>
                  <a:gd name="T11" fmla="*/ 604 h 4500"/>
                  <a:gd name="T12" fmla="*/ 1445 w 8901"/>
                  <a:gd name="T13" fmla="*/ 731 h 4500"/>
                  <a:gd name="T14" fmla="*/ 1702 w 8901"/>
                  <a:gd name="T15" fmla="*/ 861 h 4500"/>
                  <a:gd name="T16" fmla="*/ 1964 w 8901"/>
                  <a:gd name="T17" fmla="*/ 993 h 4500"/>
                  <a:gd name="T18" fmla="*/ 2231 w 8901"/>
                  <a:gd name="T19" fmla="*/ 1128 h 4500"/>
                  <a:gd name="T20" fmla="*/ 2503 w 8901"/>
                  <a:gd name="T21" fmla="*/ 1266 h 4500"/>
                  <a:gd name="T22" fmla="*/ 2780 w 8901"/>
                  <a:gd name="T23" fmla="*/ 1406 h 4500"/>
                  <a:gd name="T24" fmla="*/ 3063 w 8901"/>
                  <a:gd name="T25" fmla="*/ 1549 h 4500"/>
                  <a:gd name="T26" fmla="*/ 3352 w 8901"/>
                  <a:gd name="T27" fmla="*/ 1695 h 4500"/>
                  <a:gd name="T28" fmla="*/ 3647 w 8901"/>
                  <a:gd name="T29" fmla="*/ 1844 h 4500"/>
                  <a:gd name="T30" fmla="*/ 3947 w 8901"/>
                  <a:gd name="T31" fmla="*/ 1996 h 4500"/>
                  <a:gd name="T32" fmla="*/ 4254 w 8901"/>
                  <a:gd name="T33" fmla="*/ 2151 h 4500"/>
                  <a:gd name="T34" fmla="*/ 4568 w 8901"/>
                  <a:gd name="T35" fmla="*/ 2310 h 4500"/>
                  <a:gd name="T36" fmla="*/ 4888 w 8901"/>
                  <a:gd name="T37" fmla="*/ 2471 h 4500"/>
                  <a:gd name="T38" fmla="*/ 5214 w 8901"/>
                  <a:gd name="T39" fmla="*/ 2637 h 4500"/>
                  <a:gd name="T40" fmla="*/ 5548 w 8901"/>
                  <a:gd name="T41" fmla="*/ 2805 h 4500"/>
                  <a:gd name="T42" fmla="*/ 5890 w 8901"/>
                  <a:gd name="T43" fmla="*/ 2978 h 4500"/>
                  <a:gd name="T44" fmla="*/ 6238 w 8901"/>
                  <a:gd name="T45" fmla="*/ 3154 h 4500"/>
                  <a:gd name="T46" fmla="*/ 6595 w 8901"/>
                  <a:gd name="T47" fmla="*/ 3334 h 4500"/>
                  <a:gd name="T48" fmla="*/ 6960 w 8901"/>
                  <a:gd name="T49" fmla="*/ 3519 h 4500"/>
                  <a:gd name="T50" fmla="*/ 7333 w 8901"/>
                  <a:gd name="T51" fmla="*/ 3707 h 4500"/>
                  <a:gd name="T52" fmla="*/ 7714 w 8901"/>
                  <a:gd name="T53" fmla="*/ 3900 h 4500"/>
                  <a:gd name="T54" fmla="*/ 8105 w 8901"/>
                  <a:gd name="T55" fmla="*/ 4098 h 4500"/>
                  <a:gd name="T56" fmla="*/ 8505 w 8901"/>
                  <a:gd name="T57" fmla="*/ 4300 h 4500"/>
                  <a:gd name="T58" fmla="*/ 8901 w 8901"/>
                  <a:gd name="T59" fmla="*/ 4500 h 4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901" h="4500">
                    <a:moveTo>
                      <a:pt x="0" y="0"/>
                    </a:moveTo>
                    <a:lnTo>
                      <a:pt x="230" y="117"/>
                    </a:lnTo>
                    <a:lnTo>
                      <a:pt x="464" y="235"/>
                    </a:lnTo>
                    <a:lnTo>
                      <a:pt x="703" y="356"/>
                    </a:lnTo>
                    <a:lnTo>
                      <a:pt x="946" y="478"/>
                    </a:lnTo>
                    <a:lnTo>
                      <a:pt x="1193" y="604"/>
                    </a:lnTo>
                    <a:lnTo>
                      <a:pt x="1445" y="731"/>
                    </a:lnTo>
                    <a:lnTo>
                      <a:pt x="1702" y="861"/>
                    </a:lnTo>
                    <a:lnTo>
                      <a:pt x="1964" y="993"/>
                    </a:lnTo>
                    <a:lnTo>
                      <a:pt x="2231" y="1128"/>
                    </a:lnTo>
                    <a:lnTo>
                      <a:pt x="2503" y="1266"/>
                    </a:lnTo>
                    <a:lnTo>
                      <a:pt x="2780" y="1406"/>
                    </a:lnTo>
                    <a:lnTo>
                      <a:pt x="3063" y="1549"/>
                    </a:lnTo>
                    <a:lnTo>
                      <a:pt x="3352" y="1695"/>
                    </a:lnTo>
                    <a:lnTo>
                      <a:pt x="3647" y="1844"/>
                    </a:lnTo>
                    <a:lnTo>
                      <a:pt x="3947" y="1996"/>
                    </a:lnTo>
                    <a:lnTo>
                      <a:pt x="4254" y="2151"/>
                    </a:lnTo>
                    <a:lnTo>
                      <a:pt x="4568" y="2310"/>
                    </a:lnTo>
                    <a:lnTo>
                      <a:pt x="4888" y="2471"/>
                    </a:lnTo>
                    <a:lnTo>
                      <a:pt x="5214" y="2637"/>
                    </a:lnTo>
                    <a:lnTo>
                      <a:pt x="5548" y="2805"/>
                    </a:lnTo>
                    <a:lnTo>
                      <a:pt x="5890" y="2978"/>
                    </a:lnTo>
                    <a:lnTo>
                      <a:pt x="6238" y="3154"/>
                    </a:lnTo>
                    <a:lnTo>
                      <a:pt x="6595" y="3334"/>
                    </a:lnTo>
                    <a:lnTo>
                      <a:pt x="6960" y="3519"/>
                    </a:lnTo>
                    <a:lnTo>
                      <a:pt x="7333" y="3707"/>
                    </a:lnTo>
                    <a:lnTo>
                      <a:pt x="7714" y="3900"/>
                    </a:lnTo>
                    <a:lnTo>
                      <a:pt x="8105" y="4098"/>
                    </a:lnTo>
                    <a:lnTo>
                      <a:pt x="8505" y="4300"/>
                    </a:lnTo>
                    <a:lnTo>
                      <a:pt x="8901" y="450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" name="Freeform 67"/>
              <p:cNvSpPr>
                <a:spLocks noChangeAspect="1"/>
              </p:cNvSpPr>
              <p:nvPr/>
            </p:nvSpPr>
            <p:spPr bwMode="auto">
              <a:xfrm>
                <a:off x="5729136" y="3439800"/>
                <a:ext cx="98768" cy="98768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68"/>
              <p:cNvSpPr>
                <a:spLocks noChangeAspect="1"/>
              </p:cNvSpPr>
              <p:nvPr/>
            </p:nvSpPr>
            <p:spPr bwMode="auto">
              <a:xfrm>
                <a:off x="6092033" y="3622085"/>
                <a:ext cx="98768" cy="98768"/>
              </a:xfrm>
              <a:custGeom>
                <a:avLst/>
                <a:gdLst>
                  <a:gd name="T0" fmla="*/ 286 w 288"/>
                  <a:gd name="T1" fmla="*/ 172 h 288"/>
                  <a:gd name="T2" fmla="*/ 288 w 288"/>
                  <a:gd name="T3" fmla="*/ 144 h 288"/>
                  <a:gd name="T4" fmla="*/ 286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5 h 288"/>
                  <a:gd name="T26" fmla="*/ 42 w 288"/>
                  <a:gd name="T27" fmla="*/ 42 h 288"/>
                  <a:gd name="T28" fmla="*/ 25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5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6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6" y="172"/>
                    </a:moveTo>
                    <a:lnTo>
                      <a:pt x="288" y="144"/>
                    </a:lnTo>
                    <a:lnTo>
                      <a:pt x="286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5"/>
                    </a:lnTo>
                    <a:lnTo>
                      <a:pt x="42" y="42"/>
                    </a:lnTo>
                    <a:lnTo>
                      <a:pt x="25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5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6" y="172"/>
                    </a:lnTo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" name="Freeform 79"/>
              <p:cNvSpPr>
                <a:spLocks noChangeAspect="1"/>
              </p:cNvSpPr>
              <p:nvPr/>
            </p:nvSpPr>
            <p:spPr bwMode="auto">
              <a:xfrm>
                <a:off x="5707396" y="3709041"/>
                <a:ext cx="139792" cy="141313"/>
              </a:xfrm>
              <a:custGeom>
                <a:avLst/>
                <a:gdLst>
                  <a:gd name="T0" fmla="*/ 407 w 407"/>
                  <a:gd name="T1" fmla="*/ 204 h 408"/>
                  <a:gd name="T2" fmla="*/ 203 w 407"/>
                  <a:gd name="T3" fmla="*/ 0 h 408"/>
                  <a:gd name="T4" fmla="*/ 0 w 407"/>
                  <a:gd name="T5" fmla="*/ 204 h 408"/>
                  <a:gd name="T6" fmla="*/ 203 w 407"/>
                  <a:gd name="T7" fmla="*/ 408 h 408"/>
                  <a:gd name="T8" fmla="*/ 407 w 407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8">
                    <a:moveTo>
                      <a:pt x="407" y="204"/>
                    </a:moveTo>
                    <a:lnTo>
                      <a:pt x="203" y="0"/>
                    </a:lnTo>
                    <a:lnTo>
                      <a:pt x="0" y="204"/>
                    </a:lnTo>
                    <a:lnTo>
                      <a:pt x="203" y="408"/>
                    </a:lnTo>
                    <a:lnTo>
                      <a:pt x="407" y="204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80"/>
              <p:cNvSpPr>
                <a:spLocks noChangeAspect="1"/>
              </p:cNvSpPr>
              <p:nvPr/>
            </p:nvSpPr>
            <p:spPr bwMode="auto">
              <a:xfrm>
                <a:off x="6070292" y="4058564"/>
                <a:ext cx="139792" cy="139792"/>
              </a:xfrm>
              <a:custGeom>
                <a:avLst/>
                <a:gdLst>
                  <a:gd name="T0" fmla="*/ 407 w 407"/>
                  <a:gd name="T1" fmla="*/ 203 h 407"/>
                  <a:gd name="T2" fmla="*/ 203 w 407"/>
                  <a:gd name="T3" fmla="*/ 0 h 407"/>
                  <a:gd name="T4" fmla="*/ 0 w 407"/>
                  <a:gd name="T5" fmla="*/ 203 h 407"/>
                  <a:gd name="T6" fmla="*/ 203 w 407"/>
                  <a:gd name="T7" fmla="*/ 407 h 407"/>
                  <a:gd name="T8" fmla="*/ 407 w 407"/>
                  <a:gd name="T9" fmla="*/ 203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3"/>
                    </a:moveTo>
                    <a:lnTo>
                      <a:pt x="203" y="0"/>
                    </a:lnTo>
                    <a:lnTo>
                      <a:pt x="0" y="203"/>
                    </a:lnTo>
                    <a:lnTo>
                      <a:pt x="203" y="407"/>
                    </a:lnTo>
                    <a:lnTo>
                      <a:pt x="407" y="203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71"/>
              <p:cNvSpPr>
                <a:spLocks noChangeAspect="1"/>
              </p:cNvSpPr>
              <p:nvPr/>
            </p:nvSpPr>
            <p:spPr bwMode="auto">
              <a:xfrm>
                <a:off x="5729136" y="3568570"/>
                <a:ext cx="98768" cy="98768"/>
              </a:xfrm>
              <a:custGeom>
                <a:avLst/>
                <a:gdLst>
                  <a:gd name="T0" fmla="*/ 288 w 288"/>
                  <a:gd name="T1" fmla="*/ 288 h 288"/>
                  <a:gd name="T2" fmla="*/ 144 w 288"/>
                  <a:gd name="T3" fmla="*/ 0 h 288"/>
                  <a:gd name="T4" fmla="*/ 0 w 288"/>
                  <a:gd name="T5" fmla="*/ 288 h 288"/>
                  <a:gd name="T6" fmla="*/ 288 w 288"/>
                  <a:gd name="T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288"/>
                    </a:moveTo>
                    <a:lnTo>
                      <a:pt x="144" y="0"/>
                    </a:lnTo>
                    <a:lnTo>
                      <a:pt x="0" y="288"/>
                    </a:lnTo>
                    <a:lnTo>
                      <a:pt x="288" y="288"/>
                    </a:lnTo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72"/>
              <p:cNvSpPr>
                <a:spLocks noChangeAspect="1"/>
              </p:cNvSpPr>
              <p:nvPr/>
            </p:nvSpPr>
            <p:spPr bwMode="auto">
              <a:xfrm>
                <a:off x="6092033" y="3749183"/>
                <a:ext cx="98768" cy="98768"/>
              </a:xfrm>
              <a:custGeom>
                <a:avLst/>
                <a:gdLst>
                  <a:gd name="T0" fmla="*/ 288 w 288"/>
                  <a:gd name="T1" fmla="*/ 288 h 288"/>
                  <a:gd name="T2" fmla="*/ 144 w 288"/>
                  <a:gd name="T3" fmla="*/ 0 h 288"/>
                  <a:gd name="T4" fmla="*/ 0 w 288"/>
                  <a:gd name="T5" fmla="*/ 288 h 288"/>
                  <a:gd name="T6" fmla="*/ 288 w 288"/>
                  <a:gd name="T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288"/>
                    </a:moveTo>
                    <a:lnTo>
                      <a:pt x="144" y="0"/>
                    </a:lnTo>
                    <a:lnTo>
                      <a:pt x="0" y="288"/>
                    </a:lnTo>
                    <a:lnTo>
                      <a:pt x="288" y="288"/>
                    </a:lnTo>
                  </a:path>
                </a:pathLst>
              </a:custGeom>
              <a:solidFill>
                <a:srgbClr val="FF0000"/>
              </a:solidFill>
              <a:ln w="4763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8" name="Freeform 107"/>
            <p:cNvSpPr>
              <a:spLocks noChangeAspect="1"/>
            </p:cNvSpPr>
            <p:nvPr/>
          </p:nvSpPr>
          <p:spPr bwMode="auto">
            <a:xfrm>
              <a:off x="2630052" y="2865631"/>
              <a:ext cx="91440" cy="91440"/>
            </a:xfrm>
            <a:custGeom>
              <a:avLst/>
              <a:gdLst>
                <a:gd name="T0" fmla="*/ 286 w 288"/>
                <a:gd name="T1" fmla="*/ 172 h 288"/>
                <a:gd name="T2" fmla="*/ 288 w 288"/>
                <a:gd name="T3" fmla="*/ 144 h 288"/>
                <a:gd name="T4" fmla="*/ 286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4 h 288"/>
                <a:gd name="T14" fmla="*/ 200 w 288"/>
                <a:gd name="T15" fmla="*/ 11 h 288"/>
                <a:gd name="T16" fmla="*/ 173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4 h 288"/>
                <a:gd name="T26" fmla="*/ 43 w 288"/>
                <a:gd name="T27" fmla="*/ 42 h 288"/>
                <a:gd name="T28" fmla="*/ 25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5 w 288"/>
                <a:gd name="T41" fmla="*/ 224 h 288"/>
                <a:gd name="T42" fmla="*/ 43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5 h 288"/>
                <a:gd name="T50" fmla="*/ 144 w 288"/>
                <a:gd name="T51" fmla="*/ 288 h 288"/>
                <a:gd name="T52" fmla="*/ 173 w 288"/>
                <a:gd name="T53" fmla="*/ 285 h 288"/>
                <a:gd name="T54" fmla="*/ 200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6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6" y="172"/>
                  </a:moveTo>
                  <a:lnTo>
                    <a:pt x="288" y="144"/>
                  </a:lnTo>
                  <a:lnTo>
                    <a:pt x="286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4"/>
                  </a:lnTo>
                  <a:lnTo>
                    <a:pt x="200" y="11"/>
                  </a:lnTo>
                  <a:lnTo>
                    <a:pt x="173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4"/>
                  </a:lnTo>
                  <a:lnTo>
                    <a:pt x="43" y="42"/>
                  </a:lnTo>
                  <a:lnTo>
                    <a:pt x="25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5" y="224"/>
                  </a:lnTo>
                  <a:lnTo>
                    <a:pt x="43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5"/>
                  </a:lnTo>
                  <a:lnTo>
                    <a:pt x="144" y="288"/>
                  </a:lnTo>
                  <a:lnTo>
                    <a:pt x="173" y="285"/>
                  </a:lnTo>
                  <a:lnTo>
                    <a:pt x="200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6" y="172"/>
                  </a:lnTo>
                </a:path>
              </a:pathLst>
            </a:custGeom>
            <a:solidFill>
              <a:srgbClr val="800000"/>
            </a:solidFill>
            <a:ln w="19050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146" name="Rectangle 145"/>
          <p:cNvSpPr>
            <a:spLocks noChangeArrowheads="1"/>
          </p:cNvSpPr>
          <p:nvPr/>
        </p:nvSpPr>
        <p:spPr bwMode="auto">
          <a:xfrm>
            <a:off x="3276600" y="6477000"/>
            <a:ext cx="13112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4·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r>
              <a:rPr kumimoji="0" lang="en-US" altLang="en-US" sz="20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(K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r>
              <a:rPr kumimoji="0" lang="en-US" altLang="en-US" sz="20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20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47" name="Straight Arrow Connector 146"/>
          <p:cNvCxnSpPr/>
          <p:nvPr/>
        </p:nvCxnSpPr>
        <p:spPr>
          <a:xfrm flipH="1">
            <a:off x="2743200" y="2590800"/>
            <a:ext cx="364604" cy="258762"/>
          </a:xfrm>
          <a:prstGeom prst="straightConnector1">
            <a:avLst/>
          </a:prstGeom>
          <a:ln w="4445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41"/>
          <p:cNvSpPr>
            <a:spLocks noChangeArrowheads="1"/>
          </p:cNvSpPr>
          <p:nvPr/>
        </p:nvSpPr>
        <p:spPr bwMode="auto">
          <a:xfrm>
            <a:off x="2470925" y="2266881"/>
            <a:ext cx="2149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800000"/>
                </a:solidFill>
                <a:cs typeface="Arial" panose="020B0604020202020204" pitchFamily="34" charset="0"/>
              </a:rPr>
              <a:t>&gt;</a:t>
            </a:r>
            <a:r>
              <a:rPr lang="en-US" altLang="en-US" dirty="0" smtClean="0">
                <a:solidFill>
                  <a:srgbClr val="800000"/>
                </a:solidFill>
                <a:cs typeface="Arial" panose="020B0604020202020204" pitchFamily="34" charset="0"/>
              </a:rPr>
              <a:t>700 </a:t>
            </a:r>
            <a:r>
              <a:rPr lang="en-US" altLang="en-US" dirty="0">
                <a:solidFill>
                  <a:srgbClr val="800000"/>
                </a:solidFill>
                <a:cs typeface="Arial" panose="020B0604020202020204" pitchFamily="34" charset="0"/>
              </a:rPr>
              <a:t>ppm impurities</a:t>
            </a:r>
          </a:p>
        </p:txBody>
      </p:sp>
      <p:sp>
        <p:nvSpPr>
          <p:cNvPr id="140" name="Rectangle 41"/>
          <p:cNvSpPr>
            <a:spLocks noChangeArrowheads="1"/>
          </p:cNvSpPr>
          <p:nvPr/>
        </p:nvSpPr>
        <p:spPr bwMode="auto">
          <a:xfrm>
            <a:off x="1959186" y="5082384"/>
            <a:ext cx="22682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8000"/>
                </a:solidFill>
                <a:cs typeface="Arial" panose="020B0604020202020204" pitchFamily="34" charset="0"/>
              </a:rPr>
              <a:t>≈ 1000 ppm impurities</a:t>
            </a:r>
          </a:p>
        </p:txBody>
      </p:sp>
      <p:sp>
        <p:nvSpPr>
          <p:cNvPr id="142" name="Rectangle 41"/>
          <p:cNvSpPr>
            <a:spLocks noChangeArrowheads="1"/>
          </p:cNvSpPr>
          <p:nvPr/>
        </p:nvSpPr>
        <p:spPr bwMode="auto">
          <a:xfrm>
            <a:off x="2042588" y="4299117"/>
            <a:ext cx="1154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cs typeface="Arial" panose="020B0604020202020204" pitchFamily="34" charset="0"/>
              </a:rPr>
              <a:t>ultrapure </a:t>
            </a:r>
            <a:r>
              <a:rPr lang="en-US" altLang="en-US" dirty="0" err="1">
                <a:cs typeface="Arial" panose="020B0604020202020204" pitchFamily="34" charset="0"/>
              </a:rPr>
              <a:t>Ti</a:t>
            </a:r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Diffusion Coefficient Data</a:t>
            </a:r>
          </a:p>
        </p:txBody>
      </p:sp>
      <p:grpSp>
        <p:nvGrpSpPr>
          <p:cNvPr id="167" name="Group 166"/>
          <p:cNvGrpSpPr/>
          <p:nvPr/>
        </p:nvGrpSpPr>
        <p:grpSpPr>
          <a:xfrm>
            <a:off x="7088400" y="1753200"/>
            <a:ext cx="2920863" cy="552770"/>
            <a:chOff x="8910737" y="2982060"/>
            <a:chExt cx="2920863" cy="552770"/>
          </a:xfrm>
        </p:grpSpPr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9312209" y="2982060"/>
              <a:ext cx="2519391" cy="552770"/>
              <a:chOff x="2430288" y="3296686"/>
              <a:chExt cx="2519391" cy="552770"/>
            </a:xfrm>
          </p:grpSpPr>
          <p:grpSp>
            <p:nvGrpSpPr>
              <p:cNvPr id="172" name="Group 171"/>
              <p:cNvGrpSpPr/>
              <p:nvPr/>
            </p:nvGrpSpPr>
            <p:grpSpPr>
              <a:xfrm>
                <a:off x="2431104" y="3533063"/>
                <a:ext cx="2518575" cy="316393"/>
                <a:chOff x="969686" y="4469664"/>
                <a:chExt cx="2518575" cy="316393"/>
              </a:xfrm>
            </p:grpSpPr>
            <p:sp>
              <p:nvSpPr>
                <p:cNvPr id="176" name="TextBox 175"/>
                <p:cNvSpPr txBox="1"/>
                <p:nvPr/>
              </p:nvSpPr>
              <p:spPr>
                <a:xfrm>
                  <a:off x="969686" y="4469664"/>
                  <a:ext cx="25185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 et al. (2016): DFT    c-axis</a:t>
                  </a:r>
                </a:p>
              </p:txBody>
            </p:sp>
            <p:sp>
              <p:nvSpPr>
                <p:cNvPr id="177" name="TextBox 176"/>
                <p:cNvSpPr txBox="1"/>
                <p:nvPr/>
              </p:nvSpPr>
              <p:spPr>
                <a:xfrm rot="10800000">
                  <a:off x="2679200" y="4478280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II</a:t>
                  </a:r>
                </a:p>
              </p:txBody>
            </p:sp>
          </p:grpSp>
          <p:grpSp>
            <p:nvGrpSpPr>
              <p:cNvPr id="173" name="Group 172"/>
              <p:cNvGrpSpPr/>
              <p:nvPr/>
            </p:nvGrpSpPr>
            <p:grpSpPr>
              <a:xfrm>
                <a:off x="2430288" y="3296686"/>
                <a:ext cx="2518575" cy="315470"/>
                <a:chOff x="969686" y="4469664"/>
                <a:chExt cx="2518575" cy="315470"/>
              </a:xfrm>
            </p:grpSpPr>
            <p:sp>
              <p:nvSpPr>
                <p:cNvPr id="174" name="TextBox 173"/>
                <p:cNvSpPr txBox="1"/>
                <p:nvPr/>
              </p:nvSpPr>
              <p:spPr>
                <a:xfrm>
                  <a:off x="969686" y="4469664"/>
                  <a:ext cx="25185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 et al. (2016): DFT    c-axis</a:t>
                  </a:r>
                </a:p>
              </p:txBody>
            </p:sp>
            <p:sp>
              <p:nvSpPr>
                <p:cNvPr id="175" name="TextBox 174"/>
                <p:cNvSpPr txBox="1"/>
                <p:nvPr/>
              </p:nvSpPr>
              <p:spPr>
                <a:xfrm rot="10800000">
                  <a:off x="2668461" y="4477357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cxnSp>
          <p:nvCxnSpPr>
            <p:cNvPr id="170" name="Straight Connector 169"/>
            <p:cNvCxnSpPr/>
            <p:nvPr/>
          </p:nvCxnSpPr>
          <p:spPr>
            <a:xfrm>
              <a:off x="8910737" y="3123297"/>
              <a:ext cx="399062" cy="420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8921744" y="3387036"/>
              <a:ext cx="399062" cy="4208"/>
            </a:xfrm>
            <a:prstGeom prst="line">
              <a:avLst/>
            </a:prstGeom>
            <a:ln w="19050">
              <a:solidFill>
                <a:schemeClr val="accent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TextBox 133"/>
          <p:cNvSpPr txBox="1"/>
          <p:nvPr/>
        </p:nvSpPr>
        <p:spPr>
          <a:xfrm>
            <a:off x="1371600" y="1163050"/>
            <a:ext cx="491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diffusion coefficient in α-Ti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Freeform 107"/>
          <p:cNvSpPr>
            <a:spLocks noChangeAspect="1"/>
          </p:cNvSpPr>
          <p:nvPr/>
        </p:nvSpPr>
        <p:spPr bwMode="auto">
          <a:xfrm>
            <a:off x="7227349" y="2706663"/>
            <a:ext cx="91440" cy="91440"/>
          </a:xfrm>
          <a:custGeom>
            <a:avLst/>
            <a:gdLst>
              <a:gd name="T0" fmla="*/ 286 w 288"/>
              <a:gd name="T1" fmla="*/ 172 h 288"/>
              <a:gd name="T2" fmla="*/ 288 w 288"/>
              <a:gd name="T3" fmla="*/ 144 h 288"/>
              <a:gd name="T4" fmla="*/ 286 w 288"/>
              <a:gd name="T5" fmla="*/ 116 h 288"/>
              <a:gd name="T6" fmla="*/ 277 w 288"/>
              <a:gd name="T7" fmla="*/ 89 h 288"/>
              <a:gd name="T8" fmla="*/ 264 w 288"/>
              <a:gd name="T9" fmla="*/ 64 h 288"/>
              <a:gd name="T10" fmla="*/ 246 w 288"/>
              <a:gd name="T11" fmla="*/ 42 h 288"/>
              <a:gd name="T12" fmla="*/ 224 w 288"/>
              <a:gd name="T13" fmla="*/ 24 h 288"/>
              <a:gd name="T14" fmla="*/ 200 w 288"/>
              <a:gd name="T15" fmla="*/ 11 h 288"/>
              <a:gd name="T16" fmla="*/ 173 w 288"/>
              <a:gd name="T17" fmla="*/ 3 h 288"/>
              <a:gd name="T18" fmla="*/ 144 w 288"/>
              <a:gd name="T19" fmla="*/ 0 h 288"/>
              <a:gd name="T20" fmla="*/ 116 w 288"/>
              <a:gd name="T21" fmla="*/ 3 h 288"/>
              <a:gd name="T22" fmla="*/ 89 w 288"/>
              <a:gd name="T23" fmla="*/ 11 h 288"/>
              <a:gd name="T24" fmla="*/ 64 w 288"/>
              <a:gd name="T25" fmla="*/ 24 h 288"/>
              <a:gd name="T26" fmla="*/ 43 w 288"/>
              <a:gd name="T27" fmla="*/ 42 h 288"/>
              <a:gd name="T28" fmla="*/ 25 w 288"/>
              <a:gd name="T29" fmla="*/ 64 h 288"/>
              <a:gd name="T30" fmla="*/ 11 w 288"/>
              <a:gd name="T31" fmla="*/ 89 h 288"/>
              <a:gd name="T32" fmla="*/ 3 w 288"/>
              <a:gd name="T33" fmla="*/ 116 h 288"/>
              <a:gd name="T34" fmla="*/ 0 w 288"/>
              <a:gd name="T35" fmla="*/ 144 h 288"/>
              <a:gd name="T36" fmla="*/ 3 w 288"/>
              <a:gd name="T37" fmla="*/ 172 h 288"/>
              <a:gd name="T38" fmla="*/ 11 w 288"/>
              <a:gd name="T39" fmla="*/ 199 h 288"/>
              <a:gd name="T40" fmla="*/ 25 w 288"/>
              <a:gd name="T41" fmla="*/ 224 h 288"/>
              <a:gd name="T42" fmla="*/ 43 w 288"/>
              <a:gd name="T43" fmla="*/ 246 h 288"/>
              <a:gd name="T44" fmla="*/ 64 w 288"/>
              <a:gd name="T45" fmla="*/ 264 h 288"/>
              <a:gd name="T46" fmla="*/ 89 w 288"/>
              <a:gd name="T47" fmla="*/ 277 h 288"/>
              <a:gd name="T48" fmla="*/ 116 w 288"/>
              <a:gd name="T49" fmla="*/ 285 h 288"/>
              <a:gd name="T50" fmla="*/ 144 w 288"/>
              <a:gd name="T51" fmla="*/ 288 h 288"/>
              <a:gd name="T52" fmla="*/ 173 w 288"/>
              <a:gd name="T53" fmla="*/ 285 h 288"/>
              <a:gd name="T54" fmla="*/ 200 w 288"/>
              <a:gd name="T55" fmla="*/ 277 h 288"/>
              <a:gd name="T56" fmla="*/ 224 w 288"/>
              <a:gd name="T57" fmla="*/ 264 h 288"/>
              <a:gd name="T58" fmla="*/ 246 w 288"/>
              <a:gd name="T59" fmla="*/ 246 h 288"/>
              <a:gd name="T60" fmla="*/ 264 w 288"/>
              <a:gd name="T61" fmla="*/ 224 h 288"/>
              <a:gd name="T62" fmla="*/ 277 w 288"/>
              <a:gd name="T63" fmla="*/ 199 h 288"/>
              <a:gd name="T64" fmla="*/ 286 w 288"/>
              <a:gd name="T65" fmla="*/ 1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88">
                <a:moveTo>
                  <a:pt x="286" y="172"/>
                </a:moveTo>
                <a:lnTo>
                  <a:pt x="288" y="144"/>
                </a:lnTo>
                <a:lnTo>
                  <a:pt x="286" y="116"/>
                </a:lnTo>
                <a:lnTo>
                  <a:pt x="277" y="89"/>
                </a:lnTo>
                <a:lnTo>
                  <a:pt x="264" y="64"/>
                </a:lnTo>
                <a:lnTo>
                  <a:pt x="246" y="42"/>
                </a:lnTo>
                <a:lnTo>
                  <a:pt x="224" y="24"/>
                </a:lnTo>
                <a:lnTo>
                  <a:pt x="200" y="11"/>
                </a:lnTo>
                <a:lnTo>
                  <a:pt x="173" y="3"/>
                </a:lnTo>
                <a:lnTo>
                  <a:pt x="144" y="0"/>
                </a:lnTo>
                <a:lnTo>
                  <a:pt x="116" y="3"/>
                </a:lnTo>
                <a:lnTo>
                  <a:pt x="89" y="11"/>
                </a:lnTo>
                <a:lnTo>
                  <a:pt x="64" y="24"/>
                </a:lnTo>
                <a:lnTo>
                  <a:pt x="43" y="42"/>
                </a:lnTo>
                <a:lnTo>
                  <a:pt x="25" y="64"/>
                </a:lnTo>
                <a:lnTo>
                  <a:pt x="11" y="89"/>
                </a:lnTo>
                <a:lnTo>
                  <a:pt x="3" y="116"/>
                </a:lnTo>
                <a:lnTo>
                  <a:pt x="0" y="144"/>
                </a:lnTo>
                <a:lnTo>
                  <a:pt x="3" y="172"/>
                </a:lnTo>
                <a:lnTo>
                  <a:pt x="11" y="199"/>
                </a:lnTo>
                <a:lnTo>
                  <a:pt x="25" y="224"/>
                </a:lnTo>
                <a:lnTo>
                  <a:pt x="43" y="246"/>
                </a:lnTo>
                <a:lnTo>
                  <a:pt x="64" y="264"/>
                </a:lnTo>
                <a:lnTo>
                  <a:pt x="89" y="277"/>
                </a:lnTo>
                <a:lnTo>
                  <a:pt x="116" y="285"/>
                </a:lnTo>
                <a:lnTo>
                  <a:pt x="144" y="288"/>
                </a:lnTo>
                <a:lnTo>
                  <a:pt x="173" y="285"/>
                </a:lnTo>
                <a:lnTo>
                  <a:pt x="200" y="277"/>
                </a:lnTo>
                <a:lnTo>
                  <a:pt x="224" y="264"/>
                </a:lnTo>
                <a:lnTo>
                  <a:pt x="246" y="246"/>
                </a:lnTo>
                <a:lnTo>
                  <a:pt x="264" y="224"/>
                </a:lnTo>
                <a:lnTo>
                  <a:pt x="277" y="199"/>
                </a:lnTo>
                <a:lnTo>
                  <a:pt x="286" y="172"/>
                </a:lnTo>
              </a:path>
            </a:pathLst>
          </a:custGeom>
          <a:solidFill>
            <a:srgbClr val="800000"/>
          </a:solidFill>
          <a:ln w="1905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7315200" y="2590800"/>
            <a:ext cx="29017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work: ≥ 700 ppm impurities</a:t>
            </a:r>
          </a:p>
        </p:txBody>
      </p:sp>
      <p:grpSp>
        <p:nvGrpSpPr>
          <p:cNvPr id="146" name="Group 145"/>
          <p:cNvGrpSpPr>
            <a:grpSpLocks noChangeAspect="1"/>
          </p:cNvGrpSpPr>
          <p:nvPr/>
        </p:nvGrpSpPr>
        <p:grpSpPr>
          <a:xfrm>
            <a:off x="956682" y="1616400"/>
            <a:ext cx="5297034" cy="4826726"/>
            <a:chOff x="1897398" y="1870076"/>
            <a:chExt cx="5070593" cy="4598044"/>
          </a:xfrm>
        </p:grpSpPr>
        <p:grpSp>
          <p:nvGrpSpPr>
            <p:cNvPr id="149" name="Group 148"/>
            <p:cNvGrpSpPr/>
            <p:nvPr/>
          </p:nvGrpSpPr>
          <p:grpSpPr>
            <a:xfrm>
              <a:off x="2216150" y="1870076"/>
              <a:ext cx="4751841" cy="4598044"/>
              <a:chOff x="2216150" y="1870076"/>
              <a:chExt cx="4751841" cy="4598044"/>
            </a:xfrm>
          </p:grpSpPr>
          <p:sp>
            <p:nvSpPr>
              <p:cNvPr id="198" name="Freeform 5"/>
              <p:cNvSpPr>
                <a:spLocks/>
              </p:cNvSpPr>
              <p:nvPr/>
            </p:nvSpPr>
            <p:spPr bwMode="auto">
              <a:xfrm>
                <a:off x="2508250" y="1979614"/>
                <a:ext cx="98425" cy="4140200"/>
              </a:xfrm>
              <a:custGeom>
                <a:avLst/>
                <a:gdLst>
                  <a:gd name="T0" fmla="*/ 62 w 62"/>
                  <a:gd name="T1" fmla="*/ 0 h 2608"/>
                  <a:gd name="T2" fmla="*/ 62 w 62"/>
                  <a:gd name="T3" fmla="*/ 2608 h 2608"/>
                  <a:gd name="T4" fmla="*/ 0 w 62"/>
                  <a:gd name="T5" fmla="*/ 2608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" h="2608">
                    <a:moveTo>
                      <a:pt x="62" y="0"/>
                    </a:moveTo>
                    <a:lnTo>
                      <a:pt x="62" y="2608"/>
                    </a:lnTo>
                    <a:lnTo>
                      <a:pt x="0" y="260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Rectangle 198"/>
              <p:cNvSpPr>
                <a:spLocks noChangeArrowheads="1"/>
              </p:cNvSpPr>
              <p:nvPr/>
            </p:nvSpPr>
            <p:spPr bwMode="auto">
              <a:xfrm>
                <a:off x="2216150" y="6010276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-22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Line 7"/>
              <p:cNvSpPr>
                <a:spLocks noChangeShapeType="1"/>
              </p:cNvSpPr>
              <p:nvPr/>
            </p:nvSpPr>
            <p:spPr bwMode="auto">
              <a:xfrm flipH="1">
                <a:off x="2508250" y="5705476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Rectangle 200"/>
              <p:cNvSpPr>
                <a:spLocks noChangeArrowheads="1"/>
              </p:cNvSpPr>
              <p:nvPr/>
            </p:nvSpPr>
            <p:spPr bwMode="auto">
              <a:xfrm>
                <a:off x="2216150" y="5595939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-21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Line 9"/>
              <p:cNvSpPr>
                <a:spLocks noChangeShapeType="1"/>
              </p:cNvSpPr>
              <p:nvPr/>
            </p:nvSpPr>
            <p:spPr bwMode="auto">
              <a:xfrm flipH="1">
                <a:off x="2508250" y="5292726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Rectangle 202"/>
              <p:cNvSpPr>
                <a:spLocks noChangeArrowheads="1"/>
              </p:cNvSpPr>
              <p:nvPr/>
            </p:nvSpPr>
            <p:spPr bwMode="auto">
              <a:xfrm>
                <a:off x="2216150" y="5181601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Line 11"/>
              <p:cNvSpPr>
                <a:spLocks noChangeShapeType="1"/>
              </p:cNvSpPr>
              <p:nvPr/>
            </p:nvSpPr>
            <p:spPr bwMode="auto">
              <a:xfrm flipH="1">
                <a:off x="2508250" y="4878389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Rectangle 204"/>
              <p:cNvSpPr>
                <a:spLocks noChangeArrowheads="1"/>
              </p:cNvSpPr>
              <p:nvPr/>
            </p:nvSpPr>
            <p:spPr bwMode="auto">
              <a:xfrm>
                <a:off x="2216150" y="4767264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-19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Line 13"/>
              <p:cNvSpPr>
                <a:spLocks noChangeShapeType="1"/>
              </p:cNvSpPr>
              <p:nvPr/>
            </p:nvSpPr>
            <p:spPr bwMode="auto">
              <a:xfrm flipH="1">
                <a:off x="2508250" y="4464051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Rectangle 206"/>
              <p:cNvSpPr>
                <a:spLocks noChangeArrowheads="1"/>
              </p:cNvSpPr>
              <p:nvPr/>
            </p:nvSpPr>
            <p:spPr bwMode="auto">
              <a:xfrm>
                <a:off x="2216150" y="4354514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-18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Line 15"/>
              <p:cNvSpPr>
                <a:spLocks noChangeShapeType="1"/>
              </p:cNvSpPr>
              <p:nvPr/>
            </p:nvSpPr>
            <p:spPr bwMode="auto">
              <a:xfrm flipH="1">
                <a:off x="2508250" y="4049714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Rectangle 208"/>
              <p:cNvSpPr>
                <a:spLocks noChangeArrowheads="1"/>
              </p:cNvSpPr>
              <p:nvPr/>
            </p:nvSpPr>
            <p:spPr bwMode="auto">
              <a:xfrm>
                <a:off x="2216150" y="3940176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-17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0" name="Line 17"/>
              <p:cNvSpPr>
                <a:spLocks noChangeShapeType="1"/>
              </p:cNvSpPr>
              <p:nvPr/>
            </p:nvSpPr>
            <p:spPr bwMode="auto">
              <a:xfrm flipH="1">
                <a:off x="2508250" y="3635376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Rectangle 210"/>
              <p:cNvSpPr>
                <a:spLocks noChangeArrowheads="1"/>
              </p:cNvSpPr>
              <p:nvPr/>
            </p:nvSpPr>
            <p:spPr bwMode="auto">
              <a:xfrm>
                <a:off x="2216150" y="3525839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-16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Line 19"/>
              <p:cNvSpPr>
                <a:spLocks noChangeShapeType="1"/>
              </p:cNvSpPr>
              <p:nvPr/>
            </p:nvSpPr>
            <p:spPr bwMode="auto">
              <a:xfrm flipH="1">
                <a:off x="2508250" y="3221039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Rectangle 212"/>
              <p:cNvSpPr>
                <a:spLocks noChangeArrowheads="1"/>
              </p:cNvSpPr>
              <p:nvPr/>
            </p:nvSpPr>
            <p:spPr bwMode="auto">
              <a:xfrm>
                <a:off x="2216150" y="3111501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4" name="Line 21"/>
              <p:cNvSpPr>
                <a:spLocks noChangeShapeType="1"/>
              </p:cNvSpPr>
              <p:nvPr/>
            </p:nvSpPr>
            <p:spPr bwMode="auto">
              <a:xfrm flipH="1">
                <a:off x="2508250" y="2806701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Rectangle 214"/>
              <p:cNvSpPr>
                <a:spLocks noChangeArrowheads="1"/>
              </p:cNvSpPr>
              <p:nvPr/>
            </p:nvSpPr>
            <p:spPr bwMode="auto">
              <a:xfrm>
                <a:off x="2216150" y="2697164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-14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Line 23"/>
              <p:cNvSpPr>
                <a:spLocks noChangeShapeType="1"/>
              </p:cNvSpPr>
              <p:nvPr/>
            </p:nvSpPr>
            <p:spPr bwMode="auto">
              <a:xfrm flipH="1">
                <a:off x="2508250" y="2393951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Rectangle 216"/>
              <p:cNvSpPr>
                <a:spLocks noChangeArrowheads="1"/>
              </p:cNvSpPr>
              <p:nvPr/>
            </p:nvSpPr>
            <p:spPr bwMode="auto">
              <a:xfrm>
                <a:off x="2216150" y="2282826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-13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Line 25"/>
              <p:cNvSpPr>
                <a:spLocks noChangeShapeType="1"/>
              </p:cNvSpPr>
              <p:nvPr/>
            </p:nvSpPr>
            <p:spPr bwMode="auto">
              <a:xfrm flipH="1">
                <a:off x="2508250" y="1979614"/>
                <a:ext cx="98425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Rectangle 218"/>
              <p:cNvSpPr>
                <a:spLocks noChangeArrowheads="1"/>
              </p:cNvSpPr>
              <p:nvPr/>
            </p:nvSpPr>
            <p:spPr bwMode="auto">
              <a:xfrm>
                <a:off x="2216150" y="1870076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-12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Freeform 28"/>
              <p:cNvSpPr>
                <a:spLocks/>
              </p:cNvSpPr>
              <p:nvPr/>
            </p:nvSpPr>
            <p:spPr bwMode="auto">
              <a:xfrm>
                <a:off x="6745288" y="1979614"/>
                <a:ext cx="96838" cy="4140200"/>
              </a:xfrm>
              <a:custGeom>
                <a:avLst/>
                <a:gdLst>
                  <a:gd name="T0" fmla="*/ 0 w 270"/>
                  <a:gd name="T1" fmla="*/ 0 h 11502"/>
                  <a:gd name="T2" fmla="*/ 0 w 270"/>
                  <a:gd name="T3" fmla="*/ 11502 h 11502"/>
                  <a:gd name="T4" fmla="*/ 270 w 270"/>
                  <a:gd name="T5" fmla="*/ 11502 h 11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11502">
                    <a:moveTo>
                      <a:pt x="0" y="0"/>
                    </a:moveTo>
                    <a:lnTo>
                      <a:pt x="0" y="11502"/>
                    </a:lnTo>
                    <a:lnTo>
                      <a:pt x="270" y="115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Line 29"/>
              <p:cNvSpPr>
                <a:spLocks noChangeShapeType="1"/>
              </p:cNvSpPr>
              <p:nvPr/>
            </p:nvSpPr>
            <p:spPr bwMode="auto">
              <a:xfrm>
                <a:off x="6745288" y="5705476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30"/>
              <p:cNvSpPr>
                <a:spLocks noChangeShapeType="1"/>
              </p:cNvSpPr>
              <p:nvPr/>
            </p:nvSpPr>
            <p:spPr bwMode="auto">
              <a:xfrm>
                <a:off x="6745288" y="5292726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Line 31"/>
              <p:cNvSpPr>
                <a:spLocks noChangeShapeType="1"/>
              </p:cNvSpPr>
              <p:nvPr/>
            </p:nvSpPr>
            <p:spPr bwMode="auto">
              <a:xfrm>
                <a:off x="6745288" y="4878389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32"/>
              <p:cNvSpPr>
                <a:spLocks noChangeShapeType="1"/>
              </p:cNvSpPr>
              <p:nvPr/>
            </p:nvSpPr>
            <p:spPr bwMode="auto">
              <a:xfrm>
                <a:off x="6745288" y="4464051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Line 33"/>
              <p:cNvSpPr>
                <a:spLocks noChangeShapeType="1"/>
              </p:cNvSpPr>
              <p:nvPr/>
            </p:nvSpPr>
            <p:spPr bwMode="auto">
              <a:xfrm>
                <a:off x="6745288" y="4049714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34"/>
              <p:cNvSpPr>
                <a:spLocks noChangeShapeType="1"/>
              </p:cNvSpPr>
              <p:nvPr/>
            </p:nvSpPr>
            <p:spPr bwMode="auto">
              <a:xfrm>
                <a:off x="6745288" y="3635376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Line 35"/>
              <p:cNvSpPr>
                <a:spLocks noChangeShapeType="1"/>
              </p:cNvSpPr>
              <p:nvPr/>
            </p:nvSpPr>
            <p:spPr bwMode="auto">
              <a:xfrm>
                <a:off x="6745288" y="3221039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36"/>
              <p:cNvSpPr>
                <a:spLocks noChangeShapeType="1"/>
              </p:cNvSpPr>
              <p:nvPr/>
            </p:nvSpPr>
            <p:spPr bwMode="auto">
              <a:xfrm>
                <a:off x="6745288" y="2806701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Line 37"/>
              <p:cNvSpPr>
                <a:spLocks noChangeShapeType="1"/>
              </p:cNvSpPr>
              <p:nvPr/>
            </p:nvSpPr>
            <p:spPr bwMode="auto">
              <a:xfrm>
                <a:off x="6745288" y="2393951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38"/>
              <p:cNvSpPr>
                <a:spLocks noChangeShapeType="1"/>
              </p:cNvSpPr>
              <p:nvPr/>
            </p:nvSpPr>
            <p:spPr bwMode="auto">
              <a:xfrm>
                <a:off x="6745288" y="1979614"/>
                <a:ext cx="9683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39"/>
              <p:cNvSpPr>
                <a:spLocks noChangeShapeType="1"/>
              </p:cNvSpPr>
              <p:nvPr/>
            </p:nvSpPr>
            <p:spPr bwMode="auto">
              <a:xfrm>
                <a:off x="2606675" y="6119814"/>
                <a:ext cx="413861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Line 40"/>
              <p:cNvSpPr>
                <a:spLocks noChangeShapeType="1"/>
              </p:cNvSpPr>
              <p:nvPr/>
            </p:nvSpPr>
            <p:spPr bwMode="auto">
              <a:xfrm>
                <a:off x="2606675" y="6119814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42"/>
              <p:cNvSpPr>
                <a:spLocks noChangeShapeType="1"/>
              </p:cNvSpPr>
              <p:nvPr/>
            </p:nvSpPr>
            <p:spPr bwMode="auto">
              <a:xfrm>
                <a:off x="3124200" y="6119814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Line 44"/>
              <p:cNvSpPr>
                <a:spLocks noChangeShapeType="1"/>
              </p:cNvSpPr>
              <p:nvPr/>
            </p:nvSpPr>
            <p:spPr bwMode="auto">
              <a:xfrm>
                <a:off x="3641725" y="6119814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Line 46"/>
              <p:cNvSpPr>
                <a:spLocks noChangeShapeType="1"/>
              </p:cNvSpPr>
              <p:nvPr/>
            </p:nvSpPr>
            <p:spPr bwMode="auto">
              <a:xfrm>
                <a:off x="4157663" y="6119814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Line 48"/>
              <p:cNvSpPr>
                <a:spLocks noChangeShapeType="1"/>
              </p:cNvSpPr>
              <p:nvPr/>
            </p:nvSpPr>
            <p:spPr bwMode="auto">
              <a:xfrm>
                <a:off x="4675188" y="6119814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Line 50"/>
              <p:cNvSpPr>
                <a:spLocks noChangeShapeType="1"/>
              </p:cNvSpPr>
              <p:nvPr/>
            </p:nvSpPr>
            <p:spPr bwMode="auto">
              <a:xfrm>
                <a:off x="5192713" y="6119814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52"/>
              <p:cNvSpPr>
                <a:spLocks noChangeShapeType="1"/>
              </p:cNvSpPr>
              <p:nvPr/>
            </p:nvSpPr>
            <p:spPr bwMode="auto">
              <a:xfrm>
                <a:off x="5710238" y="6119814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Line 54"/>
              <p:cNvSpPr>
                <a:spLocks noChangeShapeType="1"/>
              </p:cNvSpPr>
              <p:nvPr/>
            </p:nvSpPr>
            <p:spPr bwMode="auto">
              <a:xfrm>
                <a:off x="6227763" y="6119814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56"/>
              <p:cNvSpPr>
                <a:spLocks noChangeShapeType="1"/>
              </p:cNvSpPr>
              <p:nvPr/>
            </p:nvSpPr>
            <p:spPr bwMode="auto">
              <a:xfrm>
                <a:off x="6745288" y="6119814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61"/>
              <p:cNvSpPr>
                <a:spLocks noChangeShapeType="1"/>
              </p:cNvSpPr>
              <p:nvPr/>
            </p:nvSpPr>
            <p:spPr bwMode="auto">
              <a:xfrm>
                <a:off x="2606675" y="1979614"/>
                <a:ext cx="4138613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62"/>
              <p:cNvSpPr>
                <a:spLocks noChangeShapeType="1"/>
              </p:cNvSpPr>
              <p:nvPr/>
            </p:nvSpPr>
            <p:spPr bwMode="auto">
              <a:xfrm flipV="1">
                <a:off x="2606675" y="1882776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63"/>
              <p:cNvSpPr>
                <a:spLocks noChangeShapeType="1"/>
              </p:cNvSpPr>
              <p:nvPr/>
            </p:nvSpPr>
            <p:spPr bwMode="auto">
              <a:xfrm flipV="1">
                <a:off x="3124200" y="1882776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64"/>
              <p:cNvSpPr>
                <a:spLocks noChangeShapeType="1"/>
              </p:cNvSpPr>
              <p:nvPr/>
            </p:nvSpPr>
            <p:spPr bwMode="auto">
              <a:xfrm flipV="1">
                <a:off x="3641725" y="1882776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65"/>
              <p:cNvSpPr>
                <a:spLocks noChangeShapeType="1"/>
              </p:cNvSpPr>
              <p:nvPr/>
            </p:nvSpPr>
            <p:spPr bwMode="auto">
              <a:xfrm flipV="1">
                <a:off x="4157663" y="1882776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Line 66"/>
              <p:cNvSpPr>
                <a:spLocks noChangeShapeType="1"/>
              </p:cNvSpPr>
              <p:nvPr/>
            </p:nvSpPr>
            <p:spPr bwMode="auto">
              <a:xfrm flipV="1">
                <a:off x="4675188" y="1882776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67"/>
              <p:cNvSpPr>
                <a:spLocks noChangeShapeType="1"/>
              </p:cNvSpPr>
              <p:nvPr/>
            </p:nvSpPr>
            <p:spPr bwMode="auto">
              <a:xfrm flipV="1">
                <a:off x="5192713" y="1882776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Line 68"/>
              <p:cNvSpPr>
                <a:spLocks noChangeShapeType="1"/>
              </p:cNvSpPr>
              <p:nvPr/>
            </p:nvSpPr>
            <p:spPr bwMode="auto">
              <a:xfrm flipV="1">
                <a:off x="5710238" y="1882776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69"/>
              <p:cNvSpPr>
                <a:spLocks noChangeShapeType="1"/>
              </p:cNvSpPr>
              <p:nvPr/>
            </p:nvSpPr>
            <p:spPr bwMode="auto">
              <a:xfrm flipV="1">
                <a:off x="6227763" y="1882776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70"/>
              <p:cNvSpPr>
                <a:spLocks noChangeShapeType="1"/>
              </p:cNvSpPr>
              <p:nvPr/>
            </p:nvSpPr>
            <p:spPr bwMode="auto">
              <a:xfrm flipV="1">
                <a:off x="6745288" y="1882776"/>
                <a:ext cx="0" cy="96838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71"/>
              <p:cNvSpPr>
                <a:spLocks/>
              </p:cNvSpPr>
              <p:nvPr/>
            </p:nvSpPr>
            <p:spPr bwMode="auto">
              <a:xfrm>
                <a:off x="2606675" y="2573339"/>
                <a:ext cx="3219450" cy="1690688"/>
              </a:xfrm>
              <a:custGeom>
                <a:avLst/>
                <a:gdLst>
                  <a:gd name="T0" fmla="*/ 8946 w 8946"/>
                  <a:gd name="T1" fmla="*/ 4700 h 4700"/>
                  <a:gd name="T2" fmla="*/ 8595 w 8946"/>
                  <a:gd name="T3" fmla="*/ 4516 h 4700"/>
                  <a:gd name="T4" fmla="*/ 8252 w 8946"/>
                  <a:gd name="T5" fmla="*/ 4336 h 4700"/>
                  <a:gd name="T6" fmla="*/ 7916 w 8946"/>
                  <a:gd name="T7" fmla="*/ 4159 h 4700"/>
                  <a:gd name="T8" fmla="*/ 7587 w 8946"/>
                  <a:gd name="T9" fmla="*/ 3986 h 4700"/>
                  <a:gd name="T10" fmla="*/ 7265 w 8946"/>
                  <a:gd name="T11" fmla="*/ 3817 h 4700"/>
                  <a:gd name="T12" fmla="*/ 6950 w 8946"/>
                  <a:gd name="T13" fmla="*/ 3651 h 4700"/>
                  <a:gd name="T14" fmla="*/ 6641 w 8946"/>
                  <a:gd name="T15" fmla="*/ 3489 h 4700"/>
                  <a:gd name="T16" fmla="*/ 6338 w 8946"/>
                  <a:gd name="T17" fmla="*/ 3330 h 4700"/>
                  <a:gd name="T18" fmla="*/ 6042 w 8946"/>
                  <a:gd name="T19" fmla="*/ 3174 h 4700"/>
                  <a:gd name="T20" fmla="*/ 5751 w 8946"/>
                  <a:gd name="T21" fmla="*/ 3022 h 4700"/>
                  <a:gd name="T22" fmla="*/ 5467 w 8946"/>
                  <a:gd name="T23" fmla="*/ 2872 h 4700"/>
                  <a:gd name="T24" fmla="*/ 5188 w 8946"/>
                  <a:gd name="T25" fmla="*/ 2726 h 4700"/>
                  <a:gd name="T26" fmla="*/ 4914 w 8946"/>
                  <a:gd name="T27" fmla="*/ 2582 h 4700"/>
                  <a:gd name="T28" fmla="*/ 4646 w 8946"/>
                  <a:gd name="T29" fmla="*/ 2441 h 4700"/>
                  <a:gd name="T30" fmla="*/ 4382 w 8946"/>
                  <a:gd name="T31" fmla="*/ 2302 h 4700"/>
                  <a:gd name="T32" fmla="*/ 4124 w 8946"/>
                  <a:gd name="T33" fmla="*/ 2167 h 4700"/>
                  <a:gd name="T34" fmla="*/ 3870 w 8946"/>
                  <a:gd name="T35" fmla="*/ 2033 h 4700"/>
                  <a:gd name="T36" fmla="*/ 3621 w 8946"/>
                  <a:gd name="T37" fmla="*/ 1903 h 4700"/>
                  <a:gd name="T38" fmla="*/ 3377 w 8946"/>
                  <a:gd name="T39" fmla="*/ 1774 h 4700"/>
                  <a:gd name="T40" fmla="*/ 3137 w 8946"/>
                  <a:gd name="T41" fmla="*/ 1648 h 4700"/>
                  <a:gd name="T42" fmla="*/ 2902 w 8946"/>
                  <a:gd name="T43" fmla="*/ 1525 h 4700"/>
                  <a:gd name="T44" fmla="*/ 2671 w 8946"/>
                  <a:gd name="T45" fmla="*/ 1403 h 4700"/>
                  <a:gd name="T46" fmla="*/ 2443 w 8946"/>
                  <a:gd name="T47" fmla="*/ 1284 h 4700"/>
                  <a:gd name="T48" fmla="*/ 2220 w 8946"/>
                  <a:gd name="T49" fmla="*/ 1166 h 4700"/>
                  <a:gd name="T50" fmla="*/ 2001 w 8946"/>
                  <a:gd name="T51" fmla="*/ 1051 h 4700"/>
                  <a:gd name="T52" fmla="*/ 1785 w 8946"/>
                  <a:gd name="T53" fmla="*/ 938 h 4700"/>
                  <a:gd name="T54" fmla="*/ 1573 w 8946"/>
                  <a:gd name="T55" fmla="*/ 827 h 4700"/>
                  <a:gd name="T56" fmla="*/ 1365 w 8946"/>
                  <a:gd name="T57" fmla="*/ 717 h 4700"/>
                  <a:gd name="T58" fmla="*/ 1160 w 8946"/>
                  <a:gd name="T59" fmla="*/ 610 h 4700"/>
                  <a:gd name="T60" fmla="*/ 959 w 8946"/>
                  <a:gd name="T61" fmla="*/ 504 h 4700"/>
                  <a:gd name="T62" fmla="*/ 761 w 8946"/>
                  <a:gd name="T63" fmla="*/ 400 h 4700"/>
                  <a:gd name="T64" fmla="*/ 566 w 8946"/>
                  <a:gd name="T65" fmla="*/ 297 h 4700"/>
                  <a:gd name="T66" fmla="*/ 375 w 8946"/>
                  <a:gd name="T67" fmla="*/ 197 h 4700"/>
                  <a:gd name="T68" fmla="*/ 186 w 8946"/>
                  <a:gd name="T69" fmla="*/ 98 h 4700"/>
                  <a:gd name="T70" fmla="*/ 0 w 8946"/>
                  <a:gd name="T71" fmla="*/ 0 h 4700"/>
                  <a:gd name="T72" fmla="*/ 0 w 8946"/>
                  <a:gd name="T73" fmla="*/ 0 h 4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4700">
                    <a:moveTo>
                      <a:pt x="8946" y="4700"/>
                    </a:moveTo>
                    <a:lnTo>
                      <a:pt x="8595" y="4516"/>
                    </a:lnTo>
                    <a:lnTo>
                      <a:pt x="8252" y="4336"/>
                    </a:lnTo>
                    <a:lnTo>
                      <a:pt x="7916" y="4159"/>
                    </a:lnTo>
                    <a:lnTo>
                      <a:pt x="7587" y="3986"/>
                    </a:lnTo>
                    <a:lnTo>
                      <a:pt x="7265" y="3817"/>
                    </a:lnTo>
                    <a:lnTo>
                      <a:pt x="6950" y="3651"/>
                    </a:lnTo>
                    <a:lnTo>
                      <a:pt x="6641" y="3489"/>
                    </a:lnTo>
                    <a:lnTo>
                      <a:pt x="6338" y="3330"/>
                    </a:lnTo>
                    <a:lnTo>
                      <a:pt x="6042" y="3174"/>
                    </a:lnTo>
                    <a:lnTo>
                      <a:pt x="5751" y="3022"/>
                    </a:lnTo>
                    <a:lnTo>
                      <a:pt x="5467" y="2872"/>
                    </a:lnTo>
                    <a:lnTo>
                      <a:pt x="5188" y="2726"/>
                    </a:lnTo>
                    <a:lnTo>
                      <a:pt x="4914" y="2582"/>
                    </a:lnTo>
                    <a:lnTo>
                      <a:pt x="4646" y="2441"/>
                    </a:lnTo>
                    <a:lnTo>
                      <a:pt x="4382" y="2302"/>
                    </a:lnTo>
                    <a:lnTo>
                      <a:pt x="4124" y="2167"/>
                    </a:lnTo>
                    <a:lnTo>
                      <a:pt x="3870" y="2033"/>
                    </a:lnTo>
                    <a:lnTo>
                      <a:pt x="3621" y="1903"/>
                    </a:lnTo>
                    <a:lnTo>
                      <a:pt x="3377" y="1774"/>
                    </a:lnTo>
                    <a:lnTo>
                      <a:pt x="3137" y="1648"/>
                    </a:lnTo>
                    <a:lnTo>
                      <a:pt x="2902" y="1525"/>
                    </a:lnTo>
                    <a:lnTo>
                      <a:pt x="2671" y="1403"/>
                    </a:lnTo>
                    <a:lnTo>
                      <a:pt x="2443" y="1284"/>
                    </a:lnTo>
                    <a:lnTo>
                      <a:pt x="2220" y="1166"/>
                    </a:lnTo>
                    <a:lnTo>
                      <a:pt x="2001" y="1051"/>
                    </a:lnTo>
                    <a:lnTo>
                      <a:pt x="1785" y="938"/>
                    </a:lnTo>
                    <a:lnTo>
                      <a:pt x="1573" y="827"/>
                    </a:lnTo>
                    <a:lnTo>
                      <a:pt x="1365" y="717"/>
                    </a:lnTo>
                    <a:lnTo>
                      <a:pt x="1160" y="610"/>
                    </a:lnTo>
                    <a:lnTo>
                      <a:pt x="959" y="504"/>
                    </a:lnTo>
                    <a:lnTo>
                      <a:pt x="761" y="400"/>
                    </a:lnTo>
                    <a:lnTo>
                      <a:pt x="566" y="297"/>
                    </a:lnTo>
                    <a:lnTo>
                      <a:pt x="375" y="197"/>
                    </a:lnTo>
                    <a:lnTo>
                      <a:pt x="186" y="98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8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72"/>
              <p:cNvSpPr>
                <a:spLocks/>
              </p:cNvSpPr>
              <p:nvPr/>
            </p:nvSpPr>
            <p:spPr bwMode="auto">
              <a:xfrm>
                <a:off x="5826125" y="4264026"/>
                <a:ext cx="919163" cy="484188"/>
              </a:xfrm>
              <a:custGeom>
                <a:avLst/>
                <a:gdLst>
                  <a:gd name="T0" fmla="*/ 0 w 2557"/>
                  <a:gd name="T1" fmla="*/ 0 h 1343"/>
                  <a:gd name="T2" fmla="*/ 359 w 2557"/>
                  <a:gd name="T3" fmla="*/ 189 h 1343"/>
                  <a:gd name="T4" fmla="*/ 727 w 2557"/>
                  <a:gd name="T5" fmla="*/ 382 h 1343"/>
                  <a:gd name="T6" fmla="*/ 1102 w 2557"/>
                  <a:gd name="T7" fmla="*/ 579 h 1343"/>
                  <a:gd name="T8" fmla="*/ 1487 w 2557"/>
                  <a:gd name="T9" fmla="*/ 781 h 1343"/>
                  <a:gd name="T10" fmla="*/ 1880 w 2557"/>
                  <a:gd name="T11" fmla="*/ 988 h 1343"/>
                  <a:gd name="T12" fmla="*/ 2283 w 2557"/>
                  <a:gd name="T13" fmla="*/ 1200 h 1343"/>
                  <a:gd name="T14" fmla="*/ 2557 w 2557"/>
                  <a:gd name="T15" fmla="*/ 1343 h 1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1343">
                    <a:moveTo>
                      <a:pt x="0" y="0"/>
                    </a:moveTo>
                    <a:lnTo>
                      <a:pt x="359" y="189"/>
                    </a:lnTo>
                    <a:lnTo>
                      <a:pt x="727" y="382"/>
                    </a:lnTo>
                    <a:lnTo>
                      <a:pt x="1102" y="579"/>
                    </a:lnTo>
                    <a:lnTo>
                      <a:pt x="1487" y="781"/>
                    </a:lnTo>
                    <a:lnTo>
                      <a:pt x="1880" y="988"/>
                    </a:lnTo>
                    <a:lnTo>
                      <a:pt x="2283" y="1200"/>
                    </a:lnTo>
                    <a:lnTo>
                      <a:pt x="2557" y="1343"/>
                    </a:lnTo>
                  </a:path>
                </a:pathLst>
              </a:custGeom>
              <a:noFill/>
              <a:ln w="19050">
                <a:solidFill>
                  <a:srgbClr val="8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75"/>
              <p:cNvSpPr>
                <a:spLocks noChangeAspect="1"/>
              </p:cNvSpPr>
              <p:nvPr/>
            </p:nvSpPr>
            <p:spPr bwMode="auto">
              <a:xfrm>
                <a:off x="5486399" y="4062414"/>
                <a:ext cx="106624" cy="105009"/>
              </a:xfrm>
              <a:custGeom>
                <a:avLst/>
                <a:gdLst>
                  <a:gd name="T0" fmla="*/ 286 w 288"/>
                  <a:gd name="T1" fmla="*/ 172 h 288"/>
                  <a:gd name="T2" fmla="*/ 288 w 288"/>
                  <a:gd name="T3" fmla="*/ 144 h 288"/>
                  <a:gd name="T4" fmla="*/ 286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3 w 288"/>
                  <a:gd name="T27" fmla="*/ 42 h 288"/>
                  <a:gd name="T28" fmla="*/ 25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5 w 288"/>
                  <a:gd name="T41" fmla="*/ 224 h 288"/>
                  <a:gd name="T42" fmla="*/ 43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6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6" y="172"/>
                    </a:moveTo>
                    <a:lnTo>
                      <a:pt x="288" y="144"/>
                    </a:lnTo>
                    <a:lnTo>
                      <a:pt x="286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3" y="42"/>
                    </a:lnTo>
                    <a:lnTo>
                      <a:pt x="25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5" y="224"/>
                    </a:lnTo>
                    <a:lnTo>
                      <a:pt x="43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6" y="172"/>
                    </a:lnTo>
                  </a:path>
                </a:pathLst>
              </a:custGeom>
              <a:solidFill>
                <a:srgbClr val="800000"/>
              </a:solidFill>
              <a:ln w="4763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76"/>
              <p:cNvSpPr>
                <a:spLocks noChangeAspect="1"/>
              </p:cNvSpPr>
              <p:nvPr/>
            </p:nvSpPr>
            <p:spPr bwMode="auto">
              <a:xfrm>
                <a:off x="4391025" y="3486151"/>
                <a:ext cx="105009" cy="105009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800000"/>
              </a:solidFill>
              <a:ln w="4763">
                <a:solidFill>
                  <a:srgbClr val="8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Rectangle 254"/>
              <p:cNvSpPr>
                <a:spLocks noChangeArrowheads="1"/>
              </p:cNvSpPr>
              <p:nvPr/>
            </p:nvSpPr>
            <p:spPr bwMode="auto">
              <a:xfrm>
                <a:off x="246813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6" name="Rectangle 255"/>
              <p:cNvSpPr>
                <a:spLocks noChangeArrowheads="1"/>
              </p:cNvSpPr>
              <p:nvPr/>
            </p:nvSpPr>
            <p:spPr bwMode="auto">
              <a:xfrm>
                <a:off x="298565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7" name="Rectangle 256"/>
              <p:cNvSpPr>
                <a:spLocks noChangeArrowheads="1"/>
              </p:cNvSpPr>
              <p:nvPr/>
            </p:nvSpPr>
            <p:spPr bwMode="auto">
              <a:xfrm>
                <a:off x="350318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8" name="Rectangle 257"/>
              <p:cNvSpPr>
                <a:spLocks noChangeArrowheads="1"/>
              </p:cNvSpPr>
              <p:nvPr/>
            </p:nvSpPr>
            <p:spPr bwMode="auto">
              <a:xfrm>
                <a:off x="402070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9" name="Rectangle 258"/>
              <p:cNvSpPr>
                <a:spLocks noChangeArrowheads="1"/>
              </p:cNvSpPr>
              <p:nvPr/>
            </p:nvSpPr>
            <p:spPr bwMode="auto">
              <a:xfrm>
                <a:off x="4485844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Rectangle 259"/>
              <p:cNvSpPr>
                <a:spLocks noChangeArrowheads="1"/>
              </p:cNvSpPr>
              <p:nvPr/>
            </p:nvSpPr>
            <p:spPr bwMode="auto">
              <a:xfrm>
                <a:off x="5003369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1" name="Rectangle 260"/>
              <p:cNvSpPr>
                <a:spLocks noChangeArrowheads="1"/>
              </p:cNvSpPr>
              <p:nvPr/>
            </p:nvSpPr>
            <p:spPr bwMode="auto">
              <a:xfrm>
                <a:off x="5520894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2" name="Rectangle 261"/>
              <p:cNvSpPr>
                <a:spLocks noChangeArrowheads="1"/>
              </p:cNvSpPr>
              <p:nvPr/>
            </p:nvSpPr>
            <p:spPr bwMode="auto">
              <a:xfrm>
                <a:off x="6038419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3" name="Rectangle 262"/>
              <p:cNvSpPr>
                <a:spLocks noChangeArrowheads="1"/>
              </p:cNvSpPr>
              <p:nvPr/>
            </p:nvSpPr>
            <p:spPr bwMode="auto">
              <a:xfrm>
                <a:off x="6592888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12.0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2608263" y="3575053"/>
              <a:ext cx="4137028" cy="2365373"/>
              <a:chOff x="2608263" y="3575053"/>
              <a:chExt cx="4137028" cy="2365373"/>
            </a:xfrm>
          </p:grpSpPr>
          <p:sp>
            <p:nvSpPr>
              <p:cNvPr id="156" name="Freeform 71"/>
              <p:cNvSpPr>
                <a:spLocks/>
              </p:cNvSpPr>
              <p:nvPr/>
            </p:nvSpPr>
            <p:spPr bwMode="auto">
              <a:xfrm>
                <a:off x="2608263" y="3662363"/>
                <a:ext cx="3217863" cy="1771650"/>
              </a:xfrm>
              <a:custGeom>
                <a:avLst/>
                <a:gdLst>
                  <a:gd name="T0" fmla="*/ 8946 w 8946"/>
                  <a:gd name="T1" fmla="*/ 4923 h 4923"/>
                  <a:gd name="T2" fmla="*/ 8595 w 8946"/>
                  <a:gd name="T3" fmla="*/ 4730 h 4923"/>
                  <a:gd name="T4" fmla="*/ 8252 w 8946"/>
                  <a:gd name="T5" fmla="*/ 4541 h 4923"/>
                  <a:gd name="T6" fmla="*/ 7916 w 8946"/>
                  <a:gd name="T7" fmla="*/ 4356 h 4923"/>
                  <a:gd name="T8" fmla="*/ 7587 w 8946"/>
                  <a:gd name="T9" fmla="*/ 4175 h 4923"/>
                  <a:gd name="T10" fmla="*/ 7265 w 8946"/>
                  <a:gd name="T11" fmla="*/ 3998 h 4923"/>
                  <a:gd name="T12" fmla="*/ 6950 w 8946"/>
                  <a:gd name="T13" fmla="*/ 3824 h 4923"/>
                  <a:gd name="T14" fmla="*/ 6641 w 8946"/>
                  <a:gd name="T15" fmla="*/ 3654 h 4923"/>
                  <a:gd name="T16" fmla="*/ 6338 w 8946"/>
                  <a:gd name="T17" fmla="*/ 3488 h 4923"/>
                  <a:gd name="T18" fmla="*/ 6042 w 8946"/>
                  <a:gd name="T19" fmla="*/ 3325 h 4923"/>
                  <a:gd name="T20" fmla="*/ 5751 w 8946"/>
                  <a:gd name="T21" fmla="*/ 3165 h 4923"/>
                  <a:gd name="T22" fmla="*/ 5467 w 8946"/>
                  <a:gd name="T23" fmla="*/ 3008 h 4923"/>
                  <a:gd name="T24" fmla="*/ 5188 w 8946"/>
                  <a:gd name="T25" fmla="*/ 2854 h 4923"/>
                  <a:gd name="T26" fmla="*/ 4914 w 8946"/>
                  <a:gd name="T27" fmla="*/ 2704 h 4923"/>
                  <a:gd name="T28" fmla="*/ 4646 w 8946"/>
                  <a:gd name="T29" fmla="*/ 2556 h 4923"/>
                  <a:gd name="T30" fmla="*/ 4382 w 8946"/>
                  <a:gd name="T31" fmla="*/ 2411 h 4923"/>
                  <a:gd name="T32" fmla="*/ 4124 w 8946"/>
                  <a:gd name="T33" fmla="*/ 2269 h 4923"/>
                  <a:gd name="T34" fmla="*/ 3870 w 8946"/>
                  <a:gd name="T35" fmla="*/ 2130 h 4923"/>
                  <a:gd name="T36" fmla="*/ 3621 w 8946"/>
                  <a:gd name="T37" fmla="*/ 1993 h 4923"/>
                  <a:gd name="T38" fmla="*/ 3377 w 8946"/>
                  <a:gd name="T39" fmla="*/ 1858 h 4923"/>
                  <a:gd name="T40" fmla="*/ 3137 w 8946"/>
                  <a:gd name="T41" fmla="*/ 1726 h 4923"/>
                  <a:gd name="T42" fmla="*/ 2902 w 8946"/>
                  <a:gd name="T43" fmla="*/ 1597 h 4923"/>
                  <a:gd name="T44" fmla="*/ 2671 w 8946"/>
                  <a:gd name="T45" fmla="*/ 1469 h 4923"/>
                  <a:gd name="T46" fmla="*/ 2443 w 8946"/>
                  <a:gd name="T47" fmla="*/ 1344 h 4923"/>
                  <a:gd name="T48" fmla="*/ 2220 w 8946"/>
                  <a:gd name="T49" fmla="*/ 1221 h 4923"/>
                  <a:gd name="T50" fmla="*/ 2001 w 8946"/>
                  <a:gd name="T51" fmla="*/ 1101 h 4923"/>
                  <a:gd name="T52" fmla="*/ 1785 w 8946"/>
                  <a:gd name="T53" fmla="*/ 982 h 4923"/>
                  <a:gd name="T54" fmla="*/ 1573 w 8946"/>
                  <a:gd name="T55" fmla="*/ 865 h 4923"/>
                  <a:gd name="T56" fmla="*/ 1365 w 8946"/>
                  <a:gd name="T57" fmla="*/ 751 h 4923"/>
                  <a:gd name="T58" fmla="*/ 1160 w 8946"/>
                  <a:gd name="T59" fmla="*/ 638 h 4923"/>
                  <a:gd name="T60" fmla="*/ 959 w 8946"/>
                  <a:gd name="T61" fmla="*/ 527 h 4923"/>
                  <a:gd name="T62" fmla="*/ 761 w 8946"/>
                  <a:gd name="T63" fmla="*/ 418 h 4923"/>
                  <a:gd name="T64" fmla="*/ 566 w 8946"/>
                  <a:gd name="T65" fmla="*/ 311 h 4923"/>
                  <a:gd name="T66" fmla="*/ 375 w 8946"/>
                  <a:gd name="T67" fmla="*/ 206 h 4923"/>
                  <a:gd name="T68" fmla="*/ 186 w 8946"/>
                  <a:gd name="T69" fmla="*/ 102 h 4923"/>
                  <a:gd name="T70" fmla="*/ 0 w 8946"/>
                  <a:gd name="T71" fmla="*/ 0 h 4923"/>
                  <a:gd name="T72" fmla="*/ 0 w 8946"/>
                  <a:gd name="T73" fmla="*/ 0 h 4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4923">
                    <a:moveTo>
                      <a:pt x="8946" y="4923"/>
                    </a:moveTo>
                    <a:lnTo>
                      <a:pt x="8595" y="4730"/>
                    </a:lnTo>
                    <a:lnTo>
                      <a:pt x="8252" y="4541"/>
                    </a:lnTo>
                    <a:lnTo>
                      <a:pt x="7916" y="4356"/>
                    </a:lnTo>
                    <a:lnTo>
                      <a:pt x="7587" y="4175"/>
                    </a:lnTo>
                    <a:lnTo>
                      <a:pt x="7265" y="3998"/>
                    </a:lnTo>
                    <a:lnTo>
                      <a:pt x="6950" y="3824"/>
                    </a:lnTo>
                    <a:lnTo>
                      <a:pt x="6641" y="3654"/>
                    </a:lnTo>
                    <a:lnTo>
                      <a:pt x="6338" y="3488"/>
                    </a:lnTo>
                    <a:lnTo>
                      <a:pt x="6042" y="3325"/>
                    </a:lnTo>
                    <a:lnTo>
                      <a:pt x="5751" y="3165"/>
                    </a:lnTo>
                    <a:lnTo>
                      <a:pt x="5467" y="3008"/>
                    </a:lnTo>
                    <a:lnTo>
                      <a:pt x="5188" y="2854"/>
                    </a:lnTo>
                    <a:lnTo>
                      <a:pt x="4914" y="2704"/>
                    </a:lnTo>
                    <a:lnTo>
                      <a:pt x="4646" y="2556"/>
                    </a:lnTo>
                    <a:lnTo>
                      <a:pt x="4382" y="2411"/>
                    </a:lnTo>
                    <a:lnTo>
                      <a:pt x="4124" y="2269"/>
                    </a:lnTo>
                    <a:lnTo>
                      <a:pt x="3870" y="2130"/>
                    </a:lnTo>
                    <a:lnTo>
                      <a:pt x="3621" y="1993"/>
                    </a:lnTo>
                    <a:lnTo>
                      <a:pt x="3377" y="1858"/>
                    </a:lnTo>
                    <a:lnTo>
                      <a:pt x="3137" y="1726"/>
                    </a:lnTo>
                    <a:lnTo>
                      <a:pt x="2902" y="1597"/>
                    </a:lnTo>
                    <a:lnTo>
                      <a:pt x="2671" y="1469"/>
                    </a:lnTo>
                    <a:lnTo>
                      <a:pt x="2443" y="1344"/>
                    </a:lnTo>
                    <a:lnTo>
                      <a:pt x="2220" y="1221"/>
                    </a:lnTo>
                    <a:lnTo>
                      <a:pt x="2001" y="1101"/>
                    </a:lnTo>
                    <a:lnTo>
                      <a:pt x="1785" y="982"/>
                    </a:lnTo>
                    <a:lnTo>
                      <a:pt x="1573" y="865"/>
                    </a:lnTo>
                    <a:lnTo>
                      <a:pt x="1365" y="751"/>
                    </a:lnTo>
                    <a:lnTo>
                      <a:pt x="1160" y="638"/>
                    </a:lnTo>
                    <a:lnTo>
                      <a:pt x="959" y="527"/>
                    </a:lnTo>
                    <a:lnTo>
                      <a:pt x="761" y="418"/>
                    </a:lnTo>
                    <a:lnTo>
                      <a:pt x="566" y="311"/>
                    </a:lnTo>
                    <a:lnTo>
                      <a:pt x="375" y="206"/>
                    </a:lnTo>
                    <a:lnTo>
                      <a:pt x="186" y="10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" name="Freeform 72"/>
              <p:cNvSpPr>
                <a:spLocks/>
              </p:cNvSpPr>
              <p:nvPr/>
            </p:nvSpPr>
            <p:spPr bwMode="auto">
              <a:xfrm>
                <a:off x="5826126" y="5434013"/>
                <a:ext cx="919163" cy="506413"/>
              </a:xfrm>
              <a:custGeom>
                <a:avLst/>
                <a:gdLst>
                  <a:gd name="T0" fmla="*/ 0 w 2557"/>
                  <a:gd name="T1" fmla="*/ 0 h 1407"/>
                  <a:gd name="T2" fmla="*/ 359 w 2557"/>
                  <a:gd name="T3" fmla="*/ 198 h 1407"/>
                  <a:gd name="T4" fmla="*/ 727 w 2557"/>
                  <a:gd name="T5" fmla="*/ 400 h 1407"/>
                  <a:gd name="T6" fmla="*/ 1102 w 2557"/>
                  <a:gd name="T7" fmla="*/ 606 h 1407"/>
                  <a:gd name="T8" fmla="*/ 1487 w 2557"/>
                  <a:gd name="T9" fmla="*/ 818 h 1407"/>
                  <a:gd name="T10" fmla="*/ 1880 w 2557"/>
                  <a:gd name="T11" fmla="*/ 1034 h 1407"/>
                  <a:gd name="T12" fmla="*/ 2283 w 2557"/>
                  <a:gd name="T13" fmla="*/ 1256 h 1407"/>
                  <a:gd name="T14" fmla="*/ 2557 w 2557"/>
                  <a:gd name="T15" fmla="*/ 1407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1407">
                    <a:moveTo>
                      <a:pt x="0" y="0"/>
                    </a:moveTo>
                    <a:lnTo>
                      <a:pt x="359" y="198"/>
                    </a:lnTo>
                    <a:lnTo>
                      <a:pt x="727" y="400"/>
                    </a:lnTo>
                    <a:lnTo>
                      <a:pt x="1102" y="606"/>
                    </a:lnTo>
                    <a:lnTo>
                      <a:pt x="1487" y="818"/>
                    </a:lnTo>
                    <a:lnTo>
                      <a:pt x="1880" y="1034"/>
                    </a:lnTo>
                    <a:lnTo>
                      <a:pt x="2283" y="1256"/>
                    </a:lnTo>
                    <a:lnTo>
                      <a:pt x="2557" y="1407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71"/>
              <p:cNvSpPr>
                <a:spLocks/>
              </p:cNvSpPr>
              <p:nvPr/>
            </p:nvSpPr>
            <p:spPr bwMode="auto">
              <a:xfrm>
                <a:off x="2608264" y="3575053"/>
                <a:ext cx="3217864" cy="1739901"/>
              </a:xfrm>
              <a:custGeom>
                <a:avLst/>
                <a:gdLst>
                  <a:gd name="T0" fmla="*/ 8946 w 8946"/>
                  <a:gd name="T1" fmla="*/ 4833 h 4833"/>
                  <a:gd name="T2" fmla="*/ 8595 w 8946"/>
                  <a:gd name="T3" fmla="*/ 4644 h 4833"/>
                  <a:gd name="T4" fmla="*/ 8252 w 8946"/>
                  <a:gd name="T5" fmla="*/ 4458 h 4833"/>
                  <a:gd name="T6" fmla="*/ 7916 w 8946"/>
                  <a:gd name="T7" fmla="*/ 4277 h 4833"/>
                  <a:gd name="T8" fmla="*/ 7587 w 8946"/>
                  <a:gd name="T9" fmla="*/ 4099 h 4833"/>
                  <a:gd name="T10" fmla="*/ 7265 w 8946"/>
                  <a:gd name="T11" fmla="*/ 3925 h 4833"/>
                  <a:gd name="T12" fmla="*/ 6950 w 8946"/>
                  <a:gd name="T13" fmla="*/ 3755 h 4833"/>
                  <a:gd name="T14" fmla="*/ 6641 w 8946"/>
                  <a:gd name="T15" fmla="*/ 3588 h 4833"/>
                  <a:gd name="T16" fmla="*/ 6338 w 8946"/>
                  <a:gd name="T17" fmla="*/ 3424 h 4833"/>
                  <a:gd name="T18" fmla="*/ 6042 w 8946"/>
                  <a:gd name="T19" fmla="*/ 3264 h 4833"/>
                  <a:gd name="T20" fmla="*/ 5751 w 8946"/>
                  <a:gd name="T21" fmla="*/ 3107 h 4833"/>
                  <a:gd name="T22" fmla="*/ 5467 w 8946"/>
                  <a:gd name="T23" fmla="*/ 2953 h 4833"/>
                  <a:gd name="T24" fmla="*/ 5188 w 8946"/>
                  <a:gd name="T25" fmla="*/ 2803 h 4833"/>
                  <a:gd name="T26" fmla="*/ 4914 w 8946"/>
                  <a:gd name="T27" fmla="*/ 2655 h 4833"/>
                  <a:gd name="T28" fmla="*/ 4646 w 8946"/>
                  <a:gd name="T29" fmla="*/ 2510 h 4833"/>
                  <a:gd name="T30" fmla="*/ 4382 w 8946"/>
                  <a:gd name="T31" fmla="*/ 2367 h 4833"/>
                  <a:gd name="T32" fmla="*/ 4124 w 8946"/>
                  <a:gd name="T33" fmla="*/ 2228 h 4833"/>
                  <a:gd name="T34" fmla="*/ 3870 w 8946"/>
                  <a:gd name="T35" fmla="*/ 2091 h 4833"/>
                  <a:gd name="T36" fmla="*/ 3621 w 8946"/>
                  <a:gd name="T37" fmla="*/ 1956 h 4833"/>
                  <a:gd name="T38" fmla="*/ 3377 w 8946"/>
                  <a:gd name="T39" fmla="*/ 1824 h 4833"/>
                  <a:gd name="T40" fmla="*/ 3137 w 8946"/>
                  <a:gd name="T41" fmla="*/ 1695 h 4833"/>
                  <a:gd name="T42" fmla="*/ 2902 w 8946"/>
                  <a:gd name="T43" fmla="*/ 1568 h 4833"/>
                  <a:gd name="T44" fmla="*/ 2671 w 8946"/>
                  <a:gd name="T45" fmla="*/ 1443 h 4833"/>
                  <a:gd name="T46" fmla="*/ 2443 w 8946"/>
                  <a:gd name="T47" fmla="*/ 1320 h 4833"/>
                  <a:gd name="T48" fmla="*/ 2220 w 8946"/>
                  <a:gd name="T49" fmla="*/ 1199 h 4833"/>
                  <a:gd name="T50" fmla="*/ 2001 w 8946"/>
                  <a:gd name="T51" fmla="*/ 1081 h 4833"/>
                  <a:gd name="T52" fmla="*/ 1785 w 8946"/>
                  <a:gd name="T53" fmla="*/ 964 h 4833"/>
                  <a:gd name="T54" fmla="*/ 1573 w 8946"/>
                  <a:gd name="T55" fmla="*/ 850 h 4833"/>
                  <a:gd name="T56" fmla="*/ 1365 w 8946"/>
                  <a:gd name="T57" fmla="*/ 737 h 4833"/>
                  <a:gd name="T58" fmla="*/ 1160 w 8946"/>
                  <a:gd name="T59" fmla="*/ 627 h 4833"/>
                  <a:gd name="T60" fmla="*/ 959 w 8946"/>
                  <a:gd name="T61" fmla="*/ 518 h 4833"/>
                  <a:gd name="T62" fmla="*/ 761 w 8946"/>
                  <a:gd name="T63" fmla="*/ 411 h 4833"/>
                  <a:gd name="T64" fmla="*/ 566 w 8946"/>
                  <a:gd name="T65" fmla="*/ 306 h 4833"/>
                  <a:gd name="T66" fmla="*/ 375 w 8946"/>
                  <a:gd name="T67" fmla="*/ 202 h 4833"/>
                  <a:gd name="T68" fmla="*/ 186 w 8946"/>
                  <a:gd name="T69" fmla="*/ 100 h 4833"/>
                  <a:gd name="T70" fmla="*/ 0 w 8946"/>
                  <a:gd name="T71" fmla="*/ 0 h 4833"/>
                  <a:gd name="T72" fmla="*/ 0 w 8946"/>
                  <a:gd name="T73" fmla="*/ 0 h 4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946" h="4833">
                    <a:moveTo>
                      <a:pt x="8946" y="4833"/>
                    </a:moveTo>
                    <a:lnTo>
                      <a:pt x="8595" y="4644"/>
                    </a:lnTo>
                    <a:lnTo>
                      <a:pt x="8252" y="4458"/>
                    </a:lnTo>
                    <a:lnTo>
                      <a:pt x="7916" y="4277"/>
                    </a:lnTo>
                    <a:lnTo>
                      <a:pt x="7587" y="4099"/>
                    </a:lnTo>
                    <a:lnTo>
                      <a:pt x="7265" y="3925"/>
                    </a:lnTo>
                    <a:lnTo>
                      <a:pt x="6950" y="3755"/>
                    </a:lnTo>
                    <a:lnTo>
                      <a:pt x="6641" y="3588"/>
                    </a:lnTo>
                    <a:lnTo>
                      <a:pt x="6338" y="3424"/>
                    </a:lnTo>
                    <a:lnTo>
                      <a:pt x="6042" y="3264"/>
                    </a:lnTo>
                    <a:lnTo>
                      <a:pt x="5751" y="3107"/>
                    </a:lnTo>
                    <a:lnTo>
                      <a:pt x="5467" y="2953"/>
                    </a:lnTo>
                    <a:lnTo>
                      <a:pt x="5188" y="2803"/>
                    </a:lnTo>
                    <a:lnTo>
                      <a:pt x="4914" y="2655"/>
                    </a:lnTo>
                    <a:lnTo>
                      <a:pt x="4646" y="2510"/>
                    </a:lnTo>
                    <a:lnTo>
                      <a:pt x="4382" y="2367"/>
                    </a:lnTo>
                    <a:lnTo>
                      <a:pt x="4124" y="2228"/>
                    </a:lnTo>
                    <a:lnTo>
                      <a:pt x="3870" y="2091"/>
                    </a:lnTo>
                    <a:lnTo>
                      <a:pt x="3621" y="1956"/>
                    </a:lnTo>
                    <a:lnTo>
                      <a:pt x="3377" y="1824"/>
                    </a:lnTo>
                    <a:lnTo>
                      <a:pt x="3137" y="1695"/>
                    </a:lnTo>
                    <a:lnTo>
                      <a:pt x="2902" y="1568"/>
                    </a:lnTo>
                    <a:lnTo>
                      <a:pt x="2671" y="1443"/>
                    </a:lnTo>
                    <a:lnTo>
                      <a:pt x="2443" y="1320"/>
                    </a:lnTo>
                    <a:lnTo>
                      <a:pt x="2220" y="1199"/>
                    </a:lnTo>
                    <a:lnTo>
                      <a:pt x="2001" y="1081"/>
                    </a:lnTo>
                    <a:lnTo>
                      <a:pt x="1785" y="964"/>
                    </a:lnTo>
                    <a:lnTo>
                      <a:pt x="1573" y="850"/>
                    </a:lnTo>
                    <a:lnTo>
                      <a:pt x="1365" y="737"/>
                    </a:lnTo>
                    <a:lnTo>
                      <a:pt x="1160" y="627"/>
                    </a:lnTo>
                    <a:lnTo>
                      <a:pt x="959" y="518"/>
                    </a:lnTo>
                    <a:lnTo>
                      <a:pt x="761" y="411"/>
                    </a:lnTo>
                    <a:lnTo>
                      <a:pt x="566" y="306"/>
                    </a:lnTo>
                    <a:lnTo>
                      <a:pt x="375" y="202"/>
                    </a:lnTo>
                    <a:lnTo>
                      <a:pt x="186" y="10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72"/>
              <p:cNvSpPr>
                <a:spLocks/>
              </p:cNvSpPr>
              <p:nvPr/>
            </p:nvSpPr>
            <p:spPr bwMode="auto">
              <a:xfrm>
                <a:off x="5826128" y="5314954"/>
                <a:ext cx="919163" cy="496888"/>
              </a:xfrm>
              <a:custGeom>
                <a:avLst/>
                <a:gdLst>
                  <a:gd name="T0" fmla="*/ 0 w 2557"/>
                  <a:gd name="T1" fmla="*/ 0 h 1381"/>
                  <a:gd name="T2" fmla="*/ 359 w 2557"/>
                  <a:gd name="T3" fmla="*/ 194 h 1381"/>
                  <a:gd name="T4" fmla="*/ 727 w 2557"/>
                  <a:gd name="T5" fmla="*/ 393 h 1381"/>
                  <a:gd name="T6" fmla="*/ 1102 w 2557"/>
                  <a:gd name="T7" fmla="*/ 596 h 1381"/>
                  <a:gd name="T8" fmla="*/ 1487 w 2557"/>
                  <a:gd name="T9" fmla="*/ 803 h 1381"/>
                  <a:gd name="T10" fmla="*/ 1880 w 2557"/>
                  <a:gd name="T11" fmla="*/ 1016 h 1381"/>
                  <a:gd name="T12" fmla="*/ 2283 w 2557"/>
                  <a:gd name="T13" fmla="*/ 1233 h 1381"/>
                  <a:gd name="T14" fmla="*/ 2557 w 2557"/>
                  <a:gd name="T15" fmla="*/ 1381 h 1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7" h="1381">
                    <a:moveTo>
                      <a:pt x="0" y="0"/>
                    </a:moveTo>
                    <a:lnTo>
                      <a:pt x="359" y="194"/>
                    </a:lnTo>
                    <a:lnTo>
                      <a:pt x="727" y="393"/>
                    </a:lnTo>
                    <a:lnTo>
                      <a:pt x="1102" y="596"/>
                    </a:lnTo>
                    <a:lnTo>
                      <a:pt x="1487" y="803"/>
                    </a:lnTo>
                    <a:lnTo>
                      <a:pt x="1880" y="1016"/>
                    </a:lnTo>
                    <a:lnTo>
                      <a:pt x="2283" y="1233"/>
                    </a:lnTo>
                    <a:lnTo>
                      <a:pt x="2557" y="1381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 rot="16200000">
              <a:off x="-62986" y="3865890"/>
              <a:ext cx="4215388" cy="294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</a:rPr>
                <a:t>Logarithm</a:t>
              </a:r>
              <a:r>
                <a:rPr kumimoji="0" lang="en-US" altLang="en-US" sz="200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of V impurity diffusion in </a:t>
              </a:r>
              <a:r>
                <a:rPr kumimoji="0" lang="el-GR" altLang="en-US" sz="200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kumimoji="0" lang="en-US" altLang="en-US" sz="200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kumimoji="0" lang="en-US" altLang="en-US" sz="200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</a:rPr>
                <a:t>Ti</a:t>
              </a:r>
              <a:endPara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276600" y="6477000"/>
            <a:ext cx="13112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4·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r>
              <a:rPr kumimoji="0" lang="en-US" altLang="en-US" sz="20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(K</a:t>
            </a:r>
            <a:r>
              <a:rPr kumimoji="0" lang="en-US" altLang="en-U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r>
              <a:rPr kumimoji="0" lang="en-US" altLang="en-US" sz="20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20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CALPHAD Diffusion Mobility Modeling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>
            <p:extLst/>
          </p:nvPr>
        </p:nvGraphicFramePr>
        <p:xfrm>
          <a:off x="3810000" y="2362200"/>
          <a:ext cx="4452420" cy="56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1" name="Equation" r:id="rId3" imgW="1904760" imgH="241200" progId="Equation.3">
                  <p:embed/>
                </p:oleObj>
              </mc:Choice>
              <mc:Fallback>
                <p:oleObj name="Equation" r:id="rId3" imgW="1904760" imgH="241200" progId="Equation.3">
                  <p:embed/>
                  <p:pic>
                    <p:nvPicPr>
                      <p:cNvPr id="4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362200"/>
                        <a:ext cx="4452420" cy="563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810000" y="4371808"/>
          <a:ext cx="4305832" cy="56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2" name="Equation" r:id="rId5" imgW="1841400" imgH="241200" progId="Equation.3">
                  <p:embed/>
                </p:oleObj>
              </mc:Choice>
              <mc:Fallback>
                <p:oleObj name="Equation" r:id="rId5" imgW="1841400" imgH="241200" progId="Equation.3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371808"/>
                        <a:ext cx="4305832" cy="563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>
            <p:extLst/>
          </p:nvPr>
        </p:nvGraphicFramePr>
        <p:xfrm>
          <a:off x="3838505" y="3367004"/>
          <a:ext cx="4333875" cy="56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73" name="Equation" r:id="rId7" imgW="1854000" imgH="241200" progId="Equation.3">
                  <p:embed/>
                </p:oleObj>
              </mc:Choice>
              <mc:Fallback>
                <p:oleObj name="Equation" r:id="rId7" imgW="1854000" imgH="241200" progId="Equation.3">
                  <p:embed/>
                  <p:pic>
                    <p:nvPicPr>
                      <p:cNvPr id="4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505" y="3367004"/>
                        <a:ext cx="4333875" cy="563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8" name="Straight Arrow Connector 97"/>
          <p:cNvCxnSpPr/>
          <p:nvPr/>
        </p:nvCxnSpPr>
        <p:spPr>
          <a:xfrm flipH="1">
            <a:off x="6487237" y="2200219"/>
            <a:ext cx="147272" cy="209475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587868" y="1865564"/>
            <a:ext cx="348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for Al mobility in </a:t>
            </a:r>
            <a:r>
              <a:rPr lang="el-G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209344" y="2142622"/>
            <a:ext cx="198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from experiments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382000" y="306349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for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mobility in</a:t>
            </a:r>
            <a:r>
              <a:rPr lang="el-G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cxnSp>
        <p:nvCxnSpPr>
          <p:cNvPr id="105" name="Straight Arrow Connector 104"/>
          <p:cNvCxnSpPr/>
          <p:nvPr/>
        </p:nvCxnSpPr>
        <p:spPr>
          <a:xfrm flipV="1">
            <a:off x="6472924" y="3238031"/>
            <a:ext cx="232676" cy="195046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6696269" y="3238031"/>
            <a:ext cx="1676400" cy="0"/>
          </a:xfrm>
          <a:prstGeom prst="line">
            <a:avLst/>
          </a:prstGeom>
          <a:ln w="254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8610600" y="3316073"/>
            <a:ext cx="198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from experiments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428280" y="5169285"/>
            <a:ext cx="337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for V mobility in </a:t>
            </a:r>
            <a:r>
              <a:rPr lang="el-G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6397615" y="4938697"/>
            <a:ext cx="114161" cy="214033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6781800" y="5421868"/>
            <a:ext cx="198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from experiments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5520" y="2387759"/>
            <a:ext cx="7461888" cy="4394041"/>
            <a:chOff x="515520" y="2387759"/>
            <a:chExt cx="7461888" cy="4394041"/>
          </a:xfrm>
        </p:grpSpPr>
        <p:sp>
          <p:nvSpPr>
            <p:cNvPr id="117" name="Rectangle 116"/>
            <p:cNvSpPr/>
            <p:nvPr/>
          </p:nvSpPr>
          <p:spPr>
            <a:xfrm>
              <a:off x="515520" y="6412468"/>
              <a:ext cx="35230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Xin et al.: Met. Mat. Trans. A (2016)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533537" y="2387759"/>
              <a:ext cx="6443871" cy="3430279"/>
              <a:chOff x="1533537" y="2387759"/>
              <a:chExt cx="6443871" cy="3430279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1533537" y="5448706"/>
                <a:ext cx="228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8000"/>
                    </a:solidFill>
                  </a:rPr>
                  <a:t>empirical relationship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1710706" y="5190178"/>
                <a:ext cx="3352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 for V mobility in</a:t>
                </a:r>
                <a:r>
                  <a:rPr lang="el-GR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α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-Al  </a:t>
                </a:r>
              </a:p>
            </p:txBody>
          </p:sp>
          <p:cxnSp>
            <p:nvCxnSpPr>
              <p:cNvPr id="116" name="Straight Arrow Connector 115"/>
              <p:cNvCxnSpPr/>
              <p:nvPr/>
            </p:nvCxnSpPr>
            <p:spPr>
              <a:xfrm flipH="1">
                <a:off x="4836799" y="4943142"/>
                <a:ext cx="184813" cy="220801"/>
              </a:xfrm>
              <a:prstGeom prst="straightConnector1">
                <a:avLst/>
              </a:prstGeom>
              <a:ln w="25400">
                <a:solidFill>
                  <a:srgbClr val="7030A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Rectangle 119"/>
              <p:cNvSpPr/>
              <p:nvPr/>
            </p:nvSpPr>
            <p:spPr>
              <a:xfrm>
                <a:off x="5068735" y="3419257"/>
                <a:ext cx="541702" cy="53014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5004075" y="4400135"/>
                <a:ext cx="541702" cy="53014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435706" y="2387759"/>
                <a:ext cx="541702" cy="53014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350337" y="3373454"/>
                <a:ext cx="541702" cy="53014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648859" y="1865564"/>
            <a:ext cx="10366913" cy="4916236"/>
            <a:chOff x="1648859" y="1865564"/>
            <a:chExt cx="10366913" cy="4916236"/>
          </a:xfrm>
        </p:grpSpPr>
        <p:sp>
          <p:nvSpPr>
            <p:cNvPr id="118" name="Rectangle 117"/>
            <p:cNvSpPr/>
            <p:nvPr/>
          </p:nvSpPr>
          <p:spPr>
            <a:xfrm>
              <a:off x="7187655" y="6412468"/>
              <a:ext cx="48281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J. </a:t>
              </a:r>
              <a:r>
                <a:rPr lang="en-US" i="1" dirty="0" err="1"/>
                <a:t>Askill</a:t>
              </a:r>
              <a:r>
                <a:rPr lang="en-US" i="1" dirty="0"/>
                <a:t>: IFI/Plenum Publishing Corporation (1970)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648859" y="1865564"/>
              <a:ext cx="10076610" cy="3199558"/>
              <a:chOff x="1648859" y="1865564"/>
              <a:chExt cx="10076610" cy="3199558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1648859" y="2142397"/>
                <a:ext cx="228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8000"/>
                    </a:solidFill>
                  </a:rPr>
                  <a:t>empirical relationship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784134" y="1865564"/>
                <a:ext cx="35498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 for </a:t>
                </a:r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 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mobility in</a:t>
                </a:r>
                <a:r>
                  <a:rPr lang="el-GR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α</a:t>
                </a:r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-Al  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3" name="Straight Arrow Connector 102"/>
              <p:cNvCxnSpPr/>
              <p:nvPr/>
            </p:nvCxnSpPr>
            <p:spPr>
              <a:xfrm flipH="1" flipV="1">
                <a:off x="4985413" y="2176608"/>
                <a:ext cx="156186" cy="21115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/>
              <p:cNvSpPr txBox="1"/>
              <p:nvPr/>
            </p:nvSpPr>
            <p:spPr>
              <a:xfrm>
                <a:off x="8372669" y="4443207"/>
                <a:ext cx="3352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 for V mobility in</a:t>
                </a:r>
                <a:r>
                  <a:rPr lang="el-GR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α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-V  </a:t>
                </a:r>
              </a:p>
            </p:txBody>
          </p:sp>
          <p:cxnSp>
            <p:nvCxnSpPr>
              <p:cNvPr id="112" name="Straight Arrow Connector 111"/>
              <p:cNvCxnSpPr/>
              <p:nvPr/>
            </p:nvCxnSpPr>
            <p:spPr>
              <a:xfrm>
                <a:off x="8111619" y="4641305"/>
                <a:ext cx="3048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9255648" y="4695790"/>
                <a:ext cx="228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8000"/>
                    </a:solidFill>
                  </a:rPr>
                  <a:t>empirical relationship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034786" y="2334825"/>
                <a:ext cx="609600" cy="6736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7260597" y="4319041"/>
                <a:ext cx="609600" cy="6736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137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Diffusion Mobility Modeling</a:t>
            </a:r>
          </a:p>
        </p:txBody>
      </p:sp>
      <p:graphicFrame>
        <p:nvGraphicFramePr>
          <p:cNvPr id="30" name="Chart 29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903776"/>
              </p:ext>
            </p:extLst>
          </p:nvPr>
        </p:nvGraphicFramePr>
        <p:xfrm>
          <a:off x="6305034" y="2971800"/>
          <a:ext cx="5869860" cy="3638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8915400" y="27432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850 °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34200" y="3562290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/>
                <a:cs typeface="Arial"/>
              </a:rPr>
              <a:t>Ti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15600" y="5486400"/>
            <a:ext cx="131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D: Ti</a:t>
            </a:r>
            <a:r>
              <a:rPr lang="en-US" sz="2000" dirty="0" smtClean="0">
                <a:latin typeface="Arial"/>
                <a:cs typeface="Arial"/>
              </a:rPr>
              <a:t>-12Al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10453" y="6534835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5017695" y="4505424"/>
            <a:ext cx="22515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Aluminum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48752" y="1295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750 °C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298449" y="5040380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1006489" y="2980518"/>
            <a:ext cx="22515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Aluminum</a:t>
            </a:r>
          </a:p>
        </p:txBody>
      </p:sp>
      <p:graphicFrame>
        <p:nvGraphicFramePr>
          <p:cNvPr id="40" name="Chart 39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916235"/>
              </p:ext>
            </p:extLst>
          </p:nvPr>
        </p:nvGraphicFramePr>
        <p:xfrm>
          <a:off x="298282" y="1524000"/>
          <a:ext cx="5868304" cy="3626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914400" y="1964015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  <a:latin typeface="Arial"/>
                <a:cs typeface="Arial"/>
              </a:rPr>
              <a:t>A: </a:t>
            </a:r>
            <a:r>
              <a:rPr lang="en-US" sz="2000" dirty="0" err="1">
                <a:solidFill>
                  <a:srgbClr val="4F81BD"/>
                </a:solidFill>
                <a:latin typeface="Arial"/>
                <a:cs typeface="Arial"/>
              </a:rPr>
              <a:t>Ti</a:t>
            </a:r>
            <a:endParaRPr lang="en-US" sz="2000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19600" y="4114800"/>
            <a:ext cx="131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D: Ti</a:t>
            </a:r>
            <a:r>
              <a:rPr lang="en-US" sz="2000" dirty="0" smtClean="0">
                <a:latin typeface="Arial"/>
                <a:cs typeface="Arial"/>
              </a:rPr>
              <a:t>-12Al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9865261" y="2140312"/>
            <a:ext cx="2225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5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9448800" y="455693"/>
            <a:ext cx="2590800" cy="2287507"/>
            <a:chOff x="9448800" y="455693"/>
            <a:chExt cx="2590800" cy="2287507"/>
          </a:xfrm>
        </p:grpSpPr>
        <p:sp>
          <p:nvSpPr>
            <p:cNvPr id="128" name="Rectangle 127"/>
            <p:cNvSpPr/>
            <p:nvPr/>
          </p:nvSpPr>
          <p:spPr>
            <a:xfrm>
              <a:off x="9448800" y="455693"/>
              <a:ext cx="2590800" cy="2287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9601200" y="455693"/>
              <a:ext cx="2288464" cy="2250102"/>
              <a:chOff x="494390" y="1316655"/>
              <a:chExt cx="2288464" cy="2250102"/>
            </a:xfrm>
          </p:grpSpPr>
          <p:grpSp>
            <p:nvGrpSpPr>
              <p:cNvPr id="130" name="Group 129"/>
              <p:cNvGrpSpPr>
                <a:grpSpLocks noChangeAspect="1"/>
              </p:cNvGrpSpPr>
              <p:nvPr/>
            </p:nvGrpSpPr>
            <p:grpSpPr>
              <a:xfrm>
                <a:off x="494390" y="1316655"/>
                <a:ext cx="2288464" cy="2250102"/>
                <a:chOff x="373803" y="1644884"/>
                <a:chExt cx="3918615" cy="3852926"/>
              </a:xfrm>
            </p:grpSpPr>
            <p:grpSp>
              <p:nvGrpSpPr>
                <p:cNvPr id="133" name="Group 132"/>
                <p:cNvGrpSpPr/>
                <p:nvPr/>
              </p:nvGrpSpPr>
              <p:grpSpPr>
                <a:xfrm>
                  <a:off x="373803" y="1644884"/>
                  <a:ext cx="3918615" cy="3852926"/>
                  <a:chOff x="336056" y="1215696"/>
                  <a:chExt cx="3918615" cy="3852926"/>
                </a:xfrm>
              </p:grpSpPr>
              <p:grpSp>
                <p:nvGrpSpPr>
                  <p:cNvPr id="137" name="Group 136"/>
                  <p:cNvGrpSpPr>
                    <a:grpSpLocks noChangeAspect="1"/>
                  </p:cNvGrpSpPr>
                  <p:nvPr/>
                </p:nvGrpSpPr>
                <p:grpSpPr>
                  <a:xfrm>
                    <a:off x="336056" y="1215696"/>
                    <a:ext cx="3918615" cy="3523895"/>
                    <a:chOff x="779210" y="28953161"/>
                    <a:chExt cx="6389047" cy="5745484"/>
                  </a:xfrm>
                </p:grpSpPr>
                <p:grpSp>
                  <p:nvGrpSpPr>
                    <p:cNvPr id="144" name="Group 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22579" y="28953161"/>
                      <a:ext cx="5760726" cy="5745484"/>
                      <a:chOff x="1286" y="1139"/>
                      <a:chExt cx="3024" cy="3016"/>
                    </a:xfrm>
                  </p:grpSpPr>
                  <p:sp>
                    <p:nvSpPr>
                      <p:cNvPr id="149" name="Freeform 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82" y="1247"/>
                        <a:ext cx="61" cy="2608"/>
                      </a:xfrm>
                      <a:custGeom>
                        <a:avLst/>
                        <a:gdLst>
                          <a:gd name="T0" fmla="*/ 61 w 61"/>
                          <a:gd name="T1" fmla="*/ 0 h 2608"/>
                          <a:gd name="T2" fmla="*/ 61 w 61"/>
                          <a:gd name="T3" fmla="*/ 2608 h 2608"/>
                          <a:gd name="T4" fmla="*/ 0 w 61"/>
                          <a:gd name="T5" fmla="*/ 2608 h 260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61" h="2608">
                            <a:moveTo>
                              <a:pt x="61" y="0"/>
                            </a:moveTo>
                            <a:lnTo>
                              <a:pt x="61" y="2608"/>
                            </a:lnTo>
                            <a:lnTo>
                              <a:pt x="0" y="2608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0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3565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1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0" y="3457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52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327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1" y="314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54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98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7" y="2880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56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69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7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1" y="2570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8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58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40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9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2298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10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0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11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1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7" y="1990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12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2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82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3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1718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4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53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5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7" y="1410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6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24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7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1139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18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8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9" y="1247"/>
                        <a:ext cx="61" cy="2608"/>
                      </a:xfrm>
                      <a:custGeom>
                        <a:avLst/>
                        <a:gdLst>
                          <a:gd name="T0" fmla="*/ 0 w 270"/>
                          <a:gd name="T1" fmla="*/ 0 h 11502"/>
                          <a:gd name="T2" fmla="*/ 0 w 270"/>
                          <a:gd name="T3" fmla="*/ 11502 h 11502"/>
                          <a:gd name="T4" fmla="*/ 270 w 270"/>
                          <a:gd name="T5" fmla="*/ 11502 h 1150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70" h="11502">
                            <a:moveTo>
                              <a:pt x="0" y="0"/>
                            </a:moveTo>
                            <a:lnTo>
                              <a:pt x="0" y="11502"/>
                            </a:lnTo>
                            <a:lnTo>
                              <a:pt x="270" y="11502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9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565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0" name="Line 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27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1" name="Line 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98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2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69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3" name="Line 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40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4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11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82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6" name="Line 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53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7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24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8" name="Line 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3855"/>
                        <a:ext cx="2606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9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0" name="Rectangle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11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0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81" name="Line 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77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2" name="Rectangle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18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83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12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4" name="Rectangle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53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85" name="Line 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46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6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87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87" name="Line 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80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8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1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89" name="Line 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15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0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56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91" name="Line 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2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90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93" name="Line 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1247"/>
                        <a:ext cx="2606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4" name="Line 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43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077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6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12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7" name="Line 5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946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8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380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9" name="Line 5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815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0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249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1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3" y="1666"/>
                        <a:ext cx="434" cy="1"/>
                      </a:xfrm>
                      <a:custGeom>
                        <a:avLst/>
                        <a:gdLst>
                          <a:gd name="T0" fmla="*/ 1916 w 1916"/>
                          <a:gd name="T1" fmla="*/ 0 h 6"/>
                          <a:gd name="T2" fmla="*/ 1911 w 1916"/>
                          <a:gd name="T3" fmla="*/ 0 h 6"/>
                          <a:gd name="T4" fmla="*/ 661 w 1916"/>
                          <a:gd name="T5" fmla="*/ 5 h 6"/>
                          <a:gd name="T6" fmla="*/ 43 w 1916"/>
                          <a:gd name="T7" fmla="*/ 6 h 6"/>
                          <a:gd name="T8" fmla="*/ 5 w 1916"/>
                          <a:gd name="T9" fmla="*/ 6 h 6"/>
                          <a:gd name="T10" fmla="*/ 0 w 1916"/>
                          <a:gd name="T11" fmla="*/ 6 h 6"/>
                          <a:gd name="T12" fmla="*/ 0 w 1916"/>
                          <a:gd name="T13" fmla="*/ 6 h 6"/>
                          <a:gd name="T14" fmla="*/ 0 w 1916"/>
                          <a:gd name="T15" fmla="*/ 6 h 6"/>
                          <a:gd name="T16" fmla="*/ 0 w 1916"/>
                          <a:gd name="T17" fmla="*/ 6 h 6"/>
                          <a:gd name="T18" fmla="*/ 0 w 1916"/>
                          <a:gd name="T19" fmla="*/ 6 h 6"/>
                          <a:gd name="T20" fmla="*/ 0 w 1916"/>
                          <a:gd name="T21" fmla="*/ 6 h 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916" h="6">
                            <a:moveTo>
                              <a:pt x="1916" y="0"/>
                            </a:moveTo>
                            <a:lnTo>
                              <a:pt x="1911" y="0"/>
                            </a:lnTo>
                            <a:lnTo>
                              <a:pt x="661" y="5"/>
                            </a:lnTo>
                            <a:lnTo>
                              <a:pt x="43" y="6"/>
                            </a:lnTo>
                            <a:lnTo>
                              <a:pt x="5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2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1644"/>
                        <a:ext cx="658" cy="2211"/>
                      </a:xfrm>
                      <a:custGeom>
                        <a:avLst/>
                        <a:gdLst>
                          <a:gd name="T0" fmla="*/ 2905 w 2905"/>
                          <a:gd name="T1" fmla="*/ 0 h 9749"/>
                          <a:gd name="T2" fmla="*/ 2903 w 2905"/>
                          <a:gd name="T3" fmla="*/ 8 h 9749"/>
                          <a:gd name="T4" fmla="*/ 2673 w 2905"/>
                          <a:gd name="T5" fmla="*/ 829 h 9749"/>
                          <a:gd name="T6" fmla="*/ 2445 w 2905"/>
                          <a:gd name="T7" fmla="*/ 1649 h 9749"/>
                          <a:gd name="T8" fmla="*/ 2216 w 2905"/>
                          <a:gd name="T9" fmla="*/ 2469 h 9749"/>
                          <a:gd name="T10" fmla="*/ 1984 w 2905"/>
                          <a:gd name="T11" fmla="*/ 3289 h 9749"/>
                          <a:gd name="T12" fmla="*/ 1747 w 2905"/>
                          <a:gd name="T13" fmla="*/ 4110 h 9749"/>
                          <a:gd name="T14" fmla="*/ 1503 w 2905"/>
                          <a:gd name="T15" fmla="*/ 4934 h 9749"/>
                          <a:gd name="T16" fmla="*/ 1249 w 2905"/>
                          <a:gd name="T17" fmla="*/ 5765 h 9749"/>
                          <a:gd name="T18" fmla="*/ 982 w 2905"/>
                          <a:gd name="T19" fmla="*/ 6607 h 9749"/>
                          <a:gd name="T20" fmla="*/ 699 w 2905"/>
                          <a:gd name="T21" fmla="*/ 7471 h 9749"/>
                          <a:gd name="T22" fmla="*/ 402 w 2905"/>
                          <a:gd name="T23" fmla="*/ 8375 h 9749"/>
                          <a:gd name="T24" fmla="*/ 99 w 2905"/>
                          <a:gd name="T25" fmla="*/ 9364 h 9749"/>
                          <a:gd name="T26" fmla="*/ 28 w 2905"/>
                          <a:gd name="T27" fmla="*/ 9635 h 9749"/>
                          <a:gd name="T28" fmla="*/ 11 w 2905"/>
                          <a:gd name="T29" fmla="*/ 9705 h 9749"/>
                          <a:gd name="T30" fmla="*/ 2 w 2905"/>
                          <a:gd name="T31" fmla="*/ 9740 h 9749"/>
                          <a:gd name="T32" fmla="*/ 0 w 2905"/>
                          <a:gd name="T33" fmla="*/ 9749 h 9749"/>
                          <a:gd name="T34" fmla="*/ 0 w 2905"/>
                          <a:gd name="T35" fmla="*/ 9749 h 9749"/>
                          <a:gd name="T36" fmla="*/ 0 w 2905"/>
                          <a:gd name="T37" fmla="*/ 9749 h 9749"/>
                          <a:gd name="T38" fmla="*/ 0 w 2905"/>
                          <a:gd name="T39" fmla="*/ 9749 h 9749"/>
                          <a:gd name="T40" fmla="*/ 0 w 2905"/>
                          <a:gd name="T41" fmla="*/ 9749 h 9749"/>
                          <a:gd name="T42" fmla="*/ 0 w 2905"/>
                          <a:gd name="T43" fmla="*/ 9749 h 9749"/>
                          <a:gd name="T44" fmla="*/ 0 w 2905"/>
                          <a:gd name="T45" fmla="*/ 9749 h 97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2905" h="9749">
                            <a:moveTo>
                              <a:pt x="2905" y="0"/>
                            </a:moveTo>
                            <a:lnTo>
                              <a:pt x="2903" y="8"/>
                            </a:lnTo>
                            <a:lnTo>
                              <a:pt x="2673" y="829"/>
                            </a:lnTo>
                            <a:lnTo>
                              <a:pt x="2445" y="1649"/>
                            </a:lnTo>
                            <a:lnTo>
                              <a:pt x="2216" y="2469"/>
                            </a:lnTo>
                            <a:lnTo>
                              <a:pt x="1984" y="3289"/>
                            </a:lnTo>
                            <a:lnTo>
                              <a:pt x="1747" y="4110"/>
                            </a:lnTo>
                            <a:lnTo>
                              <a:pt x="1503" y="4934"/>
                            </a:lnTo>
                            <a:lnTo>
                              <a:pt x="1249" y="5765"/>
                            </a:lnTo>
                            <a:lnTo>
                              <a:pt x="982" y="6607"/>
                            </a:lnTo>
                            <a:lnTo>
                              <a:pt x="699" y="7471"/>
                            </a:lnTo>
                            <a:lnTo>
                              <a:pt x="402" y="8375"/>
                            </a:lnTo>
                            <a:lnTo>
                              <a:pt x="99" y="9364"/>
                            </a:lnTo>
                            <a:lnTo>
                              <a:pt x="28" y="9635"/>
                            </a:lnTo>
                            <a:lnTo>
                              <a:pt x="11" y="9705"/>
                            </a:lnTo>
                            <a:lnTo>
                              <a:pt x="2" y="9740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03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3" y="1644"/>
                        <a:ext cx="2160" cy="23"/>
                      </a:xfrm>
                      <a:custGeom>
                        <a:avLst/>
                        <a:gdLst>
                          <a:gd name="T0" fmla="*/ 9534 w 9534"/>
                          <a:gd name="T1" fmla="*/ 0 h 101"/>
                          <a:gd name="T2" fmla="*/ 9529 w 9534"/>
                          <a:gd name="T3" fmla="*/ 0 h 101"/>
                          <a:gd name="T4" fmla="*/ 6831 w 9534"/>
                          <a:gd name="T5" fmla="*/ 44 h 101"/>
                          <a:gd name="T6" fmla="*/ 4206 w 9534"/>
                          <a:gd name="T7" fmla="*/ 77 h 101"/>
                          <a:gd name="T8" fmla="*/ 1655 w 9534"/>
                          <a:gd name="T9" fmla="*/ 96 h 101"/>
                          <a:gd name="T10" fmla="*/ 409 w 9534"/>
                          <a:gd name="T11" fmla="*/ 100 h 101"/>
                          <a:gd name="T12" fmla="*/ 100 w 9534"/>
                          <a:gd name="T13" fmla="*/ 101 h 101"/>
                          <a:gd name="T14" fmla="*/ 23 w 9534"/>
                          <a:gd name="T15" fmla="*/ 101 h 101"/>
                          <a:gd name="T16" fmla="*/ 4 w 9534"/>
                          <a:gd name="T17" fmla="*/ 101 h 101"/>
                          <a:gd name="T18" fmla="*/ 2 w 9534"/>
                          <a:gd name="T19" fmla="*/ 101 h 101"/>
                          <a:gd name="T20" fmla="*/ 1 w 9534"/>
                          <a:gd name="T21" fmla="*/ 101 h 101"/>
                          <a:gd name="T22" fmla="*/ 0 w 9534"/>
                          <a:gd name="T23" fmla="*/ 101 h 101"/>
                          <a:gd name="T24" fmla="*/ 0 w 9534"/>
                          <a:gd name="T25" fmla="*/ 101 h 101"/>
                          <a:gd name="T26" fmla="*/ 0 w 9534"/>
                          <a:gd name="T27" fmla="*/ 101 h 101"/>
                          <a:gd name="T28" fmla="*/ 0 w 9534"/>
                          <a:gd name="T29" fmla="*/ 101 h 101"/>
                          <a:gd name="T30" fmla="*/ 0 w 9534"/>
                          <a:gd name="T31" fmla="*/ 101 h 101"/>
                          <a:gd name="T32" fmla="*/ 0 w 9534"/>
                          <a:gd name="T33" fmla="*/ 101 h 1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9534" h="101">
                            <a:moveTo>
                              <a:pt x="9534" y="0"/>
                            </a:moveTo>
                            <a:lnTo>
                              <a:pt x="9529" y="0"/>
                            </a:lnTo>
                            <a:lnTo>
                              <a:pt x="6831" y="44"/>
                            </a:lnTo>
                            <a:lnTo>
                              <a:pt x="4206" y="77"/>
                            </a:lnTo>
                            <a:lnTo>
                              <a:pt x="1655" y="96"/>
                            </a:lnTo>
                            <a:lnTo>
                              <a:pt x="409" y="100"/>
                            </a:lnTo>
                            <a:lnTo>
                              <a:pt x="100" y="101"/>
                            </a:lnTo>
                            <a:lnTo>
                              <a:pt x="23" y="101"/>
                            </a:lnTo>
                            <a:lnTo>
                              <a:pt x="4" y="101"/>
                            </a:lnTo>
                            <a:lnTo>
                              <a:pt x="2" y="101"/>
                            </a:lnTo>
                            <a:lnTo>
                              <a:pt x="1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4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3710"/>
                        <a:ext cx="39" cy="145"/>
                      </a:xfrm>
                      <a:custGeom>
                        <a:avLst/>
                        <a:gdLst>
                          <a:gd name="T0" fmla="*/ 172 w 172"/>
                          <a:gd name="T1" fmla="*/ 0 h 639"/>
                          <a:gd name="T2" fmla="*/ 172 w 172"/>
                          <a:gd name="T3" fmla="*/ 2 h 639"/>
                          <a:gd name="T4" fmla="*/ 26 w 172"/>
                          <a:gd name="T5" fmla="*/ 533 h 639"/>
                          <a:gd name="T6" fmla="*/ 9 w 172"/>
                          <a:gd name="T7" fmla="*/ 603 h 639"/>
                          <a:gd name="T8" fmla="*/ 0 w 172"/>
                          <a:gd name="T9" fmla="*/ 638 h 639"/>
                          <a:gd name="T10" fmla="*/ 0 w 172"/>
                          <a:gd name="T11" fmla="*/ 639 h 639"/>
                          <a:gd name="T12" fmla="*/ 0 w 172"/>
                          <a:gd name="T13" fmla="*/ 639 h 639"/>
                          <a:gd name="T14" fmla="*/ 0 w 172"/>
                          <a:gd name="T15" fmla="*/ 639 h 63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72" h="639">
                            <a:moveTo>
                              <a:pt x="172" y="0"/>
                            </a:moveTo>
                            <a:lnTo>
                              <a:pt x="172" y="2"/>
                            </a:lnTo>
                            <a:lnTo>
                              <a:pt x="26" y="533"/>
                            </a:lnTo>
                            <a:lnTo>
                              <a:pt x="9" y="603"/>
                            </a:lnTo>
                            <a:lnTo>
                              <a:pt x="0" y="638"/>
                            </a:lnTo>
                            <a:lnTo>
                              <a:pt x="0" y="639"/>
                            </a:lnTo>
                            <a:lnTo>
                              <a:pt x="0" y="639"/>
                            </a:lnTo>
                            <a:lnTo>
                              <a:pt x="0" y="639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5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3591"/>
                        <a:ext cx="76" cy="264"/>
                      </a:xfrm>
                      <a:custGeom>
                        <a:avLst/>
                        <a:gdLst>
                          <a:gd name="T0" fmla="*/ 335 w 335"/>
                          <a:gd name="T1" fmla="*/ 0 h 1165"/>
                          <a:gd name="T2" fmla="*/ 334 w 335"/>
                          <a:gd name="T3" fmla="*/ 2 h 1165"/>
                          <a:gd name="T4" fmla="*/ 35 w 335"/>
                          <a:gd name="T5" fmla="*/ 1021 h 1165"/>
                          <a:gd name="T6" fmla="*/ 1 w 335"/>
                          <a:gd name="T7" fmla="*/ 1161 h 1165"/>
                          <a:gd name="T8" fmla="*/ 0 w 335"/>
                          <a:gd name="T9" fmla="*/ 1163 h 1165"/>
                          <a:gd name="T10" fmla="*/ 0 w 335"/>
                          <a:gd name="T11" fmla="*/ 1165 h 1165"/>
                          <a:gd name="T12" fmla="*/ 0 w 335"/>
                          <a:gd name="T13" fmla="*/ 1165 h 1165"/>
                          <a:gd name="T14" fmla="*/ 0 w 335"/>
                          <a:gd name="T15" fmla="*/ 1165 h 1165"/>
                          <a:gd name="T16" fmla="*/ 0 w 335"/>
                          <a:gd name="T17" fmla="*/ 1165 h 1165"/>
                          <a:gd name="T18" fmla="*/ 0 w 335"/>
                          <a:gd name="T19" fmla="*/ 1165 h 1165"/>
                          <a:gd name="T20" fmla="*/ 0 w 335"/>
                          <a:gd name="T21" fmla="*/ 1165 h 1165"/>
                          <a:gd name="T22" fmla="*/ 0 w 335"/>
                          <a:gd name="T23" fmla="*/ 1165 h 116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335" h="1165">
                            <a:moveTo>
                              <a:pt x="335" y="0"/>
                            </a:moveTo>
                            <a:lnTo>
                              <a:pt x="334" y="2"/>
                            </a:lnTo>
                            <a:lnTo>
                              <a:pt x="35" y="1021"/>
                            </a:lnTo>
                            <a:lnTo>
                              <a:pt x="1" y="1161"/>
                            </a:lnTo>
                            <a:lnTo>
                              <a:pt x="0" y="1163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6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72" y="1247"/>
                        <a:ext cx="677" cy="412"/>
                      </a:xfrm>
                      <a:custGeom>
                        <a:avLst/>
                        <a:gdLst>
                          <a:gd name="T0" fmla="*/ 0 w 2988"/>
                          <a:gd name="T1" fmla="*/ 0 h 1817"/>
                          <a:gd name="T2" fmla="*/ 1020 w 2988"/>
                          <a:gd name="T3" fmla="*/ 1753 h 1817"/>
                          <a:gd name="T4" fmla="*/ 2988 w 2988"/>
                          <a:gd name="T5" fmla="*/ 1817 h 18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988" h="1817">
                            <a:moveTo>
                              <a:pt x="0" y="0"/>
                            </a:moveTo>
                            <a:lnTo>
                              <a:pt x="1020" y="1753"/>
                            </a:lnTo>
                            <a:lnTo>
                              <a:pt x="2988" y="181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45" name="Rectangle 17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-770491" y="31491755"/>
                      <a:ext cx="3614961" cy="515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 fraction Al (%)</a:t>
                      </a:r>
                      <a:endParaRPr lang="en-US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46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73574" y="32686052"/>
                      <a:ext cx="1594683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β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47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5922" y="30348452"/>
                      <a:ext cx="317752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48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7735" y="29232636"/>
                      <a:ext cx="1861743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+ Ti</a:t>
                      </a:r>
                      <a:r>
                        <a:rPr lang="en-US" altLang="en-US" sz="1500" b="1" baseline="-25000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Al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38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510378" y="4752412"/>
                    <a:ext cx="2148981" cy="3162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Mole fraction V (%)</a:t>
                    </a:r>
                    <a:endParaRPr lang="en-US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777382" y="4366735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4F81BD"/>
                        </a:solidFill>
                        <a:latin typeface="+mj-lt"/>
                        <a:cs typeface="Times New Roman" panose="02020603050405020304" pitchFamily="18" charset="0"/>
                      </a:rPr>
                      <a:t>A</a:t>
                    </a:r>
                  </a:p>
                </p:txBody>
              </p:sp>
              <p:sp>
                <p:nvSpPr>
                  <p:cNvPr id="140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2292346" y="4428204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B</a:t>
                    </a:r>
                  </a:p>
                </p:txBody>
              </p:sp>
              <p:sp>
                <p:nvSpPr>
                  <p:cNvPr id="14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786733" y="3074313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rPr>
                      <a:t>C</a:t>
                    </a:r>
                  </a:p>
                </p:txBody>
              </p:sp>
              <p:sp>
                <p:nvSpPr>
                  <p:cNvPr id="142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1120055" y="2919261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chemeClr val="accent6"/>
                        </a:solidFill>
                        <a:latin typeface="+mj-lt"/>
                        <a:cs typeface="Times New Roman" panose="02020603050405020304" pitchFamily="18" charset="0"/>
                      </a:rPr>
                      <a:t>E</a:t>
                    </a:r>
                  </a:p>
                </p:txBody>
              </p:sp>
              <p:sp>
                <p:nvSpPr>
                  <p:cNvPr id="143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1194716" y="1886051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008000"/>
                        </a:solidFill>
                        <a:latin typeface="+mj-lt"/>
                        <a:cs typeface="Times New Roman" panose="02020603050405020304" pitchFamily="18" charset="0"/>
                      </a:rPr>
                      <a:t>D</a:t>
                    </a:r>
                  </a:p>
                </p:txBody>
              </p:sp>
            </p:grpSp>
            <p:sp>
              <p:nvSpPr>
                <p:cNvPr id="134" name="TextBox 133"/>
                <p:cNvSpPr txBox="1"/>
                <p:nvPr/>
              </p:nvSpPr>
              <p:spPr>
                <a:xfrm>
                  <a:off x="2430131" y="3674817"/>
                  <a:ext cx="381000" cy="5533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chemeClr val="bg1">
                          <a:lumMod val="75000"/>
                        </a:schemeClr>
                      </a:solidFill>
                      <a:latin typeface="Wingdings"/>
                      <a:ea typeface="Wingdings"/>
                      <a:cs typeface="Wingdings"/>
                      <a:sym typeface="Wingdings"/>
                    </a:rPr>
                    <a:t></a:t>
                  </a:r>
                  <a:endParaRPr lang="en-US" sz="1500" dirty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1113394" y="2752201"/>
                  <a:ext cx="4586" cy="2066058"/>
                </a:xfrm>
                <a:prstGeom prst="line">
                  <a:avLst/>
                </a:prstGeom>
                <a:ln w="38100">
                  <a:solidFill>
                    <a:srgbClr val="80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TextBox 135"/>
                <p:cNvSpPr txBox="1"/>
                <p:nvPr/>
              </p:nvSpPr>
              <p:spPr>
                <a:xfrm>
                  <a:off x="825963" y="4529515"/>
                  <a:ext cx="381000" cy="5533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chemeClr val="accent1"/>
                      </a:solidFill>
                      <a:latin typeface="Wingdings"/>
                      <a:ea typeface="Wingdings"/>
                      <a:cs typeface="Wingdings"/>
                      <a:sym typeface="Wingdings"/>
                    </a:rPr>
                    <a:t></a:t>
                  </a:r>
                  <a:endParaRPr lang="en-US" sz="15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2" name="TextBox 131"/>
              <p:cNvSpPr txBox="1"/>
              <p:nvPr/>
            </p:nvSpPr>
            <p:spPr>
              <a:xfrm>
                <a:off x="733428" y="2419347"/>
                <a:ext cx="22250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F79646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rgbClr val="F7964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7" name="TextBox 206"/>
          <p:cNvSpPr txBox="1"/>
          <p:nvPr/>
        </p:nvSpPr>
        <p:spPr>
          <a:xfrm>
            <a:off x="10365577" y="2135234"/>
            <a:ext cx="2061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9864312" y="940781"/>
            <a:ext cx="1714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5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9" name="Straight Connector 208"/>
          <p:cNvCxnSpPr/>
          <p:nvPr/>
        </p:nvCxnSpPr>
        <p:spPr>
          <a:xfrm>
            <a:off x="3232150" y="1676401"/>
            <a:ext cx="0" cy="31679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9251950" y="3140075"/>
            <a:ext cx="0" cy="31679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142427" y="5788223"/>
            <a:ext cx="4420746" cy="688777"/>
            <a:chOff x="1142427" y="5788223"/>
            <a:chExt cx="4420746" cy="688777"/>
          </a:xfrm>
        </p:grpSpPr>
        <p:grpSp>
          <p:nvGrpSpPr>
            <p:cNvPr id="99" name="Group 98"/>
            <p:cNvGrpSpPr/>
            <p:nvPr/>
          </p:nvGrpSpPr>
          <p:grpSpPr>
            <a:xfrm>
              <a:off x="1142427" y="5788223"/>
              <a:ext cx="4420173" cy="307777"/>
              <a:chOff x="776491" y="6104692"/>
              <a:chExt cx="4420173" cy="307777"/>
            </a:xfrm>
          </p:grpSpPr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1573211" y="6104692"/>
                <a:ext cx="362345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000" dirty="0" smtClean="0">
                    <a:latin typeface="Arial"/>
                    <a:cs typeface="Arial"/>
                  </a:rPr>
                  <a:t>DICTRA calculations</a:t>
                </a:r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776491" y="6316230"/>
                <a:ext cx="664750" cy="0"/>
              </a:xfrm>
              <a:prstGeom prst="line">
                <a:avLst/>
              </a:prstGeom>
              <a:ln w="47625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Rectangle 41"/>
            <p:cNvSpPr>
              <a:spLocks noChangeArrowheads="1"/>
            </p:cNvSpPr>
            <p:nvPr/>
          </p:nvSpPr>
          <p:spPr bwMode="auto">
            <a:xfrm>
              <a:off x="1939720" y="6169223"/>
              <a:ext cx="36234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dirty="0" smtClean="0">
                  <a:latin typeface="Arial"/>
                  <a:cs typeface="Arial"/>
                </a:rPr>
                <a:t>Experiment</a:t>
              </a:r>
              <a:endPara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05" name="Freeform 76"/>
            <p:cNvSpPr>
              <a:spLocks noChangeAspect="1"/>
            </p:cNvSpPr>
            <p:nvPr/>
          </p:nvSpPr>
          <p:spPr bwMode="auto">
            <a:xfrm>
              <a:off x="1659835" y="6273635"/>
              <a:ext cx="109698" cy="110232"/>
            </a:xfrm>
            <a:custGeom>
              <a:avLst/>
              <a:gdLst>
                <a:gd name="T0" fmla="*/ 285 w 288"/>
                <a:gd name="T1" fmla="*/ 172 h 288"/>
                <a:gd name="T2" fmla="*/ 288 w 288"/>
                <a:gd name="T3" fmla="*/ 144 h 288"/>
                <a:gd name="T4" fmla="*/ 285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4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4 h 288"/>
                <a:gd name="T26" fmla="*/ 42 w 288"/>
                <a:gd name="T27" fmla="*/ 42 h 288"/>
                <a:gd name="T28" fmla="*/ 24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4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5 h 288"/>
                <a:gd name="T50" fmla="*/ 144 w 288"/>
                <a:gd name="T51" fmla="*/ 288 h 288"/>
                <a:gd name="T52" fmla="*/ 172 w 288"/>
                <a:gd name="T53" fmla="*/ 285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5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5" y="172"/>
                  </a:moveTo>
                  <a:lnTo>
                    <a:pt x="288" y="144"/>
                  </a:lnTo>
                  <a:lnTo>
                    <a:pt x="285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4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4"/>
                  </a:lnTo>
                  <a:lnTo>
                    <a:pt x="42" y="42"/>
                  </a:lnTo>
                  <a:lnTo>
                    <a:pt x="24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4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5"/>
                  </a:lnTo>
                  <a:lnTo>
                    <a:pt x="144" y="288"/>
                  </a:lnTo>
                  <a:lnTo>
                    <a:pt x="172" y="285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5" y="172"/>
                  </a:lnTo>
                </a:path>
              </a:pathLst>
            </a:custGeom>
            <a:noFill/>
            <a:ln w="4763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18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Diffusion Mobility Modeling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416E077B-2B00-4A18-9043-1EE56A0BE9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2570014"/>
              </p:ext>
            </p:extLst>
          </p:nvPr>
        </p:nvGraphicFramePr>
        <p:xfrm>
          <a:off x="201361" y="1524000"/>
          <a:ext cx="6029934" cy="363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="" xmlns:a16="http://schemas.microsoft.com/office/drawing/2014/main" id="{DFEE4B13-A57E-4C10-B24B-E43A513297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090447"/>
              </p:ext>
            </p:extLst>
          </p:nvPr>
        </p:nvGraphicFramePr>
        <p:xfrm>
          <a:off x="6231295" y="2971800"/>
          <a:ext cx="5943599" cy="3655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819400" y="1295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650 °C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15400" y="27432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750 °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1964015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/>
                <a:cs typeface="Arial"/>
              </a:rPr>
              <a:t>Ti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5106" y="3352800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/>
                <a:cs typeface="Arial"/>
              </a:rPr>
              <a:t>Ti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20400" y="563880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B: </a:t>
            </a:r>
            <a:r>
              <a:rPr lang="en-US" sz="2000" dirty="0" err="1">
                <a:latin typeface="Arial"/>
                <a:cs typeface="Arial"/>
              </a:rPr>
              <a:t>Ti</a:t>
            </a:r>
            <a:r>
              <a:rPr lang="en-US" sz="2000" dirty="0">
                <a:latin typeface="Arial"/>
                <a:cs typeface="Arial"/>
              </a:rPr>
              <a:t>-V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00600" y="411480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B: </a:t>
            </a:r>
            <a:r>
              <a:rPr lang="en-US" sz="2000" dirty="0" err="1">
                <a:latin typeface="Arial"/>
                <a:cs typeface="Arial"/>
              </a:rPr>
              <a:t>Ti</a:t>
            </a:r>
            <a:r>
              <a:rPr lang="en-US" sz="2000" dirty="0">
                <a:latin typeface="Arial"/>
                <a:cs typeface="Arial"/>
              </a:rPr>
              <a:t>-V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98449" y="5040380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10453" y="6534835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010272" y="2980518"/>
            <a:ext cx="225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Vanadium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5013911" y="4505424"/>
            <a:ext cx="225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Vanadium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9448800" y="455693"/>
            <a:ext cx="2590800" cy="2287507"/>
            <a:chOff x="9448800" y="455693"/>
            <a:chExt cx="2590800" cy="2287507"/>
          </a:xfrm>
        </p:grpSpPr>
        <p:sp>
          <p:nvSpPr>
            <p:cNvPr id="110" name="Rectangle 109"/>
            <p:cNvSpPr/>
            <p:nvPr/>
          </p:nvSpPr>
          <p:spPr>
            <a:xfrm>
              <a:off x="9448800" y="455693"/>
              <a:ext cx="2590800" cy="2287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9601200" y="455693"/>
              <a:ext cx="2288464" cy="2250102"/>
              <a:chOff x="494390" y="1316655"/>
              <a:chExt cx="2288464" cy="2250102"/>
            </a:xfrm>
          </p:grpSpPr>
          <p:grpSp>
            <p:nvGrpSpPr>
              <p:cNvPr id="112" name="Group 111"/>
              <p:cNvGrpSpPr>
                <a:grpSpLocks noChangeAspect="1"/>
              </p:cNvGrpSpPr>
              <p:nvPr/>
            </p:nvGrpSpPr>
            <p:grpSpPr>
              <a:xfrm>
                <a:off x="494390" y="1316655"/>
                <a:ext cx="2288464" cy="2250102"/>
                <a:chOff x="373803" y="1644884"/>
                <a:chExt cx="3918615" cy="3852926"/>
              </a:xfrm>
            </p:grpSpPr>
            <p:grpSp>
              <p:nvGrpSpPr>
                <p:cNvPr id="115" name="Group 114"/>
                <p:cNvGrpSpPr/>
                <p:nvPr/>
              </p:nvGrpSpPr>
              <p:grpSpPr>
                <a:xfrm>
                  <a:off x="373803" y="1644884"/>
                  <a:ext cx="3918615" cy="3852926"/>
                  <a:chOff x="336056" y="1215696"/>
                  <a:chExt cx="3918615" cy="3852926"/>
                </a:xfrm>
              </p:grpSpPr>
              <p:grpSp>
                <p:nvGrpSpPr>
                  <p:cNvPr id="119" name="Group 118"/>
                  <p:cNvGrpSpPr>
                    <a:grpSpLocks noChangeAspect="1"/>
                  </p:cNvGrpSpPr>
                  <p:nvPr/>
                </p:nvGrpSpPr>
                <p:grpSpPr>
                  <a:xfrm>
                    <a:off x="336056" y="1215696"/>
                    <a:ext cx="3918615" cy="3523895"/>
                    <a:chOff x="779210" y="28953161"/>
                    <a:chExt cx="6389047" cy="5745484"/>
                  </a:xfrm>
                </p:grpSpPr>
                <p:grpSp>
                  <p:nvGrpSpPr>
                    <p:cNvPr id="126" name="Group 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22579" y="28953161"/>
                      <a:ext cx="5760726" cy="5745484"/>
                      <a:chOff x="1286" y="1139"/>
                      <a:chExt cx="3024" cy="3016"/>
                    </a:xfrm>
                  </p:grpSpPr>
                  <p:sp>
                    <p:nvSpPr>
                      <p:cNvPr id="131" name="Freeform 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82" y="1247"/>
                        <a:ext cx="61" cy="2608"/>
                      </a:xfrm>
                      <a:custGeom>
                        <a:avLst/>
                        <a:gdLst>
                          <a:gd name="T0" fmla="*/ 61 w 61"/>
                          <a:gd name="T1" fmla="*/ 0 h 2608"/>
                          <a:gd name="T2" fmla="*/ 61 w 61"/>
                          <a:gd name="T3" fmla="*/ 2608 h 2608"/>
                          <a:gd name="T4" fmla="*/ 0 w 61"/>
                          <a:gd name="T5" fmla="*/ 2608 h 260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61" h="2608">
                            <a:moveTo>
                              <a:pt x="61" y="0"/>
                            </a:moveTo>
                            <a:lnTo>
                              <a:pt x="61" y="2608"/>
                            </a:lnTo>
                            <a:lnTo>
                              <a:pt x="0" y="2608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2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3565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3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0" y="3457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34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327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5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1" y="314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36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98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7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7" y="2880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38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69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9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1" y="2570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8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0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40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1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2298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10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11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7" y="1990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12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4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82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5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1718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6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53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7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7" y="1410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8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24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9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1139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18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50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9" y="1247"/>
                        <a:ext cx="61" cy="2608"/>
                      </a:xfrm>
                      <a:custGeom>
                        <a:avLst/>
                        <a:gdLst>
                          <a:gd name="T0" fmla="*/ 0 w 270"/>
                          <a:gd name="T1" fmla="*/ 0 h 11502"/>
                          <a:gd name="T2" fmla="*/ 0 w 270"/>
                          <a:gd name="T3" fmla="*/ 11502 h 11502"/>
                          <a:gd name="T4" fmla="*/ 270 w 270"/>
                          <a:gd name="T5" fmla="*/ 11502 h 1150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70" h="11502">
                            <a:moveTo>
                              <a:pt x="0" y="0"/>
                            </a:moveTo>
                            <a:lnTo>
                              <a:pt x="0" y="11502"/>
                            </a:lnTo>
                            <a:lnTo>
                              <a:pt x="270" y="11502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1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565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2" name="Line 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27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" name="Line 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98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69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" name="Line 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40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11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7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82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8" name="Line 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53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9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24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0" name="Line 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3855"/>
                        <a:ext cx="2606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1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2" name="Rectangle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11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0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3" name="Line 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77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" name="Rectangle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18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5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12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" name="Rectangle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53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7" name="Line 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46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8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87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9" name="Line 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80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0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1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71" name="Line 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15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2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56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73" name="Line 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4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90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75" name="Line 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1247"/>
                        <a:ext cx="2606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6" name="Line 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43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7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077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8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12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9" name="Line 5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946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0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380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Line 5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815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2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249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3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3" y="1666"/>
                        <a:ext cx="434" cy="1"/>
                      </a:xfrm>
                      <a:custGeom>
                        <a:avLst/>
                        <a:gdLst>
                          <a:gd name="T0" fmla="*/ 1916 w 1916"/>
                          <a:gd name="T1" fmla="*/ 0 h 6"/>
                          <a:gd name="T2" fmla="*/ 1911 w 1916"/>
                          <a:gd name="T3" fmla="*/ 0 h 6"/>
                          <a:gd name="T4" fmla="*/ 661 w 1916"/>
                          <a:gd name="T5" fmla="*/ 5 h 6"/>
                          <a:gd name="T6" fmla="*/ 43 w 1916"/>
                          <a:gd name="T7" fmla="*/ 6 h 6"/>
                          <a:gd name="T8" fmla="*/ 5 w 1916"/>
                          <a:gd name="T9" fmla="*/ 6 h 6"/>
                          <a:gd name="T10" fmla="*/ 0 w 1916"/>
                          <a:gd name="T11" fmla="*/ 6 h 6"/>
                          <a:gd name="T12" fmla="*/ 0 w 1916"/>
                          <a:gd name="T13" fmla="*/ 6 h 6"/>
                          <a:gd name="T14" fmla="*/ 0 w 1916"/>
                          <a:gd name="T15" fmla="*/ 6 h 6"/>
                          <a:gd name="T16" fmla="*/ 0 w 1916"/>
                          <a:gd name="T17" fmla="*/ 6 h 6"/>
                          <a:gd name="T18" fmla="*/ 0 w 1916"/>
                          <a:gd name="T19" fmla="*/ 6 h 6"/>
                          <a:gd name="T20" fmla="*/ 0 w 1916"/>
                          <a:gd name="T21" fmla="*/ 6 h 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916" h="6">
                            <a:moveTo>
                              <a:pt x="1916" y="0"/>
                            </a:moveTo>
                            <a:lnTo>
                              <a:pt x="1911" y="0"/>
                            </a:lnTo>
                            <a:lnTo>
                              <a:pt x="661" y="5"/>
                            </a:lnTo>
                            <a:lnTo>
                              <a:pt x="43" y="6"/>
                            </a:lnTo>
                            <a:lnTo>
                              <a:pt x="5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4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1644"/>
                        <a:ext cx="658" cy="2211"/>
                      </a:xfrm>
                      <a:custGeom>
                        <a:avLst/>
                        <a:gdLst>
                          <a:gd name="T0" fmla="*/ 2905 w 2905"/>
                          <a:gd name="T1" fmla="*/ 0 h 9749"/>
                          <a:gd name="T2" fmla="*/ 2903 w 2905"/>
                          <a:gd name="T3" fmla="*/ 8 h 9749"/>
                          <a:gd name="T4" fmla="*/ 2673 w 2905"/>
                          <a:gd name="T5" fmla="*/ 829 h 9749"/>
                          <a:gd name="T6" fmla="*/ 2445 w 2905"/>
                          <a:gd name="T7" fmla="*/ 1649 h 9749"/>
                          <a:gd name="T8" fmla="*/ 2216 w 2905"/>
                          <a:gd name="T9" fmla="*/ 2469 h 9749"/>
                          <a:gd name="T10" fmla="*/ 1984 w 2905"/>
                          <a:gd name="T11" fmla="*/ 3289 h 9749"/>
                          <a:gd name="T12" fmla="*/ 1747 w 2905"/>
                          <a:gd name="T13" fmla="*/ 4110 h 9749"/>
                          <a:gd name="T14" fmla="*/ 1503 w 2905"/>
                          <a:gd name="T15" fmla="*/ 4934 h 9749"/>
                          <a:gd name="T16" fmla="*/ 1249 w 2905"/>
                          <a:gd name="T17" fmla="*/ 5765 h 9749"/>
                          <a:gd name="T18" fmla="*/ 982 w 2905"/>
                          <a:gd name="T19" fmla="*/ 6607 h 9749"/>
                          <a:gd name="T20" fmla="*/ 699 w 2905"/>
                          <a:gd name="T21" fmla="*/ 7471 h 9749"/>
                          <a:gd name="T22" fmla="*/ 402 w 2905"/>
                          <a:gd name="T23" fmla="*/ 8375 h 9749"/>
                          <a:gd name="T24" fmla="*/ 99 w 2905"/>
                          <a:gd name="T25" fmla="*/ 9364 h 9749"/>
                          <a:gd name="T26" fmla="*/ 28 w 2905"/>
                          <a:gd name="T27" fmla="*/ 9635 h 9749"/>
                          <a:gd name="T28" fmla="*/ 11 w 2905"/>
                          <a:gd name="T29" fmla="*/ 9705 h 9749"/>
                          <a:gd name="T30" fmla="*/ 2 w 2905"/>
                          <a:gd name="T31" fmla="*/ 9740 h 9749"/>
                          <a:gd name="T32" fmla="*/ 0 w 2905"/>
                          <a:gd name="T33" fmla="*/ 9749 h 9749"/>
                          <a:gd name="T34" fmla="*/ 0 w 2905"/>
                          <a:gd name="T35" fmla="*/ 9749 h 9749"/>
                          <a:gd name="T36" fmla="*/ 0 w 2905"/>
                          <a:gd name="T37" fmla="*/ 9749 h 9749"/>
                          <a:gd name="T38" fmla="*/ 0 w 2905"/>
                          <a:gd name="T39" fmla="*/ 9749 h 9749"/>
                          <a:gd name="T40" fmla="*/ 0 w 2905"/>
                          <a:gd name="T41" fmla="*/ 9749 h 9749"/>
                          <a:gd name="T42" fmla="*/ 0 w 2905"/>
                          <a:gd name="T43" fmla="*/ 9749 h 9749"/>
                          <a:gd name="T44" fmla="*/ 0 w 2905"/>
                          <a:gd name="T45" fmla="*/ 9749 h 97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2905" h="9749">
                            <a:moveTo>
                              <a:pt x="2905" y="0"/>
                            </a:moveTo>
                            <a:lnTo>
                              <a:pt x="2903" y="8"/>
                            </a:lnTo>
                            <a:lnTo>
                              <a:pt x="2673" y="829"/>
                            </a:lnTo>
                            <a:lnTo>
                              <a:pt x="2445" y="1649"/>
                            </a:lnTo>
                            <a:lnTo>
                              <a:pt x="2216" y="2469"/>
                            </a:lnTo>
                            <a:lnTo>
                              <a:pt x="1984" y="3289"/>
                            </a:lnTo>
                            <a:lnTo>
                              <a:pt x="1747" y="4110"/>
                            </a:lnTo>
                            <a:lnTo>
                              <a:pt x="1503" y="4934"/>
                            </a:lnTo>
                            <a:lnTo>
                              <a:pt x="1249" y="5765"/>
                            </a:lnTo>
                            <a:lnTo>
                              <a:pt x="982" y="6607"/>
                            </a:lnTo>
                            <a:lnTo>
                              <a:pt x="699" y="7471"/>
                            </a:lnTo>
                            <a:lnTo>
                              <a:pt x="402" y="8375"/>
                            </a:lnTo>
                            <a:lnTo>
                              <a:pt x="99" y="9364"/>
                            </a:lnTo>
                            <a:lnTo>
                              <a:pt x="28" y="9635"/>
                            </a:lnTo>
                            <a:lnTo>
                              <a:pt x="11" y="9705"/>
                            </a:lnTo>
                            <a:lnTo>
                              <a:pt x="2" y="9740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185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3" y="1644"/>
                        <a:ext cx="2160" cy="23"/>
                      </a:xfrm>
                      <a:custGeom>
                        <a:avLst/>
                        <a:gdLst>
                          <a:gd name="T0" fmla="*/ 9534 w 9534"/>
                          <a:gd name="T1" fmla="*/ 0 h 101"/>
                          <a:gd name="T2" fmla="*/ 9529 w 9534"/>
                          <a:gd name="T3" fmla="*/ 0 h 101"/>
                          <a:gd name="T4" fmla="*/ 6831 w 9534"/>
                          <a:gd name="T5" fmla="*/ 44 h 101"/>
                          <a:gd name="T6" fmla="*/ 4206 w 9534"/>
                          <a:gd name="T7" fmla="*/ 77 h 101"/>
                          <a:gd name="T8" fmla="*/ 1655 w 9534"/>
                          <a:gd name="T9" fmla="*/ 96 h 101"/>
                          <a:gd name="T10" fmla="*/ 409 w 9534"/>
                          <a:gd name="T11" fmla="*/ 100 h 101"/>
                          <a:gd name="T12" fmla="*/ 100 w 9534"/>
                          <a:gd name="T13" fmla="*/ 101 h 101"/>
                          <a:gd name="T14" fmla="*/ 23 w 9534"/>
                          <a:gd name="T15" fmla="*/ 101 h 101"/>
                          <a:gd name="T16" fmla="*/ 4 w 9534"/>
                          <a:gd name="T17" fmla="*/ 101 h 101"/>
                          <a:gd name="T18" fmla="*/ 2 w 9534"/>
                          <a:gd name="T19" fmla="*/ 101 h 101"/>
                          <a:gd name="T20" fmla="*/ 1 w 9534"/>
                          <a:gd name="T21" fmla="*/ 101 h 101"/>
                          <a:gd name="T22" fmla="*/ 0 w 9534"/>
                          <a:gd name="T23" fmla="*/ 101 h 101"/>
                          <a:gd name="T24" fmla="*/ 0 w 9534"/>
                          <a:gd name="T25" fmla="*/ 101 h 101"/>
                          <a:gd name="T26" fmla="*/ 0 w 9534"/>
                          <a:gd name="T27" fmla="*/ 101 h 101"/>
                          <a:gd name="T28" fmla="*/ 0 w 9534"/>
                          <a:gd name="T29" fmla="*/ 101 h 101"/>
                          <a:gd name="T30" fmla="*/ 0 w 9534"/>
                          <a:gd name="T31" fmla="*/ 101 h 101"/>
                          <a:gd name="T32" fmla="*/ 0 w 9534"/>
                          <a:gd name="T33" fmla="*/ 101 h 1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9534" h="101">
                            <a:moveTo>
                              <a:pt x="9534" y="0"/>
                            </a:moveTo>
                            <a:lnTo>
                              <a:pt x="9529" y="0"/>
                            </a:lnTo>
                            <a:lnTo>
                              <a:pt x="6831" y="44"/>
                            </a:lnTo>
                            <a:lnTo>
                              <a:pt x="4206" y="77"/>
                            </a:lnTo>
                            <a:lnTo>
                              <a:pt x="1655" y="96"/>
                            </a:lnTo>
                            <a:lnTo>
                              <a:pt x="409" y="100"/>
                            </a:lnTo>
                            <a:lnTo>
                              <a:pt x="100" y="101"/>
                            </a:lnTo>
                            <a:lnTo>
                              <a:pt x="23" y="101"/>
                            </a:lnTo>
                            <a:lnTo>
                              <a:pt x="4" y="101"/>
                            </a:lnTo>
                            <a:lnTo>
                              <a:pt x="2" y="101"/>
                            </a:lnTo>
                            <a:lnTo>
                              <a:pt x="1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6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3710"/>
                        <a:ext cx="39" cy="145"/>
                      </a:xfrm>
                      <a:custGeom>
                        <a:avLst/>
                        <a:gdLst>
                          <a:gd name="T0" fmla="*/ 172 w 172"/>
                          <a:gd name="T1" fmla="*/ 0 h 639"/>
                          <a:gd name="T2" fmla="*/ 172 w 172"/>
                          <a:gd name="T3" fmla="*/ 2 h 639"/>
                          <a:gd name="T4" fmla="*/ 26 w 172"/>
                          <a:gd name="T5" fmla="*/ 533 h 639"/>
                          <a:gd name="T6" fmla="*/ 9 w 172"/>
                          <a:gd name="T7" fmla="*/ 603 h 639"/>
                          <a:gd name="T8" fmla="*/ 0 w 172"/>
                          <a:gd name="T9" fmla="*/ 638 h 639"/>
                          <a:gd name="T10" fmla="*/ 0 w 172"/>
                          <a:gd name="T11" fmla="*/ 639 h 639"/>
                          <a:gd name="T12" fmla="*/ 0 w 172"/>
                          <a:gd name="T13" fmla="*/ 639 h 639"/>
                          <a:gd name="T14" fmla="*/ 0 w 172"/>
                          <a:gd name="T15" fmla="*/ 639 h 63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72" h="639">
                            <a:moveTo>
                              <a:pt x="172" y="0"/>
                            </a:moveTo>
                            <a:lnTo>
                              <a:pt x="172" y="2"/>
                            </a:lnTo>
                            <a:lnTo>
                              <a:pt x="26" y="533"/>
                            </a:lnTo>
                            <a:lnTo>
                              <a:pt x="9" y="603"/>
                            </a:lnTo>
                            <a:lnTo>
                              <a:pt x="0" y="638"/>
                            </a:lnTo>
                            <a:lnTo>
                              <a:pt x="0" y="639"/>
                            </a:lnTo>
                            <a:lnTo>
                              <a:pt x="0" y="639"/>
                            </a:lnTo>
                            <a:lnTo>
                              <a:pt x="0" y="639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3591"/>
                        <a:ext cx="76" cy="264"/>
                      </a:xfrm>
                      <a:custGeom>
                        <a:avLst/>
                        <a:gdLst>
                          <a:gd name="T0" fmla="*/ 335 w 335"/>
                          <a:gd name="T1" fmla="*/ 0 h 1165"/>
                          <a:gd name="T2" fmla="*/ 334 w 335"/>
                          <a:gd name="T3" fmla="*/ 2 h 1165"/>
                          <a:gd name="T4" fmla="*/ 35 w 335"/>
                          <a:gd name="T5" fmla="*/ 1021 h 1165"/>
                          <a:gd name="T6" fmla="*/ 1 w 335"/>
                          <a:gd name="T7" fmla="*/ 1161 h 1165"/>
                          <a:gd name="T8" fmla="*/ 0 w 335"/>
                          <a:gd name="T9" fmla="*/ 1163 h 1165"/>
                          <a:gd name="T10" fmla="*/ 0 w 335"/>
                          <a:gd name="T11" fmla="*/ 1165 h 1165"/>
                          <a:gd name="T12" fmla="*/ 0 w 335"/>
                          <a:gd name="T13" fmla="*/ 1165 h 1165"/>
                          <a:gd name="T14" fmla="*/ 0 w 335"/>
                          <a:gd name="T15" fmla="*/ 1165 h 1165"/>
                          <a:gd name="T16" fmla="*/ 0 w 335"/>
                          <a:gd name="T17" fmla="*/ 1165 h 1165"/>
                          <a:gd name="T18" fmla="*/ 0 w 335"/>
                          <a:gd name="T19" fmla="*/ 1165 h 1165"/>
                          <a:gd name="T20" fmla="*/ 0 w 335"/>
                          <a:gd name="T21" fmla="*/ 1165 h 1165"/>
                          <a:gd name="T22" fmla="*/ 0 w 335"/>
                          <a:gd name="T23" fmla="*/ 1165 h 116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335" h="1165">
                            <a:moveTo>
                              <a:pt x="335" y="0"/>
                            </a:moveTo>
                            <a:lnTo>
                              <a:pt x="334" y="2"/>
                            </a:lnTo>
                            <a:lnTo>
                              <a:pt x="35" y="1021"/>
                            </a:lnTo>
                            <a:lnTo>
                              <a:pt x="1" y="1161"/>
                            </a:lnTo>
                            <a:lnTo>
                              <a:pt x="0" y="1163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8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72" y="1247"/>
                        <a:ext cx="677" cy="412"/>
                      </a:xfrm>
                      <a:custGeom>
                        <a:avLst/>
                        <a:gdLst>
                          <a:gd name="T0" fmla="*/ 0 w 2988"/>
                          <a:gd name="T1" fmla="*/ 0 h 1817"/>
                          <a:gd name="T2" fmla="*/ 1020 w 2988"/>
                          <a:gd name="T3" fmla="*/ 1753 h 1817"/>
                          <a:gd name="T4" fmla="*/ 2988 w 2988"/>
                          <a:gd name="T5" fmla="*/ 1817 h 18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988" h="1817">
                            <a:moveTo>
                              <a:pt x="0" y="0"/>
                            </a:moveTo>
                            <a:lnTo>
                              <a:pt x="1020" y="1753"/>
                            </a:lnTo>
                            <a:lnTo>
                              <a:pt x="2988" y="181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27" name="Rectangle 17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-770491" y="31491755"/>
                      <a:ext cx="3614961" cy="515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 fraction Al (%)</a:t>
                      </a:r>
                      <a:endParaRPr lang="en-US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8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73574" y="32686052"/>
                      <a:ext cx="1594683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β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9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5922" y="30348452"/>
                      <a:ext cx="317752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0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7735" y="29232636"/>
                      <a:ext cx="1861743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+ Ti</a:t>
                      </a:r>
                      <a:r>
                        <a:rPr lang="en-US" altLang="en-US" sz="1500" b="1" baseline="-25000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Al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20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510378" y="4752412"/>
                    <a:ext cx="2148981" cy="3162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Mole fraction V (%)</a:t>
                    </a:r>
                    <a:endParaRPr lang="en-US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777382" y="4366735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4F81BD"/>
                        </a:solidFill>
                        <a:latin typeface="+mj-lt"/>
                        <a:cs typeface="Times New Roman" panose="02020603050405020304" pitchFamily="18" charset="0"/>
                      </a:rPr>
                      <a:t>A</a:t>
                    </a:r>
                  </a:p>
                </p:txBody>
              </p:sp>
              <p:sp>
                <p:nvSpPr>
                  <p:cNvPr id="122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2292346" y="4428204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B</a:t>
                    </a:r>
                  </a:p>
                </p:txBody>
              </p:sp>
              <p:sp>
                <p:nvSpPr>
                  <p:cNvPr id="123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786733" y="3074313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rPr>
                      <a:t>C</a:t>
                    </a:r>
                  </a:p>
                </p:txBody>
              </p:sp>
              <p:sp>
                <p:nvSpPr>
                  <p:cNvPr id="124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1120055" y="2919261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chemeClr val="accent6"/>
                        </a:solidFill>
                        <a:latin typeface="+mj-lt"/>
                        <a:cs typeface="Times New Roman" panose="02020603050405020304" pitchFamily="18" charset="0"/>
                      </a:rPr>
                      <a:t>E</a:t>
                    </a:r>
                  </a:p>
                </p:txBody>
              </p:sp>
              <p:sp>
                <p:nvSpPr>
                  <p:cNvPr id="125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1194716" y="1886051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008000"/>
                        </a:solidFill>
                        <a:latin typeface="+mj-lt"/>
                        <a:cs typeface="Times New Roman" panose="02020603050405020304" pitchFamily="18" charset="0"/>
                      </a:rPr>
                      <a:t>D</a:t>
                    </a:r>
                  </a:p>
                </p:txBody>
              </p:sp>
            </p:grpSp>
            <p:sp>
              <p:nvSpPr>
                <p:cNvPr id="116" name="TextBox 115"/>
                <p:cNvSpPr txBox="1"/>
                <p:nvPr/>
              </p:nvSpPr>
              <p:spPr>
                <a:xfrm>
                  <a:off x="2430131" y="3674817"/>
                  <a:ext cx="381000" cy="5533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chemeClr val="bg1">
                          <a:lumMod val="75000"/>
                        </a:schemeClr>
                      </a:solidFill>
                      <a:latin typeface="Wingdings"/>
                      <a:ea typeface="Wingdings"/>
                      <a:cs typeface="Wingdings"/>
                      <a:sym typeface="Wingdings"/>
                    </a:rPr>
                    <a:t></a:t>
                  </a:r>
                  <a:endParaRPr lang="en-US" sz="1500" dirty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1086211" y="4818257"/>
                  <a:ext cx="880393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/>
                <p:cNvSpPr txBox="1"/>
                <p:nvPr/>
              </p:nvSpPr>
              <p:spPr>
                <a:xfrm>
                  <a:off x="825963" y="4529515"/>
                  <a:ext cx="381000" cy="5533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chemeClr val="accent1"/>
                      </a:solidFill>
                      <a:latin typeface="Wingdings"/>
                      <a:ea typeface="Wingdings"/>
                      <a:cs typeface="Wingdings"/>
                      <a:sym typeface="Wingdings"/>
                    </a:rPr>
                    <a:t></a:t>
                  </a:r>
                  <a:endParaRPr lang="en-US" sz="15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4" name="TextBox 113"/>
              <p:cNvSpPr txBox="1"/>
              <p:nvPr/>
            </p:nvSpPr>
            <p:spPr>
              <a:xfrm>
                <a:off x="733428" y="2419347"/>
                <a:ext cx="22250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F79646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rgbClr val="F7964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0" name="TextBox 189"/>
          <p:cNvSpPr txBox="1"/>
          <p:nvPr/>
        </p:nvSpPr>
        <p:spPr>
          <a:xfrm>
            <a:off x="10365577" y="2135234"/>
            <a:ext cx="2061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9864312" y="940781"/>
            <a:ext cx="1714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5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2" name="Straight Connector 191"/>
          <p:cNvCxnSpPr/>
          <p:nvPr/>
        </p:nvCxnSpPr>
        <p:spPr>
          <a:xfrm>
            <a:off x="3155950" y="1692275"/>
            <a:ext cx="0" cy="31679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9220200" y="3140074"/>
            <a:ext cx="0" cy="31679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1142427" y="5788223"/>
            <a:ext cx="4420746" cy="688777"/>
            <a:chOff x="1142427" y="5788223"/>
            <a:chExt cx="4420746" cy="688777"/>
          </a:xfrm>
        </p:grpSpPr>
        <p:grpSp>
          <p:nvGrpSpPr>
            <p:cNvPr id="99" name="Group 98"/>
            <p:cNvGrpSpPr/>
            <p:nvPr/>
          </p:nvGrpSpPr>
          <p:grpSpPr>
            <a:xfrm>
              <a:off x="1142427" y="5788223"/>
              <a:ext cx="4420173" cy="307777"/>
              <a:chOff x="776491" y="6104692"/>
              <a:chExt cx="4420173" cy="307777"/>
            </a:xfrm>
          </p:grpSpPr>
          <p:sp>
            <p:nvSpPr>
              <p:cNvPr id="102" name="Rectangle 41"/>
              <p:cNvSpPr>
                <a:spLocks noChangeArrowheads="1"/>
              </p:cNvSpPr>
              <p:nvPr/>
            </p:nvSpPr>
            <p:spPr bwMode="auto">
              <a:xfrm>
                <a:off x="1573211" y="6104692"/>
                <a:ext cx="362345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000" dirty="0" smtClean="0">
                    <a:latin typeface="Arial"/>
                    <a:cs typeface="Arial"/>
                  </a:rPr>
                  <a:t>DICTRA calculations</a:t>
                </a: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776491" y="6316230"/>
                <a:ext cx="664750" cy="0"/>
              </a:xfrm>
              <a:prstGeom prst="line">
                <a:avLst/>
              </a:prstGeom>
              <a:ln w="476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tangle 41"/>
            <p:cNvSpPr>
              <a:spLocks noChangeArrowheads="1"/>
            </p:cNvSpPr>
            <p:nvPr/>
          </p:nvSpPr>
          <p:spPr bwMode="auto">
            <a:xfrm>
              <a:off x="1939720" y="6169223"/>
              <a:ext cx="36234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dirty="0" smtClean="0">
                  <a:latin typeface="Arial"/>
                  <a:cs typeface="Arial"/>
                </a:rPr>
                <a:t>Experiment</a:t>
              </a:r>
              <a:endPara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01" name="Freeform 76"/>
            <p:cNvSpPr>
              <a:spLocks noChangeAspect="1"/>
            </p:cNvSpPr>
            <p:nvPr/>
          </p:nvSpPr>
          <p:spPr bwMode="auto">
            <a:xfrm>
              <a:off x="1659835" y="6273635"/>
              <a:ext cx="109698" cy="110232"/>
            </a:xfrm>
            <a:custGeom>
              <a:avLst/>
              <a:gdLst>
                <a:gd name="T0" fmla="*/ 285 w 288"/>
                <a:gd name="T1" fmla="*/ 172 h 288"/>
                <a:gd name="T2" fmla="*/ 288 w 288"/>
                <a:gd name="T3" fmla="*/ 144 h 288"/>
                <a:gd name="T4" fmla="*/ 285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4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4 h 288"/>
                <a:gd name="T26" fmla="*/ 42 w 288"/>
                <a:gd name="T27" fmla="*/ 42 h 288"/>
                <a:gd name="T28" fmla="*/ 24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4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5 h 288"/>
                <a:gd name="T50" fmla="*/ 144 w 288"/>
                <a:gd name="T51" fmla="*/ 288 h 288"/>
                <a:gd name="T52" fmla="*/ 172 w 288"/>
                <a:gd name="T53" fmla="*/ 285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5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5" y="172"/>
                  </a:moveTo>
                  <a:lnTo>
                    <a:pt x="288" y="144"/>
                  </a:lnTo>
                  <a:lnTo>
                    <a:pt x="285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4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4"/>
                  </a:lnTo>
                  <a:lnTo>
                    <a:pt x="42" y="42"/>
                  </a:lnTo>
                  <a:lnTo>
                    <a:pt x="24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4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5"/>
                  </a:lnTo>
                  <a:lnTo>
                    <a:pt x="144" y="288"/>
                  </a:lnTo>
                  <a:lnTo>
                    <a:pt x="172" y="285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5" y="172"/>
                  </a:lnTo>
                </a:path>
              </a:pathLst>
            </a:custGeom>
            <a:noFill/>
            <a:ln w="4763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87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Diffusion Mobility Modeling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416E077B-2B00-4A18-9043-1EE56A0BE9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925482"/>
              </p:ext>
            </p:extLst>
          </p:nvPr>
        </p:nvGraphicFramePr>
        <p:xfrm>
          <a:off x="201361" y="1524000"/>
          <a:ext cx="6029934" cy="363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="" xmlns:a16="http://schemas.microsoft.com/office/drawing/2014/main" id="{DFEE4B13-A57E-4C10-B24B-E43A513297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555523"/>
              </p:ext>
            </p:extLst>
          </p:nvPr>
        </p:nvGraphicFramePr>
        <p:xfrm>
          <a:off x="6231295" y="2971800"/>
          <a:ext cx="5943599" cy="3655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04291" y="2333347"/>
            <a:ext cx="115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79646"/>
                </a:solidFill>
                <a:latin typeface="Arial"/>
                <a:cs typeface="Arial"/>
              </a:rPr>
              <a:t>E: Ti-6Al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65776" y="3728975"/>
            <a:ext cx="115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79646"/>
                </a:solidFill>
                <a:latin typeface="Arial"/>
                <a:cs typeface="Arial"/>
              </a:rPr>
              <a:t>E: Ti-6Al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98449" y="5040380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10453" y="6534835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010272" y="2980518"/>
            <a:ext cx="225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Vanadium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5013911" y="4505424"/>
            <a:ext cx="225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Vanadium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9448800" y="455693"/>
            <a:ext cx="2590800" cy="2287507"/>
            <a:chOff x="9448800" y="455693"/>
            <a:chExt cx="2590800" cy="2287507"/>
          </a:xfrm>
        </p:grpSpPr>
        <p:sp>
          <p:nvSpPr>
            <p:cNvPr id="110" name="Rectangle 109"/>
            <p:cNvSpPr/>
            <p:nvPr/>
          </p:nvSpPr>
          <p:spPr>
            <a:xfrm>
              <a:off x="9448800" y="455693"/>
              <a:ext cx="2590800" cy="2287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9601200" y="455693"/>
              <a:ext cx="2288464" cy="2250102"/>
              <a:chOff x="494390" y="1316655"/>
              <a:chExt cx="2288464" cy="2250102"/>
            </a:xfrm>
          </p:grpSpPr>
          <p:grpSp>
            <p:nvGrpSpPr>
              <p:cNvPr id="112" name="Group 111"/>
              <p:cNvGrpSpPr>
                <a:grpSpLocks noChangeAspect="1"/>
              </p:cNvGrpSpPr>
              <p:nvPr/>
            </p:nvGrpSpPr>
            <p:grpSpPr>
              <a:xfrm>
                <a:off x="494390" y="1316655"/>
                <a:ext cx="2288464" cy="2250102"/>
                <a:chOff x="373803" y="1644884"/>
                <a:chExt cx="3918615" cy="3852926"/>
              </a:xfrm>
            </p:grpSpPr>
            <p:grpSp>
              <p:nvGrpSpPr>
                <p:cNvPr id="115" name="Group 114"/>
                <p:cNvGrpSpPr/>
                <p:nvPr/>
              </p:nvGrpSpPr>
              <p:grpSpPr>
                <a:xfrm>
                  <a:off x="373803" y="1644884"/>
                  <a:ext cx="3918615" cy="3852926"/>
                  <a:chOff x="336056" y="1215696"/>
                  <a:chExt cx="3918615" cy="3852926"/>
                </a:xfrm>
              </p:grpSpPr>
              <p:grpSp>
                <p:nvGrpSpPr>
                  <p:cNvPr id="119" name="Group 118"/>
                  <p:cNvGrpSpPr>
                    <a:grpSpLocks noChangeAspect="1"/>
                  </p:cNvGrpSpPr>
                  <p:nvPr/>
                </p:nvGrpSpPr>
                <p:grpSpPr>
                  <a:xfrm>
                    <a:off x="336056" y="1215696"/>
                    <a:ext cx="3918615" cy="3523895"/>
                    <a:chOff x="779210" y="28953161"/>
                    <a:chExt cx="6389047" cy="5745484"/>
                  </a:xfrm>
                </p:grpSpPr>
                <p:grpSp>
                  <p:nvGrpSpPr>
                    <p:cNvPr id="126" name="Group 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22579" y="28953161"/>
                      <a:ext cx="5760726" cy="5745484"/>
                      <a:chOff x="1286" y="1139"/>
                      <a:chExt cx="3024" cy="3016"/>
                    </a:xfrm>
                  </p:grpSpPr>
                  <p:sp>
                    <p:nvSpPr>
                      <p:cNvPr id="131" name="Freeform 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82" y="1247"/>
                        <a:ext cx="61" cy="2608"/>
                      </a:xfrm>
                      <a:custGeom>
                        <a:avLst/>
                        <a:gdLst>
                          <a:gd name="T0" fmla="*/ 61 w 61"/>
                          <a:gd name="T1" fmla="*/ 0 h 2608"/>
                          <a:gd name="T2" fmla="*/ 61 w 61"/>
                          <a:gd name="T3" fmla="*/ 2608 h 2608"/>
                          <a:gd name="T4" fmla="*/ 0 w 61"/>
                          <a:gd name="T5" fmla="*/ 2608 h 260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61" h="2608">
                            <a:moveTo>
                              <a:pt x="61" y="0"/>
                            </a:moveTo>
                            <a:lnTo>
                              <a:pt x="61" y="2608"/>
                            </a:lnTo>
                            <a:lnTo>
                              <a:pt x="0" y="2608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2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3565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3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0" y="3457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34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327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5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1" y="314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36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98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7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7" y="2880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38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69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9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1" y="2570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8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0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40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1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2298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10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11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7" y="1990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12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4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82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5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1718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6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53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7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7" y="1410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8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24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9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1139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18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50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9" y="1247"/>
                        <a:ext cx="61" cy="2608"/>
                      </a:xfrm>
                      <a:custGeom>
                        <a:avLst/>
                        <a:gdLst>
                          <a:gd name="T0" fmla="*/ 0 w 270"/>
                          <a:gd name="T1" fmla="*/ 0 h 11502"/>
                          <a:gd name="T2" fmla="*/ 0 w 270"/>
                          <a:gd name="T3" fmla="*/ 11502 h 11502"/>
                          <a:gd name="T4" fmla="*/ 270 w 270"/>
                          <a:gd name="T5" fmla="*/ 11502 h 1150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70" h="11502">
                            <a:moveTo>
                              <a:pt x="0" y="0"/>
                            </a:moveTo>
                            <a:lnTo>
                              <a:pt x="0" y="11502"/>
                            </a:lnTo>
                            <a:lnTo>
                              <a:pt x="270" y="11502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1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565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2" name="Line 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27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" name="Line 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98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69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" name="Line 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40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11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7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82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8" name="Line 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53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9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24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0" name="Line 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3855"/>
                        <a:ext cx="2606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1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2" name="Rectangle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11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0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3" name="Line 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77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" name="Rectangle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18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5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12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" name="Rectangle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53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7" name="Line 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46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8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87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69" name="Line 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80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0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1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71" name="Line 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15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2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56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73" name="Line 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4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90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75" name="Line 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1247"/>
                        <a:ext cx="2606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6" name="Line 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43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7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077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8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12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9" name="Line 5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946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0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380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Line 5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815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2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249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3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3" y="1666"/>
                        <a:ext cx="434" cy="1"/>
                      </a:xfrm>
                      <a:custGeom>
                        <a:avLst/>
                        <a:gdLst>
                          <a:gd name="T0" fmla="*/ 1916 w 1916"/>
                          <a:gd name="T1" fmla="*/ 0 h 6"/>
                          <a:gd name="T2" fmla="*/ 1911 w 1916"/>
                          <a:gd name="T3" fmla="*/ 0 h 6"/>
                          <a:gd name="T4" fmla="*/ 661 w 1916"/>
                          <a:gd name="T5" fmla="*/ 5 h 6"/>
                          <a:gd name="T6" fmla="*/ 43 w 1916"/>
                          <a:gd name="T7" fmla="*/ 6 h 6"/>
                          <a:gd name="T8" fmla="*/ 5 w 1916"/>
                          <a:gd name="T9" fmla="*/ 6 h 6"/>
                          <a:gd name="T10" fmla="*/ 0 w 1916"/>
                          <a:gd name="T11" fmla="*/ 6 h 6"/>
                          <a:gd name="T12" fmla="*/ 0 w 1916"/>
                          <a:gd name="T13" fmla="*/ 6 h 6"/>
                          <a:gd name="T14" fmla="*/ 0 w 1916"/>
                          <a:gd name="T15" fmla="*/ 6 h 6"/>
                          <a:gd name="T16" fmla="*/ 0 w 1916"/>
                          <a:gd name="T17" fmla="*/ 6 h 6"/>
                          <a:gd name="T18" fmla="*/ 0 w 1916"/>
                          <a:gd name="T19" fmla="*/ 6 h 6"/>
                          <a:gd name="T20" fmla="*/ 0 w 1916"/>
                          <a:gd name="T21" fmla="*/ 6 h 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916" h="6">
                            <a:moveTo>
                              <a:pt x="1916" y="0"/>
                            </a:moveTo>
                            <a:lnTo>
                              <a:pt x="1911" y="0"/>
                            </a:lnTo>
                            <a:lnTo>
                              <a:pt x="661" y="5"/>
                            </a:lnTo>
                            <a:lnTo>
                              <a:pt x="43" y="6"/>
                            </a:lnTo>
                            <a:lnTo>
                              <a:pt x="5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4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1644"/>
                        <a:ext cx="658" cy="2211"/>
                      </a:xfrm>
                      <a:custGeom>
                        <a:avLst/>
                        <a:gdLst>
                          <a:gd name="T0" fmla="*/ 2905 w 2905"/>
                          <a:gd name="T1" fmla="*/ 0 h 9749"/>
                          <a:gd name="T2" fmla="*/ 2903 w 2905"/>
                          <a:gd name="T3" fmla="*/ 8 h 9749"/>
                          <a:gd name="T4" fmla="*/ 2673 w 2905"/>
                          <a:gd name="T5" fmla="*/ 829 h 9749"/>
                          <a:gd name="T6" fmla="*/ 2445 w 2905"/>
                          <a:gd name="T7" fmla="*/ 1649 h 9749"/>
                          <a:gd name="T8" fmla="*/ 2216 w 2905"/>
                          <a:gd name="T9" fmla="*/ 2469 h 9749"/>
                          <a:gd name="T10" fmla="*/ 1984 w 2905"/>
                          <a:gd name="T11" fmla="*/ 3289 h 9749"/>
                          <a:gd name="T12" fmla="*/ 1747 w 2905"/>
                          <a:gd name="T13" fmla="*/ 4110 h 9749"/>
                          <a:gd name="T14" fmla="*/ 1503 w 2905"/>
                          <a:gd name="T15" fmla="*/ 4934 h 9749"/>
                          <a:gd name="T16" fmla="*/ 1249 w 2905"/>
                          <a:gd name="T17" fmla="*/ 5765 h 9749"/>
                          <a:gd name="T18" fmla="*/ 982 w 2905"/>
                          <a:gd name="T19" fmla="*/ 6607 h 9749"/>
                          <a:gd name="T20" fmla="*/ 699 w 2905"/>
                          <a:gd name="T21" fmla="*/ 7471 h 9749"/>
                          <a:gd name="T22" fmla="*/ 402 w 2905"/>
                          <a:gd name="T23" fmla="*/ 8375 h 9749"/>
                          <a:gd name="T24" fmla="*/ 99 w 2905"/>
                          <a:gd name="T25" fmla="*/ 9364 h 9749"/>
                          <a:gd name="T26" fmla="*/ 28 w 2905"/>
                          <a:gd name="T27" fmla="*/ 9635 h 9749"/>
                          <a:gd name="T28" fmla="*/ 11 w 2905"/>
                          <a:gd name="T29" fmla="*/ 9705 h 9749"/>
                          <a:gd name="T30" fmla="*/ 2 w 2905"/>
                          <a:gd name="T31" fmla="*/ 9740 h 9749"/>
                          <a:gd name="T32" fmla="*/ 0 w 2905"/>
                          <a:gd name="T33" fmla="*/ 9749 h 9749"/>
                          <a:gd name="T34" fmla="*/ 0 w 2905"/>
                          <a:gd name="T35" fmla="*/ 9749 h 9749"/>
                          <a:gd name="T36" fmla="*/ 0 w 2905"/>
                          <a:gd name="T37" fmla="*/ 9749 h 9749"/>
                          <a:gd name="T38" fmla="*/ 0 w 2905"/>
                          <a:gd name="T39" fmla="*/ 9749 h 9749"/>
                          <a:gd name="T40" fmla="*/ 0 w 2905"/>
                          <a:gd name="T41" fmla="*/ 9749 h 9749"/>
                          <a:gd name="T42" fmla="*/ 0 w 2905"/>
                          <a:gd name="T43" fmla="*/ 9749 h 9749"/>
                          <a:gd name="T44" fmla="*/ 0 w 2905"/>
                          <a:gd name="T45" fmla="*/ 9749 h 97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2905" h="9749">
                            <a:moveTo>
                              <a:pt x="2905" y="0"/>
                            </a:moveTo>
                            <a:lnTo>
                              <a:pt x="2903" y="8"/>
                            </a:lnTo>
                            <a:lnTo>
                              <a:pt x="2673" y="829"/>
                            </a:lnTo>
                            <a:lnTo>
                              <a:pt x="2445" y="1649"/>
                            </a:lnTo>
                            <a:lnTo>
                              <a:pt x="2216" y="2469"/>
                            </a:lnTo>
                            <a:lnTo>
                              <a:pt x="1984" y="3289"/>
                            </a:lnTo>
                            <a:lnTo>
                              <a:pt x="1747" y="4110"/>
                            </a:lnTo>
                            <a:lnTo>
                              <a:pt x="1503" y="4934"/>
                            </a:lnTo>
                            <a:lnTo>
                              <a:pt x="1249" y="5765"/>
                            </a:lnTo>
                            <a:lnTo>
                              <a:pt x="982" y="6607"/>
                            </a:lnTo>
                            <a:lnTo>
                              <a:pt x="699" y="7471"/>
                            </a:lnTo>
                            <a:lnTo>
                              <a:pt x="402" y="8375"/>
                            </a:lnTo>
                            <a:lnTo>
                              <a:pt x="99" y="9364"/>
                            </a:lnTo>
                            <a:lnTo>
                              <a:pt x="28" y="9635"/>
                            </a:lnTo>
                            <a:lnTo>
                              <a:pt x="11" y="9705"/>
                            </a:lnTo>
                            <a:lnTo>
                              <a:pt x="2" y="9740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185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3" y="1644"/>
                        <a:ext cx="2160" cy="23"/>
                      </a:xfrm>
                      <a:custGeom>
                        <a:avLst/>
                        <a:gdLst>
                          <a:gd name="T0" fmla="*/ 9534 w 9534"/>
                          <a:gd name="T1" fmla="*/ 0 h 101"/>
                          <a:gd name="T2" fmla="*/ 9529 w 9534"/>
                          <a:gd name="T3" fmla="*/ 0 h 101"/>
                          <a:gd name="T4" fmla="*/ 6831 w 9534"/>
                          <a:gd name="T5" fmla="*/ 44 h 101"/>
                          <a:gd name="T6" fmla="*/ 4206 w 9534"/>
                          <a:gd name="T7" fmla="*/ 77 h 101"/>
                          <a:gd name="T8" fmla="*/ 1655 w 9534"/>
                          <a:gd name="T9" fmla="*/ 96 h 101"/>
                          <a:gd name="T10" fmla="*/ 409 w 9534"/>
                          <a:gd name="T11" fmla="*/ 100 h 101"/>
                          <a:gd name="T12" fmla="*/ 100 w 9534"/>
                          <a:gd name="T13" fmla="*/ 101 h 101"/>
                          <a:gd name="T14" fmla="*/ 23 w 9534"/>
                          <a:gd name="T15" fmla="*/ 101 h 101"/>
                          <a:gd name="T16" fmla="*/ 4 w 9534"/>
                          <a:gd name="T17" fmla="*/ 101 h 101"/>
                          <a:gd name="T18" fmla="*/ 2 w 9534"/>
                          <a:gd name="T19" fmla="*/ 101 h 101"/>
                          <a:gd name="T20" fmla="*/ 1 w 9534"/>
                          <a:gd name="T21" fmla="*/ 101 h 101"/>
                          <a:gd name="T22" fmla="*/ 0 w 9534"/>
                          <a:gd name="T23" fmla="*/ 101 h 101"/>
                          <a:gd name="T24" fmla="*/ 0 w 9534"/>
                          <a:gd name="T25" fmla="*/ 101 h 101"/>
                          <a:gd name="T26" fmla="*/ 0 w 9534"/>
                          <a:gd name="T27" fmla="*/ 101 h 101"/>
                          <a:gd name="T28" fmla="*/ 0 w 9534"/>
                          <a:gd name="T29" fmla="*/ 101 h 101"/>
                          <a:gd name="T30" fmla="*/ 0 w 9534"/>
                          <a:gd name="T31" fmla="*/ 101 h 101"/>
                          <a:gd name="T32" fmla="*/ 0 w 9534"/>
                          <a:gd name="T33" fmla="*/ 101 h 1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9534" h="101">
                            <a:moveTo>
                              <a:pt x="9534" y="0"/>
                            </a:moveTo>
                            <a:lnTo>
                              <a:pt x="9529" y="0"/>
                            </a:lnTo>
                            <a:lnTo>
                              <a:pt x="6831" y="44"/>
                            </a:lnTo>
                            <a:lnTo>
                              <a:pt x="4206" y="77"/>
                            </a:lnTo>
                            <a:lnTo>
                              <a:pt x="1655" y="96"/>
                            </a:lnTo>
                            <a:lnTo>
                              <a:pt x="409" y="100"/>
                            </a:lnTo>
                            <a:lnTo>
                              <a:pt x="100" y="101"/>
                            </a:lnTo>
                            <a:lnTo>
                              <a:pt x="23" y="101"/>
                            </a:lnTo>
                            <a:lnTo>
                              <a:pt x="4" y="101"/>
                            </a:lnTo>
                            <a:lnTo>
                              <a:pt x="2" y="101"/>
                            </a:lnTo>
                            <a:lnTo>
                              <a:pt x="1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6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3710"/>
                        <a:ext cx="39" cy="145"/>
                      </a:xfrm>
                      <a:custGeom>
                        <a:avLst/>
                        <a:gdLst>
                          <a:gd name="T0" fmla="*/ 172 w 172"/>
                          <a:gd name="T1" fmla="*/ 0 h 639"/>
                          <a:gd name="T2" fmla="*/ 172 w 172"/>
                          <a:gd name="T3" fmla="*/ 2 h 639"/>
                          <a:gd name="T4" fmla="*/ 26 w 172"/>
                          <a:gd name="T5" fmla="*/ 533 h 639"/>
                          <a:gd name="T6" fmla="*/ 9 w 172"/>
                          <a:gd name="T7" fmla="*/ 603 h 639"/>
                          <a:gd name="T8" fmla="*/ 0 w 172"/>
                          <a:gd name="T9" fmla="*/ 638 h 639"/>
                          <a:gd name="T10" fmla="*/ 0 w 172"/>
                          <a:gd name="T11" fmla="*/ 639 h 639"/>
                          <a:gd name="T12" fmla="*/ 0 w 172"/>
                          <a:gd name="T13" fmla="*/ 639 h 639"/>
                          <a:gd name="T14" fmla="*/ 0 w 172"/>
                          <a:gd name="T15" fmla="*/ 639 h 63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72" h="639">
                            <a:moveTo>
                              <a:pt x="172" y="0"/>
                            </a:moveTo>
                            <a:lnTo>
                              <a:pt x="172" y="2"/>
                            </a:lnTo>
                            <a:lnTo>
                              <a:pt x="26" y="533"/>
                            </a:lnTo>
                            <a:lnTo>
                              <a:pt x="9" y="603"/>
                            </a:lnTo>
                            <a:lnTo>
                              <a:pt x="0" y="638"/>
                            </a:lnTo>
                            <a:lnTo>
                              <a:pt x="0" y="639"/>
                            </a:lnTo>
                            <a:lnTo>
                              <a:pt x="0" y="639"/>
                            </a:lnTo>
                            <a:lnTo>
                              <a:pt x="0" y="639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3591"/>
                        <a:ext cx="76" cy="264"/>
                      </a:xfrm>
                      <a:custGeom>
                        <a:avLst/>
                        <a:gdLst>
                          <a:gd name="T0" fmla="*/ 335 w 335"/>
                          <a:gd name="T1" fmla="*/ 0 h 1165"/>
                          <a:gd name="T2" fmla="*/ 334 w 335"/>
                          <a:gd name="T3" fmla="*/ 2 h 1165"/>
                          <a:gd name="T4" fmla="*/ 35 w 335"/>
                          <a:gd name="T5" fmla="*/ 1021 h 1165"/>
                          <a:gd name="T6" fmla="*/ 1 w 335"/>
                          <a:gd name="T7" fmla="*/ 1161 h 1165"/>
                          <a:gd name="T8" fmla="*/ 0 w 335"/>
                          <a:gd name="T9" fmla="*/ 1163 h 1165"/>
                          <a:gd name="T10" fmla="*/ 0 w 335"/>
                          <a:gd name="T11" fmla="*/ 1165 h 1165"/>
                          <a:gd name="T12" fmla="*/ 0 w 335"/>
                          <a:gd name="T13" fmla="*/ 1165 h 1165"/>
                          <a:gd name="T14" fmla="*/ 0 w 335"/>
                          <a:gd name="T15" fmla="*/ 1165 h 1165"/>
                          <a:gd name="T16" fmla="*/ 0 w 335"/>
                          <a:gd name="T17" fmla="*/ 1165 h 1165"/>
                          <a:gd name="T18" fmla="*/ 0 w 335"/>
                          <a:gd name="T19" fmla="*/ 1165 h 1165"/>
                          <a:gd name="T20" fmla="*/ 0 w 335"/>
                          <a:gd name="T21" fmla="*/ 1165 h 1165"/>
                          <a:gd name="T22" fmla="*/ 0 w 335"/>
                          <a:gd name="T23" fmla="*/ 1165 h 116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335" h="1165">
                            <a:moveTo>
                              <a:pt x="335" y="0"/>
                            </a:moveTo>
                            <a:lnTo>
                              <a:pt x="334" y="2"/>
                            </a:lnTo>
                            <a:lnTo>
                              <a:pt x="35" y="1021"/>
                            </a:lnTo>
                            <a:lnTo>
                              <a:pt x="1" y="1161"/>
                            </a:lnTo>
                            <a:lnTo>
                              <a:pt x="0" y="1163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8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72" y="1247"/>
                        <a:ext cx="677" cy="412"/>
                      </a:xfrm>
                      <a:custGeom>
                        <a:avLst/>
                        <a:gdLst>
                          <a:gd name="T0" fmla="*/ 0 w 2988"/>
                          <a:gd name="T1" fmla="*/ 0 h 1817"/>
                          <a:gd name="T2" fmla="*/ 1020 w 2988"/>
                          <a:gd name="T3" fmla="*/ 1753 h 1817"/>
                          <a:gd name="T4" fmla="*/ 2988 w 2988"/>
                          <a:gd name="T5" fmla="*/ 1817 h 18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988" h="1817">
                            <a:moveTo>
                              <a:pt x="0" y="0"/>
                            </a:moveTo>
                            <a:lnTo>
                              <a:pt x="1020" y="1753"/>
                            </a:lnTo>
                            <a:lnTo>
                              <a:pt x="2988" y="181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27" name="Rectangle 17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-770491" y="31491755"/>
                      <a:ext cx="3614961" cy="515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 fraction Al (%)</a:t>
                      </a:r>
                      <a:endParaRPr lang="en-US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8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73574" y="32686052"/>
                      <a:ext cx="1594683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β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9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5922" y="30348452"/>
                      <a:ext cx="317752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0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7735" y="29232636"/>
                      <a:ext cx="1861743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+ Ti</a:t>
                      </a:r>
                      <a:r>
                        <a:rPr lang="en-US" altLang="en-US" sz="1500" b="1" baseline="-25000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Al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20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510378" y="4752412"/>
                    <a:ext cx="2148981" cy="3162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Mole fraction V (%)</a:t>
                    </a:r>
                    <a:endParaRPr lang="en-US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777382" y="4366735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4F81BD"/>
                        </a:solidFill>
                        <a:latin typeface="+mj-lt"/>
                        <a:cs typeface="Times New Roman" panose="02020603050405020304" pitchFamily="18" charset="0"/>
                      </a:rPr>
                      <a:t>A</a:t>
                    </a:r>
                  </a:p>
                </p:txBody>
              </p:sp>
              <p:sp>
                <p:nvSpPr>
                  <p:cNvPr id="122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2292346" y="4428204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B</a:t>
                    </a:r>
                  </a:p>
                </p:txBody>
              </p:sp>
              <p:sp>
                <p:nvSpPr>
                  <p:cNvPr id="123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786733" y="3074313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rPr>
                      <a:t>C</a:t>
                    </a:r>
                  </a:p>
                </p:txBody>
              </p:sp>
              <p:sp>
                <p:nvSpPr>
                  <p:cNvPr id="124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1120055" y="2919261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chemeClr val="accent6"/>
                        </a:solidFill>
                        <a:latin typeface="+mj-lt"/>
                        <a:cs typeface="Times New Roman" panose="02020603050405020304" pitchFamily="18" charset="0"/>
                      </a:rPr>
                      <a:t>E</a:t>
                    </a:r>
                  </a:p>
                </p:txBody>
              </p:sp>
              <p:sp>
                <p:nvSpPr>
                  <p:cNvPr id="125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1194716" y="1886051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008000"/>
                        </a:solidFill>
                        <a:latin typeface="+mj-lt"/>
                        <a:cs typeface="Times New Roman" panose="02020603050405020304" pitchFamily="18" charset="0"/>
                      </a:rPr>
                      <a:t>D</a:t>
                    </a:r>
                  </a:p>
                </p:txBody>
              </p:sp>
            </p:grpSp>
            <p:sp>
              <p:nvSpPr>
                <p:cNvPr id="116" name="TextBox 115"/>
                <p:cNvSpPr txBox="1"/>
                <p:nvPr/>
              </p:nvSpPr>
              <p:spPr>
                <a:xfrm>
                  <a:off x="2430131" y="3674817"/>
                  <a:ext cx="381000" cy="5533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chemeClr val="bg1">
                          <a:lumMod val="75000"/>
                        </a:schemeClr>
                      </a:solidFill>
                      <a:latin typeface="Wingdings"/>
                      <a:ea typeface="Wingdings"/>
                      <a:cs typeface="Wingdings"/>
                      <a:sym typeface="Wingdings"/>
                    </a:rPr>
                    <a:t></a:t>
                  </a:r>
                  <a:endParaRPr lang="en-US" sz="1500" dirty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1086211" y="4818257"/>
                  <a:ext cx="880393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/>
                <p:cNvSpPr txBox="1"/>
                <p:nvPr/>
              </p:nvSpPr>
              <p:spPr>
                <a:xfrm>
                  <a:off x="825963" y="4529515"/>
                  <a:ext cx="381000" cy="5533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chemeClr val="accent1"/>
                      </a:solidFill>
                      <a:latin typeface="Wingdings"/>
                      <a:ea typeface="Wingdings"/>
                      <a:cs typeface="Wingdings"/>
                      <a:sym typeface="Wingdings"/>
                    </a:rPr>
                    <a:t></a:t>
                  </a:r>
                  <a:endParaRPr lang="en-US" sz="15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13" name="Straight Connector 112"/>
              <p:cNvCxnSpPr/>
              <p:nvPr/>
            </p:nvCxnSpPr>
            <p:spPr>
              <a:xfrm>
                <a:off x="915531" y="2575696"/>
                <a:ext cx="549375" cy="582083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733428" y="2419347"/>
                <a:ext cx="22250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F79646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rgbClr val="F7964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0" name="TextBox 189"/>
          <p:cNvSpPr txBox="1"/>
          <p:nvPr/>
        </p:nvSpPr>
        <p:spPr>
          <a:xfrm>
            <a:off x="10365577" y="2135234"/>
            <a:ext cx="2061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9864312" y="940781"/>
            <a:ext cx="1714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5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3" name="Straight Connector 192"/>
          <p:cNvCxnSpPr/>
          <p:nvPr/>
        </p:nvCxnSpPr>
        <p:spPr>
          <a:xfrm>
            <a:off x="3155950" y="1692275"/>
            <a:ext cx="0" cy="31679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9220200" y="3140074"/>
            <a:ext cx="0" cy="31679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914400" y="1964015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/>
                <a:cs typeface="Arial"/>
              </a:rPr>
              <a:t>Ti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975106" y="3352800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/>
                <a:cs typeface="Arial"/>
              </a:rPr>
              <a:t>Ti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820400" y="563880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B: </a:t>
            </a:r>
            <a:r>
              <a:rPr lang="en-US" sz="2000" dirty="0" err="1">
                <a:latin typeface="Arial"/>
                <a:cs typeface="Arial"/>
              </a:rPr>
              <a:t>Ti</a:t>
            </a:r>
            <a:r>
              <a:rPr lang="en-US" sz="2000" dirty="0">
                <a:latin typeface="Arial"/>
                <a:cs typeface="Arial"/>
              </a:rPr>
              <a:t>-V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800600" y="411480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B: </a:t>
            </a:r>
            <a:r>
              <a:rPr lang="en-US" sz="2000" dirty="0" err="1">
                <a:latin typeface="Arial"/>
                <a:cs typeface="Arial"/>
              </a:rPr>
              <a:t>Ti</a:t>
            </a:r>
            <a:r>
              <a:rPr lang="en-US" sz="2000" dirty="0">
                <a:latin typeface="Arial"/>
                <a:cs typeface="Arial"/>
              </a:rPr>
              <a:t>-V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819400" y="1295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650 °C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915400" y="27432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750 °</a:t>
            </a:r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1142427" y="5788223"/>
            <a:ext cx="4420746" cy="688777"/>
            <a:chOff x="1142427" y="5788223"/>
            <a:chExt cx="4420746" cy="688777"/>
          </a:xfrm>
        </p:grpSpPr>
        <p:grpSp>
          <p:nvGrpSpPr>
            <p:cNvPr id="108" name="Group 107"/>
            <p:cNvGrpSpPr/>
            <p:nvPr/>
          </p:nvGrpSpPr>
          <p:grpSpPr>
            <a:xfrm>
              <a:off x="1142427" y="5788223"/>
              <a:ext cx="4420173" cy="307777"/>
              <a:chOff x="776491" y="6104692"/>
              <a:chExt cx="4420173" cy="307777"/>
            </a:xfrm>
          </p:grpSpPr>
          <p:sp>
            <p:nvSpPr>
              <p:cNvPr id="195" name="Rectangle 41"/>
              <p:cNvSpPr>
                <a:spLocks noChangeArrowheads="1"/>
              </p:cNvSpPr>
              <p:nvPr/>
            </p:nvSpPr>
            <p:spPr bwMode="auto">
              <a:xfrm>
                <a:off x="1573211" y="6104692"/>
                <a:ext cx="362345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000" dirty="0" smtClean="0">
                    <a:latin typeface="Arial"/>
                    <a:cs typeface="Arial"/>
                  </a:rPr>
                  <a:t>DICTRA calculations</a:t>
                </a:r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>
                <a:off x="776491" y="6316230"/>
                <a:ext cx="664750" cy="0"/>
              </a:xfrm>
              <a:prstGeom prst="line">
                <a:avLst/>
              </a:prstGeom>
              <a:ln w="476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9" name="Rectangle 41"/>
            <p:cNvSpPr>
              <a:spLocks noChangeArrowheads="1"/>
            </p:cNvSpPr>
            <p:nvPr/>
          </p:nvSpPr>
          <p:spPr bwMode="auto">
            <a:xfrm>
              <a:off x="1939720" y="6169223"/>
              <a:ext cx="36234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dirty="0" smtClean="0">
                  <a:latin typeface="Arial"/>
                  <a:cs typeface="Arial"/>
                </a:rPr>
                <a:t>Experiment</a:t>
              </a:r>
              <a:endPara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92" name="Freeform 76"/>
            <p:cNvSpPr>
              <a:spLocks noChangeAspect="1"/>
            </p:cNvSpPr>
            <p:nvPr/>
          </p:nvSpPr>
          <p:spPr bwMode="auto">
            <a:xfrm>
              <a:off x="1659835" y="6273635"/>
              <a:ext cx="109698" cy="110232"/>
            </a:xfrm>
            <a:custGeom>
              <a:avLst/>
              <a:gdLst>
                <a:gd name="T0" fmla="*/ 285 w 288"/>
                <a:gd name="T1" fmla="*/ 172 h 288"/>
                <a:gd name="T2" fmla="*/ 288 w 288"/>
                <a:gd name="T3" fmla="*/ 144 h 288"/>
                <a:gd name="T4" fmla="*/ 285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4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4 h 288"/>
                <a:gd name="T26" fmla="*/ 42 w 288"/>
                <a:gd name="T27" fmla="*/ 42 h 288"/>
                <a:gd name="T28" fmla="*/ 24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4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5 h 288"/>
                <a:gd name="T50" fmla="*/ 144 w 288"/>
                <a:gd name="T51" fmla="*/ 288 h 288"/>
                <a:gd name="T52" fmla="*/ 172 w 288"/>
                <a:gd name="T53" fmla="*/ 285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5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5" y="172"/>
                  </a:moveTo>
                  <a:lnTo>
                    <a:pt x="288" y="144"/>
                  </a:lnTo>
                  <a:lnTo>
                    <a:pt x="285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4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4"/>
                  </a:lnTo>
                  <a:lnTo>
                    <a:pt x="42" y="42"/>
                  </a:lnTo>
                  <a:lnTo>
                    <a:pt x="24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4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5"/>
                  </a:lnTo>
                  <a:lnTo>
                    <a:pt x="144" y="288"/>
                  </a:lnTo>
                  <a:lnTo>
                    <a:pt x="172" y="285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5" y="172"/>
                  </a:lnTo>
                </a:path>
              </a:pathLst>
            </a:custGeom>
            <a:noFill/>
            <a:ln w="4763">
              <a:solidFill>
                <a:schemeClr val="accent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94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504D"/>
                </a:solidFill>
              </a:rPr>
              <a:t>Objectives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96921" y="342123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7620000" y="1517775"/>
            <a:ext cx="3223299" cy="3042557"/>
            <a:chOff x="5608691" y="1183062"/>
            <a:chExt cx="3448408" cy="3255043"/>
          </a:xfrm>
        </p:grpSpPr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5608691" y="1183062"/>
              <a:ext cx="3448408" cy="3255043"/>
              <a:chOff x="25469614" y="7240105"/>
              <a:chExt cx="6281290" cy="5929075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6740498" y="9130196"/>
                <a:ext cx="4914229" cy="46262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1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1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13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26676497" y="8253752"/>
                <a:ext cx="4941501" cy="7179"/>
              </a:xfrm>
              <a:prstGeom prst="line">
                <a:avLst/>
              </a:prstGeom>
              <a:ln w="12700"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/>
              <p:cNvGrpSpPr/>
              <p:nvPr/>
            </p:nvGrpSpPr>
            <p:grpSpPr>
              <a:xfrm>
                <a:off x="25469614" y="7240105"/>
                <a:ext cx="6281290" cy="5929075"/>
                <a:chOff x="25565866" y="7240105"/>
                <a:chExt cx="6281290" cy="5929075"/>
              </a:xfrm>
            </p:grpSpPr>
            <p:grpSp>
              <p:nvGrpSpPr>
                <p:cNvPr id="39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25862897" y="7240105"/>
                  <a:ext cx="5984259" cy="5482910"/>
                  <a:chOff x="1123" y="1186"/>
                  <a:chExt cx="3187" cy="2920"/>
                </a:xfrm>
              </p:grpSpPr>
              <p:sp>
                <p:nvSpPr>
                  <p:cNvPr id="49" name="Freeform 5"/>
                  <p:cNvSpPr>
                    <a:spLocks/>
                  </p:cNvSpPr>
                  <p:nvPr/>
                </p:nvSpPr>
                <p:spPr bwMode="auto">
                  <a:xfrm>
                    <a:off x="1582" y="1247"/>
                    <a:ext cx="61" cy="2608"/>
                  </a:xfrm>
                  <a:custGeom>
                    <a:avLst/>
                    <a:gdLst>
                      <a:gd name="T0" fmla="*/ 61 w 61"/>
                      <a:gd name="T1" fmla="*/ 0 h 2608"/>
                      <a:gd name="T2" fmla="*/ 61 w 61"/>
                      <a:gd name="T3" fmla="*/ 2608 h 2608"/>
                      <a:gd name="T4" fmla="*/ 0 w 61"/>
                      <a:gd name="T5" fmla="*/ 2608 h 2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1" h="2608">
                        <a:moveTo>
                          <a:pt x="61" y="0"/>
                        </a:moveTo>
                        <a:lnTo>
                          <a:pt x="61" y="2608"/>
                        </a:lnTo>
                        <a:lnTo>
                          <a:pt x="0" y="260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374" y="3710"/>
                    <a:ext cx="10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1" name="Line 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61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Line 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38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3236"/>
                    <a:ext cx="311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200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5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14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90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2761"/>
                    <a:ext cx="311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400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9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670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432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2287"/>
                    <a:ext cx="311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600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3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195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" name="Line 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95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1246" y="1813"/>
                    <a:ext cx="311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800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7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72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Line 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48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123" y="1339"/>
                    <a:ext cx="415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1000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1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Freeform 30"/>
                  <p:cNvSpPr>
                    <a:spLocks/>
                  </p:cNvSpPr>
                  <p:nvPr/>
                </p:nvSpPr>
                <p:spPr bwMode="auto">
                  <a:xfrm>
                    <a:off x="4249" y="1247"/>
                    <a:ext cx="61" cy="2608"/>
                  </a:xfrm>
                  <a:custGeom>
                    <a:avLst/>
                    <a:gdLst>
                      <a:gd name="T0" fmla="*/ 0 w 270"/>
                      <a:gd name="T1" fmla="*/ 0 h 11502"/>
                      <a:gd name="T2" fmla="*/ 0 w 270"/>
                      <a:gd name="T3" fmla="*/ 11502 h 11502"/>
                      <a:gd name="T4" fmla="*/ 270 w 270"/>
                      <a:gd name="T5" fmla="*/ 11502 h 11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70" h="11502">
                        <a:moveTo>
                          <a:pt x="0" y="0"/>
                        </a:moveTo>
                        <a:lnTo>
                          <a:pt x="0" y="11502"/>
                        </a:lnTo>
                        <a:lnTo>
                          <a:pt x="270" y="11502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61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38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14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90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670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432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195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95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72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48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557" y="3882"/>
                    <a:ext cx="10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0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88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933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2222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104" y="3882"/>
                    <a:ext cx="207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20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92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12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801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683" y="3882"/>
                    <a:ext cx="207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40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96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3091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3380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3262" y="3882"/>
                    <a:ext cx="207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60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0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670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959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842" y="3882"/>
                    <a:ext cx="207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80</a:t>
                    </a:r>
                    <a:endParaRPr lang="en-US" altLang="en-US" sz="140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4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1247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7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3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8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9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2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" name="Line 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12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01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" name="Line 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91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" name="Line 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80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70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" name="Line 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9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49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 75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2606" cy="2167"/>
                  </a:xfrm>
                  <a:custGeom>
                    <a:avLst/>
                    <a:gdLst>
                      <a:gd name="T0" fmla="*/ 11452 w 11502"/>
                      <a:gd name="T1" fmla="*/ 9466 h 9555"/>
                      <a:gd name="T2" fmla="*/ 11328 w 11502"/>
                      <a:gd name="T3" fmla="*/ 9257 h 9555"/>
                      <a:gd name="T4" fmla="*/ 11192 w 11502"/>
                      <a:gd name="T5" fmla="*/ 9047 h 9555"/>
                      <a:gd name="T6" fmla="*/ 11044 w 11502"/>
                      <a:gd name="T7" fmla="*/ 8838 h 9555"/>
                      <a:gd name="T8" fmla="*/ 10886 w 11502"/>
                      <a:gd name="T9" fmla="*/ 8629 h 9555"/>
                      <a:gd name="T10" fmla="*/ 10716 w 11502"/>
                      <a:gd name="T11" fmla="*/ 8420 h 9555"/>
                      <a:gd name="T12" fmla="*/ 10537 w 11502"/>
                      <a:gd name="T13" fmla="*/ 8211 h 9555"/>
                      <a:gd name="T14" fmla="*/ 10346 w 11502"/>
                      <a:gd name="T15" fmla="*/ 8002 h 9555"/>
                      <a:gd name="T16" fmla="*/ 10145 w 11502"/>
                      <a:gd name="T17" fmla="*/ 7793 h 9555"/>
                      <a:gd name="T18" fmla="*/ 9932 w 11502"/>
                      <a:gd name="T19" fmla="*/ 7584 h 9555"/>
                      <a:gd name="T20" fmla="*/ 9707 w 11502"/>
                      <a:gd name="T21" fmla="*/ 7374 h 9555"/>
                      <a:gd name="T22" fmla="*/ 9468 w 11502"/>
                      <a:gd name="T23" fmla="*/ 7165 h 9555"/>
                      <a:gd name="T24" fmla="*/ 9216 w 11502"/>
                      <a:gd name="T25" fmla="*/ 6956 h 9555"/>
                      <a:gd name="T26" fmla="*/ 8947 w 11502"/>
                      <a:gd name="T27" fmla="*/ 6747 h 9555"/>
                      <a:gd name="T28" fmla="*/ 8661 w 11502"/>
                      <a:gd name="T29" fmla="*/ 6538 h 9555"/>
                      <a:gd name="T30" fmla="*/ 8357 w 11502"/>
                      <a:gd name="T31" fmla="*/ 6329 h 9555"/>
                      <a:gd name="T32" fmla="*/ 8031 w 11502"/>
                      <a:gd name="T33" fmla="*/ 6120 h 9555"/>
                      <a:gd name="T34" fmla="*/ 7684 w 11502"/>
                      <a:gd name="T35" fmla="*/ 5911 h 9555"/>
                      <a:gd name="T36" fmla="*/ 7313 w 11502"/>
                      <a:gd name="T37" fmla="*/ 5701 h 9555"/>
                      <a:gd name="T38" fmla="*/ 6920 w 11502"/>
                      <a:gd name="T39" fmla="*/ 5492 h 9555"/>
                      <a:gd name="T40" fmla="*/ 6506 w 11502"/>
                      <a:gd name="T41" fmla="*/ 5283 h 9555"/>
                      <a:gd name="T42" fmla="*/ 6077 w 11502"/>
                      <a:gd name="T43" fmla="*/ 5074 h 9555"/>
                      <a:gd name="T44" fmla="*/ 5640 w 11502"/>
                      <a:gd name="T45" fmla="*/ 4865 h 9555"/>
                      <a:gd name="T46" fmla="*/ 5206 w 11502"/>
                      <a:gd name="T47" fmla="*/ 4656 h 9555"/>
                      <a:gd name="T48" fmla="*/ 4782 w 11502"/>
                      <a:gd name="T49" fmla="*/ 4447 h 9555"/>
                      <a:gd name="T50" fmla="*/ 4378 w 11502"/>
                      <a:gd name="T51" fmla="*/ 4238 h 9555"/>
                      <a:gd name="T52" fmla="*/ 3999 w 11502"/>
                      <a:gd name="T53" fmla="*/ 4028 h 9555"/>
                      <a:gd name="T54" fmla="*/ 3645 w 11502"/>
                      <a:gd name="T55" fmla="*/ 3819 h 9555"/>
                      <a:gd name="T56" fmla="*/ 3318 w 11502"/>
                      <a:gd name="T57" fmla="*/ 3610 h 9555"/>
                      <a:gd name="T58" fmla="*/ 3015 w 11502"/>
                      <a:gd name="T59" fmla="*/ 3401 h 9555"/>
                      <a:gd name="T60" fmla="*/ 2735 w 11502"/>
                      <a:gd name="T61" fmla="*/ 3192 h 9555"/>
                      <a:gd name="T62" fmla="*/ 2474 w 11502"/>
                      <a:gd name="T63" fmla="*/ 2983 h 9555"/>
                      <a:gd name="T64" fmla="*/ 2231 w 11502"/>
                      <a:gd name="T65" fmla="*/ 2774 h 9555"/>
                      <a:gd name="T66" fmla="*/ 2003 w 11502"/>
                      <a:gd name="T67" fmla="*/ 2565 h 9555"/>
                      <a:gd name="T68" fmla="*/ 1789 w 11502"/>
                      <a:gd name="T69" fmla="*/ 2355 h 9555"/>
                      <a:gd name="T70" fmla="*/ 1588 w 11502"/>
                      <a:gd name="T71" fmla="*/ 2146 h 9555"/>
                      <a:gd name="T72" fmla="*/ 1397 w 11502"/>
                      <a:gd name="T73" fmla="*/ 1937 h 9555"/>
                      <a:gd name="T74" fmla="*/ 1216 w 11502"/>
                      <a:gd name="T75" fmla="*/ 1728 h 9555"/>
                      <a:gd name="T76" fmla="*/ 1044 w 11502"/>
                      <a:gd name="T77" fmla="*/ 1519 h 9555"/>
                      <a:gd name="T78" fmla="*/ 880 w 11502"/>
                      <a:gd name="T79" fmla="*/ 1310 h 9555"/>
                      <a:gd name="T80" fmla="*/ 723 w 11502"/>
                      <a:gd name="T81" fmla="*/ 1101 h 9555"/>
                      <a:gd name="T82" fmla="*/ 573 w 11502"/>
                      <a:gd name="T83" fmla="*/ 892 h 9555"/>
                      <a:gd name="T84" fmla="*/ 429 w 11502"/>
                      <a:gd name="T85" fmla="*/ 682 h 9555"/>
                      <a:gd name="T86" fmla="*/ 292 w 11502"/>
                      <a:gd name="T87" fmla="*/ 473 h 9555"/>
                      <a:gd name="T88" fmla="*/ 159 w 11502"/>
                      <a:gd name="T89" fmla="*/ 264 h 9555"/>
                      <a:gd name="T90" fmla="*/ 32 w 11502"/>
                      <a:gd name="T91" fmla="*/ 55 h 9555"/>
                      <a:gd name="T92" fmla="*/ 15 w 11502"/>
                      <a:gd name="T93" fmla="*/ 26 h 9555"/>
                      <a:gd name="T94" fmla="*/ 9 w 11502"/>
                      <a:gd name="T95" fmla="*/ 16 h 9555"/>
                      <a:gd name="T96" fmla="*/ 1 w 11502"/>
                      <a:gd name="T97" fmla="*/ 2 h 9555"/>
                      <a:gd name="T98" fmla="*/ 0 w 11502"/>
                      <a:gd name="T99" fmla="*/ 1 h 9555"/>
                      <a:gd name="T100" fmla="*/ 0 w 11502"/>
                      <a:gd name="T101" fmla="*/ 0 h 9555"/>
                      <a:gd name="T102" fmla="*/ 0 w 11502"/>
                      <a:gd name="T103" fmla="*/ 0 h 9555"/>
                      <a:gd name="T104" fmla="*/ 0 w 11502"/>
                      <a:gd name="T105" fmla="*/ 0 h 9555"/>
                      <a:gd name="T106" fmla="*/ 0 w 11502"/>
                      <a:gd name="T107" fmla="*/ 0 h 9555"/>
                      <a:gd name="T108" fmla="*/ 0 w 11502"/>
                      <a:gd name="T109" fmla="*/ 0 h 9555"/>
                      <a:gd name="T110" fmla="*/ 0 w 11502"/>
                      <a:gd name="T111" fmla="*/ 0 h 9555"/>
                      <a:gd name="T112" fmla="*/ 0 w 11502"/>
                      <a:gd name="T113" fmla="*/ 0 h 9555"/>
                      <a:gd name="T114" fmla="*/ 0 w 11502"/>
                      <a:gd name="T115" fmla="*/ 0 h 9555"/>
                      <a:gd name="T116" fmla="*/ 0 w 11502"/>
                      <a:gd name="T117" fmla="*/ 0 h 95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1502" h="9555">
                        <a:moveTo>
                          <a:pt x="11502" y="9555"/>
                        </a:moveTo>
                        <a:lnTo>
                          <a:pt x="11452" y="9466"/>
                        </a:lnTo>
                        <a:lnTo>
                          <a:pt x="11392" y="9361"/>
                        </a:lnTo>
                        <a:lnTo>
                          <a:pt x="11328" y="9257"/>
                        </a:lnTo>
                        <a:lnTo>
                          <a:pt x="11261" y="9152"/>
                        </a:lnTo>
                        <a:lnTo>
                          <a:pt x="11192" y="9047"/>
                        </a:lnTo>
                        <a:lnTo>
                          <a:pt x="11119" y="8943"/>
                        </a:lnTo>
                        <a:lnTo>
                          <a:pt x="11044" y="8838"/>
                        </a:lnTo>
                        <a:lnTo>
                          <a:pt x="10966" y="8734"/>
                        </a:lnTo>
                        <a:lnTo>
                          <a:pt x="10886" y="8629"/>
                        </a:lnTo>
                        <a:lnTo>
                          <a:pt x="10802" y="8525"/>
                        </a:lnTo>
                        <a:lnTo>
                          <a:pt x="10716" y="8420"/>
                        </a:lnTo>
                        <a:lnTo>
                          <a:pt x="10628" y="8316"/>
                        </a:lnTo>
                        <a:lnTo>
                          <a:pt x="10537" y="8211"/>
                        </a:lnTo>
                        <a:lnTo>
                          <a:pt x="10443" y="8106"/>
                        </a:lnTo>
                        <a:lnTo>
                          <a:pt x="10346" y="8002"/>
                        </a:lnTo>
                        <a:lnTo>
                          <a:pt x="10247" y="7897"/>
                        </a:lnTo>
                        <a:lnTo>
                          <a:pt x="10145" y="7793"/>
                        </a:lnTo>
                        <a:lnTo>
                          <a:pt x="10040" y="7688"/>
                        </a:lnTo>
                        <a:lnTo>
                          <a:pt x="9932" y="7584"/>
                        </a:lnTo>
                        <a:lnTo>
                          <a:pt x="9821" y="7479"/>
                        </a:lnTo>
                        <a:lnTo>
                          <a:pt x="9707" y="7374"/>
                        </a:lnTo>
                        <a:lnTo>
                          <a:pt x="9589" y="7270"/>
                        </a:lnTo>
                        <a:lnTo>
                          <a:pt x="9468" y="7165"/>
                        </a:lnTo>
                        <a:lnTo>
                          <a:pt x="9344" y="7061"/>
                        </a:lnTo>
                        <a:lnTo>
                          <a:pt x="9216" y="6956"/>
                        </a:lnTo>
                        <a:lnTo>
                          <a:pt x="9083" y="6852"/>
                        </a:lnTo>
                        <a:lnTo>
                          <a:pt x="8947" y="6747"/>
                        </a:lnTo>
                        <a:lnTo>
                          <a:pt x="8807" y="6643"/>
                        </a:lnTo>
                        <a:lnTo>
                          <a:pt x="8661" y="6538"/>
                        </a:lnTo>
                        <a:lnTo>
                          <a:pt x="8512" y="6433"/>
                        </a:lnTo>
                        <a:lnTo>
                          <a:pt x="8357" y="6329"/>
                        </a:lnTo>
                        <a:lnTo>
                          <a:pt x="8197" y="6224"/>
                        </a:lnTo>
                        <a:lnTo>
                          <a:pt x="8031" y="6120"/>
                        </a:lnTo>
                        <a:lnTo>
                          <a:pt x="7861" y="6015"/>
                        </a:lnTo>
                        <a:lnTo>
                          <a:pt x="7684" y="5911"/>
                        </a:lnTo>
                        <a:lnTo>
                          <a:pt x="7501" y="5806"/>
                        </a:lnTo>
                        <a:lnTo>
                          <a:pt x="7313" y="5701"/>
                        </a:lnTo>
                        <a:lnTo>
                          <a:pt x="7119" y="5597"/>
                        </a:lnTo>
                        <a:lnTo>
                          <a:pt x="6920" y="5492"/>
                        </a:lnTo>
                        <a:lnTo>
                          <a:pt x="6715" y="5388"/>
                        </a:lnTo>
                        <a:lnTo>
                          <a:pt x="6506" y="5283"/>
                        </a:lnTo>
                        <a:lnTo>
                          <a:pt x="6293" y="5179"/>
                        </a:lnTo>
                        <a:lnTo>
                          <a:pt x="6077" y="5074"/>
                        </a:lnTo>
                        <a:lnTo>
                          <a:pt x="5859" y="4970"/>
                        </a:lnTo>
                        <a:lnTo>
                          <a:pt x="5640" y="4865"/>
                        </a:lnTo>
                        <a:lnTo>
                          <a:pt x="5422" y="4760"/>
                        </a:lnTo>
                        <a:lnTo>
                          <a:pt x="5206" y="4656"/>
                        </a:lnTo>
                        <a:lnTo>
                          <a:pt x="4992" y="4551"/>
                        </a:lnTo>
                        <a:lnTo>
                          <a:pt x="4782" y="4447"/>
                        </a:lnTo>
                        <a:lnTo>
                          <a:pt x="4577" y="4342"/>
                        </a:lnTo>
                        <a:lnTo>
                          <a:pt x="4378" y="4238"/>
                        </a:lnTo>
                        <a:lnTo>
                          <a:pt x="4185" y="4133"/>
                        </a:lnTo>
                        <a:lnTo>
                          <a:pt x="3999" y="4028"/>
                        </a:lnTo>
                        <a:lnTo>
                          <a:pt x="3819" y="3924"/>
                        </a:lnTo>
                        <a:lnTo>
                          <a:pt x="3645" y="3819"/>
                        </a:lnTo>
                        <a:lnTo>
                          <a:pt x="3479" y="3715"/>
                        </a:lnTo>
                        <a:lnTo>
                          <a:pt x="3318" y="3610"/>
                        </a:lnTo>
                        <a:lnTo>
                          <a:pt x="3164" y="3506"/>
                        </a:lnTo>
                        <a:lnTo>
                          <a:pt x="3015" y="3401"/>
                        </a:lnTo>
                        <a:lnTo>
                          <a:pt x="2872" y="3296"/>
                        </a:lnTo>
                        <a:lnTo>
                          <a:pt x="2735" y="3192"/>
                        </a:lnTo>
                        <a:lnTo>
                          <a:pt x="2602" y="3087"/>
                        </a:lnTo>
                        <a:lnTo>
                          <a:pt x="2474" y="2983"/>
                        </a:lnTo>
                        <a:lnTo>
                          <a:pt x="2350" y="2878"/>
                        </a:lnTo>
                        <a:lnTo>
                          <a:pt x="2231" y="2774"/>
                        </a:lnTo>
                        <a:lnTo>
                          <a:pt x="2115" y="2669"/>
                        </a:lnTo>
                        <a:lnTo>
                          <a:pt x="2003" y="2565"/>
                        </a:lnTo>
                        <a:lnTo>
                          <a:pt x="1895" y="2460"/>
                        </a:lnTo>
                        <a:lnTo>
                          <a:pt x="1789" y="2355"/>
                        </a:lnTo>
                        <a:lnTo>
                          <a:pt x="1687" y="2251"/>
                        </a:lnTo>
                        <a:lnTo>
                          <a:pt x="1588" y="2146"/>
                        </a:lnTo>
                        <a:lnTo>
                          <a:pt x="1491" y="2042"/>
                        </a:lnTo>
                        <a:lnTo>
                          <a:pt x="1397" y="1937"/>
                        </a:lnTo>
                        <a:lnTo>
                          <a:pt x="1306" y="1833"/>
                        </a:lnTo>
                        <a:lnTo>
                          <a:pt x="1216" y="1728"/>
                        </a:lnTo>
                        <a:lnTo>
                          <a:pt x="1129" y="1623"/>
                        </a:lnTo>
                        <a:lnTo>
                          <a:pt x="1044" y="1519"/>
                        </a:lnTo>
                        <a:lnTo>
                          <a:pt x="961" y="1414"/>
                        </a:lnTo>
                        <a:lnTo>
                          <a:pt x="880" y="1310"/>
                        </a:lnTo>
                        <a:lnTo>
                          <a:pt x="801" y="1205"/>
                        </a:lnTo>
                        <a:lnTo>
                          <a:pt x="723" y="1101"/>
                        </a:lnTo>
                        <a:lnTo>
                          <a:pt x="647" y="996"/>
                        </a:lnTo>
                        <a:lnTo>
                          <a:pt x="573" y="892"/>
                        </a:lnTo>
                        <a:lnTo>
                          <a:pt x="501" y="787"/>
                        </a:lnTo>
                        <a:lnTo>
                          <a:pt x="429" y="682"/>
                        </a:lnTo>
                        <a:lnTo>
                          <a:pt x="360" y="578"/>
                        </a:lnTo>
                        <a:lnTo>
                          <a:pt x="292" y="473"/>
                        </a:lnTo>
                        <a:lnTo>
                          <a:pt x="225" y="369"/>
                        </a:lnTo>
                        <a:lnTo>
                          <a:pt x="159" y="264"/>
                        </a:lnTo>
                        <a:lnTo>
                          <a:pt x="95" y="160"/>
                        </a:lnTo>
                        <a:lnTo>
                          <a:pt x="32" y="55"/>
                        </a:lnTo>
                        <a:lnTo>
                          <a:pt x="26" y="46"/>
                        </a:lnTo>
                        <a:lnTo>
                          <a:pt x="15" y="26"/>
                        </a:lnTo>
                        <a:lnTo>
                          <a:pt x="13" y="23"/>
                        </a:lnTo>
                        <a:lnTo>
                          <a:pt x="9" y="16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 76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2606" cy="2167"/>
                  </a:xfrm>
                  <a:custGeom>
                    <a:avLst/>
                    <a:gdLst>
                      <a:gd name="T0" fmla="*/ 11452 w 11502"/>
                      <a:gd name="T1" fmla="*/ 9466 h 9555"/>
                      <a:gd name="T2" fmla="*/ 11328 w 11502"/>
                      <a:gd name="T3" fmla="*/ 9257 h 9555"/>
                      <a:gd name="T4" fmla="*/ 11192 w 11502"/>
                      <a:gd name="T5" fmla="*/ 9047 h 9555"/>
                      <a:gd name="T6" fmla="*/ 11044 w 11502"/>
                      <a:gd name="T7" fmla="*/ 8838 h 9555"/>
                      <a:gd name="T8" fmla="*/ 10886 w 11502"/>
                      <a:gd name="T9" fmla="*/ 8629 h 9555"/>
                      <a:gd name="T10" fmla="*/ 10716 w 11502"/>
                      <a:gd name="T11" fmla="*/ 8420 h 9555"/>
                      <a:gd name="T12" fmla="*/ 10537 w 11502"/>
                      <a:gd name="T13" fmla="*/ 8211 h 9555"/>
                      <a:gd name="T14" fmla="*/ 10346 w 11502"/>
                      <a:gd name="T15" fmla="*/ 8002 h 9555"/>
                      <a:gd name="T16" fmla="*/ 10145 w 11502"/>
                      <a:gd name="T17" fmla="*/ 7793 h 9555"/>
                      <a:gd name="T18" fmla="*/ 9932 w 11502"/>
                      <a:gd name="T19" fmla="*/ 7584 h 9555"/>
                      <a:gd name="T20" fmla="*/ 9707 w 11502"/>
                      <a:gd name="T21" fmla="*/ 7374 h 9555"/>
                      <a:gd name="T22" fmla="*/ 9468 w 11502"/>
                      <a:gd name="T23" fmla="*/ 7165 h 9555"/>
                      <a:gd name="T24" fmla="*/ 9216 w 11502"/>
                      <a:gd name="T25" fmla="*/ 6956 h 9555"/>
                      <a:gd name="T26" fmla="*/ 8947 w 11502"/>
                      <a:gd name="T27" fmla="*/ 6747 h 9555"/>
                      <a:gd name="T28" fmla="*/ 8661 w 11502"/>
                      <a:gd name="T29" fmla="*/ 6538 h 9555"/>
                      <a:gd name="T30" fmla="*/ 8357 w 11502"/>
                      <a:gd name="T31" fmla="*/ 6329 h 9555"/>
                      <a:gd name="T32" fmla="*/ 8031 w 11502"/>
                      <a:gd name="T33" fmla="*/ 6120 h 9555"/>
                      <a:gd name="T34" fmla="*/ 7684 w 11502"/>
                      <a:gd name="T35" fmla="*/ 5911 h 9555"/>
                      <a:gd name="T36" fmla="*/ 7313 w 11502"/>
                      <a:gd name="T37" fmla="*/ 5701 h 9555"/>
                      <a:gd name="T38" fmla="*/ 6920 w 11502"/>
                      <a:gd name="T39" fmla="*/ 5492 h 9555"/>
                      <a:gd name="T40" fmla="*/ 6506 w 11502"/>
                      <a:gd name="T41" fmla="*/ 5283 h 9555"/>
                      <a:gd name="T42" fmla="*/ 6077 w 11502"/>
                      <a:gd name="T43" fmla="*/ 5074 h 9555"/>
                      <a:gd name="T44" fmla="*/ 5640 w 11502"/>
                      <a:gd name="T45" fmla="*/ 4865 h 9555"/>
                      <a:gd name="T46" fmla="*/ 5206 w 11502"/>
                      <a:gd name="T47" fmla="*/ 4656 h 9555"/>
                      <a:gd name="T48" fmla="*/ 4782 w 11502"/>
                      <a:gd name="T49" fmla="*/ 4447 h 9555"/>
                      <a:gd name="T50" fmla="*/ 4378 w 11502"/>
                      <a:gd name="T51" fmla="*/ 4238 h 9555"/>
                      <a:gd name="T52" fmla="*/ 3999 w 11502"/>
                      <a:gd name="T53" fmla="*/ 4028 h 9555"/>
                      <a:gd name="T54" fmla="*/ 3645 w 11502"/>
                      <a:gd name="T55" fmla="*/ 3819 h 9555"/>
                      <a:gd name="T56" fmla="*/ 3318 w 11502"/>
                      <a:gd name="T57" fmla="*/ 3610 h 9555"/>
                      <a:gd name="T58" fmla="*/ 3015 w 11502"/>
                      <a:gd name="T59" fmla="*/ 3401 h 9555"/>
                      <a:gd name="T60" fmla="*/ 2735 w 11502"/>
                      <a:gd name="T61" fmla="*/ 3192 h 9555"/>
                      <a:gd name="T62" fmla="*/ 2474 w 11502"/>
                      <a:gd name="T63" fmla="*/ 2983 h 9555"/>
                      <a:gd name="T64" fmla="*/ 2231 w 11502"/>
                      <a:gd name="T65" fmla="*/ 2774 h 9555"/>
                      <a:gd name="T66" fmla="*/ 2003 w 11502"/>
                      <a:gd name="T67" fmla="*/ 2565 h 9555"/>
                      <a:gd name="T68" fmla="*/ 1789 w 11502"/>
                      <a:gd name="T69" fmla="*/ 2355 h 9555"/>
                      <a:gd name="T70" fmla="*/ 1588 w 11502"/>
                      <a:gd name="T71" fmla="*/ 2146 h 9555"/>
                      <a:gd name="T72" fmla="*/ 1397 w 11502"/>
                      <a:gd name="T73" fmla="*/ 1937 h 9555"/>
                      <a:gd name="T74" fmla="*/ 1216 w 11502"/>
                      <a:gd name="T75" fmla="*/ 1728 h 9555"/>
                      <a:gd name="T76" fmla="*/ 1044 w 11502"/>
                      <a:gd name="T77" fmla="*/ 1519 h 9555"/>
                      <a:gd name="T78" fmla="*/ 880 w 11502"/>
                      <a:gd name="T79" fmla="*/ 1310 h 9555"/>
                      <a:gd name="T80" fmla="*/ 723 w 11502"/>
                      <a:gd name="T81" fmla="*/ 1101 h 9555"/>
                      <a:gd name="T82" fmla="*/ 573 w 11502"/>
                      <a:gd name="T83" fmla="*/ 892 h 9555"/>
                      <a:gd name="T84" fmla="*/ 429 w 11502"/>
                      <a:gd name="T85" fmla="*/ 682 h 9555"/>
                      <a:gd name="T86" fmla="*/ 292 w 11502"/>
                      <a:gd name="T87" fmla="*/ 473 h 9555"/>
                      <a:gd name="T88" fmla="*/ 159 w 11502"/>
                      <a:gd name="T89" fmla="*/ 264 h 9555"/>
                      <a:gd name="T90" fmla="*/ 32 w 11502"/>
                      <a:gd name="T91" fmla="*/ 55 h 9555"/>
                      <a:gd name="T92" fmla="*/ 15 w 11502"/>
                      <a:gd name="T93" fmla="*/ 26 h 9555"/>
                      <a:gd name="T94" fmla="*/ 9 w 11502"/>
                      <a:gd name="T95" fmla="*/ 16 h 9555"/>
                      <a:gd name="T96" fmla="*/ 1 w 11502"/>
                      <a:gd name="T97" fmla="*/ 2 h 9555"/>
                      <a:gd name="T98" fmla="*/ 0 w 11502"/>
                      <a:gd name="T99" fmla="*/ 1 h 9555"/>
                      <a:gd name="T100" fmla="*/ 0 w 11502"/>
                      <a:gd name="T101" fmla="*/ 0 h 9555"/>
                      <a:gd name="T102" fmla="*/ 0 w 11502"/>
                      <a:gd name="T103" fmla="*/ 0 h 9555"/>
                      <a:gd name="T104" fmla="*/ 0 w 11502"/>
                      <a:gd name="T105" fmla="*/ 0 h 9555"/>
                      <a:gd name="T106" fmla="*/ 0 w 11502"/>
                      <a:gd name="T107" fmla="*/ 0 h 9555"/>
                      <a:gd name="T108" fmla="*/ 0 w 11502"/>
                      <a:gd name="T109" fmla="*/ 0 h 9555"/>
                      <a:gd name="T110" fmla="*/ 0 w 11502"/>
                      <a:gd name="T111" fmla="*/ 0 h 9555"/>
                      <a:gd name="T112" fmla="*/ 0 w 11502"/>
                      <a:gd name="T113" fmla="*/ 0 h 9555"/>
                      <a:gd name="T114" fmla="*/ 0 w 11502"/>
                      <a:gd name="T115" fmla="*/ 0 h 9555"/>
                      <a:gd name="T116" fmla="*/ 0 w 11502"/>
                      <a:gd name="T117" fmla="*/ 0 h 95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1502" h="9555">
                        <a:moveTo>
                          <a:pt x="11502" y="9555"/>
                        </a:moveTo>
                        <a:lnTo>
                          <a:pt x="11452" y="9466"/>
                        </a:lnTo>
                        <a:lnTo>
                          <a:pt x="11392" y="9361"/>
                        </a:lnTo>
                        <a:lnTo>
                          <a:pt x="11328" y="9257"/>
                        </a:lnTo>
                        <a:lnTo>
                          <a:pt x="11261" y="9152"/>
                        </a:lnTo>
                        <a:lnTo>
                          <a:pt x="11192" y="9047"/>
                        </a:lnTo>
                        <a:lnTo>
                          <a:pt x="11119" y="8943"/>
                        </a:lnTo>
                        <a:lnTo>
                          <a:pt x="11044" y="8838"/>
                        </a:lnTo>
                        <a:lnTo>
                          <a:pt x="10966" y="8734"/>
                        </a:lnTo>
                        <a:lnTo>
                          <a:pt x="10886" y="8629"/>
                        </a:lnTo>
                        <a:lnTo>
                          <a:pt x="10802" y="8525"/>
                        </a:lnTo>
                        <a:lnTo>
                          <a:pt x="10716" y="8420"/>
                        </a:lnTo>
                        <a:lnTo>
                          <a:pt x="10628" y="8316"/>
                        </a:lnTo>
                        <a:lnTo>
                          <a:pt x="10537" y="8211"/>
                        </a:lnTo>
                        <a:lnTo>
                          <a:pt x="10443" y="8106"/>
                        </a:lnTo>
                        <a:lnTo>
                          <a:pt x="10346" y="8002"/>
                        </a:lnTo>
                        <a:lnTo>
                          <a:pt x="10247" y="7897"/>
                        </a:lnTo>
                        <a:lnTo>
                          <a:pt x="10145" y="7793"/>
                        </a:lnTo>
                        <a:lnTo>
                          <a:pt x="10040" y="7688"/>
                        </a:lnTo>
                        <a:lnTo>
                          <a:pt x="9932" y="7584"/>
                        </a:lnTo>
                        <a:lnTo>
                          <a:pt x="9821" y="7479"/>
                        </a:lnTo>
                        <a:lnTo>
                          <a:pt x="9707" y="7374"/>
                        </a:lnTo>
                        <a:lnTo>
                          <a:pt x="9589" y="7270"/>
                        </a:lnTo>
                        <a:lnTo>
                          <a:pt x="9468" y="7165"/>
                        </a:lnTo>
                        <a:lnTo>
                          <a:pt x="9344" y="7061"/>
                        </a:lnTo>
                        <a:lnTo>
                          <a:pt x="9216" y="6956"/>
                        </a:lnTo>
                        <a:lnTo>
                          <a:pt x="9083" y="6852"/>
                        </a:lnTo>
                        <a:lnTo>
                          <a:pt x="8947" y="6747"/>
                        </a:lnTo>
                        <a:lnTo>
                          <a:pt x="8807" y="6643"/>
                        </a:lnTo>
                        <a:lnTo>
                          <a:pt x="8661" y="6538"/>
                        </a:lnTo>
                        <a:lnTo>
                          <a:pt x="8512" y="6433"/>
                        </a:lnTo>
                        <a:lnTo>
                          <a:pt x="8357" y="6329"/>
                        </a:lnTo>
                        <a:lnTo>
                          <a:pt x="8197" y="6224"/>
                        </a:lnTo>
                        <a:lnTo>
                          <a:pt x="8031" y="6120"/>
                        </a:lnTo>
                        <a:lnTo>
                          <a:pt x="7861" y="6015"/>
                        </a:lnTo>
                        <a:lnTo>
                          <a:pt x="7684" y="5911"/>
                        </a:lnTo>
                        <a:lnTo>
                          <a:pt x="7501" y="5806"/>
                        </a:lnTo>
                        <a:lnTo>
                          <a:pt x="7313" y="5701"/>
                        </a:lnTo>
                        <a:lnTo>
                          <a:pt x="7119" y="5597"/>
                        </a:lnTo>
                        <a:lnTo>
                          <a:pt x="6920" y="5492"/>
                        </a:lnTo>
                        <a:lnTo>
                          <a:pt x="6715" y="5388"/>
                        </a:lnTo>
                        <a:lnTo>
                          <a:pt x="6506" y="5283"/>
                        </a:lnTo>
                        <a:lnTo>
                          <a:pt x="6293" y="5179"/>
                        </a:lnTo>
                        <a:lnTo>
                          <a:pt x="6077" y="5074"/>
                        </a:lnTo>
                        <a:lnTo>
                          <a:pt x="5859" y="4970"/>
                        </a:lnTo>
                        <a:lnTo>
                          <a:pt x="5640" y="4865"/>
                        </a:lnTo>
                        <a:lnTo>
                          <a:pt x="5422" y="4760"/>
                        </a:lnTo>
                        <a:lnTo>
                          <a:pt x="5206" y="4656"/>
                        </a:lnTo>
                        <a:lnTo>
                          <a:pt x="4992" y="4551"/>
                        </a:lnTo>
                        <a:lnTo>
                          <a:pt x="4782" y="4447"/>
                        </a:lnTo>
                        <a:lnTo>
                          <a:pt x="4577" y="4342"/>
                        </a:lnTo>
                        <a:lnTo>
                          <a:pt x="4378" y="4238"/>
                        </a:lnTo>
                        <a:lnTo>
                          <a:pt x="4185" y="4133"/>
                        </a:lnTo>
                        <a:lnTo>
                          <a:pt x="3999" y="4028"/>
                        </a:lnTo>
                        <a:lnTo>
                          <a:pt x="3819" y="3924"/>
                        </a:lnTo>
                        <a:lnTo>
                          <a:pt x="3645" y="3819"/>
                        </a:lnTo>
                        <a:lnTo>
                          <a:pt x="3479" y="3715"/>
                        </a:lnTo>
                        <a:lnTo>
                          <a:pt x="3318" y="3610"/>
                        </a:lnTo>
                        <a:lnTo>
                          <a:pt x="3164" y="3506"/>
                        </a:lnTo>
                        <a:lnTo>
                          <a:pt x="3015" y="3401"/>
                        </a:lnTo>
                        <a:lnTo>
                          <a:pt x="2872" y="3296"/>
                        </a:lnTo>
                        <a:lnTo>
                          <a:pt x="2735" y="3192"/>
                        </a:lnTo>
                        <a:lnTo>
                          <a:pt x="2602" y="3087"/>
                        </a:lnTo>
                        <a:lnTo>
                          <a:pt x="2474" y="2983"/>
                        </a:lnTo>
                        <a:lnTo>
                          <a:pt x="2350" y="2878"/>
                        </a:lnTo>
                        <a:lnTo>
                          <a:pt x="2231" y="2774"/>
                        </a:lnTo>
                        <a:lnTo>
                          <a:pt x="2115" y="2669"/>
                        </a:lnTo>
                        <a:lnTo>
                          <a:pt x="2003" y="2565"/>
                        </a:lnTo>
                        <a:lnTo>
                          <a:pt x="1895" y="2460"/>
                        </a:lnTo>
                        <a:lnTo>
                          <a:pt x="1789" y="2355"/>
                        </a:lnTo>
                        <a:lnTo>
                          <a:pt x="1687" y="2251"/>
                        </a:lnTo>
                        <a:lnTo>
                          <a:pt x="1588" y="2146"/>
                        </a:lnTo>
                        <a:lnTo>
                          <a:pt x="1491" y="2042"/>
                        </a:lnTo>
                        <a:lnTo>
                          <a:pt x="1397" y="1937"/>
                        </a:lnTo>
                        <a:lnTo>
                          <a:pt x="1306" y="1833"/>
                        </a:lnTo>
                        <a:lnTo>
                          <a:pt x="1216" y="1728"/>
                        </a:lnTo>
                        <a:lnTo>
                          <a:pt x="1129" y="1623"/>
                        </a:lnTo>
                        <a:lnTo>
                          <a:pt x="1044" y="1519"/>
                        </a:lnTo>
                        <a:lnTo>
                          <a:pt x="961" y="1414"/>
                        </a:lnTo>
                        <a:lnTo>
                          <a:pt x="880" y="1310"/>
                        </a:lnTo>
                        <a:lnTo>
                          <a:pt x="801" y="1205"/>
                        </a:lnTo>
                        <a:lnTo>
                          <a:pt x="723" y="1101"/>
                        </a:lnTo>
                        <a:lnTo>
                          <a:pt x="647" y="996"/>
                        </a:lnTo>
                        <a:lnTo>
                          <a:pt x="573" y="892"/>
                        </a:lnTo>
                        <a:lnTo>
                          <a:pt x="501" y="787"/>
                        </a:lnTo>
                        <a:lnTo>
                          <a:pt x="429" y="682"/>
                        </a:lnTo>
                        <a:lnTo>
                          <a:pt x="360" y="578"/>
                        </a:lnTo>
                        <a:lnTo>
                          <a:pt x="292" y="473"/>
                        </a:lnTo>
                        <a:lnTo>
                          <a:pt x="225" y="369"/>
                        </a:lnTo>
                        <a:lnTo>
                          <a:pt x="159" y="264"/>
                        </a:lnTo>
                        <a:lnTo>
                          <a:pt x="95" y="160"/>
                        </a:lnTo>
                        <a:lnTo>
                          <a:pt x="32" y="55"/>
                        </a:lnTo>
                        <a:lnTo>
                          <a:pt x="26" y="46"/>
                        </a:lnTo>
                        <a:lnTo>
                          <a:pt x="15" y="26"/>
                        </a:lnTo>
                        <a:lnTo>
                          <a:pt x="13" y="23"/>
                        </a:lnTo>
                        <a:lnTo>
                          <a:pt x="9" y="16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 77"/>
                  <p:cNvSpPr>
                    <a:spLocks/>
                  </p:cNvSpPr>
                  <p:nvPr/>
                </p:nvSpPr>
                <p:spPr bwMode="auto">
                  <a:xfrm>
                    <a:off x="1643" y="1476"/>
                    <a:ext cx="147" cy="2315"/>
                  </a:xfrm>
                  <a:custGeom>
                    <a:avLst/>
                    <a:gdLst>
                      <a:gd name="T0" fmla="*/ 5 w 649"/>
                      <a:gd name="T1" fmla="*/ 10211 h 10211"/>
                      <a:gd name="T2" fmla="*/ 8 w 649"/>
                      <a:gd name="T3" fmla="*/ 10002 h 10211"/>
                      <a:gd name="T4" fmla="*/ 13 w 649"/>
                      <a:gd name="T5" fmla="*/ 9793 h 10211"/>
                      <a:gd name="T6" fmla="*/ 20 w 649"/>
                      <a:gd name="T7" fmla="*/ 9584 h 10211"/>
                      <a:gd name="T8" fmla="*/ 29 w 649"/>
                      <a:gd name="T9" fmla="*/ 9375 h 10211"/>
                      <a:gd name="T10" fmla="*/ 41 w 649"/>
                      <a:gd name="T11" fmla="*/ 9166 h 10211"/>
                      <a:gd name="T12" fmla="*/ 55 w 649"/>
                      <a:gd name="T13" fmla="*/ 8956 h 10211"/>
                      <a:gd name="T14" fmla="*/ 71 w 649"/>
                      <a:gd name="T15" fmla="*/ 8747 h 10211"/>
                      <a:gd name="T16" fmla="*/ 91 w 649"/>
                      <a:gd name="T17" fmla="*/ 8538 h 10211"/>
                      <a:gd name="T18" fmla="*/ 113 w 649"/>
                      <a:gd name="T19" fmla="*/ 8329 h 10211"/>
                      <a:gd name="T20" fmla="*/ 139 w 649"/>
                      <a:gd name="T21" fmla="*/ 8120 h 10211"/>
                      <a:gd name="T22" fmla="*/ 167 w 649"/>
                      <a:gd name="T23" fmla="*/ 7911 h 10211"/>
                      <a:gd name="T24" fmla="*/ 197 w 649"/>
                      <a:gd name="T25" fmla="*/ 7702 h 10211"/>
                      <a:gd name="T26" fmla="*/ 229 w 649"/>
                      <a:gd name="T27" fmla="*/ 7493 h 10211"/>
                      <a:gd name="T28" fmla="*/ 263 w 649"/>
                      <a:gd name="T29" fmla="*/ 7283 h 10211"/>
                      <a:gd name="T30" fmla="*/ 298 w 649"/>
                      <a:gd name="T31" fmla="*/ 7074 h 10211"/>
                      <a:gd name="T32" fmla="*/ 334 w 649"/>
                      <a:gd name="T33" fmla="*/ 6865 h 10211"/>
                      <a:gd name="T34" fmla="*/ 370 w 649"/>
                      <a:gd name="T35" fmla="*/ 6656 h 10211"/>
                      <a:gd name="T36" fmla="*/ 405 w 649"/>
                      <a:gd name="T37" fmla="*/ 6447 h 10211"/>
                      <a:gd name="T38" fmla="*/ 440 w 649"/>
                      <a:gd name="T39" fmla="*/ 6238 h 10211"/>
                      <a:gd name="T40" fmla="*/ 475 w 649"/>
                      <a:gd name="T41" fmla="*/ 6029 h 10211"/>
                      <a:gd name="T42" fmla="*/ 507 w 649"/>
                      <a:gd name="T43" fmla="*/ 5820 h 10211"/>
                      <a:gd name="T44" fmla="*/ 537 w 649"/>
                      <a:gd name="T45" fmla="*/ 5610 h 10211"/>
                      <a:gd name="T46" fmla="*/ 565 w 649"/>
                      <a:gd name="T47" fmla="*/ 5401 h 10211"/>
                      <a:gd name="T48" fmla="*/ 589 w 649"/>
                      <a:gd name="T49" fmla="*/ 5192 h 10211"/>
                      <a:gd name="T50" fmla="*/ 610 w 649"/>
                      <a:gd name="T51" fmla="*/ 4983 h 10211"/>
                      <a:gd name="T52" fmla="*/ 626 w 649"/>
                      <a:gd name="T53" fmla="*/ 4774 h 10211"/>
                      <a:gd name="T54" fmla="*/ 638 w 649"/>
                      <a:gd name="T55" fmla="*/ 4565 h 10211"/>
                      <a:gd name="T56" fmla="*/ 646 w 649"/>
                      <a:gd name="T57" fmla="*/ 4356 h 10211"/>
                      <a:gd name="T58" fmla="*/ 649 w 649"/>
                      <a:gd name="T59" fmla="*/ 4147 h 10211"/>
                      <a:gd name="T60" fmla="*/ 646 w 649"/>
                      <a:gd name="T61" fmla="*/ 3937 h 10211"/>
                      <a:gd name="T62" fmla="*/ 640 w 649"/>
                      <a:gd name="T63" fmla="*/ 3728 h 10211"/>
                      <a:gd name="T64" fmla="*/ 628 w 649"/>
                      <a:gd name="T65" fmla="*/ 3519 h 10211"/>
                      <a:gd name="T66" fmla="*/ 613 w 649"/>
                      <a:gd name="T67" fmla="*/ 3310 h 10211"/>
                      <a:gd name="T68" fmla="*/ 593 w 649"/>
                      <a:gd name="T69" fmla="*/ 3101 h 10211"/>
                      <a:gd name="T70" fmla="*/ 569 w 649"/>
                      <a:gd name="T71" fmla="*/ 2892 h 10211"/>
                      <a:gd name="T72" fmla="*/ 542 w 649"/>
                      <a:gd name="T73" fmla="*/ 2683 h 10211"/>
                      <a:gd name="T74" fmla="*/ 511 w 649"/>
                      <a:gd name="T75" fmla="*/ 2474 h 10211"/>
                      <a:gd name="T76" fmla="*/ 478 w 649"/>
                      <a:gd name="T77" fmla="*/ 2264 h 10211"/>
                      <a:gd name="T78" fmla="*/ 441 w 649"/>
                      <a:gd name="T79" fmla="*/ 2055 h 10211"/>
                      <a:gd name="T80" fmla="*/ 403 w 649"/>
                      <a:gd name="T81" fmla="*/ 1846 h 10211"/>
                      <a:gd name="T82" fmla="*/ 362 w 649"/>
                      <a:gd name="T83" fmla="*/ 1637 h 10211"/>
                      <a:gd name="T84" fmla="*/ 319 w 649"/>
                      <a:gd name="T85" fmla="*/ 1428 h 10211"/>
                      <a:gd name="T86" fmla="*/ 275 w 649"/>
                      <a:gd name="T87" fmla="*/ 1219 h 10211"/>
                      <a:gd name="T88" fmla="*/ 230 w 649"/>
                      <a:gd name="T89" fmla="*/ 1010 h 10211"/>
                      <a:gd name="T90" fmla="*/ 183 w 649"/>
                      <a:gd name="T91" fmla="*/ 801 h 10211"/>
                      <a:gd name="T92" fmla="*/ 136 w 649"/>
                      <a:gd name="T93" fmla="*/ 591 h 10211"/>
                      <a:gd name="T94" fmla="*/ 88 w 649"/>
                      <a:gd name="T95" fmla="*/ 382 h 10211"/>
                      <a:gd name="T96" fmla="*/ 40 w 649"/>
                      <a:gd name="T97" fmla="*/ 173 h 10211"/>
                      <a:gd name="T98" fmla="*/ 13 w 649"/>
                      <a:gd name="T99" fmla="*/ 59 h 10211"/>
                      <a:gd name="T100" fmla="*/ 0 w 649"/>
                      <a:gd name="T101" fmla="*/ 2 h 10211"/>
                      <a:gd name="T102" fmla="*/ 0 w 649"/>
                      <a:gd name="T103" fmla="*/ 1 h 10211"/>
                      <a:gd name="T104" fmla="*/ 0 w 649"/>
                      <a:gd name="T105" fmla="*/ 1 h 10211"/>
                      <a:gd name="T106" fmla="*/ 0 w 649"/>
                      <a:gd name="T107" fmla="*/ 0 h 10211"/>
                      <a:gd name="T108" fmla="*/ 0 w 649"/>
                      <a:gd name="T109" fmla="*/ 0 h 10211"/>
                      <a:gd name="T110" fmla="*/ 0 w 649"/>
                      <a:gd name="T111" fmla="*/ 0 h 10211"/>
                      <a:gd name="T112" fmla="*/ 0 w 649"/>
                      <a:gd name="T113" fmla="*/ 0 h 10211"/>
                      <a:gd name="T114" fmla="*/ 0 w 649"/>
                      <a:gd name="T115" fmla="*/ 0 h 10211"/>
                      <a:gd name="T116" fmla="*/ 0 w 649"/>
                      <a:gd name="T117" fmla="*/ 0 h 102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649" h="10211">
                        <a:moveTo>
                          <a:pt x="5" y="10211"/>
                        </a:moveTo>
                        <a:lnTo>
                          <a:pt x="5" y="10211"/>
                        </a:lnTo>
                        <a:lnTo>
                          <a:pt x="6" y="10107"/>
                        </a:lnTo>
                        <a:lnTo>
                          <a:pt x="8" y="10002"/>
                        </a:lnTo>
                        <a:lnTo>
                          <a:pt x="11" y="9898"/>
                        </a:lnTo>
                        <a:lnTo>
                          <a:pt x="13" y="9793"/>
                        </a:lnTo>
                        <a:lnTo>
                          <a:pt x="16" y="9688"/>
                        </a:lnTo>
                        <a:lnTo>
                          <a:pt x="20" y="9584"/>
                        </a:lnTo>
                        <a:lnTo>
                          <a:pt x="24" y="9479"/>
                        </a:lnTo>
                        <a:lnTo>
                          <a:pt x="29" y="9375"/>
                        </a:lnTo>
                        <a:lnTo>
                          <a:pt x="35" y="9270"/>
                        </a:lnTo>
                        <a:lnTo>
                          <a:pt x="41" y="9166"/>
                        </a:lnTo>
                        <a:lnTo>
                          <a:pt x="47" y="9061"/>
                        </a:lnTo>
                        <a:lnTo>
                          <a:pt x="55" y="8956"/>
                        </a:lnTo>
                        <a:lnTo>
                          <a:pt x="63" y="8852"/>
                        </a:lnTo>
                        <a:lnTo>
                          <a:pt x="71" y="8747"/>
                        </a:lnTo>
                        <a:lnTo>
                          <a:pt x="81" y="8643"/>
                        </a:lnTo>
                        <a:lnTo>
                          <a:pt x="91" y="8538"/>
                        </a:lnTo>
                        <a:lnTo>
                          <a:pt x="102" y="8434"/>
                        </a:lnTo>
                        <a:lnTo>
                          <a:pt x="113" y="8329"/>
                        </a:lnTo>
                        <a:lnTo>
                          <a:pt x="126" y="8225"/>
                        </a:lnTo>
                        <a:lnTo>
                          <a:pt x="139" y="8120"/>
                        </a:lnTo>
                        <a:lnTo>
                          <a:pt x="152" y="8015"/>
                        </a:lnTo>
                        <a:lnTo>
                          <a:pt x="167" y="7911"/>
                        </a:lnTo>
                        <a:lnTo>
                          <a:pt x="181" y="7806"/>
                        </a:lnTo>
                        <a:lnTo>
                          <a:pt x="197" y="7702"/>
                        </a:lnTo>
                        <a:lnTo>
                          <a:pt x="213" y="7597"/>
                        </a:lnTo>
                        <a:lnTo>
                          <a:pt x="229" y="7493"/>
                        </a:lnTo>
                        <a:lnTo>
                          <a:pt x="246" y="7388"/>
                        </a:lnTo>
                        <a:lnTo>
                          <a:pt x="263" y="7283"/>
                        </a:lnTo>
                        <a:lnTo>
                          <a:pt x="280" y="7179"/>
                        </a:lnTo>
                        <a:lnTo>
                          <a:pt x="298" y="7074"/>
                        </a:lnTo>
                        <a:lnTo>
                          <a:pt x="316" y="6970"/>
                        </a:lnTo>
                        <a:lnTo>
                          <a:pt x="334" y="6865"/>
                        </a:lnTo>
                        <a:lnTo>
                          <a:pt x="352" y="6761"/>
                        </a:lnTo>
                        <a:lnTo>
                          <a:pt x="370" y="6656"/>
                        </a:lnTo>
                        <a:lnTo>
                          <a:pt x="387" y="6552"/>
                        </a:lnTo>
                        <a:lnTo>
                          <a:pt x="405" y="6447"/>
                        </a:lnTo>
                        <a:lnTo>
                          <a:pt x="423" y="6342"/>
                        </a:lnTo>
                        <a:lnTo>
                          <a:pt x="440" y="6238"/>
                        </a:lnTo>
                        <a:lnTo>
                          <a:pt x="458" y="6133"/>
                        </a:lnTo>
                        <a:lnTo>
                          <a:pt x="475" y="6029"/>
                        </a:lnTo>
                        <a:lnTo>
                          <a:pt x="491" y="5924"/>
                        </a:lnTo>
                        <a:lnTo>
                          <a:pt x="507" y="5820"/>
                        </a:lnTo>
                        <a:lnTo>
                          <a:pt x="522" y="5715"/>
                        </a:lnTo>
                        <a:lnTo>
                          <a:pt x="537" y="5610"/>
                        </a:lnTo>
                        <a:lnTo>
                          <a:pt x="551" y="5506"/>
                        </a:lnTo>
                        <a:lnTo>
                          <a:pt x="565" y="5401"/>
                        </a:lnTo>
                        <a:lnTo>
                          <a:pt x="577" y="5297"/>
                        </a:lnTo>
                        <a:lnTo>
                          <a:pt x="589" y="5192"/>
                        </a:lnTo>
                        <a:lnTo>
                          <a:pt x="600" y="5088"/>
                        </a:lnTo>
                        <a:lnTo>
                          <a:pt x="610" y="4983"/>
                        </a:lnTo>
                        <a:lnTo>
                          <a:pt x="618" y="4879"/>
                        </a:lnTo>
                        <a:lnTo>
                          <a:pt x="626" y="4774"/>
                        </a:lnTo>
                        <a:lnTo>
                          <a:pt x="633" y="4669"/>
                        </a:lnTo>
                        <a:lnTo>
                          <a:pt x="638" y="4565"/>
                        </a:lnTo>
                        <a:lnTo>
                          <a:pt x="643" y="4460"/>
                        </a:lnTo>
                        <a:lnTo>
                          <a:pt x="646" y="4356"/>
                        </a:lnTo>
                        <a:lnTo>
                          <a:pt x="648" y="4251"/>
                        </a:lnTo>
                        <a:lnTo>
                          <a:pt x="649" y="4147"/>
                        </a:lnTo>
                        <a:lnTo>
                          <a:pt x="648" y="4042"/>
                        </a:lnTo>
                        <a:lnTo>
                          <a:pt x="646" y="3937"/>
                        </a:lnTo>
                        <a:lnTo>
                          <a:pt x="644" y="3833"/>
                        </a:lnTo>
                        <a:lnTo>
                          <a:pt x="640" y="3728"/>
                        </a:lnTo>
                        <a:lnTo>
                          <a:pt x="635" y="3624"/>
                        </a:lnTo>
                        <a:lnTo>
                          <a:pt x="628" y="3519"/>
                        </a:lnTo>
                        <a:lnTo>
                          <a:pt x="621" y="3415"/>
                        </a:lnTo>
                        <a:lnTo>
                          <a:pt x="613" y="3310"/>
                        </a:lnTo>
                        <a:lnTo>
                          <a:pt x="603" y="3205"/>
                        </a:lnTo>
                        <a:lnTo>
                          <a:pt x="593" y="3101"/>
                        </a:lnTo>
                        <a:lnTo>
                          <a:pt x="581" y="2996"/>
                        </a:lnTo>
                        <a:lnTo>
                          <a:pt x="569" y="2892"/>
                        </a:lnTo>
                        <a:lnTo>
                          <a:pt x="556" y="2787"/>
                        </a:lnTo>
                        <a:lnTo>
                          <a:pt x="542" y="2683"/>
                        </a:lnTo>
                        <a:lnTo>
                          <a:pt x="527" y="2578"/>
                        </a:lnTo>
                        <a:lnTo>
                          <a:pt x="511" y="2474"/>
                        </a:lnTo>
                        <a:lnTo>
                          <a:pt x="495" y="2369"/>
                        </a:lnTo>
                        <a:lnTo>
                          <a:pt x="478" y="2264"/>
                        </a:lnTo>
                        <a:lnTo>
                          <a:pt x="460" y="2160"/>
                        </a:lnTo>
                        <a:lnTo>
                          <a:pt x="441" y="2055"/>
                        </a:lnTo>
                        <a:lnTo>
                          <a:pt x="422" y="1951"/>
                        </a:lnTo>
                        <a:lnTo>
                          <a:pt x="403" y="1846"/>
                        </a:lnTo>
                        <a:lnTo>
                          <a:pt x="383" y="1742"/>
                        </a:lnTo>
                        <a:lnTo>
                          <a:pt x="362" y="1637"/>
                        </a:lnTo>
                        <a:lnTo>
                          <a:pt x="341" y="1532"/>
                        </a:lnTo>
                        <a:lnTo>
                          <a:pt x="319" y="1428"/>
                        </a:lnTo>
                        <a:lnTo>
                          <a:pt x="297" y="1323"/>
                        </a:lnTo>
                        <a:lnTo>
                          <a:pt x="275" y="1219"/>
                        </a:lnTo>
                        <a:lnTo>
                          <a:pt x="253" y="1114"/>
                        </a:lnTo>
                        <a:lnTo>
                          <a:pt x="230" y="1010"/>
                        </a:lnTo>
                        <a:lnTo>
                          <a:pt x="207" y="905"/>
                        </a:lnTo>
                        <a:lnTo>
                          <a:pt x="183" y="801"/>
                        </a:lnTo>
                        <a:lnTo>
                          <a:pt x="160" y="696"/>
                        </a:lnTo>
                        <a:lnTo>
                          <a:pt x="136" y="591"/>
                        </a:lnTo>
                        <a:lnTo>
                          <a:pt x="112" y="487"/>
                        </a:lnTo>
                        <a:lnTo>
                          <a:pt x="88" y="382"/>
                        </a:lnTo>
                        <a:lnTo>
                          <a:pt x="64" y="278"/>
                        </a:lnTo>
                        <a:lnTo>
                          <a:pt x="40" y="173"/>
                        </a:lnTo>
                        <a:lnTo>
                          <a:pt x="15" y="69"/>
                        </a:lnTo>
                        <a:lnTo>
                          <a:pt x="13" y="59"/>
                        </a:lnTo>
                        <a:lnTo>
                          <a:pt x="9" y="40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 78"/>
                  <p:cNvSpPr>
                    <a:spLocks/>
                  </p:cNvSpPr>
                  <p:nvPr/>
                </p:nvSpPr>
                <p:spPr bwMode="auto">
                  <a:xfrm>
                    <a:off x="1643" y="1476"/>
                    <a:ext cx="147" cy="1862"/>
                  </a:xfrm>
                  <a:custGeom>
                    <a:avLst/>
                    <a:gdLst>
                      <a:gd name="T0" fmla="*/ 128 w 649"/>
                      <a:gd name="T1" fmla="*/ 8209 h 8212"/>
                      <a:gd name="T2" fmla="*/ 154 w 649"/>
                      <a:gd name="T3" fmla="*/ 8000 h 8212"/>
                      <a:gd name="T4" fmla="*/ 184 w 649"/>
                      <a:gd name="T5" fmla="*/ 7791 h 8212"/>
                      <a:gd name="T6" fmla="*/ 215 w 649"/>
                      <a:gd name="T7" fmla="*/ 7582 h 8212"/>
                      <a:gd name="T8" fmla="*/ 248 w 649"/>
                      <a:gd name="T9" fmla="*/ 7373 h 8212"/>
                      <a:gd name="T10" fmla="*/ 283 w 649"/>
                      <a:gd name="T11" fmla="*/ 7164 h 8212"/>
                      <a:gd name="T12" fmla="*/ 318 w 649"/>
                      <a:gd name="T13" fmla="*/ 6955 h 8212"/>
                      <a:gd name="T14" fmla="*/ 354 w 649"/>
                      <a:gd name="T15" fmla="*/ 6745 h 8212"/>
                      <a:gd name="T16" fmla="*/ 390 w 649"/>
                      <a:gd name="T17" fmla="*/ 6536 h 8212"/>
                      <a:gd name="T18" fmla="*/ 426 w 649"/>
                      <a:gd name="T19" fmla="*/ 6327 h 8212"/>
                      <a:gd name="T20" fmla="*/ 460 w 649"/>
                      <a:gd name="T21" fmla="*/ 6118 h 8212"/>
                      <a:gd name="T22" fmla="*/ 493 w 649"/>
                      <a:gd name="T23" fmla="*/ 5909 h 8212"/>
                      <a:gd name="T24" fmla="*/ 524 w 649"/>
                      <a:gd name="T25" fmla="*/ 5700 h 8212"/>
                      <a:gd name="T26" fmla="*/ 553 w 649"/>
                      <a:gd name="T27" fmla="*/ 5491 h 8212"/>
                      <a:gd name="T28" fmla="*/ 579 w 649"/>
                      <a:gd name="T29" fmla="*/ 5281 h 8212"/>
                      <a:gd name="T30" fmla="*/ 601 w 649"/>
                      <a:gd name="T31" fmla="*/ 5072 h 8212"/>
                      <a:gd name="T32" fmla="*/ 620 w 649"/>
                      <a:gd name="T33" fmla="*/ 4863 h 8212"/>
                      <a:gd name="T34" fmla="*/ 634 w 649"/>
                      <a:gd name="T35" fmla="*/ 4654 h 8212"/>
                      <a:gd name="T36" fmla="*/ 643 w 649"/>
                      <a:gd name="T37" fmla="*/ 4445 h 8212"/>
                      <a:gd name="T38" fmla="*/ 648 w 649"/>
                      <a:gd name="T39" fmla="*/ 4236 h 8212"/>
                      <a:gd name="T40" fmla="*/ 648 w 649"/>
                      <a:gd name="T41" fmla="*/ 4027 h 8212"/>
                      <a:gd name="T42" fmla="*/ 643 w 649"/>
                      <a:gd name="T43" fmla="*/ 3818 h 8212"/>
                      <a:gd name="T44" fmla="*/ 634 w 649"/>
                      <a:gd name="T45" fmla="*/ 3608 h 8212"/>
                      <a:gd name="T46" fmla="*/ 620 w 649"/>
                      <a:gd name="T47" fmla="*/ 3399 h 8212"/>
                      <a:gd name="T48" fmla="*/ 602 w 649"/>
                      <a:gd name="T49" fmla="*/ 3190 h 8212"/>
                      <a:gd name="T50" fmla="*/ 580 w 649"/>
                      <a:gd name="T51" fmla="*/ 2981 h 8212"/>
                      <a:gd name="T52" fmla="*/ 554 w 649"/>
                      <a:gd name="T53" fmla="*/ 2772 h 8212"/>
                      <a:gd name="T54" fmla="*/ 525 w 649"/>
                      <a:gd name="T55" fmla="*/ 2563 h 8212"/>
                      <a:gd name="T56" fmla="*/ 492 w 649"/>
                      <a:gd name="T57" fmla="*/ 2354 h 8212"/>
                      <a:gd name="T58" fmla="*/ 457 w 649"/>
                      <a:gd name="T59" fmla="*/ 2145 h 8212"/>
                      <a:gd name="T60" fmla="*/ 420 w 649"/>
                      <a:gd name="T61" fmla="*/ 1935 h 8212"/>
                      <a:gd name="T62" fmla="*/ 380 w 649"/>
                      <a:gd name="T63" fmla="*/ 1726 h 8212"/>
                      <a:gd name="T64" fmla="*/ 338 w 649"/>
                      <a:gd name="T65" fmla="*/ 1517 h 8212"/>
                      <a:gd name="T66" fmla="*/ 294 w 649"/>
                      <a:gd name="T67" fmla="*/ 1308 h 8212"/>
                      <a:gd name="T68" fmla="*/ 249 w 649"/>
                      <a:gd name="T69" fmla="*/ 1099 h 8212"/>
                      <a:gd name="T70" fmla="*/ 203 w 649"/>
                      <a:gd name="T71" fmla="*/ 890 h 8212"/>
                      <a:gd name="T72" fmla="*/ 156 w 649"/>
                      <a:gd name="T73" fmla="*/ 681 h 8212"/>
                      <a:gd name="T74" fmla="*/ 108 w 649"/>
                      <a:gd name="T75" fmla="*/ 472 h 8212"/>
                      <a:gd name="T76" fmla="*/ 60 w 649"/>
                      <a:gd name="T77" fmla="*/ 262 h 8212"/>
                      <a:gd name="T78" fmla="*/ 12 w 649"/>
                      <a:gd name="T79" fmla="*/ 53 h 8212"/>
                      <a:gd name="T80" fmla="*/ 5 w 649"/>
                      <a:gd name="T81" fmla="*/ 25 h 8212"/>
                      <a:gd name="T82" fmla="*/ 3 w 649"/>
                      <a:gd name="T83" fmla="*/ 14 h 8212"/>
                      <a:gd name="T84" fmla="*/ 0 w 649"/>
                      <a:gd name="T85" fmla="*/ 0 h 8212"/>
                      <a:gd name="T86" fmla="*/ 0 w 649"/>
                      <a:gd name="T87" fmla="*/ 0 h 8212"/>
                      <a:gd name="T88" fmla="*/ 0 w 649"/>
                      <a:gd name="T89" fmla="*/ 0 h 8212"/>
                      <a:gd name="T90" fmla="*/ 0 w 649"/>
                      <a:gd name="T91" fmla="*/ 0 h 8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649" h="8212">
                        <a:moveTo>
                          <a:pt x="127" y="8212"/>
                        </a:moveTo>
                        <a:lnTo>
                          <a:pt x="128" y="8209"/>
                        </a:lnTo>
                        <a:lnTo>
                          <a:pt x="141" y="8105"/>
                        </a:lnTo>
                        <a:lnTo>
                          <a:pt x="154" y="8000"/>
                        </a:lnTo>
                        <a:lnTo>
                          <a:pt x="169" y="7896"/>
                        </a:lnTo>
                        <a:lnTo>
                          <a:pt x="184" y="7791"/>
                        </a:lnTo>
                        <a:lnTo>
                          <a:pt x="199" y="7686"/>
                        </a:lnTo>
                        <a:lnTo>
                          <a:pt x="215" y="7582"/>
                        </a:lnTo>
                        <a:lnTo>
                          <a:pt x="231" y="7477"/>
                        </a:lnTo>
                        <a:lnTo>
                          <a:pt x="248" y="7373"/>
                        </a:lnTo>
                        <a:lnTo>
                          <a:pt x="265" y="7268"/>
                        </a:lnTo>
                        <a:lnTo>
                          <a:pt x="283" y="7164"/>
                        </a:lnTo>
                        <a:lnTo>
                          <a:pt x="300" y="7059"/>
                        </a:lnTo>
                        <a:lnTo>
                          <a:pt x="318" y="6955"/>
                        </a:lnTo>
                        <a:lnTo>
                          <a:pt x="336" y="6850"/>
                        </a:lnTo>
                        <a:lnTo>
                          <a:pt x="354" y="6745"/>
                        </a:lnTo>
                        <a:lnTo>
                          <a:pt x="372" y="6641"/>
                        </a:lnTo>
                        <a:lnTo>
                          <a:pt x="390" y="6536"/>
                        </a:lnTo>
                        <a:lnTo>
                          <a:pt x="408" y="6432"/>
                        </a:lnTo>
                        <a:lnTo>
                          <a:pt x="426" y="6327"/>
                        </a:lnTo>
                        <a:lnTo>
                          <a:pt x="443" y="6223"/>
                        </a:lnTo>
                        <a:lnTo>
                          <a:pt x="460" y="6118"/>
                        </a:lnTo>
                        <a:lnTo>
                          <a:pt x="477" y="6013"/>
                        </a:lnTo>
                        <a:lnTo>
                          <a:pt x="493" y="5909"/>
                        </a:lnTo>
                        <a:lnTo>
                          <a:pt x="509" y="5804"/>
                        </a:lnTo>
                        <a:lnTo>
                          <a:pt x="524" y="5700"/>
                        </a:lnTo>
                        <a:lnTo>
                          <a:pt x="539" y="5595"/>
                        </a:lnTo>
                        <a:lnTo>
                          <a:pt x="553" y="5491"/>
                        </a:lnTo>
                        <a:lnTo>
                          <a:pt x="566" y="5386"/>
                        </a:lnTo>
                        <a:lnTo>
                          <a:pt x="579" y="5281"/>
                        </a:lnTo>
                        <a:lnTo>
                          <a:pt x="591" y="5177"/>
                        </a:lnTo>
                        <a:lnTo>
                          <a:pt x="601" y="5072"/>
                        </a:lnTo>
                        <a:lnTo>
                          <a:pt x="611" y="4968"/>
                        </a:lnTo>
                        <a:lnTo>
                          <a:pt x="620" y="4863"/>
                        </a:lnTo>
                        <a:lnTo>
                          <a:pt x="627" y="4759"/>
                        </a:lnTo>
                        <a:lnTo>
                          <a:pt x="634" y="4654"/>
                        </a:lnTo>
                        <a:lnTo>
                          <a:pt x="639" y="4550"/>
                        </a:lnTo>
                        <a:lnTo>
                          <a:pt x="643" y="4445"/>
                        </a:lnTo>
                        <a:lnTo>
                          <a:pt x="646" y="4340"/>
                        </a:lnTo>
                        <a:lnTo>
                          <a:pt x="648" y="4236"/>
                        </a:lnTo>
                        <a:lnTo>
                          <a:pt x="649" y="4131"/>
                        </a:lnTo>
                        <a:lnTo>
                          <a:pt x="648" y="4027"/>
                        </a:lnTo>
                        <a:lnTo>
                          <a:pt x="646" y="3922"/>
                        </a:lnTo>
                        <a:lnTo>
                          <a:pt x="643" y="3818"/>
                        </a:lnTo>
                        <a:lnTo>
                          <a:pt x="639" y="3713"/>
                        </a:lnTo>
                        <a:lnTo>
                          <a:pt x="634" y="3608"/>
                        </a:lnTo>
                        <a:lnTo>
                          <a:pt x="627" y="3504"/>
                        </a:lnTo>
                        <a:lnTo>
                          <a:pt x="620" y="3399"/>
                        </a:lnTo>
                        <a:lnTo>
                          <a:pt x="611" y="3295"/>
                        </a:lnTo>
                        <a:lnTo>
                          <a:pt x="602" y="3190"/>
                        </a:lnTo>
                        <a:lnTo>
                          <a:pt x="591" y="3086"/>
                        </a:lnTo>
                        <a:lnTo>
                          <a:pt x="580" y="2981"/>
                        </a:lnTo>
                        <a:lnTo>
                          <a:pt x="567" y="2877"/>
                        </a:lnTo>
                        <a:lnTo>
                          <a:pt x="554" y="2772"/>
                        </a:lnTo>
                        <a:lnTo>
                          <a:pt x="540" y="2667"/>
                        </a:lnTo>
                        <a:lnTo>
                          <a:pt x="525" y="2563"/>
                        </a:lnTo>
                        <a:lnTo>
                          <a:pt x="509" y="2458"/>
                        </a:lnTo>
                        <a:lnTo>
                          <a:pt x="492" y="2354"/>
                        </a:lnTo>
                        <a:lnTo>
                          <a:pt x="475" y="2249"/>
                        </a:lnTo>
                        <a:lnTo>
                          <a:pt x="457" y="2145"/>
                        </a:lnTo>
                        <a:lnTo>
                          <a:pt x="439" y="2040"/>
                        </a:lnTo>
                        <a:lnTo>
                          <a:pt x="420" y="1935"/>
                        </a:lnTo>
                        <a:lnTo>
                          <a:pt x="400" y="1831"/>
                        </a:lnTo>
                        <a:lnTo>
                          <a:pt x="380" y="1726"/>
                        </a:lnTo>
                        <a:lnTo>
                          <a:pt x="359" y="1622"/>
                        </a:lnTo>
                        <a:lnTo>
                          <a:pt x="338" y="1517"/>
                        </a:lnTo>
                        <a:lnTo>
                          <a:pt x="316" y="1413"/>
                        </a:lnTo>
                        <a:lnTo>
                          <a:pt x="294" y="1308"/>
                        </a:lnTo>
                        <a:lnTo>
                          <a:pt x="272" y="1204"/>
                        </a:lnTo>
                        <a:lnTo>
                          <a:pt x="249" y="1099"/>
                        </a:lnTo>
                        <a:lnTo>
                          <a:pt x="226" y="994"/>
                        </a:lnTo>
                        <a:lnTo>
                          <a:pt x="203" y="890"/>
                        </a:lnTo>
                        <a:lnTo>
                          <a:pt x="180" y="785"/>
                        </a:lnTo>
                        <a:lnTo>
                          <a:pt x="156" y="681"/>
                        </a:lnTo>
                        <a:lnTo>
                          <a:pt x="132" y="576"/>
                        </a:lnTo>
                        <a:lnTo>
                          <a:pt x="108" y="472"/>
                        </a:lnTo>
                        <a:lnTo>
                          <a:pt x="84" y="367"/>
                        </a:lnTo>
                        <a:lnTo>
                          <a:pt x="60" y="262"/>
                        </a:lnTo>
                        <a:lnTo>
                          <a:pt x="36" y="158"/>
                        </a:lnTo>
                        <a:lnTo>
                          <a:pt x="12" y="53"/>
                        </a:lnTo>
                        <a:lnTo>
                          <a:pt x="10" y="44"/>
                        </a:lnTo>
                        <a:lnTo>
                          <a:pt x="5" y="25"/>
                        </a:lnTo>
                        <a:lnTo>
                          <a:pt x="4" y="21"/>
                        </a:lnTo>
                        <a:lnTo>
                          <a:pt x="3" y="14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1" name="Freeform 79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917" cy="920"/>
                  </a:xfrm>
                  <a:custGeom>
                    <a:avLst/>
                    <a:gdLst>
                      <a:gd name="T0" fmla="*/ 4046 w 4046"/>
                      <a:gd name="T1" fmla="*/ 4055 h 4056"/>
                      <a:gd name="T2" fmla="*/ 3727 w 4046"/>
                      <a:gd name="T3" fmla="*/ 3869 h 4056"/>
                      <a:gd name="T4" fmla="*/ 3408 w 4046"/>
                      <a:gd name="T5" fmla="*/ 3669 h 4056"/>
                      <a:gd name="T6" fmla="*/ 3089 w 4046"/>
                      <a:gd name="T7" fmla="*/ 3453 h 4056"/>
                      <a:gd name="T8" fmla="*/ 2849 w 4046"/>
                      <a:gd name="T9" fmla="*/ 3279 h 4056"/>
                      <a:gd name="T10" fmla="*/ 2690 w 4046"/>
                      <a:gd name="T11" fmla="*/ 3157 h 4056"/>
                      <a:gd name="T12" fmla="*/ 2530 w 4046"/>
                      <a:gd name="T13" fmla="*/ 3029 h 4056"/>
                      <a:gd name="T14" fmla="*/ 2370 w 4046"/>
                      <a:gd name="T15" fmla="*/ 2896 h 4056"/>
                      <a:gd name="T16" fmla="*/ 2211 w 4046"/>
                      <a:gd name="T17" fmla="*/ 2756 h 4056"/>
                      <a:gd name="T18" fmla="*/ 2051 w 4046"/>
                      <a:gd name="T19" fmla="*/ 2610 h 4056"/>
                      <a:gd name="T20" fmla="*/ 1892 w 4046"/>
                      <a:gd name="T21" fmla="*/ 2457 h 4056"/>
                      <a:gd name="T22" fmla="*/ 1732 w 4046"/>
                      <a:gd name="T23" fmla="*/ 2297 h 4056"/>
                      <a:gd name="T24" fmla="*/ 1573 w 4046"/>
                      <a:gd name="T25" fmla="*/ 2130 h 4056"/>
                      <a:gd name="T26" fmla="*/ 1413 w 4046"/>
                      <a:gd name="T27" fmla="*/ 1955 h 4056"/>
                      <a:gd name="T28" fmla="*/ 1253 w 4046"/>
                      <a:gd name="T29" fmla="*/ 1772 h 4056"/>
                      <a:gd name="T30" fmla="*/ 1094 w 4046"/>
                      <a:gd name="T31" fmla="*/ 1580 h 4056"/>
                      <a:gd name="T32" fmla="*/ 934 w 4046"/>
                      <a:gd name="T33" fmla="*/ 1380 h 4056"/>
                      <a:gd name="T34" fmla="*/ 775 w 4046"/>
                      <a:gd name="T35" fmla="*/ 1170 h 4056"/>
                      <a:gd name="T36" fmla="*/ 660 w 4046"/>
                      <a:gd name="T37" fmla="*/ 1013 h 4056"/>
                      <a:gd name="T38" fmla="*/ 513 w 4046"/>
                      <a:gd name="T39" fmla="*/ 804 h 4056"/>
                      <a:gd name="T40" fmla="*/ 371 w 4046"/>
                      <a:gd name="T41" fmla="*/ 595 h 4056"/>
                      <a:gd name="T42" fmla="*/ 236 w 4046"/>
                      <a:gd name="T43" fmla="*/ 386 h 4056"/>
                      <a:gd name="T44" fmla="*/ 106 w 4046"/>
                      <a:gd name="T45" fmla="*/ 177 h 4056"/>
                      <a:gd name="T46" fmla="*/ 37 w 4046"/>
                      <a:gd name="T47" fmla="*/ 63 h 4056"/>
                      <a:gd name="T48" fmla="*/ 3 w 4046"/>
                      <a:gd name="T49" fmla="*/ 6 h 4056"/>
                      <a:gd name="T50" fmla="*/ 2 w 4046"/>
                      <a:gd name="T51" fmla="*/ 4 h 4056"/>
                      <a:gd name="T52" fmla="*/ 0 w 4046"/>
                      <a:gd name="T53" fmla="*/ 1 h 4056"/>
                      <a:gd name="T54" fmla="*/ 0 w 4046"/>
                      <a:gd name="T55" fmla="*/ 1 h 4056"/>
                      <a:gd name="T56" fmla="*/ 0 w 4046"/>
                      <a:gd name="T57" fmla="*/ 0 h 4056"/>
                      <a:gd name="T58" fmla="*/ 0 w 4046"/>
                      <a:gd name="T59" fmla="*/ 0 h 4056"/>
                      <a:gd name="T60" fmla="*/ 0 w 4046"/>
                      <a:gd name="T61" fmla="*/ 0 h 4056"/>
                      <a:gd name="T62" fmla="*/ 0 w 4046"/>
                      <a:gd name="T63" fmla="*/ 0 h 4056"/>
                      <a:gd name="T64" fmla="*/ 0 w 4046"/>
                      <a:gd name="T65" fmla="*/ 0 h 4056"/>
                      <a:gd name="T66" fmla="*/ 0 w 4046"/>
                      <a:gd name="T67" fmla="*/ 0 h 4056"/>
                      <a:gd name="T68" fmla="*/ 0 w 4046"/>
                      <a:gd name="T69" fmla="*/ 0 h 4056"/>
                      <a:gd name="T70" fmla="*/ 0 w 4046"/>
                      <a:gd name="T71" fmla="*/ 0 h 40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046" h="4056">
                        <a:moveTo>
                          <a:pt x="4046" y="4056"/>
                        </a:moveTo>
                        <a:lnTo>
                          <a:pt x="4046" y="4055"/>
                        </a:lnTo>
                        <a:lnTo>
                          <a:pt x="3887" y="3964"/>
                        </a:lnTo>
                        <a:lnTo>
                          <a:pt x="3727" y="3869"/>
                        </a:lnTo>
                        <a:lnTo>
                          <a:pt x="3567" y="3771"/>
                        </a:lnTo>
                        <a:lnTo>
                          <a:pt x="3408" y="3669"/>
                        </a:lnTo>
                        <a:lnTo>
                          <a:pt x="3248" y="3563"/>
                        </a:lnTo>
                        <a:lnTo>
                          <a:pt x="3089" y="3453"/>
                        </a:lnTo>
                        <a:lnTo>
                          <a:pt x="2929" y="3338"/>
                        </a:lnTo>
                        <a:lnTo>
                          <a:pt x="2849" y="3279"/>
                        </a:lnTo>
                        <a:lnTo>
                          <a:pt x="2769" y="3219"/>
                        </a:lnTo>
                        <a:lnTo>
                          <a:pt x="2690" y="3157"/>
                        </a:lnTo>
                        <a:lnTo>
                          <a:pt x="2610" y="3094"/>
                        </a:lnTo>
                        <a:lnTo>
                          <a:pt x="2530" y="3029"/>
                        </a:lnTo>
                        <a:lnTo>
                          <a:pt x="2450" y="2963"/>
                        </a:lnTo>
                        <a:lnTo>
                          <a:pt x="2370" y="2896"/>
                        </a:lnTo>
                        <a:lnTo>
                          <a:pt x="2291" y="2827"/>
                        </a:lnTo>
                        <a:lnTo>
                          <a:pt x="2211" y="2756"/>
                        </a:lnTo>
                        <a:lnTo>
                          <a:pt x="2131" y="2684"/>
                        </a:lnTo>
                        <a:lnTo>
                          <a:pt x="2051" y="2610"/>
                        </a:lnTo>
                        <a:lnTo>
                          <a:pt x="1972" y="2534"/>
                        </a:lnTo>
                        <a:lnTo>
                          <a:pt x="1892" y="2457"/>
                        </a:lnTo>
                        <a:lnTo>
                          <a:pt x="1812" y="2378"/>
                        </a:lnTo>
                        <a:lnTo>
                          <a:pt x="1732" y="2297"/>
                        </a:lnTo>
                        <a:lnTo>
                          <a:pt x="1652" y="2215"/>
                        </a:lnTo>
                        <a:lnTo>
                          <a:pt x="1573" y="2130"/>
                        </a:lnTo>
                        <a:lnTo>
                          <a:pt x="1493" y="2043"/>
                        </a:lnTo>
                        <a:lnTo>
                          <a:pt x="1413" y="1955"/>
                        </a:lnTo>
                        <a:lnTo>
                          <a:pt x="1333" y="1864"/>
                        </a:lnTo>
                        <a:lnTo>
                          <a:pt x="1253" y="1772"/>
                        </a:lnTo>
                        <a:lnTo>
                          <a:pt x="1174" y="1677"/>
                        </a:lnTo>
                        <a:lnTo>
                          <a:pt x="1094" y="1580"/>
                        </a:lnTo>
                        <a:lnTo>
                          <a:pt x="1014" y="1481"/>
                        </a:lnTo>
                        <a:lnTo>
                          <a:pt x="934" y="1380"/>
                        </a:lnTo>
                        <a:lnTo>
                          <a:pt x="854" y="1276"/>
                        </a:lnTo>
                        <a:lnTo>
                          <a:pt x="775" y="1170"/>
                        </a:lnTo>
                        <a:lnTo>
                          <a:pt x="736" y="1118"/>
                        </a:lnTo>
                        <a:lnTo>
                          <a:pt x="660" y="1013"/>
                        </a:lnTo>
                        <a:lnTo>
                          <a:pt x="585" y="909"/>
                        </a:lnTo>
                        <a:lnTo>
                          <a:pt x="513" y="804"/>
                        </a:lnTo>
                        <a:lnTo>
                          <a:pt x="441" y="700"/>
                        </a:lnTo>
                        <a:lnTo>
                          <a:pt x="371" y="595"/>
                        </a:lnTo>
                        <a:lnTo>
                          <a:pt x="303" y="491"/>
                        </a:lnTo>
                        <a:lnTo>
                          <a:pt x="236" y="386"/>
                        </a:lnTo>
                        <a:lnTo>
                          <a:pt x="170" y="282"/>
                        </a:lnTo>
                        <a:lnTo>
                          <a:pt x="106" y="177"/>
                        </a:lnTo>
                        <a:lnTo>
                          <a:pt x="42" y="72"/>
                        </a:lnTo>
                        <a:lnTo>
                          <a:pt x="37" y="63"/>
                        </a:lnTo>
                        <a:lnTo>
                          <a:pt x="25" y="44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 80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1805" cy="1379"/>
                  </a:xfrm>
                  <a:custGeom>
                    <a:avLst/>
                    <a:gdLst>
                      <a:gd name="T0" fmla="*/ 7965 w 7966"/>
                      <a:gd name="T1" fmla="*/ 6079 h 6079"/>
                      <a:gd name="T2" fmla="*/ 7646 w 7966"/>
                      <a:gd name="T3" fmla="*/ 5889 h 6079"/>
                      <a:gd name="T4" fmla="*/ 7327 w 7966"/>
                      <a:gd name="T5" fmla="*/ 5709 h 6079"/>
                      <a:gd name="T6" fmla="*/ 7008 w 7966"/>
                      <a:gd name="T7" fmla="*/ 5538 h 6079"/>
                      <a:gd name="T8" fmla="*/ 6689 w 7966"/>
                      <a:gd name="T9" fmla="*/ 5374 h 6079"/>
                      <a:gd name="T10" fmla="*/ 6369 w 7966"/>
                      <a:gd name="T11" fmla="*/ 5216 h 6079"/>
                      <a:gd name="T12" fmla="*/ 6050 w 7966"/>
                      <a:gd name="T13" fmla="*/ 5061 h 6079"/>
                      <a:gd name="T14" fmla="*/ 5731 w 7966"/>
                      <a:gd name="T15" fmla="*/ 4908 h 6079"/>
                      <a:gd name="T16" fmla="*/ 5412 w 7966"/>
                      <a:gd name="T17" fmla="*/ 4755 h 6079"/>
                      <a:gd name="T18" fmla="*/ 5093 w 7966"/>
                      <a:gd name="T19" fmla="*/ 4601 h 6079"/>
                      <a:gd name="T20" fmla="*/ 4774 w 7966"/>
                      <a:gd name="T21" fmla="*/ 4442 h 6079"/>
                      <a:gd name="T22" fmla="*/ 4454 w 7966"/>
                      <a:gd name="T23" fmla="*/ 4278 h 6079"/>
                      <a:gd name="T24" fmla="*/ 4135 w 7966"/>
                      <a:gd name="T25" fmla="*/ 4105 h 6079"/>
                      <a:gd name="T26" fmla="*/ 3816 w 7966"/>
                      <a:gd name="T27" fmla="*/ 3922 h 6079"/>
                      <a:gd name="T28" fmla="*/ 3497 w 7966"/>
                      <a:gd name="T29" fmla="*/ 3726 h 6079"/>
                      <a:gd name="T30" fmla="*/ 3178 w 7966"/>
                      <a:gd name="T31" fmla="*/ 3515 h 6079"/>
                      <a:gd name="T32" fmla="*/ 2938 w 7966"/>
                      <a:gd name="T33" fmla="*/ 3345 h 6079"/>
                      <a:gd name="T34" fmla="*/ 2779 w 7966"/>
                      <a:gd name="T35" fmla="*/ 3226 h 6079"/>
                      <a:gd name="T36" fmla="*/ 2619 w 7966"/>
                      <a:gd name="T37" fmla="*/ 3101 h 6079"/>
                      <a:gd name="T38" fmla="*/ 2460 w 7966"/>
                      <a:gd name="T39" fmla="*/ 2971 h 6079"/>
                      <a:gd name="T40" fmla="*/ 2300 w 7966"/>
                      <a:gd name="T41" fmla="*/ 2835 h 6079"/>
                      <a:gd name="T42" fmla="*/ 2140 w 7966"/>
                      <a:gd name="T43" fmla="*/ 2692 h 6079"/>
                      <a:gd name="T44" fmla="*/ 1981 w 7966"/>
                      <a:gd name="T45" fmla="*/ 2543 h 6079"/>
                      <a:gd name="T46" fmla="*/ 1821 w 7966"/>
                      <a:gd name="T47" fmla="*/ 2387 h 6079"/>
                      <a:gd name="T48" fmla="*/ 1662 w 7966"/>
                      <a:gd name="T49" fmla="*/ 2224 h 6079"/>
                      <a:gd name="T50" fmla="*/ 1502 w 7966"/>
                      <a:gd name="T51" fmla="*/ 2054 h 6079"/>
                      <a:gd name="T52" fmla="*/ 1342 w 7966"/>
                      <a:gd name="T53" fmla="*/ 1875 h 6079"/>
                      <a:gd name="T54" fmla="*/ 1183 w 7966"/>
                      <a:gd name="T55" fmla="*/ 1688 h 6079"/>
                      <a:gd name="T56" fmla="*/ 1023 w 7966"/>
                      <a:gd name="T57" fmla="*/ 1493 h 6079"/>
                      <a:gd name="T58" fmla="*/ 864 w 7966"/>
                      <a:gd name="T59" fmla="*/ 1288 h 6079"/>
                      <a:gd name="T60" fmla="*/ 745 w 7966"/>
                      <a:gd name="T61" fmla="*/ 1130 h 6079"/>
                      <a:gd name="T62" fmla="*/ 594 w 7966"/>
                      <a:gd name="T63" fmla="*/ 921 h 6079"/>
                      <a:gd name="T64" fmla="*/ 450 w 7966"/>
                      <a:gd name="T65" fmla="*/ 712 h 6079"/>
                      <a:gd name="T66" fmla="*/ 311 w 7966"/>
                      <a:gd name="T67" fmla="*/ 503 h 6079"/>
                      <a:gd name="T68" fmla="*/ 178 w 7966"/>
                      <a:gd name="T69" fmla="*/ 294 h 6079"/>
                      <a:gd name="T70" fmla="*/ 50 w 7966"/>
                      <a:gd name="T71" fmla="*/ 85 h 6079"/>
                      <a:gd name="T72" fmla="*/ 33 w 7966"/>
                      <a:gd name="T73" fmla="*/ 56 h 6079"/>
                      <a:gd name="T74" fmla="*/ 6 w 7966"/>
                      <a:gd name="T75" fmla="*/ 11 h 6079"/>
                      <a:gd name="T76" fmla="*/ 4 w 7966"/>
                      <a:gd name="T77" fmla="*/ 8 h 6079"/>
                      <a:gd name="T78" fmla="*/ 0 w 7966"/>
                      <a:gd name="T79" fmla="*/ 2 h 6079"/>
                      <a:gd name="T80" fmla="*/ 0 w 7966"/>
                      <a:gd name="T81" fmla="*/ 1 h 6079"/>
                      <a:gd name="T82" fmla="*/ 0 w 7966"/>
                      <a:gd name="T83" fmla="*/ 0 h 6079"/>
                      <a:gd name="T84" fmla="*/ 0 w 7966"/>
                      <a:gd name="T85" fmla="*/ 0 h 6079"/>
                      <a:gd name="T86" fmla="*/ 0 w 7966"/>
                      <a:gd name="T87" fmla="*/ 0 h 6079"/>
                      <a:gd name="T88" fmla="*/ 0 w 7966"/>
                      <a:gd name="T89" fmla="*/ 0 h 60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7966" h="6079">
                        <a:moveTo>
                          <a:pt x="7966" y="6079"/>
                        </a:moveTo>
                        <a:lnTo>
                          <a:pt x="7965" y="6079"/>
                        </a:lnTo>
                        <a:lnTo>
                          <a:pt x="7806" y="5982"/>
                        </a:lnTo>
                        <a:lnTo>
                          <a:pt x="7646" y="5889"/>
                        </a:lnTo>
                        <a:lnTo>
                          <a:pt x="7487" y="5798"/>
                        </a:lnTo>
                        <a:lnTo>
                          <a:pt x="7327" y="5709"/>
                        </a:lnTo>
                        <a:lnTo>
                          <a:pt x="7167" y="5623"/>
                        </a:lnTo>
                        <a:lnTo>
                          <a:pt x="7008" y="5538"/>
                        </a:lnTo>
                        <a:lnTo>
                          <a:pt x="6848" y="5455"/>
                        </a:lnTo>
                        <a:lnTo>
                          <a:pt x="6689" y="5374"/>
                        </a:lnTo>
                        <a:lnTo>
                          <a:pt x="6529" y="5294"/>
                        </a:lnTo>
                        <a:lnTo>
                          <a:pt x="6369" y="5216"/>
                        </a:lnTo>
                        <a:lnTo>
                          <a:pt x="6210" y="5138"/>
                        </a:lnTo>
                        <a:lnTo>
                          <a:pt x="6050" y="5061"/>
                        </a:lnTo>
                        <a:lnTo>
                          <a:pt x="5891" y="4985"/>
                        </a:lnTo>
                        <a:lnTo>
                          <a:pt x="5731" y="4908"/>
                        </a:lnTo>
                        <a:lnTo>
                          <a:pt x="5572" y="4832"/>
                        </a:lnTo>
                        <a:lnTo>
                          <a:pt x="5412" y="4755"/>
                        </a:lnTo>
                        <a:lnTo>
                          <a:pt x="5252" y="4679"/>
                        </a:lnTo>
                        <a:lnTo>
                          <a:pt x="5093" y="4601"/>
                        </a:lnTo>
                        <a:lnTo>
                          <a:pt x="4933" y="4522"/>
                        </a:lnTo>
                        <a:lnTo>
                          <a:pt x="4774" y="4442"/>
                        </a:lnTo>
                        <a:lnTo>
                          <a:pt x="4614" y="4361"/>
                        </a:lnTo>
                        <a:lnTo>
                          <a:pt x="4454" y="4278"/>
                        </a:lnTo>
                        <a:lnTo>
                          <a:pt x="4295" y="4193"/>
                        </a:lnTo>
                        <a:lnTo>
                          <a:pt x="4135" y="4105"/>
                        </a:lnTo>
                        <a:lnTo>
                          <a:pt x="3976" y="4015"/>
                        </a:lnTo>
                        <a:lnTo>
                          <a:pt x="3816" y="3922"/>
                        </a:lnTo>
                        <a:lnTo>
                          <a:pt x="3656" y="3826"/>
                        </a:lnTo>
                        <a:lnTo>
                          <a:pt x="3497" y="3726"/>
                        </a:lnTo>
                        <a:lnTo>
                          <a:pt x="3337" y="3623"/>
                        </a:lnTo>
                        <a:lnTo>
                          <a:pt x="3178" y="3515"/>
                        </a:lnTo>
                        <a:lnTo>
                          <a:pt x="3018" y="3403"/>
                        </a:lnTo>
                        <a:lnTo>
                          <a:pt x="2938" y="3345"/>
                        </a:lnTo>
                        <a:lnTo>
                          <a:pt x="2858" y="3286"/>
                        </a:lnTo>
                        <a:lnTo>
                          <a:pt x="2779" y="3226"/>
                        </a:lnTo>
                        <a:lnTo>
                          <a:pt x="2699" y="3164"/>
                        </a:lnTo>
                        <a:lnTo>
                          <a:pt x="2619" y="3101"/>
                        </a:lnTo>
                        <a:lnTo>
                          <a:pt x="2539" y="3037"/>
                        </a:lnTo>
                        <a:lnTo>
                          <a:pt x="2460" y="2971"/>
                        </a:lnTo>
                        <a:lnTo>
                          <a:pt x="2380" y="2904"/>
                        </a:lnTo>
                        <a:lnTo>
                          <a:pt x="2300" y="2835"/>
                        </a:lnTo>
                        <a:lnTo>
                          <a:pt x="2220" y="2764"/>
                        </a:lnTo>
                        <a:lnTo>
                          <a:pt x="2140" y="2692"/>
                        </a:lnTo>
                        <a:lnTo>
                          <a:pt x="2061" y="2619"/>
                        </a:lnTo>
                        <a:lnTo>
                          <a:pt x="1981" y="2543"/>
                        </a:lnTo>
                        <a:lnTo>
                          <a:pt x="1901" y="2466"/>
                        </a:lnTo>
                        <a:lnTo>
                          <a:pt x="1821" y="2387"/>
                        </a:lnTo>
                        <a:lnTo>
                          <a:pt x="1741" y="2307"/>
                        </a:lnTo>
                        <a:lnTo>
                          <a:pt x="1662" y="2224"/>
                        </a:lnTo>
                        <a:lnTo>
                          <a:pt x="1582" y="2140"/>
                        </a:lnTo>
                        <a:lnTo>
                          <a:pt x="1502" y="2054"/>
                        </a:lnTo>
                        <a:lnTo>
                          <a:pt x="1422" y="1965"/>
                        </a:lnTo>
                        <a:lnTo>
                          <a:pt x="1342" y="1875"/>
                        </a:lnTo>
                        <a:lnTo>
                          <a:pt x="1263" y="1783"/>
                        </a:lnTo>
                        <a:lnTo>
                          <a:pt x="1183" y="1688"/>
                        </a:lnTo>
                        <a:lnTo>
                          <a:pt x="1103" y="1592"/>
                        </a:lnTo>
                        <a:lnTo>
                          <a:pt x="1023" y="1493"/>
                        </a:lnTo>
                        <a:lnTo>
                          <a:pt x="943" y="1392"/>
                        </a:lnTo>
                        <a:lnTo>
                          <a:pt x="864" y="1288"/>
                        </a:lnTo>
                        <a:lnTo>
                          <a:pt x="784" y="1183"/>
                        </a:lnTo>
                        <a:lnTo>
                          <a:pt x="745" y="1130"/>
                        </a:lnTo>
                        <a:lnTo>
                          <a:pt x="669" y="1026"/>
                        </a:lnTo>
                        <a:lnTo>
                          <a:pt x="594" y="921"/>
                        </a:lnTo>
                        <a:lnTo>
                          <a:pt x="521" y="817"/>
                        </a:lnTo>
                        <a:lnTo>
                          <a:pt x="450" y="712"/>
                        </a:lnTo>
                        <a:lnTo>
                          <a:pt x="380" y="608"/>
                        </a:lnTo>
                        <a:lnTo>
                          <a:pt x="311" y="503"/>
                        </a:lnTo>
                        <a:lnTo>
                          <a:pt x="244" y="398"/>
                        </a:lnTo>
                        <a:lnTo>
                          <a:pt x="178" y="294"/>
                        </a:lnTo>
                        <a:lnTo>
                          <a:pt x="113" y="189"/>
                        </a:lnTo>
                        <a:lnTo>
                          <a:pt x="50" y="85"/>
                        </a:lnTo>
                        <a:lnTo>
                          <a:pt x="44" y="75"/>
                        </a:lnTo>
                        <a:lnTo>
                          <a:pt x="33" y="56"/>
                        </a:lnTo>
                        <a:lnTo>
                          <a:pt x="10" y="18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4" y="8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81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2606" cy="2167"/>
                  </a:xfrm>
                  <a:custGeom>
                    <a:avLst/>
                    <a:gdLst>
                      <a:gd name="T0" fmla="*/ 11452 w 11502"/>
                      <a:gd name="T1" fmla="*/ 9466 h 9555"/>
                      <a:gd name="T2" fmla="*/ 11328 w 11502"/>
                      <a:gd name="T3" fmla="*/ 9257 h 9555"/>
                      <a:gd name="T4" fmla="*/ 11192 w 11502"/>
                      <a:gd name="T5" fmla="*/ 9047 h 9555"/>
                      <a:gd name="T6" fmla="*/ 11044 w 11502"/>
                      <a:gd name="T7" fmla="*/ 8838 h 9555"/>
                      <a:gd name="T8" fmla="*/ 10886 w 11502"/>
                      <a:gd name="T9" fmla="*/ 8629 h 9555"/>
                      <a:gd name="T10" fmla="*/ 10716 w 11502"/>
                      <a:gd name="T11" fmla="*/ 8420 h 9555"/>
                      <a:gd name="T12" fmla="*/ 10537 w 11502"/>
                      <a:gd name="T13" fmla="*/ 8211 h 9555"/>
                      <a:gd name="T14" fmla="*/ 10346 w 11502"/>
                      <a:gd name="T15" fmla="*/ 8002 h 9555"/>
                      <a:gd name="T16" fmla="*/ 10145 w 11502"/>
                      <a:gd name="T17" fmla="*/ 7793 h 9555"/>
                      <a:gd name="T18" fmla="*/ 9932 w 11502"/>
                      <a:gd name="T19" fmla="*/ 7584 h 9555"/>
                      <a:gd name="T20" fmla="*/ 9707 w 11502"/>
                      <a:gd name="T21" fmla="*/ 7374 h 9555"/>
                      <a:gd name="T22" fmla="*/ 9468 w 11502"/>
                      <a:gd name="T23" fmla="*/ 7165 h 9555"/>
                      <a:gd name="T24" fmla="*/ 9216 w 11502"/>
                      <a:gd name="T25" fmla="*/ 6956 h 9555"/>
                      <a:gd name="T26" fmla="*/ 8947 w 11502"/>
                      <a:gd name="T27" fmla="*/ 6747 h 9555"/>
                      <a:gd name="T28" fmla="*/ 8661 w 11502"/>
                      <a:gd name="T29" fmla="*/ 6538 h 9555"/>
                      <a:gd name="T30" fmla="*/ 8357 w 11502"/>
                      <a:gd name="T31" fmla="*/ 6329 h 9555"/>
                      <a:gd name="T32" fmla="*/ 8031 w 11502"/>
                      <a:gd name="T33" fmla="*/ 6120 h 9555"/>
                      <a:gd name="T34" fmla="*/ 7684 w 11502"/>
                      <a:gd name="T35" fmla="*/ 5911 h 9555"/>
                      <a:gd name="T36" fmla="*/ 7313 w 11502"/>
                      <a:gd name="T37" fmla="*/ 5701 h 9555"/>
                      <a:gd name="T38" fmla="*/ 6920 w 11502"/>
                      <a:gd name="T39" fmla="*/ 5492 h 9555"/>
                      <a:gd name="T40" fmla="*/ 6506 w 11502"/>
                      <a:gd name="T41" fmla="*/ 5283 h 9555"/>
                      <a:gd name="T42" fmla="*/ 6077 w 11502"/>
                      <a:gd name="T43" fmla="*/ 5074 h 9555"/>
                      <a:gd name="T44" fmla="*/ 5640 w 11502"/>
                      <a:gd name="T45" fmla="*/ 4865 h 9555"/>
                      <a:gd name="T46" fmla="*/ 5206 w 11502"/>
                      <a:gd name="T47" fmla="*/ 4656 h 9555"/>
                      <a:gd name="T48" fmla="*/ 4782 w 11502"/>
                      <a:gd name="T49" fmla="*/ 4447 h 9555"/>
                      <a:gd name="T50" fmla="*/ 4378 w 11502"/>
                      <a:gd name="T51" fmla="*/ 4238 h 9555"/>
                      <a:gd name="T52" fmla="*/ 3999 w 11502"/>
                      <a:gd name="T53" fmla="*/ 4028 h 9555"/>
                      <a:gd name="T54" fmla="*/ 3645 w 11502"/>
                      <a:gd name="T55" fmla="*/ 3819 h 9555"/>
                      <a:gd name="T56" fmla="*/ 3318 w 11502"/>
                      <a:gd name="T57" fmla="*/ 3610 h 9555"/>
                      <a:gd name="T58" fmla="*/ 3015 w 11502"/>
                      <a:gd name="T59" fmla="*/ 3401 h 9555"/>
                      <a:gd name="T60" fmla="*/ 2735 w 11502"/>
                      <a:gd name="T61" fmla="*/ 3192 h 9555"/>
                      <a:gd name="T62" fmla="*/ 2474 w 11502"/>
                      <a:gd name="T63" fmla="*/ 2983 h 9555"/>
                      <a:gd name="T64" fmla="*/ 2231 w 11502"/>
                      <a:gd name="T65" fmla="*/ 2774 h 9555"/>
                      <a:gd name="T66" fmla="*/ 2003 w 11502"/>
                      <a:gd name="T67" fmla="*/ 2565 h 9555"/>
                      <a:gd name="T68" fmla="*/ 1789 w 11502"/>
                      <a:gd name="T69" fmla="*/ 2355 h 9555"/>
                      <a:gd name="T70" fmla="*/ 1588 w 11502"/>
                      <a:gd name="T71" fmla="*/ 2146 h 9555"/>
                      <a:gd name="T72" fmla="*/ 1397 w 11502"/>
                      <a:gd name="T73" fmla="*/ 1937 h 9555"/>
                      <a:gd name="T74" fmla="*/ 1216 w 11502"/>
                      <a:gd name="T75" fmla="*/ 1728 h 9555"/>
                      <a:gd name="T76" fmla="*/ 1044 w 11502"/>
                      <a:gd name="T77" fmla="*/ 1519 h 9555"/>
                      <a:gd name="T78" fmla="*/ 880 w 11502"/>
                      <a:gd name="T79" fmla="*/ 1310 h 9555"/>
                      <a:gd name="T80" fmla="*/ 723 w 11502"/>
                      <a:gd name="T81" fmla="*/ 1101 h 9555"/>
                      <a:gd name="T82" fmla="*/ 573 w 11502"/>
                      <a:gd name="T83" fmla="*/ 892 h 9555"/>
                      <a:gd name="T84" fmla="*/ 429 w 11502"/>
                      <a:gd name="T85" fmla="*/ 682 h 9555"/>
                      <a:gd name="T86" fmla="*/ 292 w 11502"/>
                      <a:gd name="T87" fmla="*/ 473 h 9555"/>
                      <a:gd name="T88" fmla="*/ 159 w 11502"/>
                      <a:gd name="T89" fmla="*/ 264 h 9555"/>
                      <a:gd name="T90" fmla="*/ 32 w 11502"/>
                      <a:gd name="T91" fmla="*/ 55 h 9555"/>
                      <a:gd name="T92" fmla="*/ 15 w 11502"/>
                      <a:gd name="T93" fmla="*/ 26 h 9555"/>
                      <a:gd name="T94" fmla="*/ 9 w 11502"/>
                      <a:gd name="T95" fmla="*/ 16 h 9555"/>
                      <a:gd name="T96" fmla="*/ 1 w 11502"/>
                      <a:gd name="T97" fmla="*/ 2 h 9555"/>
                      <a:gd name="T98" fmla="*/ 0 w 11502"/>
                      <a:gd name="T99" fmla="*/ 1 h 9555"/>
                      <a:gd name="T100" fmla="*/ 0 w 11502"/>
                      <a:gd name="T101" fmla="*/ 0 h 9555"/>
                      <a:gd name="T102" fmla="*/ 0 w 11502"/>
                      <a:gd name="T103" fmla="*/ 0 h 9555"/>
                      <a:gd name="T104" fmla="*/ 0 w 11502"/>
                      <a:gd name="T105" fmla="*/ 0 h 9555"/>
                      <a:gd name="T106" fmla="*/ 0 w 11502"/>
                      <a:gd name="T107" fmla="*/ 0 h 9555"/>
                      <a:gd name="T108" fmla="*/ 0 w 11502"/>
                      <a:gd name="T109" fmla="*/ 0 h 9555"/>
                      <a:gd name="T110" fmla="*/ 0 w 11502"/>
                      <a:gd name="T111" fmla="*/ 0 h 9555"/>
                      <a:gd name="T112" fmla="*/ 0 w 11502"/>
                      <a:gd name="T113" fmla="*/ 0 h 9555"/>
                      <a:gd name="T114" fmla="*/ 0 w 11502"/>
                      <a:gd name="T115" fmla="*/ 0 h 9555"/>
                      <a:gd name="T116" fmla="*/ 0 w 11502"/>
                      <a:gd name="T117" fmla="*/ 0 h 95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1502" h="9555">
                        <a:moveTo>
                          <a:pt x="11502" y="9555"/>
                        </a:moveTo>
                        <a:lnTo>
                          <a:pt x="11452" y="9466"/>
                        </a:lnTo>
                        <a:lnTo>
                          <a:pt x="11392" y="9361"/>
                        </a:lnTo>
                        <a:lnTo>
                          <a:pt x="11328" y="9257"/>
                        </a:lnTo>
                        <a:lnTo>
                          <a:pt x="11261" y="9152"/>
                        </a:lnTo>
                        <a:lnTo>
                          <a:pt x="11192" y="9047"/>
                        </a:lnTo>
                        <a:lnTo>
                          <a:pt x="11119" y="8943"/>
                        </a:lnTo>
                        <a:lnTo>
                          <a:pt x="11044" y="8838"/>
                        </a:lnTo>
                        <a:lnTo>
                          <a:pt x="10966" y="8734"/>
                        </a:lnTo>
                        <a:lnTo>
                          <a:pt x="10886" y="8629"/>
                        </a:lnTo>
                        <a:lnTo>
                          <a:pt x="10802" y="8525"/>
                        </a:lnTo>
                        <a:lnTo>
                          <a:pt x="10716" y="8420"/>
                        </a:lnTo>
                        <a:lnTo>
                          <a:pt x="10628" y="8316"/>
                        </a:lnTo>
                        <a:lnTo>
                          <a:pt x="10537" y="8211"/>
                        </a:lnTo>
                        <a:lnTo>
                          <a:pt x="10443" y="8106"/>
                        </a:lnTo>
                        <a:lnTo>
                          <a:pt x="10346" y="8002"/>
                        </a:lnTo>
                        <a:lnTo>
                          <a:pt x="10247" y="7897"/>
                        </a:lnTo>
                        <a:lnTo>
                          <a:pt x="10145" y="7793"/>
                        </a:lnTo>
                        <a:lnTo>
                          <a:pt x="10040" y="7688"/>
                        </a:lnTo>
                        <a:lnTo>
                          <a:pt x="9932" y="7584"/>
                        </a:lnTo>
                        <a:lnTo>
                          <a:pt x="9821" y="7479"/>
                        </a:lnTo>
                        <a:lnTo>
                          <a:pt x="9707" y="7374"/>
                        </a:lnTo>
                        <a:lnTo>
                          <a:pt x="9589" y="7270"/>
                        </a:lnTo>
                        <a:lnTo>
                          <a:pt x="9468" y="7165"/>
                        </a:lnTo>
                        <a:lnTo>
                          <a:pt x="9344" y="7061"/>
                        </a:lnTo>
                        <a:lnTo>
                          <a:pt x="9216" y="6956"/>
                        </a:lnTo>
                        <a:lnTo>
                          <a:pt x="9083" y="6852"/>
                        </a:lnTo>
                        <a:lnTo>
                          <a:pt x="8947" y="6747"/>
                        </a:lnTo>
                        <a:lnTo>
                          <a:pt x="8807" y="6643"/>
                        </a:lnTo>
                        <a:lnTo>
                          <a:pt x="8661" y="6538"/>
                        </a:lnTo>
                        <a:lnTo>
                          <a:pt x="8512" y="6433"/>
                        </a:lnTo>
                        <a:lnTo>
                          <a:pt x="8357" y="6329"/>
                        </a:lnTo>
                        <a:lnTo>
                          <a:pt x="8197" y="6224"/>
                        </a:lnTo>
                        <a:lnTo>
                          <a:pt x="8031" y="6120"/>
                        </a:lnTo>
                        <a:lnTo>
                          <a:pt x="7861" y="6015"/>
                        </a:lnTo>
                        <a:lnTo>
                          <a:pt x="7684" y="5911"/>
                        </a:lnTo>
                        <a:lnTo>
                          <a:pt x="7501" y="5806"/>
                        </a:lnTo>
                        <a:lnTo>
                          <a:pt x="7313" y="5701"/>
                        </a:lnTo>
                        <a:lnTo>
                          <a:pt x="7119" y="5597"/>
                        </a:lnTo>
                        <a:lnTo>
                          <a:pt x="6920" y="5492"/>
                        </a:lnTo>
                        <a:lnTo>
                          <a:pt x="6715" y="5388"/>
                        </a:lnTo>
                        <a:lnTo>
                          <a:pt x="6506" y="5283"/>
                        </a:lnTo>
                        <a:lnTo>
                          <a:pt x="6293" y="5179"/>
                        </a:lnTo>
                        <a:lnTo>
                          <a:pt x="6077" y="5074"/>
                        </a:lnTo>
                        <a:lnTo>
                          <a:pt x="5859" y="4970"/>
                        </a:lnTo>
                        <a:lnTo>
                          <a:pt x="5640" y="4865"/>
                        </a:lnTo>
                        <a:lnTo>
                          <a:pt x="5422" y="4760"/>
                        </a:lnTo>
                        <a:lnTo>
                          <a:pt x="5206" y="4656"/>
                        </a:lnTo>
                        <a:lnTo>
                          <a:pt x="4992" y="4551"/>
                        </a:lnTo>
                        <a:lnTo>
                          <a:pt x="4782" y="4447"/>
                        </a:lnTo>
                        <a:lnTo>
                          <a:pt x="4577" y="4342"/>
                        </a:lnTo>
                        <a:lnTo>
                          <a:pt x="4378" y="4238"/>
                        </a:lnTo>
                        <a:lnTo>
                          <a:pt x="4185" y="4133"/>
                        </a:lnTo>
                        <a:lnTo>
                          <a:pt x="3999" y="4028"/>
                        </a:lnTo>
                        <a:lnTo>
                          <a:pt x="3819" y="3924"/>
                        </a:lnTo>
                        <a:lnTo>
                          <a:pt x="3645" y="3819"/>
                        </a:lnTo>
                        <a:lnTo>
                          <a:pt x="3479" y="3715"/>
                        </a:lnTo>
                        <a:lnTo>
                          <a:pt x="3318" y="3610"/>
                        </a:lnTo>
                        <a:lnTo>
                          <a:pt x="3164" y="3506"/>
                        </a:lnTo>
                        <a:lnTo>
                          <a:pt x="3015" y="3401"/>
                        </a:lnTo>
                        <a:lnTo>
                          <a:pt x="2872" y="3296"/>
                        </a:lnTo>
                        <a:lnTo>
                          <a:pt x="2735" y="3192"/>
                        </a:lnTo>
                        <a:lnTo>
                          <a:pt x="2602" y="3087"/>
                        </a:lnTo>
                        <a:lnTo>
                          <a:pt x="2474" y="2983"/>
                        </a:lnTo>
                        <a:lnTo>
                          <a:pt x="2350" y="2878"/>
                        </a:lnTo>
                        <a:lnTo>
                          <a:pt x="2231" y="2774"/>
                        </a:lnTo>
                        <a:lnTo>
                          <a:pt x="2115" y="2669"/>
                        </a:lnTo>
                        <a:lnTo>
                          <a:pt x="2003" y="2565"/>
                        </a:lnTo>
                        <a:lnTo>
                          <a:pt x="1895" y="2460"/>
                        </a:lnTo>
                        <a:lnTo>
                          <a:pt x="1789" y="2355"/>
                        </a:lnTo>
                        <a:lnTo>
                          <a:pt x="1687" y="2251"/>
                        </a:lnTo>
                        <a:lnTo>
                          <a:pt x="1588" y="2146"/>
                        </a:lnTo>
                        <a:lnTo>
                          <a:pt x="1491" y="2042"/>
                        </a:lnTo>
                        <a:lnTo>
                          <a:pt x="1397" y="1937"/>
                        </a:lnTo>
                        <a:lnTo>
                          <a:pt x="1306" y="1833"/>
                        </a:lnTo>
                        <a:lnTo>
                          <a:pt x="1216" y="1728"/>
                        </a:lnTo>
                        <a:lnTo>
                          <a:pt x="1129" y="1623"/>
                        </a:lnTo>
                        <a:lnTo>
                          <a:pt x="1044" y="1519"/>
                        </a:lnTo>
                        <a:lnTo>
                          <a:pt x="961" y="1414"/>
                        </a:lnTo>
                        <a:lnTo>
                          <a:pt x="880" y="1310"/>
                        </a:lnTo>
                        <a:lnTo>
                          <a:pt x="801" y="1205"/>
                        </a:lnTo>
                        <a:lnTo>
                          <a:pt x="723" y="1101"/>
                        </a:lnTo>
                        <a:lnTo>
                          <a:pt x="647" y="996"/>
                        </a:lnTo>
                        <a:lnTo>
                          <a:pt x="573" y="892"/>
                        </a:lnTo>
                        <a:lnTo>
                          <a:pt x="501" y="787"/>
                        </a:lnTo>
                        <a:lnTo>
                          <a:pt x="429" y="682"/>
                        </a:lnTo>
                        <a:lnTo>
                          <a:pt x="360" y="578"/>
                        </a:lnTo>
                        <a:lnTo>
                          <a:pt x="292" y="473"/>
                        </a:lnTo>
                        <a:lnTo>
                          <a:pt x="225" y="369"/>
                        </a:lnTo>
                        <a:lnTo>
                          <a:pt x="159" y="264"/>
                        </a:lnTo>
                        <a:lnTo>
                          <a:pt x="95" y="160"/>
                        </a:lnTo>
                        <a:lnTo>
                          <a:pt x="32" y="55"/>
                        </a:lnTo>
                        <a:lnTo>
                          <a:pt x="26" y="46"/>
                        </a:lnTo>
                        <a:lnTo>
                          <a:pt x="15" y="26"/>
                        </a:lnTo>
                        <a:lnTo>
                          <a:pt x="13" y="23"/>
                        </a:lnTo>
                        <a:lnTo>
                          <a:pt x="9" y="16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83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462" cy="590"/>
                  </a:xfrm>
                  <a:custGeom>
                    <a:avLst/>
                    <a:gdLst>
                      <a:gd name="T0" fmla="*/ 2040 w 2040"/>
                      <a:gd name="T1" fmla="*/ 2599 h 2599"/>
                      <a:gd name="T2" fmla="*/ 2040 w 2040"/>
                      <a:gd name="T3" fmla="*/ 2599 h 2599"/>
                      <a:gd name="T4" fmla="*/ 1930 w 2040"/>
                      <a:gd name="T5" fmla="*/ 2495 h 2599"/>
                      <a:gd name="T6" fmla="*/ 1824 w 2040"/>
                      <a:gd name="T7" fmla="*/ 2390 h 2599"/>
                      <a:gd name="T8" fmla="*/ 1721 w 2040"/>
                      <a:gd name="T9" fmla="*/ 2286 h 2599"/>
                      <a:gd name="T10" fmla="*/ 1621 w 2040"/>
                      <a:gd name="T11" fmla="*/ 2181 h 2599"/>
                      <a:gd name="T12" fmla="*/ 1523 w 2040"/>
                      <a:gd name="T13" fmla="*/ 2077 h 2599"/>
                      <a:gd name="T14" fmla="*/ 1428 w 2040"/>
                      <a:gd name="T15" fmla="*/ 1972 h 2599"/>
                      <a:gd name="T16" fmla="*/ 1336 w 2040"/>
                      <a:gd name="T17" fmla="*/ 1867 h 2599"/>
                      <a:gd name="T18" fmla="*/ 1246 w 2040"/>
                      <a:gd name="T19" fmla="*/ 1763 h 2599"/>
                      <a:gd name="T20" fmla="*/ 1158 w 2040"/>
                      <a:gd name="T21" fmla="*/ 1658 h 2599"/>
                      <a:gd name="T22" fmla="*/ 1072 w 2040"/>
                      <a:gd name="T23" fmla="*/ 1554 h 2599"/>
                      <a:gd name="T24" fmla="*/ 989 w 2040"/>
                      <a:gd name="T25" fmla="*/ 1449 h 2599"/>
                      <a:gd name="T26" fmla="*/ 907 w 2040"/>
                      <a:gd name="T27" fmla="*/ 1345 h 2599"/>
                      <a:gd name="T28" fmla="*/ 827 w 2040"/>
                      <a:gd name="T29" fmla="*/ 1240 h 2599"/>
                      <a:gd name="T30" fmla="*/ 749 w 2040"/>
                      <a:gd name="T31" fmla="*/ 1136 h 2599"/>
                      <a:gd name="T32" fmla="*/ 673 w 2040"/>
                      <a:gd name="T33" fmla="*/ 1031 h 2599"/>
                      <a:gd name="T34" fmla="*/ 598 w 2040"/>
                      <a:gd name="T35" fmla="*/ 926 h 2599"/>
                      <a:gd name="T36" fmla="*/ 525 w 2040"/>
                      <a:gd name="T37" fmla="*/ 822 h 2599"/>
                      <a:gd name="T38" fmla="*/ 453 w 2040"/>
                      <a:gd name="T39" fmla="*/ 717 h 2599"/>
                      <a:gd name="T40" fmla="*/ 383 w 2040"/>
                      <a:gd name="T41" fmla="*/ 613 h 2599"/>
                      <a:gd name="T42" fmla="*/ 314 w 2040"/>
                      <a:gd name="T43" fmla="*/ 508 h 2599"/>
                      <a:gd name="T44" fmla="*/ 247 w 2040"/>
                      <a:gd name="T45" fmla="*/ 404 h 2599"/>
                      <a:gd name="T46" fmla="*/ 181 w 2040"/>
                      <a:gd name="T47" fmla="*/ 299 h 2599"/>
                      <a:gd name="T48" fmla="*/ 116 w 2040"/>
                      <a:gd name="T49" fmla="*/ 194 h 2599"/>
                      <a:gd name="T50" fmla="*/ 53 w 2040"/>
                      <a:gd name="T51" fmla="*/ 90 h 2599"/>
                      <a:gd name="T52" fmla="*/ 47 w 2040"/>
                      <a:gd name="T53" fmla="*/ 80 h 2599"/>
                      <a:gd name="T54" fmla="*/ 36 w 2040"/>
                      <a:gd name="T55" fmla="*/ 61 h 2599"/>
                      <a:gd name="T56" fmla="*/ 13 w 2040"/>
                      <a:gd name="T57" fmla="*/ 23 h 2599"/>
                      <a:gd name="T58" fmla="*/ 9 w 2040"/>
                      <a:gd name="T59" fmla="*/ 16 h 2599"/>
                      <a:gd name="T60" fmla="*/ 1 w 2040"/>
                      <a:gd name="T61" fmla="*/ 3 h 2599"/>
                      <a:gd name="T62" fmla="*/ 1 w 2040"/>
                      <a:gd name="T63" fmla="*/ 2 h 2599"/>
                      <a:gd name="T64" fmla="*/ 1 w 2040"/>
                      <a:gd name="T65" fmla="*/ 2 h 2599"/>
                      <a:gd name="T66" fmla="*/ 0 w 2040"/>
                      <a:gd name="T67" fmla="*/ 1 h 2599"/>
                      <a:gd name="T68" fmla="*/ 0 w 2040"/>
                      <a:gd name="T69" fmla="*/ 1 h 2599"/>
                      <a:gd name="T70" fmla="*/ 0 w 2040"/>
                      <a:gd name="T71" fmla="*/ 0 h 2599"/>
                      <a:gd name="T72" fmla="*/ 0 w 2040"/>
                      <a:gd name="T73" fmla="*/ 0 h 2599"/>
                      <a:gd name="T74" fmla="*/ 0 w 2040"/>
                      <a:gd name="T75" fmla="*/ 0 h 2599"/>
                      <a:gd name="T76" fmla="*/ 0 w 2040"/>
                      <a:gd name="T77" fmla="*/ 0 h 2599"/>
                      <a:gd name="T78" fmla="*/ 0 w 2040"/>
                      <a:gd name="T79" fmla="*/ 0 h 2599"/>
                      <a:gd name="T80" fmla="*/ 0 w 2040"/>
                      <a:gd name="T81" fmla="*/ 0 h 2599"/>
                      <a:gd name="T82" fmla="*/ 0 w 2040"/>
                      <a:gd name="T83" fmla="*/ 0 h 2599"/>
                      <a:gd name="T84" fmla="*/ 0 w 2040"/>
                      <a:gd name="T85" fmla="*/ 0 h 2599"/>
                      <a:gd name="T86" fmla="*/ 0 w 2040"/>
                      <a:gd name="T87" fmla="*/ 0 h 2599"/>
                      <a:gd name="T88" fmla="*/ 0 w 2040"/>
                      <a:gd name="T89" fmla="*/ 0 h 2599"/>
                      <a:gd name="T90" fmla="*/ 0 w 2040"/>
                      <a:gd name="T91" fmla="*/ 0 h 2599"/>
                      <a:gd name="T92" fmla="*/ 0 w 2040"/>
                      <a:gd name="T93" fmla="*/ 0 h 2599"/>
                      <a:gd name="T94" fmla="*/ 0 w 2040"/>
                      <a:gd name="T95" fmla="*/ 0 h 2599"/>
                      <a:gd name="T96" fmla="*/ 0 w 2040"/>
                      <a:gd name="T97" fmla="*/ 0 h 2599"/>
                      <a:gd name="T98" fmla="*/ 0 w 2040"/>
                      <a:gd name="T99" fmla="*/ 0 h 25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040" h="2599">
                        <a:moveTo>
                          <a:pt x="2040" y="2599"/>
                        </a:moveTo>
                        <a:lnTo>
                          <a:pt x="2040" y="2599"/>
                        </a:lnTo>
                        <a:lnTo>
                          <a:pt x="1930" y="2495"/>
                        </a:lnTo>
                        <a:lnTo>
                          <a:pt x="1824" y="2390"/>
                        </a:lnTo>
                        <a:lnTo>
                          <a:pt x="1721" y="2286"/>
                        </a:lnTo>
                        <a:lnTo>
                          <a:pt x="1621" y="2181"/>
                        </a:lnTo>
                        <a:lnTo>
                          <a:pt x="1523" y="2077"/>
                        </a:lnTo>
                        <a:lnTo>
                          <a:pt x="1428" y="1972"/>
                        </a:lnTo>
                        <a:lnTo>
                          <a:pt x="1336" y="1867"/>
                        </a:lnTo>
                        <a:lnTo>
                          <a:pt x="1246" y="1763"/>
                        </a:lnTo>
                        <a:lnTo>
                          <a:pt x="1158" y="1658"/>
                        </a:lnTo>
                        <a:lnTo>
                          <a:pt x="1072" y="1554"/>
                        </a:lnTo>
                        <a:lnTo>
                          <a:pt x="989" y="1449"/>
                        </a:lnTo>
                        <a:lnTo>
                          <a:pt x="907" y="1345"/>
                        </a:lnTo>
                        <a:lnTo>
                          <a:pt x="827" y="1240"/>
                        </a:lnTo>
                        <a:lnTo>
                          <a:pt x="749" y="1136"/>
                        </a:lnTo>
                        <a:lnTo>
                          <a:pt x="673" y="1031"/>
                        </a:lnTo>
                        <a:lnTo>
                          <a:pt x="598" y="926"/>
                        </a:lnTo>
                        <a:lnTo>
                          <a:pt x="525" y="822"/>
                        </a:lnTo>
                        <a:lnTo>
                          <a:pt x="453" y="717"/>
                        </a:lnTo>
                        <a:lnTo>
                          <a:pt x="383" y="613"/>
                        </a:lnTo>
                        <a:lnTo>
                          <a:pt x="314" y="508"/>
                        </a:lnTo>
                        <a:lnTo>
                          <a:pt x="247" y="404"/>
                        </a:lnTo>
                        <a:lnTo>
                          <a:pt x="181" y="299"/>
                        </a:lnTo>
                        <a:lnTo>
                          <a:pt x="116" y="194"/>
                        </a:lnTo>
                        <a:lnTo>
                          <a:pt x="53" y="90"/>
                        </a:lnTo>
                        <a:lnTo>
                          <a:pt x="47" y="80"/>
                        </a:lnTo>
                        <a:lnTo>
                          <a:pt x="36" y="61"/>
                        </a:lnTo>
                        <a:lnTo>
                          <a:pt x="13" y="23"/>
                        </a:lnTo>
                        <a:lnTo>
                          <a:pt x="9" y="16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 84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29" cy="48"/>
                  </a:xfrm>
                  <a:custGeom>
                    <a:avLst/>
                    <a:gdLst>
                      <a:gd name="T0" fmla="*/ 127 w 127"/>
                      <a:gd name="T1" fmla="*/ 212 h 212"/>
                      <a:gd name="T2" fmla="*/ 127 w 127"/>
                      <a:gd name="T3" fmla="*/ 212 h 212"/>
                      <a:gd name="T4" fmla="*/ 63 w 127"/>
                      <a:gd name="T5" fmla="*/ 107 h 212"/>
                      <a:gd name="T6" fmla="*/ 1 w 127"/>
                      <a:gd name="T7" fmla="*/ 3 h 212"/>
                      <a:gd name="T8" fmla="*/ 1 w 127"/>
                      <a:gd name="T9" fmla="*/ 2 h 212"/>
                      <a:gd name="T10" fmla="*/ 0 w 127"/>
                      <a:gd name="T11" fmla="*/ 0 h 212"/>
                      <a:gd name="T12" fmla="*/ 0 w 127"/>
                      <a:gd name="T13" fmla="*/ 0 h 212"/>
                      <a:gd name="T14" fmla="*/ 0 w 127"/>
                      <a:gd name="T15" fmla="*/ 0 h 212"/>
                      <a:gd name="T16" fmla="*/ 0 w 127"/>
                      <a:gd name="T17" fmla="*/ 0 h 212"/>
                      <a:gd name="T18" fmla="*/ 0 w 127"/>
                      <a:gd name="T19" fmla="*/ 0 h 212"/>
                      <a:gd name="T20" fmla="*/ 0 w 127"/>
                      <a:gd name="T21" fmla="*/ 0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7" h="212">
                        <a:moveTo>
                          <a:pt x="127" y="212"/>
                        </a:moveTo>
                        <a:lnTo>
                          <a:pt x="127" y="212"/>
                        </a:lnTo>
                        <a:lnTo>
                          <a:pt x="63" y="107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 85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917" cy="920"/>
                  </a:xfrm>
                  <a:custGeom>
                    <a:avLst/>
                    <a:gdLst>
                      <a:gd name="T0" fmla="*/ 4046 w 4046"/>
                      <a:gd name="T1" fmla="*/ 4055 h 4056"/>
                      <a:gd name="T2" fmla="*/ 3727 w 4046"/>
                      <a:gd name="T3" fmla="*/ 3869 h 4056"/>
                      <a:gd name="T4" fmla="*/ 3408 w 4046"/>
                      <a:gd name="T5" fmla="*/ 3669 h 4056"/>
                      <a:gd name="T6" fmla="*/ 3089 w 4046"/>
                      <a:gd name="T7" fmla="*/ 3453 h 4056"/>
                      <a:gd name="T8" fmla="*/ 2849 w 4046"/>
                      <a:gd name="T9" fmla="*/ 3279 h 4056"/>
                      <a:gd name="T10" fmla="*/ 2690 w 4046"/>
                      <a:gd name="T11" fmla="*/ 3157 h 4056"/>
                      <a:gd name="T12" fmla="*/ 2530 w 4046"/>
                      <a:gd name="T13" fmla="*/ 3029 h 4056"/>
                      <a:gd name="T14" fmla="*/ 2370 w 4046"/>
                      <a:gd name="T15" fmla="*/ 2896 h 4056"/>
                      <a:gd name="T16" fmla="*/ 2211 w 4046"/>
                      <a:gd name="T17" fmla="*/ 2756 h 4056"/>
                      <a:gd name="T18" fmla="*/ 2051 w 4046"/>
                      <a:gd name="T19" fmla="*/ 2610 h 4056"/>
                      <a:gd name="T20" fmla="*/ 1892 w 4046"/>
                      <a:gd name="T21" fmla="*/ 2457 h 4056"/>
                      <a:gd name="T22" fmla="*/ 1732 w 4046"/>
                      <a:gd name="T23" fmla="*/ 2297 h 4056"/>
                      <a:gd name="T24" fmla="*/ 1573 w 4046"/>
                      <a:gd name="T25" fmla="*/ 2130 h 4056"/>
                      <a:gd name="T26" fmla="*/ 1413 w 4046"/>
                      <a:gd name="T27" fmla="*/ 1955 h 4056"/>
                      <a:gd name="T28" fmla="*/ 1253 w 4046"/>
                      <a:gd name="T29" fmla="*/ 1772 h 4056"/>
                      <a:gd name="T30" fmla="*/ 1094 w 4046"/>
                      <a:gd name="T31" fmla="*/ 1580 h 4056"/>
                      <a:gd name="T32" fmla="*/ 934 w 4046"/>
                      <a:gd name="T33" fmla="*/ 1380 h 4056"/>
                      <a:gd name="T34" fmla="*/ 775 w 4046"/>
                      <a:gd name="T35" fmla="*/ 1170 h 4056"/>
                      <a:gd name="T36" fmla="*/ 660 w 4046"/>
                      <a:gd name="T37" fmla="*/ 1013 h 4056"/>
                      <a:gd name="T38" fmla="*/ 513 w 4046"/>
                      <a:gd name="T39" fmla="*/ 804 h 4056"/>
                      <a:gd name="T40" fmla="*/ 371 w 4046"/>
                      <a:gd name="T41" fmla="*/ 595 h 4056"/>
                      <a:gd name="T42" fmla="*/ 236 w 4046"/>
                      <a:gd name="T43" fmla="*/ 386 h 4056"/>
                      <a:gd name="T44" fmla="*/ 106 w 4046"/>
                      <a:gd name="T45" fmla="*/ 177 h 4056"/>
                      <a:gd name="T46" fmla="*/ 37 w 4046"/>
                      <a:gd name="T47" fmla="*/ 63 h 4056"/>
                      <a:gd name="T48" fmla="*/ 3 w 4046"/>
                      <a:gd name="T49" fmla="*/ 6 h 4056"/>
                      <a:gd name="T50" fmla="*/ 2 w 4046"/>
                      <a:gd name="T51" fmla="*/ 4 h 4056"/>
                      <a:gd name="T52" fmla="*/ 0 w 4046"/>
                      <a:gd name="T53" fmla="*/ 1 h 4056"/>
                      <a:gd name="T54" fmla="*/ 0 w 4046"/>
                      <a:gd name="T55" fmla="*/ 1 h 4056"/>
                      <a:gd name="T56" fmla="*/ 0 w 4046"/>
                      <a:gd name="T57" fmla="*/ 0 h 4056"/>
                      <a:gd name="T58" fmla="*/ 0 w 4046"/>
                      <a:gd name="T59" fmla="*/ 0 h 4056"/>
                      <a:gd name="T60" fmla="*/ 0 w 4046"/>
                      <a:gd name="T61" fmla="*/ 0 h 4056"/>
                      <a:gd name="T62" fmla="*/ 0 w 4046"/>
                      <a:gd name="T63" fmla="*/ 0 h 4056"/>
                      <a:gd name="T64" fmla="*/ 0 w 4046"/>
                      <a:gd name="T65" fmla="*/ 0 h 4056"/>
                      <a:gd name="T66" fmla="*/ 0 w 4046"/>
                      <a:gd name="T67" fmla="*/ 0 h 4056"/>
                      <a:gd name="T68" fmla="*/ 0 w 4046"/>
                      <a:gd name="T69" fmla="*/ 0 h 4056"/>
                      <a:gd name="T70" fmla="*/ 0 w 4046"/>
                      <a:gd name="T71" fmla="*/ 0 h 40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046" h="4056">
                        <a:moveTo>
                          <a:pt x="4046" y="4056"/>
                        </a:moveTo>
                        <a:lnTo>
                          <a:pt x="4046" y="4055"/>
                        </a:lnTo>
                        <a:lnTo>
                          <a:pt x="3887" y="3964"/>
                        </a:lnTo>
                        <a:lnTo>
                          <a:pt x="3727" y="3869"/>
                        </a:lnTo>
                        <a:lnTo>
                          <a:pt x="3567" y="3771"/>
                        </a:lnTo>
                        <a:lnTo>
                          <a:pt x="3408" y="3669"/>
                        </a:lnTo>
                        <a:lnTo>
                          <a:pt x="3248" y="3563"/>
                        </a:lnTo>
                        <a:lnTo>
                          <a:pt x="3089" y="3453"/>
                        </a:lnTo>
                        <a:lnTo>
                          <a:pt x="2929" y="3338"/>
                        </a:lnTo>
                        <a:lnTo>
                          <a:pt x="2849" y="3279"/>
                        </a:lnTo>
                        <a:lnTo>
                          <a:pt x="2769" y="3219"/>
                        </a:lnTo>
                        <a:lnTo>
                          <a:pt x="2690" y="3157"/>
                        </a:lnTo>
                        <a:lnTo>
                          <a:pt x="2610" y="3094"/>
                        </a:lnTo>
                        <a:lnTo>
                          <a:pt x="2530" y="3029"/>
                        </a:lnTo>
                        <a:lnTo>
                          <a:pt x="2450" y="2963"/>
                        </a:lnTo>
                        <a:lnTo>
                          <a:pt x="2370" y="2896"/>
                        </a:lnTo>
                        <a:lnTo>
                          <a:pt x="2291" y="2827"/>
                        </a:lnTo>
                        <a:lnTo>
                          <a:pt x="2211" y="2756"/>
                        </a:lnTo>
                        <a:lnTo>
                          <a:pt x="2131" y="2684"/>
                        </a:lnTo>
                        <a:lnTo>
                          <a:pt x="2051" y="2610"/>
                        </a:lnTo>
                        <a:lnTo>
                          <a:pt x="1972" y="2534"/>
                        </a:lnTo>
                        <a:lnTo>
                          <a:pt x="1892" y="2457"/>
                        </a:lnTo>
                        <a:lnTo>
                          <a:pt x="1812" y="2378"/>
                        </a:lnTo>
                        <a:lnTo>
                          <a:pt x="1732" y="2297"/>
                        </a:lnTo>
                        <a:lnTo>
                          <a:pt x="1652" y="2215"/>
                        </a:lnTo>
                        <a:lnTo>
                          <a:pt x="1573" y="2130"/>
                        </a:lnTo>
                        <a:lnTo>
                          <a:pt x="1493" y="2043"/>
                        </a:lnTo>
                        <a:lnTo>
                          <a:pt x="1413" y="1955"/>
                        </a:lnTo>
                        <a:lnTo>
                          <a:pt x="1333" y="1864"/>
                        </a:lnTo>
                        <a:lnTo>
                          <a:pt x="1253" y="1772"/>
                        </a:lnTo>
                        <a:lnTo>
                          <a:pt x="1174" y="1677"/>
                        </a:lnTo>
                        <a:lnTo>
                          <a:pt x="1094" y="1580"/>
                        </a:lnTo>
                        <a:lnTo>
                          <a:pt x="1014" y="1481"/>
                        </a:lnTo>
                        <a:lnTo>
                          <a:pt x="934" y="1380"/>
                        </a:lnTo>
                        <a:lnTo>
                          <a:pt x="854" y="1276"/>
                        </a:lnTo>
                        <a:lnTo>
                          <a:pt x="775" y="1170"/>
                        </a:lnTo>
                        <a:lnTo>
                          <a:pt x="736" y="1118"/>
                        </a:lnTo>
                        <a:lnTo>
                          <a:pt x="660" y="1013"/>
                        </a:lnTo>
                        <a:lnTo>
                          <a:pt x="585" y="909"/>
                        </a:lnTo>
                        <a:lnTo>
                          <a:pt x="513" y="804"/>
                        </a:lnTo>
                        <a:lnTo>
                          <a:pt x="441" y="700"/>
                        </a:lnTo>
                        <a:lnTo>
                          <a:pt x="371" y="595"/>
                        </a:lnTo>
                        <a:lnTo>
                          <a:pt x="303" y="491"/>
                        </a:lnTo>
                        <a:lnTo>
                          <a:pt x="236" y="386"/>
                        </a:lnTo>
                        <a:lnTo>
                          <a:pt x="170" y="282"/>
                        </a:lnTo>
                        <a:lnTo>
                          <a:pt x="106" y="177"/>
                        </a:lnTo>
                        <a:lnTo>
                          <a:pt x="42" y="72"/>
                        </a:lnTo>
                        <a:lnTo>
                          <a:pt x="37" y="63"/>
                        </a:lnTo>
                        <a:lnTo>
                          <a:pt x="25" y="44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" name="Freeform 86"/>
                  <p:cNvSpPr>
                    <a:spLocks/>
                  </p:cNvSpPr>
                  <p:nvPr/>
                </p:nvSpPr>
                <p:spPr bwMode="auto">
                  <a:xfrm>
                    <a:off x="1643" y="1455"/>
                    <a:ext cx="1805" cy="1379"/>
                  </a:xfrm>
                  <a:custGeom>
                    <a:avLst/>
                    <a:gdLst>
                      <a:gd name="T0" fmla="*/ 7965 w 7966"/>
                      <a:gd name="T1" fmla="*/ 6079 h 6079"/>
                      <a:gd name="T2" fmla="*/ 7646 w 7966"/>
                      <a:gd name="T3" fmla="*/ 5889 h 6079"/>
                      <a:gd name="T4" fmla="*/ 7327 w 7966"/>
                      <a:gd name="T5" fmla="*/ 5709 h 6079"/>
                      <a:gd name="T6" fmla="*/ 7008 w 7966"/>
                      <a:gd name="T7" fmla="*/ 5538 h 6079"/>
                      <a:gd name="T8" fmla="*/ 6689 w 7966"/>
                      <a:gd name="T9" fmla="*/ 5374 h 6079"/>
                      <a:gd name="T10" fmla="*/ 6369 w 7966"/>
                      <a:gd name="T11" fmla="*/ 5216 h 6079"/>
                      <a:gd name="T12" fmla="*/ 6050 w 7966"/>
                      <a:gd name="T13" fmla="*/ 5061 h 6079"/>
                      <a:gd name="T14" fmla="*/ 5731 w 7966"/>
                      <a:gd name="T15" fmla="*/ 4908 h 6079"/>
                      <a:gd name="T16" fmla="*/ 5412 w 7966"/>
                      <a:gd name="T17" fmla="*/ 4755 h 6079"/>
                      <a:gd name="T18" fmla="*/ 5093 w 7966"/>
                      <a:gd name="T19" fmla="*/ 4601 h 6079"/>
                      <a:gd name="T20" fmla="*/ 4774 w 7966"/>
                      <a:gd name="T21" fmla="*/ 4442 h 6079"/>
                      <a:gd name="T22" fmla="*/ 4454 w 7966"/>
                      <a:gd name="T23" fmla="*/ 4278 h 6079"/>
                      <a:gd name="T24" fmla="*/ 4135 w 7966"/>
                      <a:gd name="T25" fmla="*/ 4105 h 6079"/>
                      <a:gd name="T26" fmla="*/ 3816 w 7966"/>
                      <a:gd name="T27" fmla="*/ 3922 h 6079"/>
                      <a:gd name="T28" fmla="*/ 3497 w 7966"/>
                      <a:gd name="T29" fmla="*/ 3726 h 6079"/>
                      <a:gd name="T30" fmla="*/ 3178 w 7966"/>
                      <a:gd name="T31" fmla="*/ 3515 h 6079"/>
                      <a:gd name="T32" fmla="*/ 2938 w 7966"/>
                      <a:gd name="T33" fmla="*/ 3345 h 6079"/>
                      <a:gd name="T34" fmla="*/ 2779 w 7966"/>
                      <a:gd name="T35" fmla="*/ 3226 h 6079"/>
                      <a:gd name="T36" fmla="*/ 2619 w 7966"/>
                      <a:gd name="T37" fmla="*/ 3101 h 6079"/>
                      <a:gd name="T38" fmla="*/ 2460 w 7966"/>
                      <a:gd name="T39" fmla="*/ 2971 h 6079"/>
                      <a:gd name="T40" fmla="*/ 2300 w 7966"/>
                      <a:gd name="T41" fmla="*/ 2835 h 6079"/>
                      <a:gd name="T42" fmla="*/ 2140 w 7966"/>
                      <a:gd name="T43" fmla="*/ 2692 h 6079"/>
                      <a:gd name="T44" fmla="*/ 1981 w 7966"/>
                      <a:gd name="T45" fmla="*/ 2543 h 6079"/>
                      <a:gd name="T46" fmla="*/ 1821 w 7966"/>
                      <a:gd name="T47" fmla="*/ 2387 h 6079"/>
                      <a:gd name="T48" fmla="*/ 1662 w 7966"/>
                      <a:gd name="T49" fmla="*/ 2224 h 6079"/>
                      <a:gd name="T50" fmla="*/ 1502 w 7966"/>
                      <a:gd name="T51" fmla="*/ 2054 h 6079"/>
                      <a:gd name="T52" fmla="*/ 1342 w 7966"/>
                      <a:gd name="T53" fmla="*/ 1875 h 6079"/>
                      <a:gd name="T54" fmla="*/ 1183 w 7966"/>
                      <a:gd name="T55" fmla="*/ 1688 h 6079"/>
                      <a:gd name="T56" fmla="*/ 1023 w 7966"/>
                      <a:gd name="T57" fmla="*/ 1493 h 6079"/>
                      <a:gd name="T58" fmla="*/ 864 w 7966"/>
                      <a:gd name="T59" fmla="*/ 1288 h 6079"/>
                      <a:gd name="T60" fmla="*/ 745 w 7966"/>
                      <a:gd name="T61" fmla="*/ 1130 h 6079"/>
                      <a:gd name="T62" fmla="*/ 594 w 7966"/>
                      <a:gd name="T63" fmla="*/ 921 h 6079"/>
                      <a:gd name="T64" fmla="*/ 450 w 7966"/>
                      <a:gd name="T65" fmla="*/ 712 h 6079"/>
                      <a:gd name="T66" fmla="*/ 311 w 7966"/>
                      <a:gd name="T67" fmla="*/ 503 h 6079"/>
                      <a:gd name="T68" fmla="*/ 178 w 7966"/>
                      <a:gd name="T69" fmla="*/ 294 h 6079"/>
                      <a:gd name="T70" fmla="*/ 50 w 7966"/>
                      <a:gd name="T71" fmla="*/ 85 h 6079"/>
                      <a:gd name="T72" fmla="*/ 33 w 7966"/>
                      <a:gd name="T73" fmla="*/ 56 h 6079"/>
                      <a:gd name="T74" fmla="*/ 6 w 7966"/>
                      <a:gd name="T75" fmla="*/ 11 h 6079"/>
                      <a:gd name="T76" fmla="*/ 4 w 7966"/>
                      <a:gd name="T77" fmla="*/ 8 h 6079"/>
                      <a:gd name="T78" fmla="*/ 0 w 7966"/>
                      <a:gd name="T79" fmla="*/ 2 h 6079"/>
                      <a:gd name="T80" fmla="*/ 0 w 7966"/>
                      <a:gd name="T81" fmla="*/ 1 h 6079"/>
                      <a:gd name="T82" fmla="*/ 0 w 7966"/>
                      <a:gd name="T83" fmla="*/ 0 h 6079"/>
                      <a:gd name="T84" fmla="*/ 0 w 7966"/>
                      <a:gd name="T85" fmla="*/ 0 h 6079"/>
                      <a:gd name="T86" fmla="*/ 0 w 7966"/>
                      <a:gd name="T87" fmla="*/ 0 h 6079"/>
                      <a:gd name="T88" fmla="*/ 0 w 7966"/>
                      <a:gd name="T89" fmla="*/ 0 h 60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7966" h="6079">
                        <a:moveTo>
                          <a:pt x="7966" y="6079"/>
                        </a:moveTo>
                        <a:lnTo>
                          <a:pt x="7965" y="6079"/>
                        </a:lnTo>
                        <a:lnTo>
                          <a:pt x="7806" y="5982"/>
                        </a:lnTo>
                        <a:lnTo>
                          <a:pt x="7646" y="5889"/>
                        </a:lnTo>
                        <a:lnTo>
                          <a:pt x="7487" y="5798"/>
                        </a:lnTo>
                        <a:lnTo>
                          <a:pt x="7327" y="5709"/>
                        </a:lnTo>
                        <a:lnTo>
                          <a:pt x="7167" y="5623"/>
                        </a:lnTo>
                        <a:lnTo>
                          <a:pt x="7008" y="5538"/>
                        </a:lnTo>
                        <a:lnTo>
                          <a:pt x="6848" y="5455"/>
                        </a:lnTo>
                        <a:lnTo>
                          <a:pt x="6689" y="5374"/>
                        </a:lnTo>
                        <a:lnTo>
                          <a:pt x="6529" y="5294"/>
                        </a:lnTo>
                        <a:lnTo>
                          <a:pt x="6369" y="5216"/>
                        </a:lnTo>
                        <a:lnTo>
                          <a:pt x="6210" y="5138"/>
                        </a:lnTo>
                        <a:lnTo>
                          <a:pt x="6050" y="5061"/>
                        </a:lnTo>
                        <a:lnTo>
                          <a:pt x="5891" y="4985"/>
                        </a:lnTo>
                        <a:lnTo>
                          <a:pt x="5731" y="4908"/>
                        </a:lnTo>
                        <a:lnTo>
                          <a:pt x="5572" y="4832"/>
                        </a:lnTo>
                        <a:lnTo>
                          <a:pt x="5412" y="4755"/>
                        </a:lnTo>
                        <a:lnTo>
                          <a:pt x="5252" y="4679"/>
                        </a:lnTo>
                        <a:lnTo>
                          <a:pt x="5093" y="4601"/>
                        </a:lnTo>
                        <a:lnTo>
                          <a:pt x="4933" y="4522"/>
                        </a:lnTo>
                        <a:lnTo>
                          <a:pt x="4774" y="4442"/>
                        </a:lnTo>
                        <a:lnTo>
                          <a:pt x="4614" y="4361"/>
                        </a:lnTo>
                        <a:lnTo>
                          <a:pt x="4454" y="4278"/>
                        </a:lnTo>
                        <a:lnTo>
                          <a:pt x="4295" y="4193"/>
                        </a:lnTo>
                        <a:lnTo>
                          <a:pt x="4135" y="4105"/>
                        </a:lnTo>
                        <a:lnTo>
                          <a:pt x="3976" y="4015"/>
                        </a:lnTo>
                        <a:lnTo>
                          <a:pt x="3816" y="3922"/>
                        </a:lnTo>
                        <a:lnTo>
                          <a:pt x="3656" y="3826"/>
                        </a:lnTo>
                        <a:lnTo>
                          <a:pt x="3497" y="3726"/>
                        </a:lnTo>
                        <a:lnTo>
                          <a:pt x="3337" y="3623"/>
                        </a:lnTo>
                        <a:lnTo>
                          <a:pt x="3178" y="3515"/>
                        </a:lnTo>
                        <a:lnTo>
                          <a:pt x="3018" y="3403"/>
                        </a:lnTo>
                        <a:lnTo>
                          <a:pt x="2938" y="3345"/>
                        </a:lnTo>
                        <a:lnTo>
                          <a:pt x="2858" y="3286"/>
                        </a:lnTo>
                        <a:lnTo>
                          <a:pt x="2779" y="3226"/>
                        </a:lnTo>
                        <a:lnTo>
                          <a:pt x="2699" y="3164"/>
                        </a:lnTo>
                        <a:lnTo>
                          <a:pt x="2619" y="3101"/>
                        </a:lnTo>
                        <a:lnTo>
                          <a:pt x="2539" y="3037"/>
                        </a:lnTo>
                        <a:lnTo>
                          <a:pt x="2460" y="2971"/>
                        </a:lnTo>
                        <a:lnTo>
                          <a:pt x="2380" y="2904"/>
                        </a:lnTo>
                        <a:lnTo>
                          <a:pt x="2300" y="2835"/>
                        </a:lnTo>
                        <a:lnTo>
                          <a:pt x="2220" y="2764"/>
                        </a:lnTo>
                        <a:lnTo>
                          <a:pt x="2140" y="2692"/>
                        </a:lnTo>
                        <a:lnTo>
                          <a:pt x="2061" y="2619"/>
                        </a:lnTo>
                        <a:lnTo>
                          <a:pt x="1981" y="2543"/>
                        </a:lnTo>
                        <a:lnTo>
                          <a:pt x="1901" y="2466"/>
                        </a:lnTo>
                        <a:lnTo>
                          <a:pt x="1821" y="2387"/>
                        </a:lnTo>
                        <a:lnTo>
                          <a:pt x="1741" y="2307"/>
                        </a:lnTo>
                        <a:lnTo>
                          <a:pt x="1662" y="2224"/>
                        </a:lnTo>
                        <a:lnTo>
                          <a:pt x="1582" y="2140"/>
                        </a:lnTo>
                        <a:lnTo>
                          <a:pt x="1502" y="2054"/>
                        </a:lnTo>
                        <a:lnTo>
                          <a:pt x="1422" y="1965"/>
                        </a:lnTo>
                        <a:lnTo>
                          <a:pt x="1342" y="1875"/>
                        </a:lnTo>
                        <a:lnTo>
                          <a:pt x="1263" y="1783"/>
                        </a:lnTo>
                        <a:lnTo>
                          <a:pt x="1183" y="1688"/>
                        </a:lnTo>
                        <a:lnTo>
                          <a:pt x="1103" y="1592"/>
                        </a:lnTo>
                        <a:lnTo>
                          <a:pt x="1023" y="1493"/>
                        </a:lnTo>
                        <a:lnTo>
                          <a:pt x="943" y="1392"/>
                        </a:lnTo>
                        <a:lnTo>
                          <a:pt x="864" y="1288"/>
                        </a:lnTo>
                        <a:lnTo>
                          <a:pt x="784" y="1183"/>
                        </a:lnTo>
                        <a:lnTo>
                          <a:pt x="745" y="1130"/>
                        </a:lnTo>
                        <a:lnTo>
                          <a:pt x="669" y="1026"/>
                        </a:lnTo>
                        <a:lnTo>
                          <a:pt x="594" y="921"/>
                        </a:lnTo>
                        <a:lnTo>
                          <a:pt x="521" y="817"/>
                        </a:lnTo>
                        <a:lnTo>
                          <a:pt x="450" y="712"/>
                        </a:lnTo>
                        <a:lnTo>
                          <a:pt x="380" y="608"/>
                        </a:lnTo>
                        <a:lnTo>
                          <a:pt x="311" y="503"/>
                        </a:lnTo>
                        <a:lnTo>
                          <a:pt x="244" y="398"/>
                        </a:lnTo>
                        <a:lnTo>
                          <a:pt x="178" y="294"/>
                        </a:lnTo>
                        <a:lnTo>
                          <a:pt x="113" y="189"/>
                        </a:lnTo>
                        <a:lnTo>
                          <a:pt x="50" y="85"/>
                        </a:lnTo>
                        <a:lnTo>
                          <a:pt x="44" y="75"/>
                        </a:lnTo>
                        <a:lnTo>
                          <a:pt x="33" y="56"/>
                        </a:lnTo>
                        <a:lnTo>
                          <a:pt x="10" y="18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4" y="8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25565866" y="8381103"/>
                  <a:ext cx="5969319" cy="4788077"/>
                  <a:chOff x="25565866" y="8381103"/>
                  <a:chExt cx="5969319" cy="4788077"/>
                </a:xfrm>
              </p:grpSpPr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6274423" y="8519926"/>
                    <a:ext cx="735733" cy="7197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+mj-lt"/>
                        <a:cs typeface="Arial" panose="020B0604020202020204" pitchFamily="34" charset="0"/>
                      </a:rPr>
                      <a:t>α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8958301" y="8381103"/>
                    <a:ext cx="600395" cy="7197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l-GR" dirty="0">
                        <a:latin typeface="+mj-lt"/>
                        <a:cs typeface="Arial" panose="020B0604020202020204" pitchFamily="34" charset="0"/>
                      </a:rPr>
                      <a:t>β</a:t>
                    </a:r>
                    <a:endParaRPr lang="en-US" dirty="0">
                      <a:latin typeface="+mj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28352487" y="10199339"/>
                    <a:ext cx="1287629" cy="7197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+mj-lt"/>
                        <a:cs typeface="Arial" panose="020B0604020202020204" pitchFamily="34" charset="0"/>
                      </a:rPr>
                      <a:t>α + </a:t>
                    </a:r>
                    <a:r>
                      <a:rPr lang="el-GR" dirty="0">
                        <a:latin typeface="+mj-lt"/>
                        <a:cs typeface="Arial" panose="020B0604020202020204" pitchFamily="34" charset="0"/>
                      </a:rPr>
                      <a:t>β</a:t>
                    </a:r>
                    <a:endParaRPr lang="en-US" dirty="0">
                      <a:latin typeface="+mj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Rectangle 1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24432359" y="9685436"/>
                    <a:ext cx="2686854" cy="4198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Temperature (°C)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8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7199283" y="12749341"/>
                    <a:ext cx="4335902" cy="4198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Mass fraction vanadium (%)</a:t>
                    </a:r>
                    <a:endParaRPr lang="en-US" altLang="en-US" sz="1400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sp>
          <p:nvSpPr>
            <p:cNvPr id="133" name="TextBox 132"/>
            <p:cNvSpPr txBox="1"/>
            <p:nvPr/>
          </p:nvSpPr>
          <p:spPr>
            <a:xfrm>
              <a:off x="7730480" y="2165340"/>
              <a:ext cx="1310461" cy="36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600-700 °C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135464" y="1432269"/>
              <a:ext cx="871110" cy="36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900 °C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7086600" y="4724400"/>
            <a:ext cx="5181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 6-4 composition (ASTM B348 grade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5)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5.5-6.75 Al    3.5-4.5 V      max 0.2 O     max 0.3 Fe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Typical for Electron Beam Melting (EBM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Build platform – heated to 700°C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Powder – preheated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Hot Isostatic Pressing (HIP): 900°C for 2 h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983734" y="1154668"/>
            <a:ext cx="294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diagram Ti-6Al + V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395674" y="35814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8366266" y="3516868"/>
            <a:ext cx="70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Ti 6-4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966499" y="3424388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62000" y="1424732"/>
            <a:ext cx="5410200" cy="2108269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 aims to</a:t>
            </a:r>
            <a:r>
              <a:rPr lang="is-IS" sz="20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0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 CALPHAD descriptions of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diffusion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mobilities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β phases in the Ti-Al-V system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thermodynamics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-Al-V-O system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500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3060472" y="3421230"/>
            <a:ext cx="3264599" cy="3380744"/>
            <a:chOff x="444254" y="3461807"/>
            <a:chExt cx="3264599" cy="3380744"/>
          </a:xfrm>
        </p:grpSpPr>
        <p:grpSp>
          <p:nvGrpSpPr>
            <p:cNvPr id="131" name="Group 130"/>
            <p:cNvGrpSpPr>
              <a:grpSpLocks noChangeAspect="1"/>
            </p:cNvGrpSpPr>
            <p:nvPr/>
          </p:nvGrpSpPr>
          <p:grpSpPr>
            <a:xfrm>
              <a:off x="444254" y="3698647"/>
              <a:ext cx="3264599" cy="3143904"/>
              <a:chOff x="100806" y="1265319"/>
              <a:chExt cx="3834670" cy="3692897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2910616" y="3421230"/>
                <a:ext cx="990795" cy="433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 µm</a:t>
                </a:r>
              </a:p>
            </p:txBody>
          </p:sp>
          <p:grpSp>
            <p:nvGrpSpPr>
              <p:cNvPr id="137" name="Group 136"/>
              <p:cNvGrpSpPr>
                <a:grpSpLocks noChangeAspect="1"/>
              </p:cNvGrpSpPr>
              <p:nvPr/>
            </p:nvGrpSpPr>
            <p:grpSpPr bwMode="auto">
              <a:xfrm>
                <a:off x="100806" y="1265319"/>
                <a:ext cx="3834670" cy="3692897"/>
                <a:chOff x="932" y="1125"/>
                <a:chExt cx="3381" cy="3256"/>
              </a:xfrm>
              <a:noFill/>
            </p:grpSpPr>
            <p:sp>
              <p:nvSpPr>
                <p:cNvPr id="147" name="Freeform 5"/>
                <p:cNvSpPr>
                  <a:spLocks/>
                </p:cNvSpPr>
                <p:nvPr/>
              </p:nvSpPr>
              <p:spPr bwMode="auto">
                <a:xfrm>
                  <a:off x="1582" y="1247"/>
                  <a:ext cx="61" cy="2608"/>
                </a:xfrm>
                <a:custGeom>
                  <a:avLst/>
                  <a:gdLst>
                    <a:gd name="T0" fmla="*/ 61 w 61"/>
                    <a:gd name="T1" fmla="*/ 0 h 2608"/>
                    <a:gd name="T2" fmla="*/ 61 w 61"/>
                    <a:gd name="T3" fmla="*/ 2608 h 2608"/>
                    <a:gd name="T4" fmla="*/ 0 w 61"/>
                    <a:gd name="T5" fmla="*/ 2608 h 2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1" h="2608">
                      <a:moveTo>
                        <a:pt x="61" y="0"/>
                      </a:moveTo>
                      <a:lnTo>
                        <a:pt x="61" y="2608"/>
                      </a:lnTo>
                      <a:lnTo>
                        <a:pt x="0" y="2608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Rectangle 6"/>
                <p:cNvSpPr>
                  <a:spLocks noChangeArrowheads="1"/>
                </p:cNvSpPr>
                <p:nvPr/>
              </p:nvSpPr>
              <p:spPr bwMode="auto">
                <a:xfrm>
                  <a:off x="1380" y="3728"/>
                  <a:ext cx="89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0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4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1582" y="3334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Rectangle 8"/>
                <p:cNvSpPr>
                  <a:spLocks noChangeArrowheads="1"/>
                </p:cNvSpPr>
                <p:nvPr/>
              </p:nvSpPr>
              <p:spPr bwMode="auto">
                <a:xfrm>
                  <a:off x="1259" y="3231"/>
                  <a:ext cx="266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500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1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582" y="2812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Rectangle 10"/>
                <p:cNvSpPr>
                  <a:spLocks noChangeArrowheads="1"/>
                </p:cNvSpPr>
                <p:nvPr/>
              </p:nvSpPr>
              <p:spPr bwMode="auto">
                <a:xfrm>
                  <a:off x="1165" y="2690"/>
                  <a:ext cx="355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1000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582" y="2290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Rectangle 12"/>
                <p:cNvSpPr>
                  <a:spLocks noChangeArrowheads="1"/>
                </p:cNvSpPr>
                <p:nvPr/>
              </p:nvSpPr>
              <p:spPr bwMode="auto">
                <a:xfrm>
                  <a:off x="1165" y="2168"/>
                  <a:ext cx="355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>
                      <a:solidFill>
                        <a:srgbClr val="000000"/>
                      </a:solidFill>
                      <a:latin typeface="Arial"/>
                      <a:cs typeface="Arial"/>
                    </a:rPr>
                    <a:t>1500</a:t>
                  </a:r>
                  <a:endParaRPr lang="en-US" alt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155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82" y="1768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Rectangle 14"/>
                <p:cNvSpPr>
                  <a:spLocks noChangeArrowheads="1"/>
                </p:cNvSpPr>
                <p:nvPr/>
              </p:nvSpPr>
              <p:spPr bwMode="auto">
                <a:xfrm>
                  <a:off x="1195" y="1666"/>
                  <a:ext cx="355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2000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7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582" y="1247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Rectangle 16"/>
                <p:cNvSpPr>
                  <a:spLocks noChangeArrowheads="1"/>
                </p:cNvSpPr>
                <p:nvPr/>
              </p:nvSpPr>
              <p:spPr bwMode="auto">
                <a:xfrm>
                  <a:off x="1165" y="1125"/>
                  <a:ext cx="355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2500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9" name="Rectangle 17"/>
                <p:cNvSpPr>
                  <a:spLocks noChangeArrowheads="1"/>
                </p:cNvSpPr>
                <p:nvPr/>
              </p:nvSpPr>
              <p:spPr bwMode="auto">
                <a:xfrm rot="16200000">
                  <a:off x="330" y="2450"/>
                  <a:ext cx="1428" cy="22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Temperature (°C)</a:t>
                  </a:r>
                  <a:endParaRPr lang="en-US" alt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0" name="Freeform 18"/>
                <p:cNvSpPr>
                  <a:spLocks/>
                </p:cNvSpPr>
                <p:nvPr/>
              </p:nvSpPr>
              <p:spPr bwMode="auto">
                <a:xfrm>
                  <a:off x="4249" y="1247"/>
                  <a:ext cx="61" cy="2608"/>
                </a:xfrm>
                <a:custGeom>
                  <a:avLst/>
                  <a:gdLst>
                    <a:gd name="T0" fmla="*/ 0 w 270"/>
                    <a:gd name="T1" fmla="*/ 0 h 11502"/>
                    <a:gd name="T2" fmla="*/ 0 w 270"/>
                    <a:gd name="T3" fmla="*/ 11502 h 11502"/>
                    <a:gd name="T4" fmla="*/ 270 w 270"/>
                    <a:gd name="T5" fmla="*/ 11502 h 11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" h="11502">
                      <a:moveTo>
                        <a:pt x="0" y="0"/>
                      </a:moveTo>
                      <a:lnTo>
                        <a:pt x="0" y="11502"/>
                      </a:lnTo>
                      <a:lnTo>
                        <a:pt x="270" y="11502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Line 19"/>
                <p:cNvSpPr>
                  <a:spLocks noChangeShapeType="1"/>
                </p:cNvSpPr>
                <p:nvPr/>
              </p:nvSpPr>
              <p:spPr bwMode="auto">
                <a:xfrm>
                  <a:off x="4249" y="3334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20"/>
                <p:cNvSpPr>
                  <a:spLocks noChangeShapeType="1"/>
                </p:cNvSpPr>
                <p:nvPr/>
              </p:nvSpPr>
              <p:spPr bwMode="auto">
                <a:xfrm>
                  <a:off x="4249" y="2812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Line 21"/>
                <p:cNvSpPr>
                  <a:spLocks noChangeShapeType="1"/>
                </p:cNvSpPr>
                <p:nvPr/>
              </p:nvSpPr>
              <p:spPr bwMode="auto">
                <a:xfrm>
                  <a:off x="4249" y="2290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Line 22"/>
                <p:cNvSpPr>
                  <a:spLocks noChangeShapeType="1"/>
                </p:cNvSpPr>
                <p:nvPr/>
              </p:nvSpPr>
              <p:spPr bwMode="auto">
                <a:xfrm>
                  <a:off x="4249" y="1768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Line 23"/>
                <p:cNvSpPr>
                  <a:spLocks noChangeShapeType="1"/>
                </p:cNvSpPr>
                <p:nvPr/>
              </p:nvSpPr>
              <p:spPr bwMode="auto">
                <a:xfrm>
                  <a:off x="4249" y="1247"/>
                  <a:ext cx="61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Line 24"/>
                <p:cNvSpPr>
                  <a:spLocks noChangeShapeType="1"/>
                </p:cNvSpPr>
                <p:nvPr/>
              </p:nvSpPr>
              <p:spPr bwMode="auto">
                <a:xfrm>
                  <a:off x="1643" y="3855"/>
                  <a:ext cx="2606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Line 25"/>
                <p:cNvSpPr>
                  <a:spLocks noChangeShapeType="1"/>
                </p:cNvSpPr>
                <p:nvPr/>
              </p:nvSpPr>
              <p:spPr bwMode="auto">
                <a:xfrm>
                  <a:off x="1643" y="3855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Rectangle 26"/>
                <p:cNvSpPr>
                  <a:spLocks noChangeArrowheads="1"/>
                </p:cNvSpPr>
                <p:nvPr/>
              </p:nvSpPr>
              <p:spPr bwMode="auto">
                <a:xfrm>
                  <a:off x="1567" y="3974"/>
                  <a:ext cx="89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0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9" name="Line 27"/>
                <p:cNvSpPr>
                  <a:spLocks noChangeShapeType="1"/>
                </p:cNvSpPr>
                <p:nvPr/>
              </p:nvSpPr>
              <p:spPr bwMode="auto">
                <a:xfrm>
                  <a:off x="2015" y="3855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Rectangle 28"/>
                <p:cNvSpPr>
                  <a:spLocks noChangeArrowheads="1"/>
                </p:cNvSpPr>
                <p:nvPr/>
              </p:nvSpPr>
              <p:spPr bwMode="auto">
                <a:xfrm>
                  <a:off x="1940" y="3974"/>
                  <a:ext cx="89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5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1" name="Line 29"/>
                <p:cNvSpPr>
                  <a:spLocks noChangeShapeType="1"/>
                </p:cNvSpPr>
                <p:nvPr/>
              </p:nvSpPr>
              <p:spPr bwMode="auto">
                <a:xfrm>
                  <a:off x="2388" y="3855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Rectangle 30"/>
                <p:cNvSpPr>
                  <a:spLocks noChangeArrowheads="1"/>
                </p:cNvSpPr>
                <p:nvPr/>
              </p:nvSpPr>
              <p:spPr bwMode="auto">
                <a:xfrm>
                  <a:off x="2287" y="3974"/>
                  <a:ext cx="177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10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3" name="Line 31"/>
                <p:cNvSpPr>
                  <a:spLocks noChangeShapeType="1"/>
                </p:cNvSpPr>
                <p:nvPr/>
              </p:nvSpPr>
              <p:spPr bwMode="auto">
                <a:xfrm>
                  <a:off x="2760" y="3855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Rectangle 32"/>
                <p:cNvSpPr>
                  <a:spLocks noChangeArrowheads="1"/>
                </p:cNvSpPr>
                <p:nvPr/>
              </p:nvSpPr>
              <p:spPr bwMode="auto">
                <a:xfrm>
                  <a:off x="2659" y="3974"/>
                  <a:ext cx="177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>
                      <a:solidFill>
                        <a:srgbClr val="000000"/>
                      </a:solidFill>
                      <a:latin typeface="Arial"/>
                      <a:cs typeface="Arial"/>
                    </a:rPr>
                    <a:t>15</a:t>
                  </a:r>
                  <a:endParaRPr lang="en-US" alt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175" name="Line 33"/>
                <p:cNvSpPr>
                  <a:spLocks noChangeShapeType="1"/>
                </p:cNvSpPr>
                <p:nvPr/>
              </p:nvSpPr>
              <p:spPr bwMode="auto">
                <a:xfrm>
                  <a:off x="3132" y="3855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Rectangle 34"/>
                <p:cNvSpPr>
                  <a:spLocks noChangeArrowheads="1"/>
                </p:cNvSpPr>
                <p:nvPr/>
              </p:nvSpPr>
              <p:spPr bwMode="auto">
                <a:xfrm>
                  <a:off x="3031" y="3974"/>
                  <a:ext cx="177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>
                      <a:solidFill>
                        <a:srgbClr val="000000"/>
                      </a:solidFill>
                      <a:latin typeface="Arial"/>
                      <a:cs typeface="Arial"/>
                    </a:rPr>
                    <a:t>20</a:t>
                  </a:r>
                  <a:endParaRPr lang="en-US" alt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177" name="Line 35"/>
                <p:cNvSpPr>
                  <a:spLocks noChangeShapeType="1"/>
                </p:cNvSpPr>
                <p:nvPr/>
              </p:nvSpPr>
              <p:spPr bwMode="auto">
                <a:xfrm>
                  <a:off x="3504" y="3855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Rectangle 36"/>
                <p:cNvSpPr>
                  <a:spLocks noChangeArrowheads="1"/>
                </p:cNvSpPr>
                <p:nvPr/>
              </p:nvSpPr>
              <p:spPr bwMode="auto">
                <a:xfrm>
                  <a:off x="3391" y="3974"/>
                  <a:ext cx="177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25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9" name="Line 37"/>
                <p:cNvSpPr>
                  <a:spLocks noChangeShapeType="1"/>
                </p:cNvSpPr>
                <p:nvPr/>
              </p:nvSpPr>
              <p:spPr bwMode="auto">
                <a:xfrm>
                  <a:off x="3876" y="3855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Rectangle 38"/>
                <p:cNvSpPr>
                  <a:spLocks noChangeArrowheads="1"/>
                </p:cNvSpPr>
                <p:nvPr/>
              </p:nvSpPr>
              <p:spPr bwMode="auto">
                <a:xfrm>
                  <a:off x="3764" y="3974"/>
                  <a:ext cx="177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30</a:t>
                  </a:r>
                  <a:endParaRPr lang="en-US" alt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81" name="Line 39"/>
                <p:cNvSpPr>
                  <a:spLocks noChangeShapeType="1"/>
                </p:cNvSpPr>
                <p:nvPr/>
              </p:nvSpPr>
              <p:spPr bwMode="auto">
                <a:xfrm>
                  <a:off x="4249" y="3855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Rectangle 40"/>
                <p:cNvSpPr>
                  <a:spLocks noChangeArrowheads="1"/>
                </p:cNvSpPr>
                <p:nvPr/>
              </p:nvSpPr>
              <p:spPr bwMode="auto">
                <a:xfrm>
                  <a:off x="4136" y="3974"/>
                  <a:ext cx="177" cy="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>
                      <a:solidFill>
                        <a:srgbClr val="000000"/>
                      </a:solidFill>
                      <a:latin typeface="Arial"/>
                      <a:cs typeface="Arial"/>
                    </a:rPr>
                    <a:t>35</a:t>
                  </a:r>
                  <a:endParaRPr lang="en-US" alt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183" name="Rectangle 41"/>
                <p:cNvSpPr>
                  <a:spLocks noChangeArrowheads="1"/>
                </p:cNvSpPr>
                <p:nvPr/>
              </p:nvSpPr>
              <p:spPr bwMode="auto">
                <a:xfrm>
                  <a:off x="1899" y="4158"/>
                  <a:ext cx="2098" cy="22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4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Mass fraction oxygen (%)</a:t>
                  </a:r>
                  <a:endParaRPr lang="en-US" alt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84" name="Line 42"/>
                <p:cNvSpPr>
                  <a:spLocks noChangeShapeType="1"/>
                </p:cNvSpPr>
                <p:nvPr/>
              </p:nvSpPr>
              <p:spPr bwMode="auto">
                <a:xfrm>
                  <a:off x="1643" y="1247"/>
                  <a:ext cx="2606" cy="0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643" y="1186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2015" y="1186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2388" y="1186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760" y="1186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132" y="1186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3504" y="1186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3876" y="1186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4249" y="1186"/>
                  <a:ext cx="0" cy="61"/>
                </a:xfrm>
                <a:prstGeom prst="line">
                  <a:avLst/>
                </a:pr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51"/>
                <p:cNvSpPr>
                  <a:spLocks/>
                </p:cNvSpPr>
                <p:nvPr/>
              </p:nvSpPr>
              <p:spPr bwMode="auto">
                <a:xfrm>
                  <a:off x="2609" y="2895"/>
                  <a:ext cx="100" cy="932"/>
                </a:xfrm>
                <a:custGeom>
                  <a:avLst/>
                  <a:gdLst>
                    <a:gd name="T0" fmla="*/ 0 w 440"/>
                    <a:gd name="T1" fmla="*/ 4112 h 4112"/>
                    <a:gd name="T2" fmla="*/ 164 w 440"/>
                    <a:gd name="T3" fmla="*/ 4020 h 4112"/>
                    <a:gd name="T4" fmla="*/ 261 w 440"/>
                    <a:gd name="T5" fmla="*/ 3928 h 4112"/>
                    <a:gd name="T6" fmla="*/ 321 w 440"/>
                    <a:gd name="T7" fmla="*/ 3836 h 4112"/>
                    <a:gd name="T8" fmla="*/ 358 w 440"/>
                    <a:gd name="T9" fmla="*/ 3744 h 4112"/>
                    <a:gd name="T10" fmla="*/ 382 w 440"/>
                    <a:gd name="T11" fmla="*/ 3652 h 4112"/>
                    <a:gd name="T12" fmla="*/ 397 w 440"/>
                    <a:gd name="T13" fmla="*/ 3560 h 4112"/>
                    <a:gd name="T14" fmla="*/ 408 w 440"/>
                    <a:gd name="T15" fmla="*/ 3468 h 4112"/>
                    <a:gd name="T16" fmla="*/ 416 w 440"/>
                    <a:gd name="T17" fmla="*/ 3376 h 4112"/>
                    <a:gd name="T18" fmla="*/ 421 w 440"/>
                    <a:gd name="T19" fmla="*/ 3284 h 4112"/>
                    <a:gd name="T20" fmla="*/ 425 w 440"/>
                    <a:gd name="T21" fmla="*/ 3192 h 4112"/>
                    <a:gd name="T22" fmla="*/ 428 w 440"/>
                    <a:gd name="T23" fmla="*/ 3100 h 4112"/>
                    <a:gd name="T24" fmla="*/ 430 w 440"/>
                    <a:gd name="T25" fmla="*/ 3008 h 4112"/>
                    <a:gd name="T26" fmla="*/ 432 w 440"/>
                    <a:gd name="T27" fmla="*/ 2916 h 4112"/>
                    <a:gd name="T28" fmla="*/ 433 w 440"/>
                    <a:gd name="T29" fmla="*/ 2824 h 4112"/>
                    <a:gd name="T30" fmla="*/ 434 w 440"/>
                    <a:gd name="T31" fmla="*/ 2732 h 4112"/>
                    <a:gd name="T32" fmla="*/ 435 w 440"/>
                    <a:gd name="T33" fmla="*/ 2640 h 4112"/>
                    <a:gd name="T34" fmla="*/ 436 w 440"/>
                    <a:gd name="T35" fmla="*/ 2548 h 4112"/>
                    <a:gd name="T36" fmla="*/ 437 w 440"/>
                    <a:gd name="T37" fmla="*/ 2456 h 4112"/>
                    <a:gd name="T38" fmla="*/ 437 w 440"/>
                    <a:gd name="T39" fmla="*/ 2364 h 4112"/>
                    <a:gd name="T40" fmla="*/ 438 w 440"/>
                    <a:gd name="T41" fmla="*/ 2272 h 4112"/>
                    <a:gd name="T42" fmla="*/ 438 w 440"/>
                    <a:gd name="T43" fmla="*/ 2180 h 4112"/>
                    <a:gd name="T44" fmla="*/ 438 w 440"/>
                    <a:gd name="T45" fmla="*/ 2088 h 4112"/>
                    <a:gd name="T46" fmla="*/ 438 w 440"/>
                    <a:gd name="T47" fmla="*/ 1996 h 4112"/>
                    <a:gd name="T48" fmla="*/ 439 w 440"/>
                    <a:gd name="T49" fmla="*/ 1904 h 4112"/>
                    <a:gd name="T50" fmla="*/ 439 w 440"/>
                    <a:gd name="T51" fmla="*/ 1812 h 4112"/>
                    <a:gd name="T52" fmla="*/ 439 w 440"/>
                    <a:gd name="T53" fmla="*/ 1720 h 4112"/>
                    <a:gd name="T54" fmla="*/ 439 w 440"/>
                    <a:gd name="T55" fmla="*/ 1628 h 4112"/>
                    <a:gd name="T56" fmla="*/ 439 w 440"/>
                    <a:gd name="T57" fmla="*/ 1536 h 4112"/>
                    <a:gd name="T58" fmla="*/ 439 w 440"/>
                    <a:gd name="T59" fmla="*/ 1444 h 4112"/>
                    <a:gd name="T60" fmla="*/ 440 w 440"/>
                    <a:gd name="T61" fmla="*/ 1352 h 4112"/>
                    <a:gd name="T62" fmla="*/ 440 w 440"/>
                    <a:gd name="T63" fmla="*/ 1260 h 4112"/>
                    <a:gd name="T64" fmla="*/ 440 w 440"/>
                    <a:gd name="T65" fmla="*/ 1168 h 4112"/>
                    <a:gd name="T66" fmla="*/ 440 w 440"/>
                    <a:gd name="T67" fmla="*/ 1076 h 4112"/>
                    <a:gd name="T68" fmla="*/ 440 w 440"/>
                    <a:gd name="T69" fmla="*/ 984 h 4112"/>
                    <a:gd name="T70" fmla="*/ 440 w 440"/>
                    <a:gd name="T71" fmla="*/ 892 h 4112"/>
                    <a:gd name="T72" fmla="*/ 440 w 440"/>
                    <a:gd name="T73" fmla="*/ 800 h 4112"/>
                    <a:gd name="T74" fmla="*/ 440 w 440"/>
                    <a:gd name="T75" fmla="*/ 708 h 4112"/>
                    <a:gd name="T76" fmla="*/ 440 w 440"/>
                    <a:gd name="T77" fmla="*/ 616 h 4112"/>
                    <a:gd name="T78" fmla="*/ 440 w 440"/>
                    <a:gd name="T79" fmla="*/ 524 h 4112"/>
                    <a:gd name="T80" fmla="*/ 440 w 440"/>
                    <a:gd name="T81" fmla="*/ 432 h 4112"/>
                    <a:gd name="T82" fmla="*/ 440 w 440"/>
                    <a:gd name="T83" fmla="*/ 340 h 4112"/>
                    <a:gd name="T84" fmla="*/ 440 w 440"/>
                    <a:gd name="T85" fmla="*/ 248 h 4112"/>
                    <a:gd name="T86" fmla="*/ 440 w 440"/>
                    <a:gd name="T87" fmla="*/ 156 h 4112"/>
                    <a:gd name="T88" fmla="*/ 440 w 440"/>
                    <a:gd name="T89" fmla="*/ 64 h 4112"/>
                    <a:gd name="T90" fmla="*/ 440 w 440"/>
                    <a:gd name="T91" fmla="*/ 0 h 4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40" h="4112">
                      <a:moveTo>
                        <a:pt x="0" y="4112"/>
                      </a:moveTo>
                      <a:lnTo>
                        <a:pt x="0" y="4112"/>
                      </a:lnTo>
                      <a:lnTo>
                        <a:pt x="93" y="4066"/>
                      </a:lnTo>
                      <a:lnTo>
                        <a:pt x="164" y="4020"/>
                      </a:lnTo>
                      <a:lnTo>
                        <a:pt x="219" y="3974"/>
                      </a:lnTo>
                      <a:lnTo>
                        <a:pt x="261" y="3928"/>
                      </a:lnTo>
                      <a:lnTo>
                        <a:pt x="295" y="3882"/>
                      </a:lnTo>
                      <a:lnTo>
                        <a:pt x="321" y="3836"/>
                      </a:lnTo>
                      <a:lnTo>
                        <a:pt x="341" y="3790"/>
                      </a:lnTo>
                      <a:lnTo>
                        <a:pt x="358" y="3744"/>
                      </a:lnTo>
                      <a:lnTo>
                        <a:pt x="371" y="3698"/>
                      </a:lnTo>
                      <a:lnTo>
                        <a:pt x="382" y="3652"/>
                      </a:lnTo>
                      <a:lnTo>
                        <a:pt x="390" y="3606"/>
                      </a:lnTo>
                      <a:lnTo>
                        <a:pt x="397" y="3560"/>
                      </a:lnTo>
                      <a:lnTo>
                        <a:pt x="403" y="3514"/>
                      </a:lnTo>
                      <a:lnTo>
                        <a:pt x="408" y="3468"/>
                      </a:lnTo>
                      <a:lnTo>
                        <a:pt x="412" y="3422"/>
                      </a:lnTo>
                      <a:lnTo>
                        <a:pt x="416" y="3376"/>
                      </a:lnTo>
                      <a:lnTo>
                        <a:pt x="419" y="3330"/>
                      </a:lnTo>
                      <a:lnTo>
                        <a:pt x="421" y="3284"/>
                      </a:lnTo>
                      <a:lnTo>
                        <a:pt x="423" y="3238"/>
                      </a:lnTo>
                      <a:lnTo>
                        <a:pt x="425" y="3192"/>
                      </a:lnTo>
                      <a:lnTo>
                        <a:pt x="427" y="3146"/>
                      </a:lnTo>
                      <a:lnTo>
                        <a:pt x="428" y="3100"/>
                      </a:lnTo>
                      <a:lnTo>
                        <a:pt x="429" y="3054"/>
                      </a:lnTo>
                      <a:lnTo>
                        <a:pt x="430" y="3008"/>
                      </a:lnTo>
                      <a:lnTo>
                        <a:pt x="431" y="2962"/>
                      </a:lnTo>
                      <a:lnTo>
                        <a:pt x="432" y="2916"/>
                      </a:lnTo>
                      <a:lnTo>
                        <a:pt x="433" y="2870"/>
                      </a:lnTo>
                      <a:lnTo>
                        <a:pt x="433" y="2824"/>
                      </a:lnTo>
                      <a:lnTo>
                        <a:pt x="434" y="2778"/>
                      </a:lnTo>
                      <a:lnTo>
                        <a:pt x="434" y="2732"/>
                      </a:lnTo>
                      <a:lnTo>
                        <a:pt x="435" y="2686"/>
                      </a:lnTo>
                      <a:lnTo>
                        <a:pt x="435" y="2640"/>
                      </a:lnTo>
                      <a:lnTo>
                        <a:pt x="436" y="2594"/>
                      </a:lnTo>
                      <a:lnTo>
                        <a:pt x="436" y="2548"/>
                      </a:lnTo>
                      <a:lnTo>
                        <a:pt x="436" y="2502"/>
                      </a:lnTo>
                      <a:lnTo>
                        <a:pt x="437" y="2456"/>
                      </a:lnTo>
                      <a:lnTo>
                        <a:pt x="437" y="2410"/>
                      </a:lnTo>
                      <a:lnTo>
                        <a:pt x="437" y="2364"/>
                      </a:lnTo>
                      <a:lnTo>
                        <a:pt x="437" y="2318"/>
                      </a:lnTo>
                      <a:lnTo>
                        <a:pt x="438" y="2272"/>
                      </a:lnTo>
                      <a:lnTo>
                        <a:pt x="438" y="2226"/>
                      </a:lnTo>
                      <a:lnTo>
                        <a:pt x="438" y="2180"/>
                      </a:lnTo>
                      <a:lnTo>
                        <a:pt x="438" y="2134"/>
                      </a:lnTo>
                      <a:lnTo>
                        <a:pt x="438" y="2088"/>
                      </a:lnTo>
                      <a:lnTo>
                        <a:pt x="438" y="2042"/>
                      </a:lnTo>
                      <a:lnTo>
                        <a:pt x="438" y="1996"/>
                      </a:lnTo>
                      <a:lnTo>
                        <a:pt x="439" y="1950"/>
                      </a:lnTo>
                      <a:lnTo>
                        <a:pt x="439" y="1904"/>
                      </a:lnTo>
                      <a:lnTo>
                        <a:pt x="439" y="1858"/>
                      </a:lnTo>
                      <a:lnTo>
                        <a:pt x="439" y="1812"/>
                      </a:lnTo>
                      <a:lnTo>
                        <a:pt x="439" y="1766"/>
                      </a:lnTo>
                      <a:lnTo>
                        <a:pt x="439" y="1720"/>
                      </a:lnTo>
                      <a:lnTo>
                        <a:pt x="439" y="1674"/>
                      </a:lnTo>
                      <a:lnTo>
                        <a:pt x="439" y="1628"/>
                      </a:lnTo>
                      <a:lnTo>
                        <a:pt x="439" y="1582"/>
                      </a:lnTo>
                      <a:lnTo>
                        <a:pt x="439" y="1536"/>
                      </a:lnTo>
                      <a:lnTo>
                        <a:pt x="439" y="1490"/>
                      </a:lnTo>
                      <a:lnTo>
                        <a:pt x="439" y="1444"/>
                      </a:lnTo>
                      <a:lnTo>
                        <a:pt x="439" y="1398"/>
                      </a:lnTo>
                      <a:lnTo>
                        <a:pt x="440" y="1352"/>
                      </a:lnTo>
                      <a:lnTo>
                        <a:pt x="440" y="1306"/>
                      </a:lnTo>
                      <a:lnTo>
                        <a:pt x="440" y="1260"/>
                      </a:lnTo>
                      <a:lnTo>
                        <a:pt x="440" y="1214"/>
                      </a:lnTo>
                      <a:lnTo>
                        <a:pt x="440" y="1168"/>
                      </a:lnTo>
                      <a:lnTo>
                        <a:pt x="440" y="1122"/>
                      </a:lnTo>
                      <a:lnTo>
                        <a:pt x="440" y="1076"/>
                      </a:lnTo>
                      <a:lnTo>
                        <a:pt x="440" y="1030"/>
                      </a:lnTo>
                      <a:lnTo>
                        <a:pt x="440" y="984"/>
                      </a:lnTo>
                      <a:lnTo>
                        <a:pt x="440" y="938"/>
                      </a:lnTo>
                      <a:lnTo>
                        <a:pt x="440" y="892"/>
                      </a:lnTo>
                      <a:lnTo>
                        <a:pt x="440" y="846"/>
                      </a:lnTo>
                      <a:lnTo>
                        <a:pt x="440" y="800"/>
                      </a:lnTo>
                      <a:lnTo>
                        <a:pt x="440" y="754"/>
                      </a:lnTo>
                      <a:lnTo>
                        <a:pt x="440" y="708"/>
                      </a:lnTo>
                      <a:lnTo>
                        <a:pt x="440" y="662"/>
                      </a:lnTo>
                      <a:lnTo>
                        <a:pt x="440" y="616"/>
                      </a:lnTo>
                      <a:lnTo>
                        <a:pt x="440" y="570"/>
                      </a:lnTo>
                      <a:lnTo>
                        <a:pt x="440" y="524"/>
                      </a:lnTo>
                      <a:lnTo>
                        <a:pt x="440" y="478"/>
                      </a:lnTo>
                      <a:lnTo>
                        <a:pt x="440" y="432"/>
                      </a:lnTo>
                      <a:lnTo>
                        <a:pt x="440" y="386"/>
                      </a:lnTo>
                      <a:lnTo>
                        <a:pt x="440" y="340"/>
                      </a:lnTo>
                      <a:lnTo>
                        <a:pt x="440" y="294"/>
                      </a:lnTo>
                      <a:lnTo>
                        <a:pt x="440" y="248"/>
                      </a:lnTo>
                      <a:lnTo>
                        <a:pt x="440" y="202"/>
                      </a:lnTo>
                      <a:lnTo>
                        <a:pt x="440" y="156"/>
                      </a:lnTo>
                      <a:lnTo>
                        <a:pt x="440" y="110"/>
                      </a:lnTo>
                      <a:lnTo>
                        <a:pt x="440" y="64"/>
                      </a:lnTo>
                      <a:lnTo>
                        <a:pt x="440" y="18"/>
                      </a:lnTo>
                      <a:lnTo>
                        <a:pt x="440" y="0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52"/>
                <p:cNvSpPr>
                  <a:spLocks/>
                </p:cNvSpPr>
                <p:nvPr/>
              </p:nvSpPr>
              <p:spPr bwMode="auto">
                <a:xfrm>
                  <a:off x="3000" y="2895"/>
                  <a:ext cx="0" cy="932"/>
                </a:xfrm>
                <a:custGeom>
                  <a:avLst/>
                  <a:gdLst>
                    <a:gd name="T0" fmla="*/ 4112 h 4112"/>
                    <a:gd name="T1" fmla="*/ 4020 h 4112"/>
                    <a:gd name="T2" fmla="*/ 3928 h 4112"/>
                    <a:gd name="T3" fmla="*/ 3836 h 4112"/>
                    <a:gd name="T4" fmla="*/ 3744 h 4112"/>
                    <a:gd name="T5" fmla="*/ 3652 h 4112"/>
                    <a:gd name="T6" fmla="*/ 3560 h 4112"/>
                    <a:gd name="T7" fmla="*/ 3468 h 4112"/>
                    <a:gd name="T8" fmla="*/ 3376 h 4112"/>
                    <a:gd name="T9" fmla="*/ 3284 h 4112"/>
                    <a:gd name="T10" fmla="*/ 3192 h 4112"/>
                    <a:gd name="T11" fmla="*/ 3100 h 4112"/>
                    <a:gd name="T12" fmla="*/ 3008 h 4112"/>
                    <a:gd name="T13" fmla="*/ 2916 h 4112"/>
                    <a:gd name="T14" fmla="*/ 2824 h 4112"/>
                    <a:gd name="T15" fmla="*/ 2732 h 4112"/>
                    <a:gd name="T16" fmla="*/ 2640 h 4112"/>
                    <a:gd name="T17" fmla="*/ 2548 h 4112"/>
                    <a:gd name="T18" fmla="*/ 2456 h 4112"/>
                    <a:gd name="T19" fmla="*/ 2364 h 4112"/>
                    <a:gd name="T20" fmla="*/ 2272 h 4112"/>
                    <a:gd name="T21" fmla="*/ 2180 h 4112"/>
                    <a:gd name="T22" fmla="*/ 2088 h 4112"/>
                    <a:gd name="T23" fmla="*/ 1996 h 4112"/>
                    <a:gd name="T24" fmla="*/ 1904 h 4112"/>
                    <a:gd name="T25" fmla="*/ 1812 h 4112"/>
                    <a:gd name="T26" fmla="*/ 1720 h 4112"/>
                    <a:gd name="T27" fmla="*/ 1628 h 4112"/>
                    <a:gd name="T28" fmla="*/ 1536 h 4112"/>
                    <a:gd name="T29" fmla="*/ 1444 h 4112"/>
                    <a:gd name="T30" fmla="*/ 1352 h 4112"/>
                    <a:gd name="T31" fmla="*/ 1260 h 4112"/>
                    <a:gd name="T32" fmla="*/ 1168 h 4112"/>
                    <a:gd name="T33" fmla="*/ 1076 h 4112"/>
                    <a:gd name="T34" fmla="*/ 984 h 4112"/>
                    <a:gd name="T35" fmla="*/ 892 h 4112"/>
                    <a:gd name="T36" fmla="*/ 800 h 4112"/>
                    <a:gd name="T37" fmla="*/ 708 h 4112"/>
                    <a:gd name="T38" fmla="*/ 616 h 4112"/>
                    <a:gd name="T39" fmla="*/ 524 h 4112"/>
                    <a:gd name="T40" fmla="*/ 432 h 4112"/>
                    <a:gd name="T41" fmla="*/ 340 h 4112"/>
                    <a:gd name="T42" fmla="*/ 248 h 4112"/>
                    <a:gd name="T43" fmla="*/ 156 h 4112"/>
                    <a:gd name="T44" fmla="*/ 64 h 4112"/>
                    <a:gd name="T45" fmla="*/ 0 h 411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  <a:cxn ang="0">
                      <a:pos x="0" y="T32"/>
                    </a:cxn>
                    <a:cxn ang="0">
                      <a:pos x="0" y="T33"/>
                    </a:cxn>
                    <a:cxn ang="0">
                      <a:pos x="0" y="T34"/>
                    </a:cxn>
                    <a:cxn ang="0">
                      <a:pos x="0" y="T35"/>
                    </a:cxn>
                    <a:cxn ang="0">
                      <a:pos x="0" y="T36"/>
                    </a:cxn>
                    <a:cxn ang="0">
                      <a:pos x="0" y="T37"/>
                    </a:cxn>
                    <a:cxn ang="0">
                      <a:pos x="0" y="T38"/>
                    </a:cxn>
                    <a:cxn ang="0">
                      <a:pos x="0" y="T39"/>
                    </a:cxn>
                    <a:cxn ang="0">
                      <a:pos x="0" y="T40"/>
                    </a:cxn>
                    <a:cxn ang="0">
                      <a:pos x="0" y="T41"/>
                    </a:cxn>
                    <a:cxn ang="0">
                      <a:pos x="0" y="T42"/>
                    </a:cxn>
                    <a:cxn ang="0">
                      <a:pos x="0" y="T43"/>
                    </a:cxn>
                    <a:cxn ang="0">
                      <a:pos x="0" y="T44"/>
                    </a:cxn>
                    <a:cxn ang="0">
                      <a:pos x="0" y="T45"/>
                    </a:cxn>
                  </a:cxnLst>
                  <a:rect l="0" t="0" r="r" b="b"/>
                  <a:pathLst>
                    <a:path h="4112">
                      <a:moveTo>
                        <a:pt x="0" y="4112"/>
                      </a:moveTo>
                      <a:lnTo>
                        <a:pt x="0" y="4112"/>
                      </a:lnTo>
                      <a:lnTo>
                        <a:pt x="0" y="4066"/>
                      </a:lnTo>
                      <a:lnTo>
                        <a:pt x="0" y="4020"/>
                      </a:lnTo>
                      <a:lnTo>
                        <a:pt x="0" y="3974"/>
                      </a:lnTo>
                      <a:lnTo>
                        <a:pt x="0" y="3928"/>
                      </a:lnTo>
                      <a:lnTo>
                        <a:pt x="0" y="3882"/>
                      </a:lnTo>
                      <a:lnTo>
                        <a:pt x="0" y="3836"/>
                      </a:lnTo>
                      <a:lnTo>
                        <a:pt x="0" y="3790"/>
                      </a:lnTo>
                      <a:lnTo>
                        <a:pt x="0" y="3744"/>
                      </a:lnTo>
                      <a:lnTo>
                        <a:pt x="0" y="3698"/>
                      </a:lnTo>
                      <a:lnTo>
                        <a:pt x="0" y="3652"/>
                      </a:lnTo>
                      <a:lnTo>
                        <a:pt x="0" y="3606"/>
                      </a:lnTo>
                      <a:lnTo>
                        <a:pt x="0" y="3560"/>
                      </a:lnTo>
                      <a:lnTo>
                        <a:pt x="0" y="3514"/>
                      </a:lnTo>
                      <a:lnTo>
                        <a:pt x="0" y="3468"/>
                      </a:lnTo>
                      <a:lnTo>
                        <a:pt x="0" y="3422"/>
                      </a:lnTo>
                      <a:lnTo>
                        <a:pt x="0" y="3376"/>
                      </a:lnTo>
                      <a:lnTo>
                        <a:pt x="0" y="3330"/>
                      </a:lnTo>
                      <a:lnTo>
                        <a:pt x="0" y="3284"/>
                      </a:lnTo>
                      <a:lnTo>
                        <a:pt x="0" y="3238"/>
                      </a:lnTo>
                      <a:lnTo>
                        <a:pt x="0" y="3192"/>
                      </a:lnTo>
                      <a:lnTo>
                        <a:pt x="0" y="3146"/>
                      </a:lnTo>
                      <a:lnTo>
                        <a:pt x="0" y="3100"/>
                      </a:lnTo>
                      <a:lnTo>
                        <a:pt x="0" y="3054"/>
                      </a:lnTo>
                      <a:lnTo>
                        <a:pt x="0" y="3008"/>
                      </a:lnTo>
                      <a:lnTo>
                        <a:pt x="0" y="2962"/>
                      </a:lnTo>
                      <a:lnTo>
                        <a:pt x="0" y="2916"/>
                      </a:lnTo>
                      <a:lnTo>
                        <a:pt x="0" y="2870"/>
                      </a:lnTo>
                      <a:lnTo>
                        <a:pt x="0" y="2824"/>
                      </a:lnTo>
                      <a:lnTo>
                        <a:pt x="0" y="2778"/>
                      </a:lnTo>
                      <a:lnTo>
                        <a:pt x="0" y="2732"/>
                      </a:lnTo>
                      <a:lnTo>
                        <a:pt x="0" y="2686"/>
                      </a:lnTo>
                      <a:lnTo>
                        <a:pt x="0" y="2640"/>
                      </a:lnTo>
                      <a:lnTo>
                        <a:pt x="0" y="2594"/>
                      </a:lnTo>
                      <a:lnTo>
                        <a:pt x="0" y="2548"/>
                      </a:lnTo>
                      <a:lnTo>
                        <a:pt x="0" y="2502"/>
                      </a:lnTo>
                      <a:lnTo>
                        <a:pt x="0" y="2456"/>
                      </a:lnTo>
                      <a:lnTo>
                        <a:pt x="0" y="2410"/>
                      </a:lnTo>
                      <a:lnTo>
                        <a:pt x="0" y="2364"/>
                      </a:lnTo>
                      <a:lnTo>
                        <a:pt x="0" y="2318"/>
                      </a:lnTo>
                      <a:lnTo>
                        <a:pt x="0" y="2272"/>
                      </a:lnTo>
                      <a:lnTo>
                        <a:pt x="0" y="2226"/>
                      </a:lnTo>
                      <a:lnTo>
                        <a:pt x="0" y="2180"/>
                      </a:lnTo>
                      <a:lnTo>
                        <a:pt x="0" y="2134"/>
                      </a:lnTo>
                      <a:lnTo>
                        <a:pt x="0" y="2088"/>
                      </a:lnTo>
                      <a:lnTo>
                        <a:pt x="0" y="2042"/>
                      </a:lnTo>
                      <a:lnTo>
                        <a:pt x="0" y="1996"/>
                      </a:lnTo>
                      <a:lnTo>
                        <a:pt x="0" y="1950"/>
                      </a:lnTo>
                      <a:lnTo>
                        <a:pt x="0" y="1904"/>
                      </a:lnTo>
                      <a:lnTo>
                        <a:pt x="0" y="1858"/>
                      </a:lnTo>
                      <a:lnTo>
                        <a:pt x="0" y="1812"/>
                      </a:lnTo>
                      <a:lnTo>
                        <a:pt x="0" y="1766"/>
                      </a:lnTo>
                      <a:lnTo>
                        <a:pt x="0" y="1720"/>
                      </a:lnTo>
                      <a:lnTo>
                        <a:pt x="0" y="1674"/>
                      </a:lnTo>
                      <a:lnTo>
                        <a:pt x="0" y="1628"/>
                      </a:lnTo>
                      <a:lnTo>
                        <a:pt x="0" y="1582"/>
                      </a:lnTo>
                      <a:lnTo>
                        <a:pt x="0" y="1536"/>
                      </a:lnTo>
                      <a:lnTo>
                        <a:pt x="0" y="1490"/>
                      </a:lnTo>
                      <a:lnTo>
                        <a:pt x="0" y="1444"/>
                      </a:lnTo>
                      <a:lnTo>
                        <a:pt x="0" y="1398"/>
                      </a:lnTo>
                      <a:lnTo>
                        <a:pt x="0" y="1352"/>
                      </a:lnTo>
                      <a:lnTo>
                        <a:pt x="0" y="1306"/>
                      </a:lnTo>
                      <a:lnTo>
                        <a:pt x="0" y="1260"/>
                      </a:lnTo>
                      <a:lnTo>
                        <a:pt x="0" y="1214"/>
                      </a:lnTo>
                      <a:lnTo>
                        <a:pt x="0" y="1168"/>
                      </a:lnTo>
                      <a:lnTo>
                        <a:pt x="0" y="1122"/>
                      </a:lnTo>
                      <a:lnTo>
                        <a:pt x="0" y="1076"/>
                      </a:lnTo>
                      <a:lnTo>
                        <a:pt x="0" y="1030"/>
                      </a:lnTo>
                      <a:lnTo>
                        <a:pt x="0" y="984"/>
                      </a:lnTo>
                      <a:lnTo>
                        <a:pt x="0" y="938"/>
                      </a:lnTo>
                      <a:lnTo>
                        <a:pt x="0" y="892"/>
                      </a:lnTo>
                      <a:lnTo>
                        <a:pt x="0" y="846"/>
                      </a:lnTo>
                      <a:lnTo>
                        <a:pt x="0" y="800"/>
                      </a:lnTo>
                      <a:lnTo>
                        <a:pt x="0" y="754"/>
                      </a:lnTo>
                      <a:lnTo>
                        <a:pt x="0" y="708"/>
                      </a:lnTo>
                      <a:lnTo>
                        <a:pt x="0" y="662"/>
                      </a:lnTo>
                      <a:lnTo>
                        <a:pt x="0" y="616"/>
                      </a:lnTo>
                      <a:lnTo>
                        <a:pt x="0" y="570"/>
                      </a:lnTo>
                      <a:lnTo>
                        <a:pt x="0" y="524"/>
                      </a:lnTo>
                      <a:lnTo>
                        <a:pt x="0" y="478"/>
                      </a:lnTo>
                      <a:lnTo>
                        <a:pt x="0" y="432"/>
                      </a:lnTo>
                      <a:lnTo>
                        <a:pt x="0" y="386"/>
                      </a:lnTo>
                      <a:lnTo>
                        <a:pt x="0" y="340"/>
                      </a:lnTo>
                      <a:lnTo>
                        <a:pt x="0" y="294"/>
                      </a:lnTo>
                      <a:lnTo>
                        <a:pt x="0" y="248"/>
                      </a:lnTo>
                      <a:lnTo>
                        <a:pt x="0" y="202"/>
                      </a:lnTo>
                      <a:lnTo>
                        <a:pt x="0" y="156"/>
                      </a:lnTo>
                      <a:lnTo>
                        <a:pt x="0" y="110"/>
                      </a:lnTo>
                      <a:lnTo>
                        <a:pt x="0" y="64"/>
                      </a:lnTo>
                      <a:lnTo>
                        <a:pt x="0" y="1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53"/>
                <p:cNvSpPr>
                  <a:spLocks/>
                </p:cNvSpPr>
                <p:nvPr/>
              </p:nvSpPr>
              <p:spPr bwMode="auto">
                <a:xfrm>
                  <a:off x="3508" y="2885"/>
                  <a:ext cx="0" cy="10"/>
                </a:xfrm>
                <a:custGeom>
                  <a:avLst/>
                  <a:gdLst>
                    <a:gd name="T0" fmla="*/ 43 h 43"/>
                    <a:gd name="T1" fmla="*/ 43 h 43"/>
                    <a:gd name="T2" fmla="*/ 0 h 4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3">
                      <a:moveTo>
                        <a:pt x="0" y="43"/>
                      </a:moveTo>
                      <a:lnTo>
                        <a:pt x="0" y="43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54"/>
                <p:cNvSpPr>
                  <a:spLocks/>
                </p:cNvSpPr>
                <p:nvPr/>
              </p:nvSpPr>
              <p:spPr bwMode="auto">
                <a:xfrm>
                  <a:off x="2709" y="2885"/>
                  <a:ext cx="0" cy="10"/>
                </a:xfrm>
                <a:custGeom>
                  <a:avLst/>
                  <a:gdLst>
                    <a:gd name="T0" fmla="*/ 43 h 43"/>
                    <a:gd name="T1" fmla="*/ 43 h 43"/>
                    <a:gd name="T2" fmla="*/ 0 h 4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43">
                      <a:moveTo>
                        <a:pt x="0" y="43"/>
                      </a:moveTo>
                      <a:lnTo>
                        <a:pt x="0" y="43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55"/>
                <p:cNvSpPr>
                  <a:spLocks/>
                </p:cNvSpPr>
                <p:nvPr/>
              </p:nvSpPr>
              <p:spPr bwMode="auto">
                <a:xfrm>
                  <a:off x="3053" y="2033"/>
                  <a:ext cx="415" cy="852"/>
                </a:xfrm>
                <a:custGeom>
                  <a:avLst/>
                  <a:gdLst>
                    <a:gd name="T0" fmla="*/ 1832 w 1832"/>
                    <a:gd name="T1" fmla="*/ 3757 h 3757"/>
                    <a:gd name="T2" fmla="*/ 1793 w 1832"/>
                    <a:gd name="T3" fmla="*/ 3665 h 3757"/>
                    <a:gd name="T4" fmla="*/ 1752 w 1832"/>
                    <a:gd name="T5" fmla="*/ 3573 h 3757"/>
                    <a:gd name="T6" fmla="*/ 1709 w 1832"/>
                    <a:gd name="T7" fmla="*/ 3481 h 3757"/>
                    <a:gd name="T8" fmla="*/ 1665 w 1832"/>
                    <a:gd name="T9" fmla="*/ 3389 h 3757"/>
                    <a:gd name="T10" fmla="*/ 1619 w 1832"/>
                    <a:gd name="T11" fmla="*/ 3297 h 3757"/>
                    <a:gd name="T12" fmla="*/ 1573 w 1832"/>
                    <a:gd name="T13" fmla="*/ 3205 h 3757"/>
                    <a:gd name="T14" fmla="*/ 1525 w 1832"/>
                    <a:gd name="T15" fmla="*/ 3113 h 3757"/>
                    <a:gd name="T16" fmla="*/ 1477 w 1832"/>
                    <a:gd name="T17" fmla="*/ 3021 h 3757"/>
                    <a:gd name="T18" fmla="*/ 1428 w 1832"/>
                    <a:gd name="T19" fmla="*/ 2929 h 3757"/>
                    <a:gd name="T20" fmla="*/ 1378 w 1832"/>
                    <a:gd name="T21" fmla="*/ 2837 h 3757"/>
                    <a:gd name="T22" fmla="*/ 1329 w 1832"/>
                    <a:gd name="T23" fmla="*/ 2745 h 3757"/>
                    <a:gd name="T24" fmla="*/ 1279 w 1832"/>
                    <a:gd name="T25" fmla="*/ 2653 h 3757"/>
                    <a:gd name="T26" fmla="*/ 1229 w 1832"/>
                    <a:gd name="T27" fmla="*/ 2561 h 3757"/>
                    <a:gd name="T28" fmla="*/ 1179 w 1832"/>
                    <a:gd name="T29" fmla="*/ 2469 h 3757"/>
                    <a:gd name="T30" fmla="*/ 1130 w 1832"/>
                    <a:gd name="T31" fmla="*/ 2377 h 3757"/>
                    <a:gd name="T32" fmla="*/ 1080 w 1832"/>
                    <a:gd name="T33" fmla="*/ 2285 h 3757"/>
                    <a:gd name="T34" fmla="*/ 1032 w 1832"/>
                    <a:gd name="T35" fmla="*/ 2193 h 3757"/>
                    <a:gd name="T36" fmla="*/ 983 w 1832"/>
                    <a:gd name="T37" fmla="*/ 2101 h 3757"/>
                    <a:gd name="T38" fmla="*/ 935 w 1832"/>
                    <a:gd name="T39" fmla="*/ 2009 h 3757"/>
                    <a:gd name="T40" fmla="*/ 888 w 1832"/>
                    <a:gd name="T41" fmla="*/ 1917 h 3757"/>
                    <a:gd name="T42" fmla="*/ 841 w 1832"/>
                    <a:gd name="T43" fmla="*/ 1825 h 3757"/>
                    <a:gd name="T44" fmla="*/ 794 w 1832"/>
                    <a:gd name="T45" fmla="*/ 1733 h 3757"/>
                    <a:gd name="T46" fmla="*/ 748 w 1832"/>
                    <a:gd name="T47" fmla="*/ 1641 h 3757"/>
                    <a:gd name="T48" fmla="*/ 702 w 1832"/>
                    <a:gd name="T49" fmla="*/ 1549 h 3757"/>
                    <a:gd name="T50" fmla="*/ 658 w 1832"/>
                    <a:gd name="T51" fmla="*/ 1457 h 3757"/>
                    <a:gd name="T52" fmla="*/ 613 w 1832"/>
                    <a:gd name="T53" fmla="*/ 1365 h 3757"/>
                    <a:gd name="T54" fmla="*/ 569 w 1832"/>
                    <a:gd name="T55" fmla="*/ 1273 h 3757"/>
                    <a:gd name="T56" fmla="*/ 526 w 1832"/>
                    <a:gd name="T57" fmla="*/ 1181 h 3757"/>
                    <a:gd name="T58" fmla="*/ 483 w 1832"/>
                    <a:gd name="T59" fmla="*/ 1089 h 3757"/>
                    <a:gd name="T60" fmla="*/ 440 w 1832"/>
                    <a:gd name="T61" fmla="*/ 997 h 3757"/>
                    <a:gd name="T62" fmla="*/ 398 w 1832"/>
                    <a:gd name="T63" fmla="*/ 905 h 3757"/>
                    <a:gd name="T64" fmla="*/ 356 w 1832"/>
                    <a:gd name="T65" fmla="*/ 813 h 3757"/>
                    <a:gd name="T66" fmla="*/ 315 w 1832"/>
                    <a:gd name="T67" fmla="*/ 721 h 3757"/>
                    <a:gd name="T68" fmla="*/ 273 w 1832"/>
                    <a:gd name="T69" fmla="*/ 629 h 3757"/>
                    <a:gd name="T70" fmla="*/ 233 w 1832"/>
                    <a:gd name="T71" fmla="*/ 537 h 3757"/>
                    <a:gd name="T72" fmla="*/ 192 w 1832"/>
                    <a:gd name="T73" fmla="*/ 445 h 3757"/>
                    <a:gd name="T74" fmla="*/ 152 w 1832"/>
                    <a:gd name="T75" fmla="*/ 353 h 3757"/>
                    <a:gd name="T76" fmla="*/ 112 w 1832"/>
                    <a:gd name="T77" fmla="*/ 261 h 3757"/>
                    <a:gd name="T78" fmla="*/ 72 w 1832"/>
                    <a:gd name="T79" fmla="*/ 169 h 3757"/>
                    <a:gd name="T80" fmla="*/ 33 w 1832"/>
                    <a:gd name="T81" fmla="*/ 77 h 3757"/>
                    <a:gd name="T82" fmla="*/ 0 w 1832"/>
                    <a:gd name="T83" fmla="*/ 0 h 3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832" h="3757">
                      <a:moveTo>
                        <a:pt x="1832" y="3757"/>
                      </a:moveTo>
                      <a:lnTo>
                        <a:pt x="1832" y="3757"/>
                      </a:lnTo>
                      <a:lnTo>
                        <a:pt x="1813" y="3711"/>
                      </a:lnTo>
                      <a:lnTo>
                        <a:pt x="1793" y="3665"/>
                      </a:lnTo>
                      <a:lnTo>
                        <a:pt x="1772" y="3619"/>
                      </a:lnTo>
                      <a:lnTo>
                        <a:pt x="1752" y="3573"/>
                      </a:lnTo>
                      <a:lnTo>
                        <a:pt x="1730" y="3527"/>
                      </a:lnTo>
                      <a:lnTo>
                        <a:pt x="1709" y="3481"/>
                      </a:lnTo>
                      <a:lnTo>
                        <a:pt x="1687" y="3435"/>
                      </a:lnTo>
                      <a:lnTo>
                        <a:pt x="1665" y="3389"/>
                      </a:lnTo>
                      <a:lnTo>
                        <a:pt x="1642" y="3343"/>
                      </a:lnTo>
                      <a:lnTo>
                        <a:pt x="1619" y="3297"/>
                      </a:lnTo>
                      <a:lnTo>
                        <a:pt x="1596" y="3251"/>
                      </a:lnTo>
                      <a:lnTo>
                        <a:pt x="1573" y="3205"/>
                      </a:lnTo>
                      <a:lnTo>
                        <a:pt x="1549" y="3159"/>
                      </a:lnTo>
                      <a:lnTo>
                        <a:pt x="1525" y="3113"/>
                      </a:lnTo>
                      <a:lnTo>
                        <a:pt x="1501" y="3067"/>
                      </a:lnTo>
                      <a:lnTo>
                        <a:pt x="1477" y="3021"/>
                      </a:lnTo>
                      <a:lnTo>
                        <a:pt x="1452" y="2975"/>
                      </a:lnTo>
                      <a:lnTo>
                        <a:pt x="1428" y="2929"/>
                      </a:lnTo>
                      <a:lnTo>
                        <a:pt x="1403" y="2883"/>
                      </a:lnTo>
                      <a:lnTo>
                        <a:pt x="1378" y="2837"/>
                      </a:lnTo>
                      <a:lnTo>
                        <a:pt x="1353" y="2791"/>
                      </a:lnTo>
                      <a:lnTo>
                        <a:pt x="1329" y="2745"/>
                      </a:lnTo>
                      <a:lnTo>
                        <a:pt x="1304" y="2699"/>
                      </a:lnTo>
                      <a:lnTo>
                        <a:pt x="1279" y="2653"/>
                      </a:lnTo>
                      <a:lnTo>
                        <a:pt x="1254" y="2607"/>
                      </a:lnTo>
                      <a:lnTo>
                        <a:pt x="1229" y="2561"/>
                      </a:lnTo>
                      <a:lnTo>
                        <a:pt x="1204" y="2515"/>
                      </a:lnTo>
                      <a:lnTo>
                        <a:pt x="1179" y="2469"/>
                      </a:lnTo>
                      <a:lnTo>
                        <a:pt x="1154" y="2423"/>
                      </a:lnTo>
                      <a:lnTo>
                        <a:pt x="1130" y="2377"/>
                      </a:lnTo>
                      <a:lnTo>
                        <a:pt x="1105" y="2331"/>
                      </a:lnTo>
                      <a:lnTo>
                        <a:pt x="1080" y="2285"/>
                      </a:lnTo>
                      <a:lnTo>
                        <a:pt x="1056" y="2239"/>
                      </a:lnTo>
                      <a:lnTo>
                        <a:pt x="1032" y="2193"/>
                      </a:lnTo>
                      <a:lnTo>
                        <a:pt x="1007" y="2147"/>
                      </a:lnTo>
                      <a:lnTo>
                        <a:pt x="983" y="2101"/>
                      </a:lnTo>
                      <a:lnTo>
                        <a:pt x="959" y="2055"/>
                      </a:lnTo>
                      <a:lnTo>
                        <a:pt x="935" y="2009"/>
                      </a:lnTo>
                      <a:lnTo>
                        <a:pt x="911" y="1963"/>
                      </a:lnTo>
                      <a:lnTo>
                        <a:pt x="888" y="1917"/>
                      </a:lnTo>
                      <a:lnTo>
                        <a:pt x="864" y="1871"/>
                      </a:lnTo>
                      <a:lnTo>
                        <a:pt x="841" y="1825"/>
                      </a:lnTo>
                      <a:lnTo>
                        <a:pt x="817" y="1779"/>
                      </a:lnTo>
                      <a:lnTo>
                        <a:pt x="794" y="1733"/>
                      </a:lnTo>
                      <a:lnTo>
                        <a:pt x="771" y="1687"/>
                      </a:lnTo>
                      <a:lnTo>
                        <a:pt x="748" y="1641"/>
                      </a:lnTo>
                      <a:lnTo>
                        <a:pt x="725" y="1595"/>
                      </a:lnTo>
                      <a:lnTo>
                        <a:pt x="702" y="1549"/>
                      </a:lnTo>
                      <a:lnTo>
                        <a:pt x="680" y="1503"/>
                      </a:lnTo>
                      <a:lnTo>
                        <a:pt x="658" y="1457"/>
                      </a:lnTo>
                      <a:lnTo>
                        <a:pt x="635" y="1411"/>
                      </a:lnTo>
                      <a:lnTo>
                        <a:pt x="613" y="1365"/>
                      </a:lnTo>
                      <a:lnTo>
                        <a:pt x="591" y="1319"/>
                      </a:lnTo>
                      <a:lnTo>
                        <a:pt x="569" y="1273"/>
                      </a:lnTo>
                      <a:lnTo>
                        <a:pt x="547" y="1227"/>
                      </a:lnTo>
                      <a:lnTo>
                        <a:pt x="526" y="1181"/>
                      </a:lnTo>
                      <a:lnTo>
                        <a:pt x="504" y="1135"/>
                      </a:lnTo>
                      <a:lnTo>
                        <a:pt x="483" y="1089"/>
                      </a:lnTo>
                      <a:lnTo>
                        <a:pt x="461" y="1043"/>
                      </a:lnTo>
                      <a:lnTo>
                        <a:pt x="440" y="997"/>
                      </a:lnTo>
                      <a:lnTo>
                        <a:pt x="419" y="951"/>
                      </a:lnTo>
                      <a:lnTo>
                        <a:pt x="398" y="905"/>
                      </a:lnTo>
                      <a:lnTo>
                        <a:pt x="377" y="859"/>
                      </a:lnTo>
                      <a:lnTo>
                        <a:pt x="356" y="813"/>
                      </a:lnTo>
                      <a:lnTo>
                        <a:pt x="335" y="767"/>
                      </a:lnTo>
                      <a:lnTo>
                        <a:pt x="315" y="721"/>
                      </a:lnTo>
                      <a:lnTo>
                        <a:pt x="294" y="675"/>
                      </a:lnTo>
                      <a:lnTo>
                        <a:pt x="273" y="629"/>
                      </a:lnTo>
                      <a:lnTo>
                        <a:pt x="253" y="583"/>
                      </a:lnTo>
                      <a:lnTo>
                        <a:pt x="233" y="537"/>
                      </a:lnTo>
                      <a:lnTo>
                        <a:pt x="212" y="491"/>
                      </a:lnTo>
                      <a:lnTo>
                        <a:pt x="192" y="445"/>
                      </a:lnTo>
                      <a:lnTo>
                        <a:pt x="172" y="399"/>
                      </a:lnTo>
                      <a:lnTo>
                        <a:pt x="152" y="353"/>
                      </a:lnTo>
                      <a:lnTo>
                        <a:pt x="132" y="307"/>
                      </a:lnTo>
                      <a:lnTo>
                        <a:pt x="112" y="261"/>
                      </a:lnTo>
                      <a:lnTo>
                        <a:pt x="92" y="215"/>
                      </a:lnTo>
                      <a:lnTo>
                        <a:pt x="72" y="169"/>
                      </a:lnTo>
                      <a:lnTo>
                        <a:pt x="52" y="123"/>
                      </a:lnTo>
                      <a:lnTo>
                        <a:pt x="33" y="77"/>
                      </a:lnTo>
                      <a:lnTo>
                        <a:pt x="13" y="31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56"/>
                <p:cNvSpPr>
                  <a:spLocks/>
                </p:cNvSpPr>
                <p:nvPr/>
              </p:nvSpPr>
              <p:spPr bwMode="auto">
                <a:xfrm>
                  <a:off x="2705" y="2033"/>
                  <a:ext cx="4" cy="852"/>
                </a:xfrm>
                <a:custGeom>
                  <a:avLst/>
                  <a:gdLst>
                    <a:gd name="T0" fmla="*/ 15 w 15"/>
                    <a:gd name="T1" fmla="*/ 3757 h 3757"/>
                    <a:gd name="T2" fmla="*/ 15 w 15"/>
                    <a:gd name="T3" fmla="*/ 3665 h 3757"/>
                    <a:gd name="T4" fmla="*/ 15 w 15"/>
                    <a:gd name="T5" fmla="*/ 3573 h 3757"/>
                    <a:gd name="T6" fmla="*/ 15 w 15"/>
                    <a:gd name="T7" fmla="*/ 3481 h 3757"/>
                    <a:gd name="T8" fmla="*/ 15 w 15"/>
                    <a:gd name="T9" fmla="*/ 3389 h 3757"/>
                    <a:gd name="T10" fmla="*/ 15 w 15"/>
                    <a:gd name="T11" fmla="*/ 3297 h 3757"/>
                    <a:gd name="T12" fmla="*/ 15 w 15"/>
                    <a:gd name="T13" fmla="*/ 3205 h 3757"/>
                    <a:gd name="T14" fmla="*/ 15 w 15"/>
                    <a:gd name="T15" fmla="*/ 3113 h 3757"/>
                    <a:gd name="T16" fmla="*/ 15 w 15"/>
                    <a:gd name="T17" fmla="*/ 3021 h 3757"/>
                    <a:gd name="T18" fmla="*/ 14 w 15"/>
                    <a:gd name="T19" fmla="*/ 2929 h 3757"/>
                    <a:gd name="T20" fmla="*/ 14 w 15"/>
                    <a:gd name="T21" fmla="*/ 2837 h 3757"/>
                    <a:gd name="T22" fmla="*/ 14 w 15"/>
                    <a:gd name="T23" fmla="*/ 2745 h 3757"/>
                    <a:gd name="T24" fmla="*/ 14 w 15"/>
                    <a:gd name="T25" fmla="*/ 2653 h 3757"/>
                    <a:gd name="T26" fmla="*/ 14 w 15"/>
                    <a:gd name="T27" fmla="*/ 2561 h 3757"/>
                    <a:gd name="T28" fmla="*/ 14 w 15"/>
                    <a:gd name="T29" fmla="*/ 2469 h 3757"/>
                    <a:gd name="T30" fmla="*/ 13 w 15"/>
                    <a:gd name="T31" fmla="*/ 2377 h 3757"/>
                    <a:gd name="T32" fmla="*/ 13 w 15"/>
                    <a:gd name="T33" fmla="*/ 2285 h 3757"/>
                    <a:gd name="T34" fmla="*/ 13 w 15"/>
                    <a:gd name="T35" fmla="*/ 2193 h 3757"/>
                    <a:gd name="T36" fmla="*/ 13 w 15"/>
                    <a:gd name="T37" fmla="*/ 2101 h 3757"/>
                    <a:gd name="T38" fmla="*/ 13 w 15"/>
                    <a:gd name="T39" fmla="*/ 2009 h 3757"/>
                    <a:gd name="T40" fmla="*/ 12 w 15"/>
                    <a:gd name="T41" fmla="*/ 1917 h 3757"/>
                    <a:gd name="T42" fmla="*/ 12 w 15"/>
                    <a:gd name="T43" fmla="*/ 1825 h 3757"/>
                    <a:gd name="T44" fmla="*/ 12 w 15"/>
                    <a:gd name="T45" fmla="*/ 1733 h 3757"/>
                    <a:gd name="T46" fmla="*/ 11 w 15"/>
                    <a:gd name="T47" fmla="*/ 1641 h 3757"/>
                    <a:gd name="T48" fmla="*/ 11 w 15"/>
                    <a:gd name="T49" fmla="*/ 1549 h 3757"/>
                    <a:gd name="T50" fmla="*/ 11 w 15"/>
                    <a:gd name="T51" fmla="*/ 1457 h 3757"/>
                    <a:gd name="T52" fmla="*/ 10 w 15"/>
                    <a:gd name="T53" fmla="*/ 1365 h 3757"/>
                    <a:gd name="T54" fmla="*/ 10 w 15"/>
                    <a:gd name="T55" fmla="*/ 1273 h 3757"/>
                    <a:gd name="T56" fmla="*/ 9 w 15"/>
                    <a:gd name="T57" fmla="*/ 1181 h 3757"/>
                    <a:gd name="T58" fmla="*/ 9 w 15"/>
                    <a:gd name="T59" fmla="*/ 1089 h 3757"/>
                    <a:gd name="T60" fmla="*/ 8 w 15"/>
                    <a:gd name="T61" fmla="*/ 997 h 3757"/>
                    <a:gd name="T62" fmla="*/ 8 w 15"/>
                    <a:gd name="T63" fmla="*/ 905 h 3757"/>
                    <a:gd name="T64" fmla="*/ 7 w 15"/>
                    <a:gd name="T65" fmla="*/ 813 h 3757"/>
                    <a:gd name="T66" fmla="*/ 7 w 15"/>
                    <a:gd name="T67" fmla="*/ 721 h 3757"/>
                    <a:gd name="T68" fmla="*/ 6 w 15"/>
                    <a:gd name="T69" fmla="*/ 629 h 3757"/>
                    <a:gd name="T70" fmla="*/ 5 w 15"/>
                    <a:gd name="T71" fmla="*/ 537 h 3757"/>
                    <a:gd name="T72" fmla="*/ 4 w 15"/>
                    <a:gd name="T73" fmla="*/ 445 h 3757"/>
                    <a:gd name="T74" fmla="*/ 4 w 15"/>
                    <a:gd name="T75" fmla="*/ 353 h 3757"/>
                    <a:gd name="T76" fmla="*/ 3 w 15"/>
                    <a:gd name="T77" fmla="*/ 261 h 3757"/>
                    <a:gd name="T78" fmla="*/ 2 w 15"/>
                    <a:gd name="T79" fmla="*/ 169 h 3757"/>
                    <a:gd name="T80" fmla="*/ 1 w 15"/>
                    <a:gd name="T81" fmla="*/ 77 h 3757"/>
                    <a:gd name="T82" fmla="*/ 0 w 15"/>
                    <a:gd name="T83" fmla="*/ 0 h 3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" h="3757">
                      <a:moveTo>
                        <a:pt x="15" y="3757"/>
                      </a:moveTo>
                      <a:lnTo>
                        <a:pt x="15" y="3757"/>
                      </a:lnTo>
                      <a:lnTo>
                        <a:pt x="15" y="3711"/>
                      </a:lnTo>
                      <a:lnTo>
                        <a:pt x="15" y="3665"/>
                      </a:lnTo>
                      <a:lnTo>
                        <a:pt x="15" y="3619"/>
                      </a:lnTo>
                      <a:lnTo>
                        <a:pt x="15" y="3573"/>
                      </a:lnTo>
                      <a:lnTo>
                        <a:pt x="15" y="3527"/>
                      </a:lnTo>
                      <a:lnTo>
                        <a:pt x="15" y="3481"/>
                      </a:lnTo>
                      <a:lnTo>
                        <a:pt x="15" y="3435"/>
                      </a:lnTo>
                      <a:lnTo>
                        <a:pt x="15" y="3389"/>
                      </a:lnTo>
                      <a:lnTo>
                        <a:pt x="15" y="3343"/>
                      </a:lnTo>
                      <a:lnTo>
                        <a:pt x="15" y="3297"/>
                      </a:lnTo>
                      <a:lnTo>
                        <a:pt x="15" y="3251"/>
                      </a:lnTo>
                      <a:lnTo>
                        <a:pt x="15" y="3205"/>
                      </a:lnTo>
                      <a:lnTo>
                        <a:pt x="15" y="3159"/>
                      </a:lnTo>
                      <a:lnTo>
                        <a:pt x="15" y="3113"/>
                      </a:lnTo>
                      <a:lnTo>
                        <a:pt x="15" y="3067"/>
                      </a:lnTo>
                      <a:lnTo>
                        <a:pt x="15" y="3021"/>
                      </a:lnTo>
                      <a:lnTo>
                        <a:pt x="15" y="2975"/>
                      </a:lnTo>
                      <a:lnTo>
                        <a:pt x="14" y="2929"/>
                      </a:lnTo>
                      <a:lnTo>
                        <a:pt x="14" y="2883"/>
                      </a:lnTo>
                      <a:lnTo>
                        <a:pt x="14" y="2837"/>
                      </a:lnTo>
                      <a:lnTo>
                        <a:pt x="14" y="2791"/>
                      </a:lnTo>
                      <a:lnTo>
                        <a:pt x="14" y="2745"/>
                      </a:lnTo>
                      <a:lnTo>
                        <a:pt x="14" y="2699"/>
                      </a:lnTo>
                      <a:lnTo>
                        <a:pt x="14" y="2653"/>
                      </a:lnTo>
                      <a:lnTo>
                        <a:pt x="14" y="2607"/>
                      </a:lnTo>
                      <a:lnTo>
                        <a:pt x="14" y="2561"/>
                      </a:lnTo>
                      <a:lnTo>
                        <a:pt x="14" y="2515"/>
                      </a:lnTo>
                      <a:lnTo>
                        <a:pt x="14" y="2469"/>
                      </a:lnTo>
                      <a:lnTo>
                        <a:pt x="14" y="2423"/>
                      </a:lnTo>
                      <a:lnTo>
                        <a:pt x="13" y="2377"/>
                      </a:lnTo>
                      <a:lnTo>
                        <a:pt x="13" y="2331"/>
                      </a:lnTo>
                      <a:lnTo>
                        <a:pt x="13" y="2285"/>
                      </a:lnTo>
                      <a:lnTo>
                        <a:pt x="13" y="2239"/>
                      </a:lnTo>
                      <a:lnTo>
                        <a:pt x="13" y="2193"/>
                      </a:lnTo>
                      <a:lnTo>
                        <a:pt x="13" y="2147"/>
                      </a:lnTo>
                      <a:lnTo>
                        <a:pt x="13" y="2101"/>
                      </a:lnTo>
                      <a:lnTo>
                        <a:pt x="13" y="2055"/>
                      </a:lnTo>
                      <a:lnTo>
                        <a:pt x="13" y="2009"/>
                      </a:lnTo>
                      <a:lnTo>
                        <a:pt x="12" y="1963"/>
                      </a:lnTo>
                      <a:lnTo>
                        <a:pt x="12" y="1917"/>
                      </a:lnTo>
                      <a:lnTo>
                        <a:pt x="12" y="1871"/>
                      </a:lnTo>
                      <a:lnTo>
                        <a:pt x="12" y="1825"/>
                      </a:lnTo>
                      <a:lnTo>
                        <a:pt x="12" y="1779"/>
                      </a:lnTo>
                      <a:lnTo>
                        <a:pt x="12" y="1733"/>
                      </a:lnTo>
                      <a:lnTo>
                        <a:pt x="12" y="1687"/>
                      </a:lnTo>
                      <a:lnTo>
                        <a:pt x="11" y="1641"/>
                      </a:lnTo>
                      <a:lnTo>
                        <a:pt x="11" y="1595"/>
                      </a:lnTo>
                      <a:lnTo>
                        <a:pt x="11" y="1549"/>
                      </a:lnTo>
                      <a:lnTo>
                        <a:pt x="11" y="1503"/>
                      </a:lnTo>
                      <a:lnTo>
                        <a:pt x="11" y="1457"/>
                      </a:lnTo>
                      <a:lnTo>
                        <a:pt x="10" y="1411"/>
                      </a:lnTo>
                      <a:lnTo>
                        <a:pt x="10" y="1365"/>
                      </a:lnTo>
                      <a:lnTo>
                        <a:pt x="10" y="1319"/>
                      </a:lnTo>
                      <a:lnTo>
                        <a:pt x="10" y="1273"/>
                      </a:lnTo>
                      <a:lnTo>
                        <a:pt x="10" y="1227"/>
                      </a:lnTo>
                      <a:lnTo>
                        <a:pt x="9" y="1181"/>
                      </a:lnTo>
                      <a:lnTo>
                        <a:pt x="9" y="1135"/>
                      </a:lnTo>
                      <a:lnTo>
                        <a:pt x="9" y="1089"/>
                      </a:lnTo>
                      <a:lnTo>
                        <a:pt x="9" y="1043"/>
                      </a:lnTo>
                      <a:lnTo>
                        <a:pt x="8" y="997"/>
                      </a:lnTo>
                      <a:lnTo>
                        <a:pt x="8" y="951"/>
                      </a:lnTo>
                      <a:lnTo>
                        <a:pt x="8" y="905"/>
                      </a:lnTo>
                      <a:lnTo>
                        <a:pt x="8" y="859"/>
                      </a:lnTo>
                      <a:lnTo>
                        <a:pt x="7" y="813"/>
                      </a:lnTo>
                      <a:lnTo>
                        <a:pt x="7" y="767"/>
                      </a:lnTo>
                      <a:lnTo>
                        <a:pt x="7" y="721"/>
                      </a:lnTo>
                      <a:lnTo>
                        <a:pt x="6" y="675"/>
                      </a:lnTo>
                      <a:lnTo>
                        <a:pt x="6" y="629"/>
                      </a:lnTo>
                      <a:lnTo>
                        <a:pt x="6" y="583"/>
                      </a:lnTo>
                      <a:lnTo>
                        <a:pt x="5" y="537"/>
                      </a:lnTo>
                      <a:lnTo>
                        <a:pt x="5" y="491"/>
                      </a:lnTo>
                      <a:lnTo>
                        <a:pt x="4" y="445"/>
                      </a:lnTo>
                      <a:lnTo>
                        <a:pt x="4" y="399"/>
                      </a:lnTo>
                      <a:lnTo>
                        <a:pt x="4" y="353"/>
                      </a:lnTo>
                      <a:lnTo>
                        <a:pt x="3" y="307"/>
                      </a:lnTo>
                      <a:lnTo>
                        <a:pt x="3" y="261"/>
                      </a:lnTo>
                      <a:lnTo>
                        <a:pt x="2" y="215"/>
                      </a:lnTo>
                      <a:lnTo>
                        <a:pt x="2" y="169"/>
                      </a:lnTo>
                      <a:lnTo>
                        <a:pt x="1" y="123"/>
                      </a:lnTo>
                      <a:lnTo>
                        <a:pt x="1" y="77"/>
                      </a:lnTo>
                      <a:lnTo>
                        <a:pt x="0" y="31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57"/>
                <p:cNvSpPr>
                  <a:spLocks/>
                </p:cNvSpPr>
                <p:nvPr/>
              </p:nvSpPr>
              <p:spPr bwMode="auto">
                <a:xfrm>
                  <a:off x="1788" y="1862"/>
                  <a:ext cx="1521" cy="171"/>
                </a:xfrm>
                <a:custGeom>
                  <a:avLst/>
                  <a:gdLst>
                    <a:gd name="T0" fmla="*/ 6711 w 6711"/>
                    <a:gd name="T1" fmla="*/ 753 h 753"/>
                    <a:gd name="T2" fmla="*/ 6557 w 6711"/>
                    <a:gd name="T3" fmla="*/ 661 h 753"/>
                    <a:gd name="T4" fmla="*/ 6386 w 6711"/>
                    <a:gd name="T5" fmla="*/ 569 h 753"/>
                    <a:gd name="T6" fmla="*/ 6193 w 6711"/>
                    <a:gd name="T7" fmla="*/ 477 h 753"/>
                    <a:gd name="T8" fmla="*/ 5968 w 6711"/>
                    <a:gd name="T9" fmla="*/ 385 h 753"/>
                    <a:gd name="T10" fmla="*/ 5697 w 6711"/>
                    <a:gd name="T11" fmla="*/ 293 h 753"/>
                    <a:gd name="T12" fmla="*/ 5356 w 6711"/>
                    <a:gd name="T13" fmla="*/ 201 h 753"/>
                    <a:gd name="T14" fmla="*/ 5144 w 6711"/>
                    <a:gd name="T15" fmla="*/ 155 h 753"/>
                    <a:gd name="T16" fmla="*/ 4888 w 6711"/>
                    <a:gd name="T17" fmla="*/ 109 h 753"/>
                    <a:gd name="T18" fmla="*/ 4648 w 6711"/>
                    <a:gd name="T19" fmla="*/ 75 h 753"/>
                    <a:gd name="T20" fmla="*/ 4449 w 6711"/>
                    <a:gd name="T21" fmla="*/ 52 h 753"/>
                    <a:gd name="T22" fmla="*/ 4191 w 6711"/>
                    <a:gd name="T23" fmla="*/ 29 h 753"/>
                    <a:gd name="T24" fmla="*/ 4072 w 6711"/>
                    <a:gd name="T25" fmla="*/ 20 h 753"/>
                    <a:gd name="T26" fmla="*/ 3851 w 6711"/>
                    <a:gd name="T27" fmla="*/ 9 h 753"/>
                    <a:gd name="T28" fmla="*/ 3566 w 6711"/>
                    <a:gd name="T29" fmla="*/ 1 h 753"/>
                    <a:gd name="T30" fmla="*/ 3293 w 6711"/>
                    <a:gd name="T31" fmla="*/ 1 h 753"/>
                    <a:gd name="T32" fmla="*/ 3031 w 6711"/>
                    <a:gd name="T33" fmla="*/ 6 h 753"/>
                    <a:gd name="T34" fmla="*/ 2779 w 6711"/>
                    <a:gd name="T35" fmla="*/ 17 h 753"/>
                    <a:gd name="T36" fmla="*/ 2537 w 6711"/>
                    <a:gd name="T37" fmla="*/ 32 h 753"/>
                    <a:gd name="T38" fmla="*/ 2305 w 6711"/>
                    <a:gd name="T39" fmla="*/ 52 h 753"/>
                    <a:gd name="T40" fmla="*/ 2081 w 6711"/>
                    <a:gd name="T41" fmla="*/ 75 h 753"/>
                    <a:gd name="T42" fmla="*/ 1867 w 6711"/>
                    <a:gd name="T43" fmla="*/ 102 h 753"/>
                    <a:gd name="T44" fmla="*/ 1660 w 6711"/>
                    <a:gd name="T45" fmla="*/ 132 h 753"/>
                    <a:gd name="T46" fmla="*/ 1461 w 6711"/>
                    <a:gd name="T47" fmla="*/ 166 h 753"/>
                    <a:gd name="T48" fmla="*/ 1270 w 6711"/>
                    <a:gd name="T49" fmla="*/ 203 h 753"/>
                    <a:gd name="T50" fmla="*/ 1086 w 6711"/>
                    <a:gd name="T51" fmla="*/ 244 h 753"/>
                    <a:gd name="T52" fmla="*/ 910 w 6711"/>
                    <a:gd name="T53" fmla="*/ 289 h 753"/>
                    <a:gd name="T54" fmla="*/ 741 w 6711"/>
                    <a:gd name="T55" fmla="*/ 338 h 753"/>
                    <a:gd name="T56" fmla="*/ 580 w 6711"/>
                    <a:gd name="T57" fmla="*/ 392 h 753"/>
                    <a:gd name="T58" fmla="*/ 426 w 6711"/>
                    <a:gd name="T59" fmla="*/ 451 h 753"/>
                    <a:gd name="T60" fmla="*/ 281 w 6711"/>
                    <a:gd name="T61" fmla="*/ 515 h 753"/>
                    <a:gd name="T62" fmla="*/ 144 w 6711"/>
                    <a:gd name="T63" fmla="*/ 585 h 753"/>
                    <a:gd name="T64" fmla="*/ 17 w 6711"/>
                    <a:gd name="T65" fmla="*/ 662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711" h="753">
                      <a:moveTo>
                        <a:pt x="6711" y="753"/>
                      </a:moveTo>
                      <a:lnTo>
                        <a:pt x="6711" y="753"/>
                      </a:lnTo>
                      <a:lnTo>
                        <a:pt x="6636" y="707"/>
                      </a:lnTo>
                      <a:lnTo>
                        <a:pt x="6557" y="661"/>
                      </a:lnTo>
                      <a:lnTo>
                        <a:pt x="6474" y="615"/>
                      </a:lnTo>
                      <a:lnTo>
                        <a:pt x="6386" y="569"/>
                      </a:lnTo>
                      <a:lnTo>
                        <a:pt x="6293" y="523"/>
                      </a:lnTo>
                      <a:lnTo>
                        <a:pt x="6193" y="477"/>
                      </a:lnTo>
                      <a:lnTo>
                        <a:pt x="6085" y="431"/>
                      </a:lnTo>
                      <a:lnTo>
                        <a:pt x="5968" y="385"/>
                      </a:lnTo>
                      <a:lnTo>
                        <a:pt x="5839" y="339"/>
                      </a:lnTo>
                      <a:lnTo>
                        <a:pt x="5697" y="293"/>
                      </a:lnTo>
                      <a:lnTo>
                        <a:pt x="5537" y="247"/>
                      </a:lnTo>
                      <a:lnTo>
                        <a:pt x="5356" y="201"/>
                      </a:lnTo>
                      <a:lnTo>
                        <a:pt x="5255" y="178"/>
                      </a:lnTo>
                      <a:lnTo>
                        <a:pt x="5144" y="155"/>
                      </a:lnTo>
                      <a:lnTo>
                        <a:pt x="5023" y="132"/>
                      </a:lnTo>
                      <a:lnTo>
                        <a:pt x="4888" y="109"/>
                      </a:lnTo>
                      <a:lnTo>
                        <a:pt x="4734" y="86"/>
                      </a:lnTo>
                      <a:lnTo>
                        <a:pt x="4648" y="75"/>
                      </a:lnTo>
                      <a:lnTo>
                        <a:pt x="4554" y="63"/>
                      </a:lnTo>
                      <a:lnTo>
                        <a:pt x="4449" y="52"/>
                      </a:lnTo>
                      <a:lnTo>
                        <a:pt x="4330" y="40"/>
                      </a:lnTo>
                      <a:lnTo>
                        <a:pt x="4191" y="29"/>
                      </a:lnTo>
                      <a:lnTo>
                        <a:pt x="4109" y="23"/>
                      </a:lnTo>
                      <a:lnTo>
                        <a:pt x="4072" y="20"/>
                      </a:lnTo>
                      <a:lnTo>
                        <a:pt x="3997" y="16"/>
                      </a:lnTo>
                      <a:lnTo>
                        <a:pt x="3851" y="9"/>
                      </a:lnTo>
                      <a:lnTo>
                        <a:pt x="3707" y="4"/>
                      </a:lnTo>
                      <a:lnTo>
                        <a:pt x="3566" y="1"/>
                      </a:lnTo>
                      <a:lnTo>
                        <a:pt x="3428" y="0"/>
                      </a:lnTo>
                      <a:lnTo>
                        <a:pt x="3293" y="1"/>
                      </a:lnTo>
                      <a:lnTo>
                        <a:pt x="3161" y="3"/>
                      </a:lnTo>
                      <a:lnTo>
                        <a:pt x="3031" y="6"/>
                      </a:lnTo>
                      <a:lnTo>
                        <a:pt x="2904" y="11"/>
                      </a:lnTo>
                      <a:lnTo>
                        <a:pt x="2779" y="17"/>
                      </a:lnTo>
                      <a:lnTo>
                        <a:pt x="2657" y="24"/>
                      </a:lnTo>
                      <a:lnTo>
                        <a:pt x="2537" y="32"/>
                      </a:lnTo>
                      <a:lnTo>
                        <a:pt x="2420" y="41"/>
                      </a:lnTo>
                      <a:lnTo>
                        <a:pt x="2305" y="52"/>
                      </a:lnTo>
                      <a:lnTo>
                        <a:pt x="2192" y="63"/>
                      </a:lnTo>
                      <a:lnTo>
                        <a:pt x="2081" y="75"/>
                      </a:lnTo>
                      <a:lnTo>
                        <a:pt x="1973" y="88"/>
                      </a:lnTo>
                      <a:lnTo>
                        <a:pt x="1867" y="102"/>
                      </a:lnTo>
                      <a:lnTo>
                        <a:pt x="1762" y="116"/>
                      </a:lnTo>
                      <a:lnTo>
                        <a:pt x="1660" y="132"/>
                      </a:lnTo>
                      <a:lnTo>
                        <a:pt x="1559" y="149"/>
                      </a:lnTo>
                      <a:lnTo>
                        <a:pt x="1461" y="166"/>
                      </a:lnTo>
                      <a:lnTo>
                        <a:pt x="1364" y="184"/>
                      </a:lnTo>
                      <a:lnTo>
                        <a:pt x="1270" y="203"/>
                      </a:lnTo>
                      <a:lnTo>
                        <a:pt x="1177" y="223"/>
                      </a:lnTo>
                      <a:lnTo>
                        <a:pt x="1086" y="244"/>
                      </a:lnTo>
                      <a:lnTo>
                        <a:pt x="997" y="266"/>
                      </a:lnTo>
                      <a:lnTo>
                        <a:pt x="910" y="289"/>
                      </a:lnTo>
                      <a:lnTo>
                        <a:pt x="824" y="313"/>
                      </a:lnTo>
                      <a:lnTo>
                        <a:pt x="741" y="338"/>
                      </a:lnTo>
                      <a:lnTo>
                        <a:pt x="659" y="365"/>
                      </a:lnTo>
                      <a:lnTo>
                        <a:pt x="580" y="392"/>
                      </a:lnTo>
                      <a:lnTo>
                        <a:pt x="502" y="421"/>
                      </a:lnTo>
                      <a:lnTo>
                        <a:pt x="426" y="451"/>
                      </a:lnTo>
                      <a:lnTo>
                        <a:pt x="352" y="482"/>
                      </a:lnTo>
                      <a:lnTo>
                        <a:pt x="281" y="515"/>
                      </a:lnTo>
                      <a:lnTo>
                        <a:pt x="212" y="549"/>
                      </a:lnTo>
                      <a:lnTo>
                        <a:pt x="144" y="585"/>
                      </a:lnTo>
                      <a:lnTo>
                        <a:pt x="80" y="623"/>
                      </a:lnTo>
                      <a:lnTo>
                        <a:pt x="17" y="662"/>
                      </a:lnTo>
                      <a:lnTo>
                        <a:pt x="0" y="674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58"/>
                <p:cNvSpPr>
                  <a:spLocks/>
                </p:cNvSpPr>
                <p:nvPr/>
              </p:nvSpPr>
              <p:spPr bwMode="auto">
                <a:xfrm>
                  <a:off x="2045" y="1862"/>
                  <a:ext cx="660" cy="171"/>
                </a:xfrm>
                <a:custGeom>
                  <a:avLst/>
                  <a:gdLst>
                    <a:gd name="T0" fmla="*/ 2916 w 2916"/>
                    <a:gd name="T1" fmla="*/ 753 h 753"/>
                    <a:gd name="T2" fmla="*/ 2910 w 2916"/>
                    <a:gd name="T3" fmla="*/ 661 h 753"/>
                    <a:gd name="T4" fmla="*/ 2901 w 2916"/>
                    <a:gd name="T5" fmla="*/ 569 h 753"/>
                    <a:gd name="T6" fmla="*/ 2888 w 2916"/>
                    <a:gd name="T7" fmla="*/ 477 h 753"/>
                    <a:gd name="T8" fmla="*/ 2870 w 2916"/>
                    <a:gd name="T9" fmla="*/ 385 h 753"/>
                    <a:gd name="T10" fmla="*/ 2842 w 2916"/>
                    <a:gd name="T11" fmla="*/ 293 h 753"/>
                    <a:gd name="T12" fmla="*/ 2797 w 2916"/>
                    <a:gd name="T13" fmla="*/ 201 h 753"/>
                    <a:gd name="T14" fmla="*/ 2762 w 2916"/>
                    <a:gd name="T15" fmla="*/ 155 h 753"/>
                    <a:gd name="T16" fmla="*/ 2714 w 2916"/>
                    <a:gd name="T17" fmla="*/ 109 h 753"/>
                    <a:gd name="T18" fmla="*/ 2662 w 2916"/>
                    <a:gd name="T19" fmla="*/ 75 h 753"/>
                    <a:gd name="T20" fmla="*/ 2613 w 2916"/>
                    <a:gd name="T21" fmla="*/ 52 h 753"/>
                    <a:gd name="T22" fmla="*/ 2543 w 2916"/>
                    <a:gd name="T23" fmla="*/ 29 h 753"/>
                    <a:gd name="T24" fmla="*/ 2507 w 2916"/>
                    <a:gd name="T25" fmla="*/ 20 h 753"/>
                    <a:gd name="T26" fmla="*/ 2437 w 2916"/>
                    <a:gd name="T27" fmla="*/ 9 h 753"/>
                    <a:gd name="T28" fmla="*/ 2336 w 2916"/>
                    <a:gd name="T29" fmla="*/ 1 h 753"/>
                    <a:gd name="T30" fmla="*/ 2229 w 2916"/>
                    <a:gd name="T31" fmla="*/ 1 h 753"/>
                    <a:gd name="T32" fmla="*/ 2117 w 2916"/>
                    <a:gd name="T33" fmla="*/ 6 h 753"/>
                    <a:gd name="T34" fmla="*/ 2000 w 2916"/>
                    <a:gd name="T35" fmla="*/ 17 h 753"/>
                    <a:gd name="T36" fmla="*/ 1879 w 2916"/>
                    <a:gd name="T37" fmla="*/ 32 h 753"/>
                    <a:gd name="T38" fmla="*/ 1755 w 2916"/>
                    <a:gd name="T39" fmla="*/ 52 h 753"/>
                    <a:gd name="T40" fmla="*/ 1628 w 2916"/>
                    <a:gd name="T41" fmla="*/ 75 h 753"/>
                    <a:gd name="T42" fmla="*/ 1499 w 2916"/>
                    <a:gd name="T43" fmla="*/ 102 h 753"/>
                    <a:gd name="T44" fmla="*/ 1369 w 2916"/>
                    <a:gd name="T45" fmla="*/ 132 h 753"/>
                    <a:gd name="T46" fmla="*/ 1238 w 2916"/>
                    <a:gd name="T47" fmla="*/ 166 h 753"/>
                    <a:gd name="T48" fmla="*/ 1105 w 2916"/>
                    <a:gd name="T49" fmla="*/ 203 h 753"/>
                    <a:gd name="T50" fmla="*/ 972 w 2916"/>
                    <a:gd name="T51" fmla="*/ 244 h 753"/>
                    <a:gd name="T52" fmla="*/ 838 w 2916"/>
                    <a:gd name="T53" fmla="*/ 289 h 753"/>
                    <a:gd name="T54" fmla="*/ 703 w 2916"/>
                    <a:gd name="T55" fmla="*/ 338 h 753"/>
                    <a:gd name="T56" fmla="*/ 568 w 2916"/>
                    <a:gd name="T57" fmla="*/ 392 h 753"/>
                    <a:gd name="T58" fmla="*/ 432 w 2916"/>
                    <a:gd name="T59" fmla="*/ 451 h 753"/>
                    <a:gd name="T60" fmla="*/ 296 w 2916"/>
                    <a:gd name="T61" fmla="*/ 515 h 753"/>
                    <a:gd name="T62" fmla="*/ 159 w 2916"/>
                    <a:gd name="T63" fmla="*/ 585 h 753"/>
                    <a:gd name="T64" fmla="*/ 21 w 2916"/>
                    <a:gd name="T65" fmla="*/ 662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16" h="753">
                      <a:moveTo>
                        <a:pt x="2916" y="753"/>
                      </a:moveTo>
                      <a:lnTo>
                        <a:pt x="2916" y="753"/>
                      </a:lnTo>
                      <a:lnTo>
                        <a:pt x="2913" y="707"/>
                      </a:lnTo>
                      <a:lnTo>
                        <a:pt x="2910" y="661"/>
                      </a:lnTo>
                      <a:lnTo>
                        <a:pt x="2906" y="615"/>
                      </a:lnTo>
                      <a:lnTo>
                        <a:pt x="2901" y="569"/>
                      </a:lnTo>
                      <a:lnTo>
                        <a:pt x="2895" y="523"/>
                      </a:lnTo>
                      <a:lnTo>
                        <a:pt x="2888" y="477"/>
                      </a:lnTo>
                      <a:lnTo>
                        <a:pt x="2880" y="431"/>
                      </a:lnTo>
                      <a:lnTo>
                        <a:pt x="2870" y="385"/>
                      </a:lnTo>
                      <a:lnTo>
                        <a:pt x="2858" y="339"/>
                      </a:lnTo>
                      <a:lnTo>
                        <a:pt x="2842" y="293"/>
                      </a:lnTo>
                      <a:lnTo>
                        <a:pt x="2822" y="247"/>
                      </a:lnTo>
                      <a:lnTo>
                        <a:pt x="2797" y="201"/>
                      </a:lnTo>
                      <a:lnTo>
                        <a:pt x="2781" y="178"/>
                      </a:lnTo>
                      <a:lnTo>
                        <a:pt x="2762" y="155"/>
                      </a:lnTo>
                      <a:lnTo>
                        <a:pt x="2740" y="132"/>
                      </a:lnTo>
                      <a:lnTo>
                        <a:pt x="2714" y="109"/>
                      </a:lnTo>
                      <a:lnTo>
                        <a:pt x="2681" y="86"/>
                      </a:lnTo>
                      <a:lnTo>
                        <a:pt x="2662" y="75"/>
                      </a:lnTo>
                      <a:lnTo>
                        <a:pt x="2639" y="63"/>
                      </a:lnTo>
                      <a:lnTo>
                        <a:pt x="2613" y="52"/>
                      </a:lnTo>
                      <a:lnTo>
                        <a:pt x="2582" y="40"/>
                      </a:lnTo>
                      <a:lnTo>
                        <a:pt x="2543" y="29"/>
                      </a:lnTo>
                      <a:lnTo>
                        <a:pt x="2519" y="23"/>
                      </a:lnTo>
                      <a:lnTo>
                        <a:pt x="2507" y="20"/>
                      </a:lnTo>
                      <a:lnTo>
                        <a:pt x="2484" y="16"/>
                      </a:lnTo>
                      <a:lnTo>
                        <a:pt x="2437" y="9"/>
                      </a:lnTo>
                      <a:lnTo>
                        <a:pt x="2387" y="4"/>
                      </a:lnTo>
                      <a:lnTo>
                        <a:pt x="2336" y="1"/>
                      </a:lnTo>
                      <a:lnTo>
                        <a:pt x="2283" y="0"/>
                      </a:lnTo>
                      <a:lnTo>
                        <a:pt x="2229" y="1"/>
                      </a:lnTo>
                      <a:lnTo>
                        <a:pt x="2174" y="3"/>
                      </a:lnTo>
                      <a:lnTo>
                        <a:pt x="2117" y="6"/>
                      </a:lnTo>
                      <a:lnTo>
                        <a:pt x="2059" y="11"/>
                      </a:lnTo>
                      <a:lnTo>
                        <a:pt x="2000" y="17"/>
                      </a:lnTo>
                      <a:lnTo>
                        <a:pt x="1940" y="24"/>
                      </a:lnTo>
                      <a:lnTo>
                        <a:pt x="1879" y="32"/>
                      </a:lnTo>
                      <a:lnTo>
                        <a:pt x="1817" y="41"/>
                      </a:lnTo>
                      <a:lnTo>
                        <a:pt x="1755" y="52"/>
                      </a:lnTo>
                      <a:lnTo>
                        <a:pt x="1692" y="63"/>
                      </a:lnTo>
                      <a:lnTo>
                        <a:pt x="1628" y="75"/>
                      </a:lnTo>
                      <a:lnTo>
                        <a:pt x="1564" y="88"/>
                      </a:lnTo>
                      <a:lnTo>
                        <a:pt x="1499" y="102"/>
                      </a:lnTo>
                      <a:lnTo>
                        <a:pt x="1434" y="116"/>
                      </a:lnTo>
                      <a:lnTo>
                        <a:pt x="1369" y="132"/>
                      </a:lnTo>
                      <a:lnTo>
                        <a:pt x="1303" y="149"/>
                      </a:lnTo>
                      <a:lnTo>
                        <a:pt x="1238" y="166"/>
                      </a:lnTo>
                      <a:lnTo>
                        <a:pt x="1171" y="184"/>
                      </a:lnTo>
                      <a:lnTo>
                        <a:pt x="1105" y="203"/>
                      </a:lnTo>
                      <a:lnTo>
                        <a:pt x="1038" y="223"/>
                      </a:lnTo>
                      <a:lnTo>
                        <a:pt x="972" y="244"/>
                      </a:lnTo>
                      <a:lnTo>
                        <a:pt x="905" y="266"/>
                      </a:lnTo>
                      <a:lnTo>
                        <a:pt x="838" y="289"/>
                      </a:lnTo>
                      <a:lnTo>
                        <a:pt x="770" y="313"/>
                      </a:lnTo>
                      <a:lnTo>
                        <a:pt x="703" y="338"/>
                      </a:lnTo>
                      <a:lnTo>
                        <a:pt x="636" y="365"/>
                      </a:lnTo>
                      <a:lnTo>
                        <a:pt x="568" y="392"/>
                      </a:lnTo>
                      <a:lnTo>
                        <a:pt x="500" y="421"/>
                      </a:lnTo>
                      <a:lnTo>
                        <a:pt x="432" y="451"/>
                      </a:lnTo>
                      <a:lnTo>
                        <a:pt x="364" y="482"/>
                      </a:lnTo>
                      <a:lnTo>
                        <a:pt x="296" y="515"/>
                      </a:lnTo>
                      <a:lnTo>
                        <a:pt x="227" y="549"/>
                      </a:lnTo>
                      <a:lnTo>
                        <a:pt x="159" y="585"/>
                      </a:lnTo>
                      <a:lnTo>
                        <a:pt x="90" y="623"/>
                      </a:lnTo>
                      <a:lnTo>
                        <a:pt x="21" y="662"/>
                      </a:lnTo>
                      <a:lnTo>
                        <a:pt x="0" y="674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9"/>
                <p:cNvSpPr>
                  <a:spLocks/>
                </p:cNvSpPr>
                <p:nvPr/>
              </p:nvSpPr>
              <p:spPr bwMode="auto">
                <a:xfrm>
                  <a:off x="1643" y="2015"/>
                  <a:ext cx="175" cy="920"/>
                </a:xfrm>
                <a:custGeom>
                  <a:avLst/>
                  <a:gdLst>
                    <a:gd name="T0" fmla="*/ 773 w 773"/>
                    <a:gd name="T1" fmla="*/ 0 h 4058"/>
                    <a:gd name="T2" fmla="*/ 763 w 773"/>
                    <a:gd name="T3" fmla="*/ 92 h 4058"/>
                    <a:gd name="T4" fmla="*/ 752 w 773"/>
                    <a:gd name="T5" fmla="*/ 184 h 4058"/>
                    <a:gd name="T6" fmla="*/ 741 w 773"/>
                    <a:gd name="T7" fmla="*/ 276 h 4058"/>
                    <a:gd name="T8" fmla="*/ 731 w 773"/>
                    <a:gd name="T9" fmla="*/ 368 h 4058"/>
                    <a:gd name="T10" fmla="*/ 720 w 773"/>
                    <a:gd name="T11" fmla="*/ 460 h 4058"/>
                    <a:gd name="T12" fmla="*/ 708 w 773"/>
                    <a:gd name="T13" fmla="*/ 552 h 4058"/>
                    <a:gd name="T14" fmla="*/ 697 w 773"/>
                    <a:gd name="T15" fmla="*/ 644 h 4058"/>
                    <a:gd name="T16" fmla="*/ 686 w 773"/>
                    <a:gd name="T17" fmla="*/ 736 h 4058"/>
                    <a:gd name="T18" fmla="*/ 674 w 773"/>
                    <a:gd name="T19" fmla="*/ 828 h 4058"/>
                    <a:gd name="T20" fmla="*/ 662 w 773"/>
                    <a:gd name="T21" fmla="*/ 920 h 4058"/>
                    <a:gd name="T22" fmla="*/ 650 w 773"/>
                    <a:gd name="T23" fmla="*/ 1012 h 4058"/>
                    <a:gd name="T24" fmla="*/ 638 w 773"/>
                    <a:gd name="T25" fmla="*/ 1104 h 4058"/>
                    <a:gd name="T26" fmla="*/ 626 w 773"/>
                    <a:gd name="T27" fmla="*/ 1196 h 4058"/>
                    <a:gd name="T28" fmla="*/ 613 w 773"/>
                    <a:gd name="T29" fmla="*/ 1288 h 4058"/>
                    <a:gd name="T30" fmla="*/ 600 w 773"/>
                    <a:gd name="T31" fmla="*/ 1380 h 4058"/>
                    <a:gd name="T32" fmla="*/ 587 w 773"/>
                    <a:gd name="T33" fmla="*/ 1472 h 4058"/>
                    <a:gd name="T34" fmla="*/ 574 w 773"/>
                    <a:gd name="T35" fmla="*/ 1564 h 4058"/>
                    <a:gd name="T36" fmla="*/ 560 w 773"/>
                    <a:gd name="T37" fmla="*/ 1656 h 4058"/>
                    <a:gd name="T38" fmla="*/ 546 w 773"/>
                    <a:gd name="T39" fmla="*/ 1748 h 4058"/>
                    <a:gd name="T40" fmla="*/ 532 w 773"/>
                    <a:gd name="T41" fmla="*/ 1840 h 4058"/>
                    <a:gd name="T42" fmla="*/ 518 w 773"/>
                    <a:gd name="T43" fmla="*/ 1932 h 4058"/>
                    <a:gd name="T44" fmla="*/ 504 w 773"/>
                    <a:gd name="T45" fmla="*/ 2024 h 4058"/>
                    <a:gd name="T46" fmla="*/ 489 w 773"/>
                    <a:gd name="T47" fmla="*/ 2116 h 4058"/>
                    <a:gd name="T48" fmla="*/ 473 w 773"/>
                    <a:gd name="T49" fmla="*/ 2209 h 4058"/>
                    <a:gd name="T50" fmla="*/ 458 w 773"/>
                    <a:gd name="T51" fmla="*/ 2301 h 4058"/>
                    <a:gd name="T52" fmla="*/ 442 w 773"/>
                    <a:gd name="T53" fmla="*/ 2393 h 4058"/>
                    <a:gd name="T54" fmla="*/ 426 w 773"/>
                    <a:gd name="T55" fmla="*/ 2485 h 4058"/>
                    <a:gd name="T56" fmla="*/ 409 w 773"/>
                    <a:gd name="T57" fmla="*/ 2577 h 4058"/>
                    <a:gd name="T58" fmla="*/ 392 w 773"/>
                    <a:gd name="T59" fmla="*/ 2669 h 4058"/>
                    <a:gd name="T60" fmla="*/ 374 w 773"/>
                    <a:gd name="T61" fmla="*/ 2761 h 4058"/>
                    <a:gd name="T62" fmla="*/ 356 w 773"/>
                    <a:gd name="T63" fmla="*/ 2853 h 4058"/>
                    <a:gd name="T64" fmla="*/ 338 w 773"/>
                    <a:gd name="T65" fmla="*/ 2945 h 4058"/>
                    <a:gd name="T66" fmla="*/ 318 w 773"/>
                    <a:gd name="T67" fmla="*/ 3037 h 4058"/>
                    <a:gd name="T68" fmla="*/ 298 w 773"/>
                    <a:gd name="T69" fmla="*/ 3129 h 4058"/>
                    <a:gd name="T70" fmla="*/ 277 w 773"/>
                    <a:gd name="T71" fmla="*/ 3221 h 4058"/>
                    <a:gd name="T72" fmla="*/ 255 w 773"/>
                    <a:gd name="T73" fmla="*/ 3313 h 4058"/>
                    <a:gd name="T74" fmla="*/ 233 w 773"/>
                    <a:gd name="T75" fmla="*/ 3405 h 4058"/>
                    <a:gd name="T76" fmla="*/ 208 w 773"/>
                    <a:gd name="T77" fmla="*/ 3497 h 4058"/>
                    <a:gd name="T78" fmla="*/ 182 w 773"/>
                    <a:gd name="T79" fmla="*/ 3589 h 4058"/>
                    <a:gd name="T80" fmla="*/ 155 w 773"/>
                    <a:gd name="T81" fmla="*/ 3681 h 4058"/>
                    <a:gd name="T82" fmla="*/ 124 w 773"/>
                    <a:gd name="T83" fmla="*/ 3773 h 4058"/>
                    <a:gd name="T84" fmla="*/ 90 w 773"/>
                    <a:gd name="T85" fmla="*/ 3865 h 4058"/>
                    <a:gd name="T86" fmla="*/ 51 w 773"/>
                    <a:gd name="T87" fmla="*/ 3957 h 4058"/>
                    <a:gd name="T88" fmla="*/ 27 w 773"/>
                    <a:gd name="T89" fmla="*/ 4007 h 4058"/>
                    <a:gd name="T90" fmla="*/ 14 w 773"/>
                    <a:gd name="T91" fmla="*/ 4032 h 4058"/>
                    <a:gd name="T92" fmla="*/ 9 w 773"/>
                    <a:gd name="T93" fmla="*/ 4041 h 4058"/>
                    <a:gd name="T94" fmla="*/ 1 w 773"/>
                    <a:gd name="T95" fmla="*/ 4056 h 4058"/>
                    <a:gd name="T96" fmla="*/ 0 w 773"/>
                    <a:gd name="T97" fmla="*/ 4058 h 4058"/>
                    <a:gd name="T98" fmla="*/ 0 w 773"/>
                    <a:gd name="T99" fmla="*/ 4058 h 4058"/>
                    <a:gd name="T100" fmla="*/ 0 w 773"/>
                    <a:gd name="T101" fmla="*/ 4058 h 4058"/>
                    <a:gd name="T102" fmla="*/ 0 w 773"/>
                    <a:gd name="T103" fmla="*/ 4058 h 40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73" h="4058">
                      <a:moveTo>
                        <a:pt x="773" y="0"/>
                      </a:moveTo>
                      <a:lnTo>
                        <a:pt x="773" y="0"/>
                      </a:lnTo>
                      <a:lnTo>
                        <a:pt x="768" y="46"/>
                      </a:lnTo>
                      <a:lnTo>
                        <a:pt x="763" y="92"/>
                      </a:lnTo>
                      <a:lnTo>
                        <a:pt x="757" y="138"/>
                      </a:lnTo>
                      <a:lnTo>
                        <a:pt x="752" y="184"/>
                      </a:lnTo>
                      <a:lnTo>
                        <a:pt x="747" y="230"/>
                      </a:lnTo>
                      <a:lnTo>
                        <a:pt x="741" y="276"/>
                      </a:lnTo>
                      <a:lnTo>
                        <a:pt x="736" y="322"/>
                      </a:lnTo>
                      <a:lnTo>
                        <a:pt x="731" y="368"/>
                      </a:lnTo>
                      <a:lnTo>
                        <a:pt x="725" y="414"/>
                      </a:lnTo>
                      <a:lnTo>
                        <a:pt x="720" y="460"/>
                      </a:lnTo>
                      <a:lnTo>
                        <a:pt x="714" y="506"/>
                      </a:lnTo>
                      <a:lnTo>
                        <a:pt x="708" y="552"/>
                      </a:lnTo>
                      <a:lnTo>
                        <a:pt x="703" y="598"/>
                      </a:lnTo>
                      <a:lnTo>
                        <a:pt x="697" y="644"/>
                      </a:lnTo>
                      <a:lnTo>
                        <a:pt x="691" y="690"/>
                      </a:lnTo>
                      <a:lnTo>
                        <a:pt x="686" y="736"/>
                      </a:lnTo>
                      <a:lnTo>
                        <a:pt x="680" y="782"/>
                      </a:lnTo>
                      <a:lnTo>
                        <a:pt x="674" y="828"/>
                      </a:lnTo>
                      <a:lnTo>
                        <a:pt x="668" y="874"/>
                      </a:lnTo>
                      <a:lnTo>
                        <a:pt x="662" y="920"/>
                      </a:lnTo>
                      <a:lnTo>
                        <a:pt x="656" y="966"/>
                      </a:lnTo>
                      <a:lnTo>
                        <a:pt x="650" y="1012"/>
                      </a:lnTo>
                      <a:lnTo>
                        <a:pt x="644" y="1058"/>
                      </a:lnTo>
                      <a:lnTo>
                        <a:pt x="638" y="1104"/>
                      </a:lnTo>
                      <a:lnTo>
                        <a:pt x="632" y="1150"/>
                      </a:lnTo>
                      <a:lnTo>
                        <a:pt x="626" y="1196"/>
                      </a:lnTo>
                      <a:lnTo>
                        <a:pt x="619" y="1242"/>
                      </a:lnTo>
                      <a:lnTo>
                        <a:pt x="613" y="1288"/>
                      </a:lnTo>
                      <a:lnTo>
                        <a:pt x="607" y="1334"/>
                      </a:lnTo>
                      <a:lnTo>
                        <a:pt x="600" y="1380"/>
                      </a:lnTo>
                      <a:lnTo>
                        <a:pt x="594" y="1426"/>
                      </a:lnTo>
                      <a:lnTo>
                        <a:pt x="587" y="1472"/>
                      </a:lnTo>
                      <a:lnTo>
                        <a:pt x="580" y="1518"/>
                      </a:lnTo>
                      <a:lnTo>
                        <a:pt x="574" y="1564"/>
                      </a:lnTo>
                      <a:lnTo>
                        <a:pt x="567" y="1610"/>
                      </a:lnTo>
                      <a:lnTo>
                        <a:pt x="560" y="1656"/>
                      </a:lnTo>
                      <a:lnTo>
                        <a:pt x="553" y="1702"/>
                      </a:lnTo>
                      <a:lnTo>
                        <a:pt x="546" y="1748"/>
                      </a:lnTo>
                      <a:lnTo>
                        <a:pt x="539" y="1794"/>
                      </a:lnTo>
                      <a:lnTo>
                        <a:pt x="532" y="1840"/>
                      </a:lnTo>
                      <a:lnTo>
                        <a:pt x="525" y="1886"/>
                      </a:lnTo>
                      <a:lnTo>
                        <a:pt x="518" y="1932"/>
                      </a:lnTo>
                      <a:lnTo>
                        <a:pt x="511" y="1978"/>
                      </a:lnTo>
                      <a:lnTo>
                        <a:pt x="504" y="2024"/>
                      </a:lnTo>
                      <a:lnTo>
                        <a:pt x="496" y="2070"/>
                      </a:lnTo>
                      <a:lnTo>
                        <a:pt x="489" y="2116"/>
                      </a:lnTo>
                      <a:lnTo>
                        <a:pt x="481" y="2163"/>
                      </a:lnTo>
                      <a:lnTo>
                        <a:pt x="473" y="2209"/>
                      </a:lnTo>
                      <a:lnTo>
                        <a:pt x="466" y="2255"/>
                      </a:lnTo>
                      <a:lnTo>
                        <a:pt x="458" y="2301"/>
                      </a:lnTo>
                      <a:lnTo>
                        <a:pt x="450" y="2347"/>
                      </a:lnTo>
                      <a:lnTo>
                        <a:pt x="442" y="2393"/>
                      </a:lnTo>
                      <a:lnTo>
                        <a:pt x="434" y="2439"/>
                      </a:lnTo>
                      <a:lnTo>
                        <a:pt x="426" y="2485"/>
                      </a:lnTo>
                      <a:lnTo>
                        <a:pt x="417" y="2531"/>
                      </a:lnTo>
                      <a:lnTo>
                        <a:pt x="409" y="2577"/>
                      </a:lnTo>
                      <a:lnTo>
                        <a:pt x="401" y="2623"/>
                      </a:lnTo>
                      <a:lnTo>
                        <a:pt x="392" y="2669"/>
                      </a:lnTo>
                      <a:lnTo>
                        <a:pt x="383" y="2715"/>
                      </a:lnTo>
                      <a:lnTo>
                        <a:pt x="374" y="2761"/>
                      </a:lnTo>
                      <a:lnTo>
                        <a:pt x="365" y="2807"/>
                      </a:lnTo>
                      <a:lnTo>
                        <a:pt x="356" y="2853"/>
                      </a:lnTo>
                      <a:lnTo>
                        <a:pt x="347" y="2899"/>
                      </a:lnTo>
                      <a:lnTo>
                        <a:pt x="338" y="2945"/>
                      </a:lnTo>
                      <a:lnTo>
                        <a:pt x="328" y="2991"/>
                      </a:lnTo>
                      <a:lnTo>
                        <a:pt x="318" y="3037"/>
                      </a:lnTo>
                      <a:lnTo>
                        <a:pt x="308" y="3083"/>
                      </a:lnTo>
                      <a:lnTo>
                        <a:pt x="298" y="3129"/>
                      </a:lnTo>
                      <a:lnTo>
                        <a:pt x="288" y="3175"/>
                      </a:lnTo>
                      <a:lnTo>
                        <a:pt x="277" y="3221"/>
                      </a:lnTo>
                      <a:lnTo>
                        <a:pt x="266" y="3267"/>
                      </a:lnTo>
                      <a:lnTo>
                        <a:pt x="255" y="3313"/>
                      </a:lnTo>
                      <a:lnTo>
                        <a:pt x="244" y="3359"/>
                      </a:lnTo>
                      <a:lnTo>
                        <a:pt x="233" y="3405"/>
                      </a:lnTo>
                      <a:lnTo>
                        <a:pt x="221" y="3451"/>
                      </a:lnTo>
                      <a:lnTo>
                        <a:pt x="208" y="3497"/>
                      </a:lnTo>
                      <a:lnTo>
                        <a:pt x="196" y="3543"/>
                      </a:lnTo>
                      <a:lnTo>
                        <a:pt x="182" y="3589"/>
                      </a:lnTo>
                      <a:lnTo>
                        <a:pt x="169" y="3635"/>
                      </a:lnTo>
                      <a:lnTo>
                        <a:pt x="155" y="3681"/>
                      </a:lnTo>
                      <a:lnTo>
                        <a:pt x="140" y="3727"/>
                      </a:lnTo>
                      <a:lnTo>
                        <a:pt x="124" y="3773"/>
                      </a:lnTo>
                      <a:lnTo>
                        <a:pt x="108" y="3819"/>
                      </a:lnTo>
                      <a:lnTo>
                        <a:pt x="90" y="3865"/>
                      </a:lnTo>
                      <a:lnTo>
                        <a:pt x="72" y="3911"/>
                      </a:lnTo>
                      <a:lnTo>
                        <a:pt x="51" y="3957"/>
                      </a:lnTo>
                      <a:lnTo>
                        <a:pt x="29" y="4003"/>
                      </a:lnTo>
                      <a:lnTo>
                        <a:pt x="27" y="4007"/>
                      </a:lnTo>
                      <a:lnTo>
                        <a:pt x="23" y="4015"/>
                      </a:lnTo>
                      <a:lnTo>
                        <a:pt x="14" y="4032"/>
                      </a:lnTo>
                      <a:lnTo>
                        <a:pt x="12" y="4035"/>
                      </a:lnTo>
                      <a:lnTo>
                        <a:pt x="9" y="4041"/>
                      </a:lnTo>
                      <a:lnTo>
                        <a:pt x="2" y="4053"/>
                      </a:lnTo>
                      <a:lnTo>
                        <a:pt x="1" y="4056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60"/>
                <p:cNvSpPr>
                  <a:spLocks/>
                </p:cNvSpPr>
                <p:nvPr/>
              </p:nvSpPr>
              <p:spPr bwMode="auto">
                <a:xfrm>
                  <a:off x="1643" y="2015"/>
                  <a:ext cx="402" cy="920"/>
                </a:xfrm>
                <a:custGeom>
                  <a:avLst/>
                  <a:gdLst>
                    <a:gd name="T0" fmla="*/ 1772 w 1772"/>
                    <a:gd name="T1" fmla="*/ 0 h 4058"/>
                    <a:gd name="T2" fmla="*/ 1765 w 1772"/>
                    <a:gd name="T3" fmla="*/ 92 h 4058"/>
                    <a:gd name="T4" fmla="*/ 1757 w 1772"/>
                    <a:gd name="T5" fmla="*/ 184 h 4058"/>
                    <a:gd name="T6" fmla="*/ 1748 w 1772"/>
                    <a:gd name="T7" fmla="*/ 276 h 4058"/>
                    <a:gd name="T8" fmla="*/ 1739 w 1772"/>
                    <a:gd name="T9" fmla="*/ 368 h 4058"/>
                    <a:gd name="T10" fmla="*/ 1730 w 1772"/>
                    <a:gd name="T11" fmla="*/ 460 h 4058"/>
                    <a:gd name="T12" fmla="*/ 1719 w 1772"/>
                    <a:gd name="T13" fmla="*/ 552 h 4058"/>
                    <a:gd name="T14" fmla="*/ 1709 w 1772"/>
                    <a:gd name="T15" fmla="*/ 644 h 4058"/>
                    <a:gd name="T16" fmla="*/ 1697 w 1772"/>
                    <a:gd name="T17" fmla="*/ 736 h 4058"/>
                    <a:gd name="T18" fmla="*/ 1685 w 1772"/>
                    <a:gd name="T19" fmla="*/ 828 h 4058"/>
                    <a:gd name="T20" fmla="*/ 1671 w 1772"/>
                    <a:gd name="T21" fmla="*/ 920 h 4058"/>
                    <a:gd name="T22" fmla="*/ 1657 w 1772"/>
                    <a:gd name="T23" fmla="*/ 1012 h 4058"/>
                    <a:gd name="T24" fmla="*/ 1642 w 1772"/>
                    <a:gd name="T25" fmla="*/ 1104 h 4058"/>
                    <a:gd name="T26" fmla="*/ 1626 w 1772"/>
                    <a:gd name="T27" fmla="*/ 1196 h 4058"/>
                    <a:gd name="T28" fmla="*/ 1609 w 1772"/>
                    <a:gd name="T29" fmla="*/ 1288 h 4058"/>
                    <a:gd name="T30" fmla="*/ 1591 w 1772"/>
                    <a:gd name="T31" fmla="*/ 1380 h 4058"/>
                    <a:gd name="T32" fmla="*/ 1572 w 1772"/>
                    <a:gd name="T33" fmla="*/ 1472 h 4058"/>
                    <a:gd name="T34" fmla="*/ 1552 w 1772"/>
                    <a:gd name="T35" fmla="*/ 1564 h 4058"/>
                    <a:gd name="T36" fmla="*/ 1530 w 1772"/>
                    <a:gd name="T37" fmla="*/ 1656 h 4058"/>
                    <a:gd name="T38" fmla="*/ 1507 w 1772"/>
                    <a:gd name="T39" fmla="*/ 1748 h 4058"/>
                    <a:gd name="T40" fmla="*/ 1482 w 1772"/>
                    <a:gd name="T41" fmla="*/ 1840 h 4058"/>
                    <a:gd name="T42" fmla="*/ 1456 w 1772"/>
                    <a:gd name="T43" fmla="*/ 1932 h 4058"/>
                    <a:gd name="T44" fmla="*/ 1428 w 1772"/>
                    <a:gd name="T45" fmla="*/ 2024 h 4058"/>
                    <a:gd name="T46" fmla="*/ 1399 w 1772"/>
                    <a:gd name="T47" fmla="*/ 2116 h 4058"/>
                    <a:gd name="T48" fmla="*/ 1367 w 1772"/>
                    <a:gd name="T49" fmla="*/ 2209 h 4058"/>
                    <a:gd name="T50" fmla="*/ 1334 w 1772"/>
                    <a:gd name="T51" fmla="*/ 2301 h 4058"/>
                    <a:gd name="T52" fmla="*/ 1298 w 1772"/>
                    <a:gd name="T53" fmla="*/ 2393 h 4058"/>
                    <a:gd name="T54" fmla="*/ 1260 w 1772"/>
                    <a:gd name="T55" fmla="*/ 2485 h 4058"/>
                    <a:gd name="T56" fmla="*/ 1220 w 1772"/>
                    <a:gd name="T57" fmla="*/ 2577 h 4058"/>
                    <a:gd name="T58" fmla="*/ 1177 w 1772"/>
                    <a:gd name="T59" fmla="*/ 2669 h 4058"/>
                    <a:gd name="T60" fmla="*/ 1131 w 1772"/>
                    <a:gd name="T61" fmla="*/ 2761 h 4058"/>
                    <a:gd name="T62" fmla="*/ 1083 w 1772"/>
                    <a:gd name="T63" fmla="*/ 2853 h 4058"/>
                    <a:gd name="T64" fmla="*/ 1031 w 1772"/>
                    <a:gd name="T65" fmla="*/ 2945 h 4058"/>
                    <a:gd name="T66" fmla="*/ 975 w 1772"/>
                    <a:gd name="T67" fmla="*/ 3037 h 4058"/>
                    <a:gd name="T68" fmla="*/ 916 w 1772"/>
                    <a:gd name="T69" fmla="*/ 3129 h 4058"/>
                    <a:gd name="T70" fmla="*/ 853 w 1772"/>
                    <a:gd name="T71" fmla="*/ 3221 h 4058"/>
                    <a:gd name="T72" fmla="*/ 785 w 1772"/>
                    <a:gd name="T73" fmla="*/ 3313 h 4058"/>
                    <a:gd name="T74" fmla="*/ 712 w 1772"/>
                    <a:gd name="T75" fmla="*/ 3405 h 4058"/>
                    <a:gd name="T76" fmla="*/ 634 w 1772"/>
                    <a:gd name="T77" fmla="*/ 3497 h 4058"/>
                    <a:gd name="T78" fmla="*/ 550 w 1772"/>
                    <a:gd name="T79" fmla="*/ 3589 h 4058"/>
                    <a:gd name="T80" fmla="*/ 460 w 1772"/>
                    <a:gd name="T81" fmla="*/ 3681 h 4058"/>
                    <a:gd name="T82" fmla="*/ 362 w 1772"/>
                    <a:gd name="T83" fmla="*/ 3773 h 4058"/>
                    <a:gd name="T84" fmla="*/ 256 w 1772"/>
                    <a:gd name="T85" fmla="*/ 3865 h 4058"/>
                    <a:gd name="T86" fmla="*/ 141 w 1772"/>
                    <a:gd name="T87" fmla="*/ 3957 h 4058"/>
                    <a:gd name="T88" fmla="*/ 73 w 1772"/>
                    <a:gd name="T89" fmla="*/ 4007 h 4058"/>
                    <a:gd name="T90" fmla="*/ 37 w 1772"/>
                    <a:gd name="T91" fmla="*/ 4032 h 4058"/>
                    <a:gd name="T92" fmla="*/ 24 w 1772"/>
                    <a:gd name="T93" fmla="*/ 4041 h 4058"/>
                    <a:gd name="T94" fmla="*/ 3 w 1772"/>
                    <a:gd name="T95" fmla="*/ 4056 h 4058"/>
                    <a:gd name="T96" fmla="*/ 0 w 1772"/>
                    <a:gd name="T97" fmla="*/ 4058 h 4058"/>
                    <a:gd name="T98" fmla="*/ 0 w 1772"/>
                    <a:gd name="T99" fmla="*/ 4058 h 4058"/>
                    <a:gd name="T100" fmla="*/ 0 w 1772"/>
                    <a:gd name="T101" fmla="*/ 4058 h 4058"/>
                    <a:gd name="T102" fmla="*/ 0 w 1772"/>
                    <a:gd name="T103" fmla="*/ 4058 h 40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772" h="4058">
                      <a:moveTo>
                        <a:pt x="1772" y="0"/>
                      </a:moveTo>
                      <a:lnTo>
                        <a:pt x="1772" y="0"/>
                      </a:lnTo>
                      <a:lnTo>
                        <a:pt x="1768" y="46"/>
                      </a:lnTo>
                      <a:lnTo>
                        <a:pt x="1765" y="92"/>
                      </a:lnTo>
                      <a:lnTo>
                        <a:pt x="1761" y="138"/>
                      </a:lnTo>
                      <a:lnTo>
                        <a:pt x="1757" y="184"/>
                      </a:lnTo>
                      <a:lnTo>
                        <a:pt x="1753" y="230"/>
                      </a:lnTo>
                      <a:lnTo>
                        <a:pt x="1748" y="276"/>
                      </a:lnTo>
                      <a:lnTo>
                        <a:pt x="1744" y="322"/>
                      </a:lnTo>
                      <a:lnTo>
                        <a:pt x="1739" y="368"/>
                      </a:lnTo>
                      <a:lnTo>
                        <a:pt x="1735" y="414"/>
                      </a:lnTo>
                      <a:lnTo>
                        <a:pt x="1730" y="460"/>
                      </a:lnTo>
                      <a:lnTo>
                        <a:pt x="1725" y="506"/>
                      </a:lnTo>
                      <a:lnTo>
                        <a:pt x="1719" y="552"/>
                      </a:lnTo>
                      <a:lnTo>
                        <a:pt x="1714" y="598"/>
                      </a:lnTo>
                      <a:lnTo>
                        <a:pt x="1709" y="644"/>
                      </a:lnTo>
                      <a:lnTo>
                        <a:pt x="1703" y="690"/>
                      </a:lnTo>
                      <a:lnTo>
                        <a:pt x="1697" y="736"/>
                      </a:lnTo>
                      <a:lnTo>
                        <a:pt x="1691" y="782"/>
                      </a:lnTo>
                      <a:lnTo>
                        <a:pt x="1685" y="828"/>
                      </a:lnTo>
                      <a:lnTo>
                        <a:pt x="1678" y="874"/>
                      </a:lnTo>
                      <a:lnTo>
                        <a:pt x="1671" y="920"/>
                      </a:lnTo>
                      <a:lnTo>
                        <a:pt x="1664" y="966"/>
                      </a:lnTo>
                      <a:lnTo>
                        <a:pt x="1657" y="1012"/>
                      </a:lnTo>
                      <a:lnTo>
                        <a:pt x="1650" y="1058"/>
                      </a:lnTo>
                      <a:lnTo>
                        <a:pt x="1642" y="1104"/>
                      </a:lnTo>
                      <a:lnTo>
                        <a:pt x="1634" y="1150"/>
                      </a:lnTo>
                      <a:lnTo>
                        <a:pt x="1626" y="1196"/>
                      </a:lnTo>
                      <a:lnTo>
                        <a:pt x="1618" y="1242"/>
                      </a:lnTo>
                      <a:lnTo>
                        <a:pt x="1609" y="1288"/>
                      </a:lnTo>
                      <a:lnTo>
                        <a:pt x="1600" y="1334"/>
                      </a:lnTo>
                      <a:lnTo>
                        <a:pt x="1591" y="1380"/>
                      </a:lnTo>
                      <a:lnTo>
                        <a:pt x="1582" y="1426"/>
                      </a:lnTo>
                      <a:lnTo>
                        <a:pt x="1572" y="1472"/>
                      </a:lnTo>
                      <a:lnTo>
                        <a:pt x="1562" y="1518"/>
                      </a:lnTo>
                      <a:lnTo>
                        <a:pt x="1552" y="1564"/>
                      </a:lnTo>
                      <a:lnTo>
                        <a:pt x="1541" y="1610"/>
                      </a:lnTo>
                      <a:lnTo>
                        <a:pt x="1530" y="1656"/>
                      </a:lnTo>
                      <a:lnTo>
                        <a:pt x="1519" y="1702"/>
                      </a:lnTo>
                      <a:lnTo>
                        <a:pt x="1507" y="1748"/>
                      </a:lnTo>
                      <a:lnTo>
                        <a:pt x="1495" y="1794"/>
                      </a:lnTo>
                      <a:lnTo>
                        <a:pt x="1482" y="1840"/>
                      </a:lnTo>
                      <a:lnTo>
                        <a:pt x="1469" y="1886"/>
                      </a:lnTo>
                      <a:lnTo>
                        <a:pt x="1456" y="1932"/>
                      </a:lnTo>
                      <a:lnTo>
                        <a:pt x="1442" y="1978"/>
                      </a:lnTo>
                      <a:lnTo>
                        <a:pt x="1428" y="2024"/>
                      </a:lnTo>
                      <a:lnTo>
                        <a:pt x="1414" y="2070"/>
                      </a:lnTo>
                      <a:lnTo>
                        <a:pt x="1399" y="2116"/>
                      </a:lnTo>
                      <a:lnTo>
                        <a:pt x="1383" y="2163"/>
                      </a:lnTo>
                      <a:lnTo>
                        <a:pt x="1367" y="2209"/>
                      </a:lnTo>
                      <a:lnTo>
                        <a:pt x="1351" y="2255"/>
                      </a:lnTo>
                      <a:lnTo>
                        <a:pt x="1334" y="2301"/>
                      </a:lnTo>
                      <a:lnTo>
                        <a:pt x="1316" y="2347"/>
                      </a:lnTo>
                      <a:lnTo>
                        <a:pt x="1298" y="2393"/>
                      </a:lnTo>
                      <a:lnTo>
                        <a:pt x="1280" y="2439"/>
                      </a:lnTo>
                      <a:lnTo>
                        <a:pt x="1260" y="2485"/>
                      </a:lnTo>
                      <a:lnTo>
                        <a:pt x="1241" y="2531"/>
                      </a:lnTo>
                      <a:lnTo>
                        <a:pt x="1220" y="2577"/>
                      </a:lnTo>
                      <a:lnTo>
                        <a:pt x="1199" y="2623"/>
                      </a:lnTo>
                      <a:lnTo>
                        <a:pt x="1177" y="2669"/>
                      </a:lnTo>
                      <a:lnTo>
                        <a:pt x="1155" y="2715"/>
                      </a:lnTo>
                      <a:lnTo>
                        <a:pt x="1131" y="2761"/>
                      </a:lnTo>
                      <a:lnTo>
                        <a:pt x="1107" y="2807"/>
                      </a:lnTo>
                      <a:lnTo>
                        <a:pt x="1083" y="2853"/>
                      </a:lnTo>
                      <a:lnTo>
                        <a:pt x="1057" y="2899"/>
                      </a:lnTo>
                      <a:lnTo>
                        <a:pt x="1031" y="2945"/>
                      </a:lnTo>
                      <a:lnTo>
                        <a:pt x="1003" y="2991"/>
                      </a:lnTo>
                      <a:lnTo>
                        <a:pt x="975" y="3037"/>
                      </a:lnTo>
                      <a:lnTo>
                        <a:pt x="946" y="3083"/>
                      </a:lnTo>
                      <a:lnTo>
                        <a:pt x="916" y="3129"/>
                      </a:lnTo>
                      <a:lnTo>
                        <a:pt x="885" y="3175"/>
                      </a:lnTo>
                      <a:lnTo>
                        <a:pt x="853" y="3221"/>
                      </a:lnTo>
                      <a:lnTo>
                        <a:pt x="819" y="3267"/>
                      </a:lnTo>
                      <a:lnTo>
                        <a:pt x="785" y="3313"/>
                      </a:lnTo>
                      <a:lnTo>
                        <a:pt x="749" y="3359"/>
                      </a:lnTo>
                      <a:lnTo>
                        <a:pt x="712" y="3405"/>
                      </a:lnTo>
                      <a:lnTo>
                        <a:pt x="674" y="3451"/>
                      </a:lnTo>
                      <a:lnTo>
                        <a:pt x="634" y="3497"/>
                      </a:lnTo>
                      <a:lnTo>
                        <a:pt x="593" y="3543"/>
                      </a:lnTo>
                      <a:lnTo>
                        <a:pt x="550" y="3589"/>
                      </a:lnTo>
                      <a:lnTo>
                        <a:pt x="506" y="3635"/>
                      </a:lnTo>
                      <a:lnTo>
                        <a:pt x="460" y="3681"/>
                      </a:lnTo>
                      <a:lnTo>
                        <a:pt x="412" y="3727"/>
                      </a:lnTo>
                      <a:lnTo>
                        <a:pt x="362" y="3773"/>
                      </a:lnTo>
                      <a:lnTo>
                        <a:pt x="310" y="3819"/>
                      </a:lnTo>
                      <a:lnTo>
                        <a:pt x="256" y="3865"/>
                      </a:lnTo>
                      <a:lnTo>
                        <a:pt x="200" y="3911"/>
                      </a:lnTo>
                      <a:lnTo>
                        <a:pt x="141" y="3957"/>
                      </a:lnTo>
                      <a:lnTo>
                        <a:pt x="78" y="4003"/>
                      </a:lnTo>
                      <a:lnTo>
                        <a:pt x="73" y="4007"/>
                      </a:lnTo>
                      <a:lnTo>
                        <a:pt x="61" y="4015"/>
                      </a:lnTo>
                      <a:lnTo>
                        <a:pt x="37" y="4032"/>
                      </a:lnTo>
                      <a:lnTo>
                        <a:pt x="33" y="4035"/>
                      </a:lnTo>
                      <a:lnTo>
                        <a:pt x="24" y="4041"/>
                      </a:lnTo>
                      <a:lnTo>
                        <a:pt x="6" y="4053"/>
                      </a:lnTo>
                      <a:lnTo>
                        <a:pt x="3" y="4056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  <a:lnTo>
                        <a:pt x="0" y="4058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61"/>
                <p:cNvSpPr>
                  <a:spLocks/>
                </p:cNvSpPr>
                <p:nvPr/>
              </p:nvSpPr>
              <p:spPr bwMode="auto">
                <a:xfrm>
                  <a:off x="1643" y="2015"/>
                  <a:ext cx="145" cy="100"/>
                </a:xfrm>
                <a:custGeom>
                  <a:avLst/>
                  <a:gdLst>
                    <a:gd name="T0" fmla="*/ 641 w 641"/>
                    <a:gd name="T1" fmla="*/ 0 h 442"/>
                    <a:gd name="T2" fmla="*/ 640 w 641"/>
                    <a:gd name="T3" fmla="*/ 0 h 442"/>
                    <a:gd name="T4" fmla="*/ 570 w 641"/>
                    <a:gd name="T5" fmla="*/ 11 h 442"/>
                    <a:gd name="T6" fmla="*/ 501 w 641"/>
                    <a:gd name="T7" fmla="*/ 25 h 442"/>
                    <a:gd name="T8" fmla="*/ 435 w 641"/>
                    <a:gd name="T9" fmla="*/ 42 h 442"/>
                    <a:gd name="T10" fmla="*/ 372 w 641"/>
                    <a:gd name="T11" fmla="*/ 63 h 442"/>
                    <a:gd name="T12" fmla="*/ 311 w 641"/>
                    <a:gd name="T13" fmla="*/ 88 h 442"/>
                    <a:gd name="T14" fmla="*/ 254 w 641"/>
                    <a:gd name="T15" fmla="*/ 117 h 442"/>
                    <a:gd name="T16" fmla="*/ 200 w 641"/>
                    <a:gd name="T17" fmla="*/ 152 h 442"/>
                    <a:gd name="T18" fmla="*/ 150 w 641"/>
                    <a:gd name="T19" fmla="*/ 193 h 442"/>
                    <a:gd name="T20" fmla="*/ 105 w 641"/>
                    <a:gd name="T21" fmla="*/ 239 h 442"/>
                    <a:gd name="T22" fmla="*/ 85 w 641"/>
                    <a:gd name="T23" fmla="*/ 265 h 442"/>
                    <a:gd name="T24" fmla="*/ 66 w 641"/>
                    <a:gd name="T25" fmla="*/ 293 h 442"/>
                    <a:gd name="T26" fmla="*/ 49 w 641"/>
                    <a:gd name="T27" fmla="*/ 322 h 442"/>
                    <a:gd name="T28" fmla="*/ 33 w 641"/>
                    <a:gd name="T29" fmla="*/ 353 h 442"/>
                    <a:gd name="T30" fmla="*/ 19 w 641"/>
                    <a:gd name="T31" fmla="*/ 385 h 442"/>
                    <a:gd name="T32" fmla="*/ 7 w 641"/>
                    <a:gd name="T33" fmla="*/ 418 h 442"/>
                    <a:gd name="T34" fmla="*/ 1 w 641"/>
                    <a:gd name="T35" fmla="*/ 435 h 442"/>
                    <a:gd name="T36" fmla="*/ 0 w 641"/>
                    <a:gd name="T37" fmla="*/ 439 h 442"/>
                    <a:gd name="T38" fmla="*/ 0 w 641"/>
                    <a:gd name="T39" fmla="*/ 440 h 442"/>
                    <a:gd name="T40" fmla="*/ 0 w 641"/>
                    <a:gd name="T41" fmla="*/ 440 h 442"/>
                    <a:gd name="T42" fmla="*/ 0 w 641"/>
                    <a:gd name="T43" fmla="*/ 441 h 442"/>
                    <a:gd name="T44" fmla="*/ 0 w 641"/>
                    <a:gd name="T45" fmla="*/ 441 h 442"/>
                    <a:gd name="T46" fmla="*/ 0 w 641"/>
                    <a:gd name="T47" fmla="*/ 441 h 442"/>
                    <a:gd name="T48" fmla="*/ 0 w 641"/>
                    <a:gd name="T49" fmla="*/ 441 h 442"/>
                    <a:gd name="T50" fmla="*/ 0 w 641"/>
                    <a:gd name="T51" fmla="*/ 441 h 442"/>
                    <a:gd name="T52" fmla="*/ 0 w 641"/>
                    <a:gd name="T53" fmla="*/ 441 h 442"/>
                    <a:gd name="T54" fmla="*/ 0 w 641"/>
                    <a:gd name="T55" fmla="*/ 441 h 442"/>
                    <a:gd name="T56" fmla="*/ 0 w 641"/>
                    <a:gd name="T57" fmla="*/ 441 h 442"/>
                    <a:gd name="T58" fmla="*/ 0 w 641"/>
                    <a:gd name="T59" fmla="*/ 441 h 442"/>
                    <a:gd name="T60" fmla="*/ 0 w 641"/>
                    <a:gd name="T61" fmla="*/ 441 h 442"/>
                    <a:gd name="T62" fmla="*/ 0 w 641"/>
                    <a:gd name="T63" fmla="*/ 441 h 442"/>
                    <a:gd name="T64" fmla="*/ 0 w 641"/>
                    <a:gd name="T65" fmla="*/ 442 h 442"/>
                    <a:gd name="T66" fmla="*/ 0 w 641"/>
                    <a:gd name="T67" fmla="*/ 442 h 442"/>
                    <a:gd name="T68" fmla="*/ 0 w 641"/>
                    <a:gd name="T69" fmla="*/ 442 h 442"/>
                    <a:gd name="T70" fmla="*/ 0 w 641"/>
                    <a:gd name="T71" fmla="*/ 442 h 442"/>
                    <a:gd name="T72" fmla="*/ 0 w 641"/>
                    <a:gd name="T73" fmla="*/ 442 h 442"/>
                    <a:gd name="T74" fmla="*/ 0 w 641"/>
                    <a:gd name="T75" fmla="*/ 442 h 442"/>
                    <a:gd name="T76" fmla="*/ 0 w 641"/>
                    <a:gd name="T77" fmla="*/ 442 h 442"/>
                    <a:gd name="T78" fmla="*/ 0 w 641"/>
                    <a:gd name="T79" fmla="*/ 442 h 442"/>
                    <a:gd name="T80" fmla="*/ 0 w 641"/>
                    <a:gd name="T81" fmla="*/ 442 h 442"/>
                    <a:gd name="T82" fmla="*/ 0 w 641"/>
                    <a:gd name="T83" fmla="*/ 442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41" h="442">
                      <a:moveTo>
                        <a:pt x="641" y="0"/>
                      </a:moveTo>
                      <a:lnTo>
                        <a:pt x="640" y="0"/>
                      </a:lnTo>
                      <a:lnTo>
                        <a:pt x="570" y="11"/>
                      </a:lnTo>
                      <a:lnTo>
                        <a:pt x="501" y="25"/>
                      </a:lnTo>
                      <a:lnTo>
                        <a:pt x="435" y="42"/>
                      </a:lnTo>
                      <a:lnTo>
                        <a:pt x="372" y="63"/>
                      </a:lnTo>
                      <a:lnTo>
                        <a:pt x="311" y="88"/>
                      </a:lnTo>
                      <a:lnTo>
                        <a:pt x="254" y="117"/>
                      </a:lnTo>
                      <a:lnTo>
                        <a:pt x="200" y="152"/>
                      </a:lnTo>
                      <a:lnTo>
                        <a:pt x="150" y="193"/>
                      </a:lnTo>
                      <a:lnTo>
                        <a:pt x="105" y="239"/>
                      </a:lnTo>
                      <a:lnTo>
                        <a:pt x="85" y="265"/>
                      </a:lnTo>
                      <a:lnTo>
                        <a:pt x="66" y="293"/>
                      </a:lnTo>
                      <a:lnTo>
                        <a:pt x="49" y="322"/>
                      </a:lnTo>
                      <a:lnTo>
                        <a:pt x="33" y="353"/>
                      </a:lnTo>
                      <a:lnTo>
                        <a:pt x="19" y="385"/>
                      </a:lnTo>
                      <a:lnTo>
                        <a:pt x="7" y="418"/>
                      </a:lnTo>
                      <a:lnTo>
                        <a:pt x="1" y="435"/>
                      </a:lnTo>
                      <a:lnTo>
                        <a:pt x="0" y="439"/>
                      </a:lnTo>
                      <a:lnTo>
                        <a:pt x="0" y="440"/>
                      </a:lnTo>
                      <a:lnTo>
                        <a:pt x="0" y="440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62"/>
                <p:cNvSpPr>
                  <a:spLocks/>
                </p:cNvSpPr>
                <p:nvPr/>
              </p:nvSpPr>
              <p:spPr bwMode="auto">
                <a:xfrm>
                  <a:off x="1643" y="2015"/>
                  <a:ext cx="175" cy="100"/>
                </a:xfrm>
                <a:custGeom>
                  <a:avLst/>
                  <a:gdLst>
                    <a:gd name="T0" fmla="*/ 773 w 773"/>
                    <a:gd name="T1" fmla="*/ 0 h 442"/>
                    <a:gd name="T2" fmla="*/ 773 w 773"/>
                    <a:gd name="T3" fmla="*/ 0 h 442"/>
                    <a:gd name="T4" fmla="*/ 725 w 773"/>
                    <a:gd name="T5" fmla="*/ 11 h 442"/>
                    <a:gd name="T6" fmla="*/ 676 w 773"/>
                    <a:gd name="T7" fmla="*/ 25 h 442"/>
                    <a:gd name="T8" fmla="*/ 626 w 773"/>
                    <a:gd name="T9" fmla="*/ 42 h 442"/>
                    <a:gd name="T10" fmla="*/ 574 w 773"/>
                    <a:gd name="T11" fmla="*/ 63 h 442"/>
                    <a:gd name="T12" fmla="*/ 521 w 773"/>
                    <a:gd name="T13" fmla="*/ 88 h 442"/>
                    <a:gd name="T14" fmla="*/ 464 w 773"/>
                    <a:gd name="T15" fmla="*/ 117 h 442"/>
                    <a:gd name="T16" fmla="*/ 405 w 773"/>
                    <a:gd name="T17" fmla="*/ 152 h 442"/>
                    <a:gd name="T18" fmla="*/ 341 w 773"/>
                    <a:gd name="T19" fmla="*/ 193 h 442"/>
                    <a:gd name="T20" fmla="*/ 273 w 773"/>
                    <a:gd name="T21" fmla="*/ 239 h 442"/>
                    <a:gd name="T22" fmla="*/ 237 w 773"/>
                    <a:gd name="T23" fmla="*/ 265 h 442"/>
                    <a:gd name="T24" fmla="*/ 199 w 773"/>
                    <a:gd name="T25" fmla="*/ 293 h 442"/>
                    <a:gd name="T26" fmla="*/ 160 w 773"/>
                    <a:gd name="T27" fmla="*/ 322 h 442"/>
                    <a:gd name="T28" fmla="*/ 119 w 773"/>
                    <a:gd name="T29" fmla="*/ 353 h 442"/>
                    <a:gd name="T30" fmla="*/ 76 w 773"/>
                    <a:gd name="T31" fmla="*/ 385 h 442"/>
                    <a:gd name="T32" fmla="*/ 31 w 773"/>
                    <a:gd name="T33" fmla="*/ 418 h 442"/>
                    <a:gd name="T34" fmla="*/ 8 w 773"/>
                    <a:gd name="T35" fmla="*/ 435 h 442"/>
                    <a:gd name="T36" fmla="*/ 2 w 773"/>
                    <a:gd name="T37" fmla="*/ 439 h 442"/>
                    <a:gd name="T38" fmla="*/ 2 w 773"/>
                    <a:gd name="T39" fmla="*/ 440 h 442"/>
                    <a:gd name="T40" fmla="*/ 2 w 773"/>
                    <a:gd name="T41" fmla="*/ 440 h 442"/>
                    <a:gd name="T42" fmla="*/ 1 w 773"/>
                    <a:gd name="T43" fmla="*/ 441 h 442"/>
                    <a:gd name="T44" fmla="*/ 1 w 773"/>
                    <a:gd name="T45" fmla="*/ 441 h 442"/>
                    <a:gd name="T46" fmla="*/ 0 w 773"/>
                    <a:gd name="T47" fmla="*/ 441 h 442"/>
                    <a:gd name="T48" fmla="*/ 0 w 773"/>
                    <a:gd name="T49" fmla="*/ 441 h 442"/>
                    <a:gd name="T50" fmla="*/ 0 w 773"/>
                    <a:gd name="T51" fmla="*/ 441 h 442"/>
                    <a:gd name="T52" fmla="*/ 0 w 773"/>
                    <a:gd name="T53" fmla="*/ 441 h 442"/>
                    <a:gd name="T54" fmla="*/ 0 w 773"/>
                    <a:gd name="T55" fmla="*/ 441 h 442"/>
                    <a:gd name="T56" fmla="*/ 0 w 773"/>
                    <a:gd name="T57" fmla="*/ 441 h 442"/>
                    <a:gd name="T58" fmla="*/ 0 w 773"/>
                    <a:gd name="T59" fmla="*/ 441 h 442"/>
                    <a:gd name="T60" fmla="*/ 0 w 773"/>
                    <a:gd name="T61" fmla="*/ 441 h 442"/>
                    <a:gd name="T62" fmla="*/ 0 w 773"/>
                    <a:gd name="T63" fmla="*/ 441 h 442"/>
                    <a:gd name="T64" fmla="*/ 0 w 773"/>
                    <a:gd name="T65" fmla="*/ 442 h 442"/>
                    <a:gd name="T66" fmla="*/ 0 w 773"/>
                    <a:gd name="T67" fmla="*/ 442 h 442"/>
                    <a:gd name="T68" fmla="*/ 0 w 773"/>
                    <a:gd name="T69" fmla="*/ 442 h 442"/>
                    <a:gd name="T70" fmla="*/ 0 w 773"/>
                    <a:gd name="T71" fmla="*/ 442 h 442"/>
                    <a:gd name="T72" fmla="*/ 0 w 773"/>
                    <a:gd name="T73" fmla="*/ 442 h 442"/>
                    <a:gd name="T74" fmla="*/ 0 w 773"/>
                    <a:gd name="T75" fmla="*/ 442 h 442"/>
                    <a:gd name="T76" fmla="*/ 0 w 773"/>
                    <a:gd name="T77" fmla="*/ 442 h 442"/>
                    <a:gd name="T78" fmla="*/ 0 w 773"/>
                    <a:gd name="T79" fmla="*/ 442 h 442"/>
                    <a:gd name="T80" fmla="*/ 0 w 773"/>
                    <a:gd name="T81" fmla="*/ 442 h 442"/>
                    <a:gd name="T82" fmla="*/ 0 w 773"/>
                    <a:gd name="T83" fmla="*/ 442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73" h="442">
                      <a:moveTo>
                        <a:pt x="773" y="0"/>
                      </a:moveTo>
                      <a:lnTo>
                        <a:pt x="773" y="0"/>
                      </a:lnTo>
                      <a:lnTo>
                        <a:pt x="725" y="11"/>
                      </a:lnTo>
                      <a:lnTo>
                        <a:pt x="676" y="25"/>
                      </a:lnTo>
                      <a:lnTo>
                        <a:pt x="626" y="42"/>
                      </a:lnTo>
                      <a:lnTo>
                        <a:pt x="574" y="63"/>
                      </a:lnTo>
                      <a:lnTo>
                        <a:pt x="521" y="88"/>
                      </a:lnTo>
                      <a:lnTo>
                        <a:pt x="464" y="117"/>
                      </a:lnTo>
                      <a:lnTo>
                        <a:pt x="405" y="152"/>
                      </a:lnTo>
                      <a:lnTo>
                        <a:pt x="341" y="193"/>
                      </a:lnTo>
                      <a:lnTo>
                        <a:pt x="273" y="239"/>
                      </a:lnTo>
                      <a:lnTo>
                        <a:pt x="237" y="265"/>
                      </a:lnTo>
                      <a:lnTo>
                        <a:pt x="199" y="293"/>
                      </a:lnTo>
                      <a:lnTo>
                        <a:pt x="160" y="322"/>
                      </a:lnTo>
                      <a:lnTo>
                        <a:pt x="119" y="353"/>
                      </a:lnTo>
                      <a:lnTo>
                        <a:pt x="76" y="385"/>
                      </a:lnTo>
                      <a:lnTo>
                        <a:pt x="31" y="418"/>
                      </a:lnTo>
                      <a:lnTo>
                        <a:pt x="8" y="435"/>
                      </a:lnTo>
                      <a:lnTo>
                        <a:pt x="2" y="439"/>
                      </a:lnTo>
                      <a:lnTo>
                        <a:pt x="2" y="440"/>
                      </a:lnTo>
                      <a:lnTo>
                        <a:pt x="2" y="440"/>
                      </a:lnTo>
                      <a:lnTo>
                        <a:pt x="1" y="441"/>
                      </a:lnTo>
                      <a:lnTo>
                        <a:pt x="1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1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  <a:lnTo>
                        <a:pt x="0" y="442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63"/>
                <p:cNvSpPr>
                  <a:spLocks/>
                </p:cNvSpPr>
                <p:nvPr/>
              </p:nvSpPr>
              <p:spPr bwMode="auto">
                <a:xfrm>
                  <a:off x="3309" y="2032"/>
                  <a:ext cx="482" cy="32"/>
                </a:xfrm>
                <a:custGeom>
                  <a:avLst/>
                  <a:gdLst>
                    <a:gd name="T0" fmla="*/ 0 w 2130"/>
                    <a:gd name="T1" fmla="*/ 2 h 138"/>
                    <a:gd name="T2" fmla="*/ 0 w 2130"/>
                    <a:gd name="T3" fmla="*/ 2 h 138"/>
                    <a:gd name="T4" fmla="*/ 48 w 2130"/>
                    <a:gd name="T5" fmla="*/ 14 h 138"/>
                    <a:gd name="T6" fmla="*/ 96 w 2130"/>
                    <a:gd name="T7" fmla="*/ 25 h 138"/>
                    <a:gd name="T8" fmla="*/ 145 w 2130"/>
                    <a:gd name="T9" fmla="*/ 37 h 138"/>
                    <a:gd name="T10" fmla="*/ 196 w 2130"/>
                    <a:gd name="T11" fmla="*/ 48 h 138"/>
                    <a:gd name="T12" fmla="*/ 249 w 2130"/>
                    <a:gd name="T13" fmla="*/ 60 h 138"/>
                    <a:gd name="T14" fmla="*/ 304 w 2130"/>
                    <a:gd name="T15" fmla="*/ 71 h 138"/>
                    <a:gd name="T16" fmla="*/ 362 w 2130"/>
                    <a:gd name="T17" fmla="*/ 83 h 138"/>
                    <a:gd name="T18" fmla="*/ 425 w 2130"/>
                    <a:gd name="T19" fmla="*/ 94 h 138"/>
                    <a:gd name="T20" fmla="*/ 495 w 2130"/>
                    <a:gd name="T21" fmla="*/ 106 h 138"/>
                    <a:gd name="T22" fmla="*/ 528 w 2130"/>
                    <a:gd name="T23" fmla="*/ 111 h 138"/>
                    <a:gd name="T24" fmla="*/ 595 w 2130"/>
                    <a:gd name="T25" fmla="*/ 119 h 138"/>
                    <a:gd name="T26" fmla="*/ 661 w 2130"/>
                    <a:gd name="T27" fmla="*/ 126 h 138"/>
                    <a:gd name="T28" fmla="*/ 728 w 2130"/>
                    <a:gd name="T29" fmla="*/ 132 h 138"/>
                    <a:gd name="T30" fmla="*/ 796 w 2130"/>
                    <a:gd name="T31" fmla="*/ 136 h 138"/>
                    <a:gd name="T32" fmla="*/ 867 w 2130"/>
                    <a:gd name="T33" fmla="*/ 138 h 138"/>
                    <a:gd name="T34" fmla="*/ 941 w 2130"/>
                    <a:gd name="T35" fmla="*/ 137 h 138"/>
                    <a:gd name="T36" fmla="*/ 1019 w 2130"/>
                    <a:gd name="T37" fmla="*/ 135 h 138"/>
                    <a:gd name="T38" fmla="*/ 1104 w 2130"/>
                    <a:gd name="T39" fmla="*/ 131 h 138"/>
                    <a:gd name="T40" fmla="*/ 1195 w 2130"/>
                    <a:gd name="T41" fmla="*/ 123 h 138"/>
                    <a:gd name="T42" fmla="*/ 1294 w 2130"/>
                    <a:gd name="T43" fmla="*/ 113 h 138"/>
                    <a:gd name="T44" fmla="*/ 1402 w 2130"/>
                    <a:gd name="T45" fmla="*/ 99 h 138"/>
                    <a:gd name="T46" fmla="*/ 1521 w 2130"/>
                    <a:gd name="T47" fmla="*/ 83 h 138"/>
                    <a:gd name="T48" fmla="*/ 1652 w 2130"/>
                    <a:gd name="T49" fmla="*/ 64 h 138"/>
                    <a:gd name="T50" fmla="*/ 1793 w 2130"/>
                    <a:gd name="T51" fmla="*/ 44 h 138"/>
                    <a:gd name="T52" fmla="*/ 1946 w 2130"/>
                    <a:gd name="T53" fmla="*/ 23 h 138"/>
                    <a:gd name="T54" fmla="*/ 2108 w 2130"/>
                    <a:gd name="T55" fmla="*/ 2 h 138"/>
                    <a:gd name="T56" fmla="*/ 2130 w 2130"/>
                    <a:gd name="T57" fmla="*/ 0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130" h="138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48" y="14"/>
                      </a:lnTo>
                      <a:lnTo>
                        <a:pt x="96" y="25"/>
                      </a:lnTo>
                      <a:lnTo>
                        <a:pt x="145" y="37"/>
                      </a:lnTo>
                      <a:lnTo>
                        <a:pt x="196" y="48"/>
                      </a:lnTo>
                      <a:lnTo>
                        <a:pt x="249" y="60"/>
                      </a:lnTo>
                      <a:lnTo>
                        <a:pt x="304" y="71"/>
                      </a:lnTo>
                      <a:lnTo>
                        <a:pt x="362" y="83"/>
                      </a:lnTo>
                      <a:lnTo>
                        <a:pt x="425" y="94"/>
                      </a:lnTo>
                      <a:lnTo>
                        <a:pt x="495" y="106"/>
                      </a:lnTo>
                      <a:lnTo>
                        <a:pt x="528" y="111"/>
                      </a:lnTo>
                      <a:lnTo>
                        <a:pt x="595" y="119"/>
                      </a:lnTo>
                      <a:lnTo>
                        <a:pt x="661" y="126"/>
                      </a:lnTo>
                      <a:lnTo>
                        <a:pt x="728" y="132"/>
                      </a:lnTo>
                      <a:lnTo>
                        <a:pt x="796" y="136"/>
                      </a:lnTo>
                      <a:lnTo>
                        <a:pt x="867" y="138"/>
                      </a:lnTo>
                      <a:lnTo>
                        <a:pt x="941" y="137"/>
                      </a:lnTo>
                      <a:lnTo>
                        <a:pt x="1019" y="135"/>
                      </a:lnTo>
                      <a:lnTo>
                        <a:pt x="1104" y="131"/>
                      </a:lnTo>
                      <a:lnTo>
                        <a:pt x="1195" y="123"/>
                      </a:lnTo>
                      <a:lnTo>
                        <a:pt x="1294" y="113"/>
                      </a:lnTo>
                      <a:lnTo>
                        <a:pt x="1402" y="99"/>
                      </a:lnTo>
                      <a:lnTo>
                        <a:pt x="1521" y="83"/>
                      </a:lnTo>
                      <a:lnTo>
                        <a:pt x="1652" y="64"/>
                      </a:lnTo>
                      <a:lnTo>
                        <a:pt x="1793" y="44"/>
                      </a:lnTo>
                      <a:lnTo>
                        <a:pt x="1946" y="23"/>
                      </a:lnTo>
                      <a:lnTo>
                        <a:pt x="2108" y="2"/>
                      </a:lnTo>
                      <a:lnTo>
                        <a:pt x="2130" y="0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64"/>
                <p:cNvSpPr>
                  <a:spLocks/>
                </p:cNvSpPr>
                <p:nvPr/>
              </p:nvSpPr>
              <p:spPr bwMode="auto">
                <a:xfrm>
                  <a:off x="3053" y="2032"/>
                  <a:ext cx="830" cy="32"/>
                </a:xfrm>
                <a:custGeom>
                  <a:avLst/>
                  <a:gdLst>
                    <a:gd name="T0" fmla="*/ 0 w 3661"/>
                    <a:gd name="T1" fmla="*/ 2 h 138"/>
                    <a:gd name="T2" fmla="*/ 0 w 3661"/>
                    <a:gd name="T3" fmla="*/ 2 h 138"/>
                    <a:gd name="T4" fmla="*/ 76 w 3661"/>
                    <a:gd name="T5" fmla="*/ 14 h 138"/>
                    <a:gd name="T6" fmla="*/ 156 w 3661"/>
                    <a:gd name="T7" fmla="*/ 25 h 138"/>
                    <a:gd name="T8" fmla="*/ 242 w 3661"/>
                    <a:gd name="T9" fmla="*/ 37 h 138"/>
                    <a:gd name="T10" fmla="*/ 335 w 3661"/>
                    <a:gd name="T11" fmla="*/ 48 h 138"/>
                    <a:gd name="T12" fmla="*/ 437 w 3661"/>
                    <a:gd name="T13" fmla="*/ 60 h 138"/>
                    <a:gd name="T14" fmla="*/ 549 w 3661"/>
                    <a:gd name="T15" fmla="*/ 71 h 138"/>
                    <a:gd name="T16" fmla="*/ 673 w 3661"/>
                    <a:gd name="T17" fmla="*/ 83 h 138"/>
                    <a:gd name="T18" fmla="*/ 816 w 3661"/>
                    <a:gd name="T19" fmla="*/ 94 h 138"/>
                    <a:gd name="T20" fmla="*/ 983 w 3661"/>
                    <a:gd name="T21" fmla="*/ 106 h 138"/>
                    <a:gd name="T22" fmla="*/ 1065 w 3661"/>
                    <a:gd name="T23" fmla="*/ 111 h 138"/>
                    <a:gd name="T24" fmla="*/ 1234 w 3661"/>
                    <a:gd name="T25" fmla="*/ 119 h 138"/>
                    <a:gd name="T26" fmla="*/ 1406 w 3661"/>
                    <a:gd name="T27" fmla="*/ 126 h 138"/>
                    <a:gd name="T28" fmla="*/ 1582 w 3661"/>
                    <a:gd name="T29" fmla="*/ 132 h 138"/>
                    <a:gd name="T30" fmla="*/ 1761 w 3661"/>
                    <a:gd name="T31" fmla="*/ 136 h 138"/>
                    <a:gd name="T32" fmla="*/ 1942 w 3661"/>
                    <a:gd name="T33" fmla="*/ 138 h 138"/>
                    <a:gd name="T34" fmla="*/ 2123 w 3661"/>
                    <a:gd name="T35" fmla="*/ 137 h 138"/>
                    <a:gd name="T36" fmla="*/ 2304 w 3661"/>
                    <a:gd name="T37" fmla="*/ 135 h 138"/>
                    <a:gd name="T38" fmla="*/ 2483 w 3661"/>
                    <a:gd name="T39" fmla="*/ 131 h 138"/>
                    <a:gd name="T40" fmla="*/ 2659 w 3661"/>
                    <a:gd name="T41" fmla="*/ 123 h 138"/>
                    <a:gd name="T42" fmla="*/ 2829 w 3661"/>
                    <a:gd name="T43" fmla="*/ 113 h 138"/>
                    <a:gd name="T44" fmla="*/ 2992 w 3661"/>
                    <a:gd name="T45" fmla="*/ 99 h 138"/>
                    <a:gd name="T46" fmla="*/ 3146 w 3661"/>
                    <a:gd name="T47" fmla="*/ 83 h 138"/>
                    <a:gd name="T48" fmla="*/ 3289 w 3661"/>
                    <a:gd name="T49" fmla="*/ 64 h 138"/>
                    <a:gd name="T50" fmla="*/ 3421 w 3661"/>
                    <a:gd name="T51" fmla="*/ 44 h 138"/>
                    <a:gd name="T52" fmla="*/ 3541 w 3661"/>
                    <a:gd name="T53" fmla="*/ 23 h 138"/>
                    <a:gd name="T54" fmla="*/ 3648 w 3661"/>
                    <a:gd name="T55" fmla="*/ 2 h 138"/>
                    <a:gd name="T56" fmla="*/ 3661 w 3661"/>
                    <a:gd name="T57" fmla="*/ 0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661" h="138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76" y="14"/>
                      </a:lnTo>
                      <a:lnTo>
                        <a:pt x="156" y="25"/>
                      </a:lnTo>
                      <a:lnTo>
                        <a:pt x="242" y="37"/>
                      </a:lnTo>
                      <a:lnTo>
                        <a:pt x="335" y="48"/>
                      </a:lnTo>
                      <a:lnTo>
                        <a:pt x="437" y="60"/>
                      </a:lnTo>
                      <a:lnTo>
                        <a:pt x="549" y="71"/>
                      </a:lnTo>
                      <a:lnTo>
                        <a:pt x="673" y="83"/>
                      </a:lnTo>
                      <a:lnTo>
                        <a:pt x="816" y="94"/>
                      </a:lnTo>
                      <a:lnTo>
                        <a:pt x="983" y="106"/>
                      </a:lnTo>
                      <a:lnTo>
                        <a:pt x="1065" y="111"/>
                      </a:lnTo>
                      <a:lnTo>
                        <a:pt x="1234" y="119"/>
                      </a:lnTo>
                      <a:lnTo>
                        <a:pt x="1406" y="126"/>
                      </a:lnTo>
                      <a:lnTo>
                        <a:pt x="1582" y="132"/>
                      </a:lnTo>
                      <a:lnTo>
                        <a:pt x="1761" y="136"/>
                      </a:lnTo>
                      <a:lnTo>
                        <a:pt x="1942" y="138"/>
                      </a:lnTo>
                      <a:lnTo>
                        <a:pt x="2123" y="137"/>
                      </a:lnTo>
                      <a:lnTo>
                        <a:pt x="2304" y="135"/>
                      </a:lnTo>
                      <a:lnTo>
                        <a:pt x="2483" y="131"/>
                      </a:lnTo>
                      <a:lnTo>
                        <a:pt x="2659" y="123"/>
                      </a:lnTo>
                      <a:lnTo>
                        <a:pt x="2829" y="113"/>
                      </a:lnTo>
                      <a:lnTo>
                        <a:pt x="2992" y="99"/>
                      </a:lnTo>
                      <a:lnTo>
                        <a:pt x="3146" y="83"/>
                      </a:lnTo>
                      <a:lnTo>
                        <a:pt x="3289" y="64"/>
                      </a:lnTo>
                      <a:lnTo>
                        <a:pt x="3421" y="44"/>
                      </a:lnTo>
                      <a:lnTo>
                        <a:pt x="3541" y="23"/>
                      </a:lnTo>
                      <a:lnTo>
                        <a:pt x="3648" y="2"/>
                      </a:lnTo>
                      <a:lnTo>
                        <a:pt x="3661" y="0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65"/>
                <p:cNvSpPr>
                  <a:spLocks/>
                </p:cNvSpPr>
                <p:nvPr/>
              </p:nvSpPr>
              <p:spPr bwMode="auto">
                <a:xfrm>
                  <a:off x="4129" y="2032"/>
                  <a:ext cx="0" cy="1349"/>
                </a:xfrm>
                <a:custGeom>
                  <a:avLst/>
                  <a:gdLst>
                    <a:gd name="T0" fmla="*/ 46 h 5945"/>
                    <a:gd name="T1" fmla="*/ 184 h 5945"/>
                    <a:gd name="T2" fmla="*/ 322 h 5945"/>
                    <a:gd name="T3" fmla="*/ 460 h 5945"/>
                    <a:gd name="T4" fmla="*/ 598 h 5945"/>
                    <a:gd name="T5" fmla="*/ 736 h 5945"/>
                    <a:gd name="T6" fmla="*/ 874 h 5945"/>
                    <a:gd name="T7" fmla="*/ 1012 h 5945"/>
                    <a:gd name="T8" fmla="*/ 1150 h 5945"/>
                    <a:gd name="T9" fmla="*/ 1288 h 5945"/>
                    <a:gd name="T10" fmla="*/ 1426 h 5945"/>
                    <a:gd name="T11" fmla="*/ 1564 h 5945"/>
                    <a:gd name="T12" fmla="*/ 1702 h 5945"/>
                    <a:gd name="T13" fmla="*/ 1840 h 5945"/>
                    <a:gd name="T14" fmla="*/ 1978 h 5945"/>
                    <a:gd name="T15" fmla="*/ 2116 h 5945"/>
                    <a:gd name="T16" fmla="*/ 2254 h 5945"/>
                    <a:gd name="T17" fmla="*/ 2392 h 5945"/>
                    <a:gd name="T18" fmla="*/ 2530 h 5945"/>
                    <a:gd name="T19" fmla="*/ 2668 h 5945"/>
                    <a:gd name="T20" fmla="*/ 2806 h 5945"/>
                    <a:gd name="T21" fmla="*/ 2944 h 5945"/>
                    <a:gd name="T22" fmla="*/ 3082 h 5945"/>
                    <a:gd name="T23" fmla="*/ 3220 h 5945"/>
                    <a:gd name="T24" fmla="*/ 3358 h 5945"/>
                    <a:gd name="T25" fmla="*/ 3496 h 5945"/>
                    <a:gd name="T26" fmla="*/ 3634 h 5945"/>
                    <a:gd name="T27" fmla="*/ 3773 h 5945"/>
                    <a:gd name="T28" fmla="*/ 3911 h 5945"/>
                    <a:gd name="T29" fmla="*/ 4049 h 5945"/>
                    <a:gd name="T30" fmla="*/ 4187 h 5945"/>
                    <a:gd name="T31" fmla="*/ 4325 h 5945"/>
                    <a:gd name="T32" fmla="*/ 4463 h 5945"/>
                    <a:gd name="T33" fmla="*/ 4601 h 5945"/>
                    <a:gd name="T34" fmla="*/ 4739 h 5945"/>
                    <a:gd name="T35" fmla="*/ 4877 h 5945"/>
                    <a:gd name="T36" fmla="*/ 5015 h 5945"/>
                    <a:gd name="T37" fmla="*/ 5153 h 5945"/>
                    <a:gd name="T38" fmla="*/ 5291 h 5945"/>
                    <a:gd name="T39" fmla="*/ 5429 h 5945"/>
                    <a:gd name="T40" fmla="*/ 5567 h 5945"/>
                    <a:gd name="T41" fmla="*/ 5705 h 5945"/>
                    <a:gd name="T42" fmla="*/ 5843 h 5945"/>
                    <a:gd name="T43" fmla="*/ 5945 h 59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  <a:cxn ang="0">
                      <a:pos x="0" y="T32"/>
                    </a:cxn>
                    <a:cxn ang="0">
                      <a:pos x="0" y="T33"/>
                    </a:cxn>
                    <a:cxn ang="0">
                      <a:pos x="0" y="T34"/>
                    </a:cxn>
                    <a:cxn ang="0">
                      <a:pos x="0" y="T35"/>
                    </a:cxn>
                    <a:cxn ang="0">
                      <a:pos x="0" y="T36"/>
                    </a:cxn>
                    <a:cxn ang="0">
                      <a:pos x="0" y="T37"/>
                    </a:cxn>
                    <a:cxn ang="0">
                      <a:pos x="0" y="T38"/>
                    </a:cxn>
                    <a:cxn ang="0">
                      <a:pos x="0" y="T39"/>
                    </a:cxn>
                    <a:cxn ang="0">
                      <a:pos x="0" y="T40"/>
                    </a:cxn>
                    <a:cxn ang="0">
                      <a:pos x="0" y="T41"/>
                    </a:cxn>
                    <a:cxn ang="0">
                      <a:pos x="0" y="T42"/>
                    </a:cxn>
                    <a:cxn ang="0">
                      <a:pos x="0" y="T43"/>
                    </a:cxn>
                  </a:cxnLst>
                  <a:rect l="0" t="0" r="r" b="b"/>
                  <a:pathLst>
                    <a:path h="59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6"/>
                      </a:lnTo>
                      <a:lnTo>
                        <a:pt x="0" y="92"/>
                      </a:lnTo>
                      <a:lnTo>
                        <a:pt x="0" y="138"/>
                      </a:lnTo>
                      <a:lnTo>
                        <a:pt x="0" y="184"/>
                      </a:lnTo>
                      <a:lnTo>
                        <a:pt x="0" y="230"/>
                      </a:lnTo>
                      <a:lnTo>
                        <a:pt x="0" y="276"/>
                      </a:lnTo>
                      <a:lnTo>
                        <a:pt x="0" y="322"/>
                      </a:lnTo>
                      <a:lnTo>
                        <a:pt x="0" y="368"/>
                      </a:lnTo>
                      <a:lnTo>
                        <a:pt x="0" y="414"/>
                      </a:lnTo>
                      <a:lnTo>
                        <a:pt x="0" y="460"/>
                      </a:lnTo>
                      <a:lnTo>
                        <a:pt x="0" y="506"/>
                      </a:lnTo>
                      <a:lnTo>
                        <a:pt x="0" y="552"/>
                      </a:lnTo>
                      <a:lnTo>
                        <a:pt x="0" y="598"/>
                      </a:lnTo>
                      <a:lnTo>
                        <a:pt x="0" y="644"/>
                      </a:lnTo>
                      <a:lnTo>
                        <a:pt x="0" y="690"/>
                      </a:lnTo>
                      <a:lnTo>
                        <a:pt x="0" y="736"/>
                      </a:lnTo>
                      <a:lnTo>
                        <a:pt x="0" y="782"/>
                      </a:lnTo>
                      <a:lnTo>
                        <a:pt x="0" y="828"/>
                      </a:lnTo>
                      <a:lnTo>
                        <a:pt x="0" y="874"/>
                      </a:lnTo>
                      <a:lnTo>
                        <a:pt x="0" y="920"/>
                      </a:lnTo>
                      <a:lnTo>
                        <a:pt x="0" y="966"/>
                      </a:lnTo>
                      <a:lnTo>
                        <a:pt x="0" y="1012"/>
                      </a:lnTo>
                      <a:lnTo>
                        <a:pt x="0" y="1058"/>
                      </a:lnTo>
                      <a:lnTo>
                        <a:pt x="0" y="1104"/>
                      </a:lnTo>
                      <a:lnTo>
                        <a:pt x="0" y="1150"/>
                      </a:lnTo>
                      <a:lnTo>
                        <a:pt x="0" y="1196"/>
                      </a:lnTo>
                      <a:lnTo>
                        <a:pt x="0" y="1242"/>
                      </a:lnTo>
                      <a:lnTo>
                        <a:pt x="0" y="1288"/>
                      </a:lnTo>
                      <a:lnTo>
                        <a:pt x="0" y="1334"/>
                      </a:lnTo>
                      <a:lnTo>
                        <a:pt x="0" y="1380"/>
                      </a:lnTo>
                      <a:lnTo>
                        <a:pt x="0" y="1426"/>
                      </a:lnTo>
                      <a:lnTo>
                        <a:pt x="0" y="1472"/>
                      </a:lnTo>
                      <a:lnTo>
                        <a:pt x="0" y="1518"/>
                      </a:lnTo>
                      <a:lnTo>
                        <a:pt x="0" y="1564"/>
                      </a:lnTo>
                      <a:lnTo>
                        <a:pt x="0" y="1610"/>
                      </a:lnTo>
                      <a:lnTo>
                        <a:pt x="0" y="1656"/>
                      </a:lnTo>
                      <a:lnTo>
                        <a:pt x="0" y="1702"/>
                      </a:lnTo>
                      <a:lnTo>
                        <a:pt x="0" y="1748"/>
                      </a:lnTo>
                      <a:lnTo>
                        <a:pt x="0" y="1794"/>
                      </a:lnTo>
                      <a:lnTo>
                        <a:pt x="0" y="1840"/>
                      </a:lnTo>
                      <a:lnTo>
                        <a:pt x="0" y="1886"/>
                      </a:lnTo>
                      <a:lnTo>
                        <a:pt x="0" y="1932"/>
                      </a:lnTo>
                      <a:lnTo>
                        <a:pt x="0" y="1978"/>
                      </a:lnTo>
                      <a:lnTo>
                        <a:pt x="0" y="2024"/>
                      </a:lnTo>
                      <a:lnTo>
                        <a:pt x="0" y="2070"/>
                      </a:lnTo>
                      <a:lnTo>
                        <a:pt x="0" y="2116"/>
                      </a:lnTo>
                      <a:lnTo>
                        <a:pt x="0" y="2162"/>
                      </a:lnTo>
                      <a:lnTo>
                        <a:pt x="0" y="2208"/>
                      </a:lnTo>
                      <a:lnTo>
                        <a:pt x="0" y="2254"/>
                      </a:lnTo>
                      <a:lnTo>
                        <a:pt x="0" y="2300"/>
                      </a:lnTo>
                      <a:lnTo>
                        <a:pt x="0" y="2346"/>
                      </a:lnTo>
                      <a:lnTo>
                        <a:pt x="0" y="2392"/>
                      </a:lnTo>
                      <a:lnTo>
                        <a:pt x="0" y="2438"/>
                      </a:lnTo>
                      <a:lnTo>
                        <a:pt x="0" y="2484"/>
                      </a:lnTo>
                      <a:lnTo>
                        <a:pt x="0" y="2530"/>
                      </a:lnTo>
                      <a:lnTo>
                        <a:pt x="0" y="2576"/>
                      </a:lnTo>
                      <a:lnTo>
                        <a:pt x="0" y="2622"/>
                      </a:lnTo>
                      <a:lnTo>
                        <a:pt x="0" y="2668"/>
                      </a:lnTo>
                      <a:lnTo>
                        <a:pt x="0" y="2714"/>
                      </a:lnTo>
                      <a:lnTo>
                        <a:pt x="0" y="2760"/>
                      </a:lnTo>
                      <a:lnTo>
                        <a:pt x="0" y="2806"/>
                      </a:lnTo>
                      <a:lnTo>
                        <a:pt x="0" y="2852"/>
                      </a:lnTo>
                      <a:lnTo>
                        <a:pt x="0" y="2898"/>
                      </a:lnTo>
                      <a:lnTo>
                        <a:pt x="0" y="2944"/>
                      </a:lnTo>
                      <a:lnTo>
                        <a:pt x="0" y="2990"/>
                      </a:lnTo>
                      <a:lnTo>
                        <a:pt x="0" y="3036"/>
                      </a:lnTo>
                      <a:lnTo>
                        <a:pt x="0" y="3082"/>
                      </a:lnTo>
                      <a:lnTo>
                        <a:pt x="0" y="3128"/>
                      </a:lnTo>
                      <a:lnTo>
                        <a:pt x="0" y="3174"/>
                      </a:lnTo>
                      <a:lnTo>
                        <a:pt x="0" y="3220"/>
                      </a:lnTo>
                      <a:lnTo>
                        <a:pt x="0" y="3266"/>
                      </a:lnTo>
                      <a:lnTo>
                        <a:pt x="0" y="3312"/>
                      </a:lnTo>
                      <a:lnTo>
                        <a:pt x="0" y="3358"/>
                      </a:lnTo>
                      <a:lnTo>
                        <a:pt x="0" y="3404"/>
                      </a:lnTo>
                      <a:lnTo>
                        <a:pt x="0" y="3450"/>
                      </a:lnTo>
                      <a:lnTo>
                        <a:pt x="0" y="3496"/>
                      </a:lnTo>
                      <a:lnTo>
                        <a:pt x="0" y="3542"/>
                      </a:lnTo>
                      <a:lnTo>
                        <a:pt x="0" y="3588"/>
                      </a:lnTo>
                      <a:lnTo>
                        <a:pt x="0" y="3634"/>
                      </a:lnTo>
                      <a:lnTo>
                        <a:pt x="0" y="3680"/>
                      </a:lnTo>
                      <a:lnTo>
                        <a:pt x="0" y="3727"/>
                      </a:lnTo>
                      <a:lnTo>
                        <a:pt x="0" y="3773"/>
                      </a:lnTo>
                      <a:lnTo>
                        <a:pt x="0" y="3819"/>
                      </a:lnTo>
                      <a:lnTo>
                        <a:pt x="0" y="3865"/>
                      </a:lnTo>
                      <a:lnTo>
                        <a:pt x="0" y="3911"/>
                      </a:lnTo>
                      <a:lnTo>
                        <a:pt x="0" y="3957"/>
                      </a:lnTo>
                      <a:lnTo>
                        <a:pt x="0" y="4003"/>
                      </a:lnTo>
                      <a:lnTo>
                        <a:pt x="0" y="4049"/>
                      </a:lnTo>
                      <a:lnTo>
                        <a:pt x="0" y="4095"/>
                      </a:lnTo>
                      <a:lnTo>
                        <a:pt x="0" y="4141"/>
                      </a:lnTo>
                      <a:lnTo>
                        <a:pt x="0" y="4187"/>
                      </a:lnTo>
                      <a:lnTo>
                        <a:pt x="0" y="4233"/>
                      </a:lnTo>
                      <a:lnTo>
                        <a:pt x="0" y="4279"/>
                      </a:lnTo>
                      <a:lnTo>
                        <a:pt x="0" y="4325"/>
                      </a:lnTo>
                      <a:lnTo>
                        <a:pt x="0" y="4371"/>
                      </a:lnTo>
                      <a:lnTo>
                        <a:pt x="0" y="4417"/>
                      </a:lnTo>
                      <a:lnTo>
                        <a:pt x="0" y="4463"/>
                      </a:lnTo>
                      <a:lnTo>
                        <a:pt x="0" y="4509"/>
                      </a:lnTo>
                      <a:lnTo>
                        <a:pt x="0" y="4555"/>
                      </a:lnTo>
                      <a:lnTo>
                        <a:pt x="0" y="4601"/>
                      </a:lnTo>
                      <a:lnTo>
                        <a:pt x="0" y="4647"/>
                      </a:lnTo>
                      <a:lnTo>
                        <a:pt x="0" y="4693"/>
                      </a:lnTo>
                      <a:lnTo>
                        <a:pt x="0" y="4739"/>
                      </a:lnTo>
                      <a:lnTo>
                        <a:pt x="0" y="4785"/>
                      </a:lnTo>
                      <a:lnTo>
                        <a:pt x="0" y="4831"/>
                      </a:lnTo>
                      <a:lnTo>
                        <a:pt x="0" y="4877"/>
                      </a:lnTo>
                      <a:lnTo>
                        <a:pt x="0" y="4923"/>
                      </a:lnTo>
                      <a:lnTo>
                        <a:pt x="0" y="4969"/>
                      </a:lnTo>
                      <a:lnTo>
                        <a:pt x="0" y="5015"/>
                      </a:lnTo>
                      <a:lnTo>
                        <a:pt x="0" y="5061"/>
                      </a:lnTo>
                      <a:lnTo>
                        <a:pt x="0" y="5107"/>
                      </a:lnTo>
                      <a:lnTo>
                        <a:pt x="0" y="5153"/>
                      </a:lnTo>
                      <a:lnTo>
                        <a:pt x="0" y="5199"/>
                      </a:lnTo>
                      <a:lnTo>
                        <a:pt x="0" y="5245"/>
                      </a:lnTo>
                      <a:lnTo>
                        <a:pt x="0" y="5291"/>
                      </a:lnTo>
                      <a:lnTo>
                        <a:pt x="0" y="5337"/>
                      </a:lnTo>
                      <a:lnTo>
                        <a:pt x="0" y="5383"/>
                      </a:lnTo>
                      <a:lnTo>
                        <a:pt x="0" y="5429"/>
                      </a:lnTo>
                      <a:lnTo>
                        <a:pt x="0" y="5475"/>
                      </a:lnTo>
                      <a:lnTo>
                        <a:pt x="0" y="5521"/>
                      </a:lnTo>
                      <a:lnTo>
                        <a:pt x="0" y="5567"/>
                      </a:lnTo>
                      <a:lnTo>
                        <a:pt x="0" y="5613"/>
                      </a:lnTo>
                      <a:lnTo>
                        <a:pt x="0" y="5659"/>
                      </a:lnTo>
                      <a:lnTo>
                        <a:pt x="0" y="5705"/>
                      </a:lnTo>
                      <a:lnTo>
                        <a:pt x="0" y="5751"/>
                      </a:lnTo>
                      <a:lnTo>
                        <a:pt x="0" y="5797"/>
                      </a:lnTo>
                      <a:lnTo>
                        <a:pt x="0" y="5843"/>
                      </a:lnTo>
                      <a:lnTo>
                        <a:pt x="0" y="5889"/>
                      </a:lnTo>
                      <a:lnTo>
                        <a:pt x="0" y="5935"/>
                      </a:lnTo>
                      <a:lnTo>
                        <a:pt x="0" y="5945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66"/>
                <p:cNvSpPr>
                  <a:spLocks/>
                </p:cNvSpPr>
                <p:nvPr/>
              </p:nvSpPr>
              <p:spPr bwMode="auto">
                <a:xfrm>
                  <a:off x="3740" y="2032"/>
                  <a:ext cx="143" cy="1349"/>
                </a:xfrm>
                <a:custGeom>
                  <a:avLst/>
                  <a:gdLst>
                    <a:gd name="T0" fmla="*/ 626 w 631"/>
                    <a:gd name="T1" fmla="*/ 46 h 5945"/>
                    <a:gd name="T2" fmla="*/ 610 w 631"/>
                    <a:gd name="T3" fmla="*/ 184 h 5945"/>
                    <a:gd name="T4" fmla="*/ 594 w 631"/>
                    <a:gd name="T5" fmla="*/ 322 h 5945"/>
                    <a:gd name="T6" fmla="*/ 578 w 631"/>
                    <a:gd name="T7" fmla="*/ 460 h 5945"/>
                    <a:gd name="T8" fmla="*/ 563 w 631"/>
                    <a:gd name="T9" fmla="*/ 598 h 5945"/>
                    <a:gd name="T10" fmla="*/ 548 w 631"/>
                    <a:gd name="T11" fmla="*/ 736 h 5945"/>
                    <a:gd name="T12" fmla="*/ 532 w 631"/>
                    <a:gd name="T13" fmla="*/ 874 h 5945"/>
                    <a:gd name="T14" fmla="*/ 517 w 631"/>
                    <a:gd name="T15" fmla="*/ 1012 h 5945"/>
                    <a:gd name="T16" fmla="*/ 501 w 631"/>
                    <a:gd name="T17" fmla="*/ 1150 h 5945"/>
                    <a:gd name="T18" fmla="*/ 485 w 631"/>
                    <a:gd name="T19" fmla="*/ 1288 h 5945"/>
                    <a:gd name="T20" fmla="*/ 470 w 631"/>
                    <a:gd name="T21" fmla="*/ 1426 h 5945"/>
                    <a:gd name="T22" fmla="*/ 454 w 631"/>
                    <a:gd name="T23" fmla="*/ 1564 h 5945"/>
                    <a:gd name="T24" fmla="*/ 438 w 631"/>
                    <a:gd name="T25" fmla="*/ 1702 h 5945"/>
                    <a:gd name="T26" fmla="*/ 422 w 631"/>
                    <a:gd name="T27" fmla="*/ 1840 h 5945"/>
                    <a:gd name="T28" fmla="*/ 406 w 631"/>
                    <a:gd name="T29" fmla="*/ 1978 h 5945"/>
                    <a:gd name="T30" fmla="*/ 389 w 631"/>
                    <a:gd name="T31" fmla="*/ 2116 h 5945"/>
                    <a:gd name="T32" fmla="*/ 373 w 631"/>
                    <a:gd name="T33" fmla="*/ 2254 h 5945"/>
                    <a:gd name="T34" fmla="*/ 357 w 631"/>
                    <a:gd name="T35" fmla="*/ 2392 h 5945"/>
                    <a:gd name="T36" fmla="*/ 341 w 631"/>
                    <a:gd name="T37" fmla="*/ 2530 h 5945"/>
                    <a:gd name="T38" fmla="*/ 324 w 631"/>
                    <a:gd name="T39" fmla="*/ 2668 h 5945"/>
                    <a:gd name="T40" fmla="*/ 308 w 631"/>
                    <a:gd name="T41" fmla="*/ 2806 h 5945"/>
                    <a:gd name="T42" fmla="*/ 292 w 631"/>
                    <a:gd name="T43" fmla="*/ 2944 h 5945"/>
                    <a:gd name="T44" fmla="*/ 277 w 631"/>
                    <a:gd name="T45" fmla="*/ 3082 h 5945"/>
                    <a:gd name="T46" fmla="*/ 261 w 631"/>
                    <a:gd name="T47" fmla="*/ 3220 h 5945"/>
                    <a:gd name="T48" fmla="*/ 245 w 631"/>
                    <a:gd name="T49" fmla="*/ 3358 h 5945"/>
                    <a:gd name="T50" fmla="*/ 230 w 631"/>
                    <a:gd name="T51" fmla="*/ 3496 h 5945"/>
                    <a:gd name="T52" fmla="*/ 215 w 631"/>
                    <a:gd name="T53" fmla="*/ 3634 h 5945"/>
                    <a:gd name="T54" fmla="*/ 200 w 631"/>
                    <a:gd name="T55" fmla="*/ 3773 h 5945"/>
                    <a:gd name="T56" fmla="*/ 185 w 631"/>
                    <a:gd name="T57" fmla="*/ 3911 h 5945"/>
                    <a:gd name="T58" fmla="*/ 171 w 631"/>
                    <a:gd name="T59" fmla="*/ 4049 h 5945"/>
                    <a:gd name="T60" fmla="*/ 157 w 631"/>
                    <a:gd name="T61" fmla="*/ 4187 h 5945"/>
                    <a:gd name="T62" fmla="*/ 143 w 631"/>
                    <a:gd name="T63" fmla="*/ 4325 h 5945"/>
                    <a:gd name="T64" fmla="*/ 129 w 631"/>
                    <a:gd name="T65" fmla="*/ 4463 h 5945"/>
                    <a:gd name="T66" fmla="*/ 116 w 631"/>
                    <a:gd name="T67" fmla="*/ 4601 h 5945"/>
                    <a:gd name="T68" fmla="*/ 103 w 631"/>
                    <a:gd name="T69" fmla="*/ 4739 h 5945"/>
                    <a:gd name="T70" fmla="*/ 90 w 631"/>
                    <a:gd name="T71" fmla="*/ 4877 h 5945"/>
                    <a:gd name="T72" fmla="*/ 78 w 631"/>
                    <a:gd name="T73" fmla="*/ 5015 h 5945"/>
                    <a:gd name="T74" fmla="*/ 66 w 631"/>
                    <a:gd name="T75" fmla="*/ 5153 h 5945"/>
                    <a:gd name="T76" fmla="*/ 54 w 631"/>
                    <a:gd name="T77" fmla="*/ 5291 h 5945"/>
                    <a:gd name="T78" fmla="*/ 42 w 631"/>
                    <a:gd name="T79" fmla="*/ 5429 h 5945"/>
                    <a:gd name="T80" fmla="*/ 30 w 631"/>
                    <a:gd name="T81" fmla="*/ 5567 h 5945"/>
                    <a:gd name="T82" fmla="*/ 19 w 631"/>
                    <a:gd name="T83" fmla="*/ 5705 h 5945"/>
                    <a:gd name="T84" fmla="*/ 8 w 631"/>
                    <a:gd name="T85" fmla="*/ 5843 h 5945"/>
                    <a:gd name="T86" fmla="*/ 0 w 631"/>
                    <a:gd name="T87" fmla="*/ 5945 h 59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31" h="5945">
                      <a:moveTo>
                        <a:pt x="631" y="0"/>
                      </a:moveTo>
                      <a:lnTo>
                        <a:pt x="631" y="0"/>
                      </a:lnTo>
                      <a:lnTo>
                        <a:pt x="626" y="46"/>
                      </a:lnTo>
                      <a:lnTo>
                        <a:pt x="620" y="92"/>
                      </a:lnTo>
                      <a:lnTo>
                        <a:pt x="615" y="138"/>
                      </a:lnTo>
                      <a:lnTo>
                        <a:pt x="610" y="184"/>
                      </a:lnTo>
                      <a:lnTo>
                        <a:pt x="604" y="230"/>
                      </a:lnTo>
                      <a:lnTo>
                        <a:pt x="599" y="276"/>
                      </a:lnTo>
                      <a:lnTo>
                        <a:pt x="594" y="322"/>
                      </a:lnTo>
                      <a:lnTo>
                        <a:pt x="589" y="368"/>
                      </a:lnTo>
                      <a:lnTo>
                        <a:pt x="584" y="414"/>
                      </a:lnTo>
                      <a:lnTo>
                        <a:pt x="578" y="460"/>
                      </a:lnTo>
                      <a:lnTo>
                        <a:pt x="573" y="506"/>
                      </a:lnTo>
                      <a:lnTo>
                        <a:pt x="568" y="552"/>
                      </a:lnTo>
                      <a:lnTo>
                        <a:pt x="563" y="598"/>
                      </a:lnTo>
                      <a:lnTo>
                        <a:pt x="558" y="644"/>
                      </a:lnTo>
                      <a:lnTo>
                        <a:pt x="553" y="690"/>
                      </a:lnTo>
                      <a:lnTo>
                        <a:pt x="548" y="736"/>
                      </a:lnTo>
                      <a:lnTo>
                        <a:pt x="542" y="782"/>
                      </a:lnTo>
                      <a:lnTo>
                        <a:pt x="537" y="828"/>
                      </a:lnTo>
                      <a:lnTo>
                        <a:pt x="532" y="874"/>
                      </a:lnTo>
                      <a:lnTo>
                        <a:pt x="527" y="920"/>
                      </a:lnTo>
                      <a:lnTo>
                        <a:pt x="522" y="966"/>
                      </a:lnTo>
                      <a:lnTo>
                        <a:pt x="517" y="1012"/>
                      </a:lnTo>
                      <a:lnTo>
                        <a:pt x="512" y="1058"/>
                      </a:lnTo>
                      <a:lnTo>
                        <a:pt x="506" y="1104"/>
                      </a:lnTo>
                      <a:lnTo>
                        <a:pt x="501" y="1150"/>
                      </a:lnTo>
                      <a:lnTo>
                        <a:pt x="496" y="1196"/>
                      </a:lnTo>
                      <a:lnTo>
                        <a:pt x="491" y="1242"/>
                      </a:lnTo>
                      <a:lnTo>
                        <a:pt x="485" y="1288"/>
                      </a:lnTo>
                      <a:lnTo>
                        <a:pt x="480" y="1334"/>
                      </a:lnTo>
                      <a:lnTo>
                        <a:pt x="475" y="1380"/>
                      </a:lnTo>
                      <a:lnTo>
                        <a:pt x="470" y="1426"/>
                      </a:lnTo>
                      <a:lnTo>
                        <a:pt x="464" y="1472"/>
                      </a:lnTo>
                      <a:lnTo>
                        <a:pt x="459" y="1518"/>
                      </a:lnTo>
                      <a:lnTo>
                        <a:pt x="454" y="1564"/>
                      </a:lnTo>
                      <a:lnTo>
                        <a:pt x="449" y="1610"/>
                      </a:lnTo>
                      <a:lnTo>
                        <a:pt x="443" y="1656"/>
                      </a:lnTo>
                      <a:lnTo>
                        <a:pt x="438" y="1702"/>
                      </a:lnTo>
                      <a:lnTo>
                        <a:pt x="433" y="1748"/>
                      </a:lnTo>
                      <a:lnTo>
                        <a:pt x="427" y="1794"/>
                      </a:lnTo>
                      <a:lnTo>
                        <a:pt x="422" y="1840"/>
                      </a:lnTo>
                      <a:lnTo>
                        <a:pt x="416" y="1886"/>
                      </a:lnTo>
                      <a:lnTo>
                        <a:pt x="411" y="1932"/>
                      </a:lnTo>
                      <a:lnTo>
                        <a:pt x="406" y="1978"/>
                      </a:lnTo>
                      <a:lnTo>
                        <a:pt x="400" y="2024"/>
                      </a:lnTo>
                      <a:lnTo>
                        <a:pt x="395" y="2070"/>
                      </a:lnTo>
                      <a:lnTo>
                        <a:pt x="389" y="2116"/>
                      </a:lnTo>
                      <a:lnTo>
                        <a:pt x="384" y="2162"/>
                      </a:lnTo>
                      <a:lnTo>
                        <a:pt x="379" y="2208"/>
                      </a:lnTo>
                      <a:lnTo>
                        <a:pt x="373" y="2254"/>
                      </a:lnTo>
                      <a:lnTo>
                        <a:pt x="368" y="2300"/>
                      </a:lnTo>
                      <a:lnTo>
                        <a:pt x="362" y="2346"/>
                      </a:lnTo>
                      <a:lnTo>
                        <a:pt x="357" y="2392"/>
                      </a:lnTo>
                      <a:lnTo>
                        <a:pt x="351" y="2438"/>
                      </a:lnTo>
                      <a:lnTo>
                        <a:pt x="346" y="2484"/>
                      </a:lnTo>
                      <a:lnTo>
                        <a:pt x="341" y="2530"/>
                      </a:lnTo>
                      <a:lnTo>
                        <a:pt x="335" y="2576"/>
                      </a:lnTo>
                      <a:lnTo>
                        <a:pt x="330" y="2622"/>
                      </a:lnTo>
                      <a:lnTo>
                        <a:pt x="324" y="2668"/>
                      </a:lnTo>
                      <a:lnTo>
                        <a:pt x="319" y="2714"/>
                      </a:lnTo>
                      <a:lnTo>
                        <a:pt x="314" y="2760"/>
                      </a:lnTo>
                      <a:lnTo>
                        <a:pt x="308" y="2806"/>
                      </a:lnTo>
                      <a:lnTo>
                        <a:pt x="303" y="2852"/>
                      </a:lnTo>
                      <a:lnTo>
                        <a:pt x="298" y="2898"/>
                      </a:lnTo>
                      <a:lnTo>
                        <a:pt x="292" y="2944"/>
                      </a:lnTo>
                      <a:lnTo>
                        <a:pt x="287" y="2990"/>
                      </a:lnTo>
                      <a:lnTo>
                        <a:pt x="282" y="3036"/>
                      </a:lnTo>
                      <a:lnTo>
                        <a:pt x="277" y="3082"/>
                      </a:lnTo>
                      <a:lnTo>
                        <a:pt x="271" y="3128"/>
                      </a:lnTo>
                      <a:lnTo>
                        <a:pt x="266" y="3174"/>
                      </a:lnTo>
                      <a:lnTo>
                        <a:pt x="261" y="3220"/>
                      </a:lnTo>
                      <a:lnTo>
                        <a:pt x="256" y="3266"/>
                      </a:lnTo>
                      <a:lnTo>
                        <a:pt x="250" y="3312"/>
                      </a:lnTo>
                      <a:lnTo>
                        <a:pt x="245" y="3358"/>
                      </a:lnTo>
                      <a:lnTo>
                        <a:pt x="240" y="3404"/>
                      </a:lnTo>
                      <a:lnTo>
                        <a:pt x="235" y="3450"/>
                      </a:lnTo>
                      <a:lnTo>
                        <a:pt x="230" y="3496"/>
                      </a:lnTo>
                      <a:lnTo>
                        <a:pt x="225" y="3542"/>
                      </a:lnTo>
                      <a:lnTo>
                        <a:pt x="220" y="3588"/>
                      </a:lnTo>
                      <a:lnTo>
                        <a:pt x="215" y="3634"/>
                      </a:lnTo>
                      <a:lnTo>
                        <a:pt x="210" y="3680"/>
                      </a:lnTo>
                      <a:lnTo>
                        <a:pt x="205" y="3727"/>
                      </a:lnTo>
                      <a:lnTo>
                        <a:pt x="200" y="3773"/>
                      </a:lnTo>
                      <a:lnTo>
                        <a:pt x="195" y="3819"/>
                      </a:lnTo>
                      <a:lnTo>
                        <a:pt x="190" y="3865"/>
                      </a:lnTo>
                      <a:lnTo>
                        <a:pt x="185" y="3911"/>
                      </a:lnTo>
                      <a:lnTo>
                        <a:pt x="181" y="3957"/>
                      </a:lnTo>
                      <a:lnTo>
                        <a:pt x="176" y="4003"/>
                      </a:lnTo>
                      <a:lnTo>
                        <a:pt x="171" y="4049"/>
                      </a:lnTo>
                      <a:lnTo>
                        <a:pt x="166" y="4095"/>
                      </a:lnTo>
                      <a:lnTo>
                        <a:pt x="162" y="4141"/>
                      </a:lnTo>
                      <a:lnTo>
                        <a:pt x="157" y="4187"/>
                      </a:lnTo>
                      <a:lnTo>
                        <a:pt x="152" y="4233"/>
                      </a:lnTo>
                      <a:lnTo>
                        <a:pt x="148" y="4279"/>
                      </a:lnTo>
                      <a:lnTo>
                        <a:pt x="143" y="4325"/>
                      </a:lnTo>
                      <a:lnTo>
                        <a:pt x="138" y="4371"/>
                      </a:lnTo>
                      <a:lnTo>
                        <a:pt x="134" y="4417"/>
                      </a:lnTo>
                      <a:lnTo>
                        <a:pt x="129" y="4463"/>
                      </a:lnTo>
                      <a:lnTo>
                        <a:pt x="125" y="4509"/>
                      </a:lnTo>
                      <a:lnTo>
                        <a:pt x="121" y="4555"/>
                      </a:lnTo>
                      <a:lnTo>
                        <a:pt x="116" y="4601"/>
                      </a:lnTo>
                      <a:lnTo>
                        <a:pt x="112" y="4647"/>
                      </a:lnTo>
                      <a:lnTo>
                        <a:pt x="107" y="4693"/>
                      </a:lnTo>
                      <a:lnTo>
                        <a:pt x="103" y="4739"/>
                      </a:lnTo>
                      <a:lnTo>
                        <a:pt x="99" y="4785"/>
                      </a:lnTo>
                      <a:lnTo>
                        <a:pt x="95" y="4831"/>
                      </a:lnTo>
                      <a:lnTo>
                        <a:pt x="90" y="4877"/>
                      </a:lnTo>
                      <a:lnTo>
                        <a:pt x="86" y="4923"/>
                      </a:lnTo>
                      <a:lnTo>
                        <a:pt x="82" y="4969"/>
                      </a:lnTo>
                      <a:lnTo>
                        <a:pt x="78" y="5015"/>
                      </a:lnTo>
                      <a:lnTo>
                        <a:pt x="74" y="5061"/>
                      </a:lnTo>
                      <a:lnTo>
                        <a:pt x="70" y="5107"/>
                      </a:lnTo>
                      <a:lnTo>
                        <a:pt x="66" y="5153"/>
                      </a:lnTo>
                      <a:lnTo>
                        <a:pt x="62" y="5199"/>
                      </a:lnTo>
                      <a:lnTo>
                        <a:pt x="58" y="5245"/>
                      </a:lnTo>
                      <a:lnTo>
                        <a:pt x="54" y="5291"/>
                      </a:lnTo>
                      <a:lnTo>
                        <a:pt x="50" y="5337"/>
                      </a:lnTo>
                      <a:lnTo>
                        <a:pt x="46" y="5383"/>
                      </a:lnTo>
                      <a:lnTo>
                        <a:pt x="42" y="5429"/>
                      </a:lnTo>
                      <a:lnTo>
                        <a:pt x="38" y="5475"/>
                      </a:lnTo>
                      <a:lnTo>
                        <a:pt x="34" y="5521"/>
                      </a:lnTo>
                      <a:lnTo>
                        <a:pt x="30" y="5567"/>
                      </a:lnTo>
                      <a:lnTo>
                        <a:pt x="27" y="5613"/>
                      </a:lnTo>
                      <a:lnTo>
                        <a:pt x="23" y="5659"/>
                      </a:lnTo>
                      <a:lnTo>
                        <a:pt x="19" y="5705"/>
                      </a:lnTo>
                      <a:lnTo>
                        <a:pt x="15" y="5751"/>
                      </a:lnTo>
                      <a:lnTo>
                        <a:pt x="12" y="5797"/>
                      </a:lnTo>
                      <a:lnTo>
                        <a:pt x="8" y="5843"/>
                      </a:lnTo>
                      <a:lnTo>
                        <a:pt x="4" y="5889"/>
                      </a:lnTo>
                      <a:lnTo>
                        <a:pt x="1" y="5935"/>
                      </a:lnTo>
                      <a:lnTo>
                        <a:pt x="0" y="5945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67"/>
                <p:cNvSpPr>
                  <a:spLocks/>
                </p:cNvSpPr>
                <p:nvPr/>
              </p:nvSpPr>
              <p:spPr bwMode="auto">
                <a:xfrm>
                  <a:off x="3508" y="2883"/>
                  <a:ext cx="0" cy="498"/>
                </a:xfrm>
                <a:custGeom>
                  <a:avLst/>
                  <a:gdLst>
                    <a:gd name="T0" fmla="*/ 2194 h 2194"/>
                    <a:gd name="T1" fmla="*/ 2194 h 2194"/>
                    <a:gd name="T2" fmla="*/ 2148 h 2194"/>
                    <a:gd name="T3" fmla="*/ 2102 h 2194"/>
                    <a:gd name="T4" fmla="*/ 2056 h 2194"/>
                    <a:gd name="T5" fmla="*/ 2010 h 2194"/>
                    <a:gd name="T6" fmla="*/ 1964 h 2194"/>
                    <a:gd name="T7" fmla="*/ 1918 h 2194"/>
                    <a:gd name="T8" fmla="*/ 1872 h 2194"/>
                    <a:gd name="T9" fmla="*/ 1826 h 2194"/>
                    <a:gd name="T10" fmla="*/ 1780 h 2194"/>
                    <a:gd name="T11" fmla="*/ 1734 h 2194"/>
                    <a:gd name="T12" fmla="*/ 1688 h 2194"/>
                    <a:gd name="T13" fmla="*/ 1642 h 2194"/>
                    <a:gd name="T14" fmla="*/ 1596 h 2194"/>
                    <a:gd name="T15" fmla="*/ 1550 h 2194"/>
                    <a:gd name="T16" fmla="*/ 1504 h 2194"/>
                    <a:gd name="T17" fmla="*/ 1458 h 2194"/>
                    <a:gd name="T18" fmla="*/ 1412 h 2194"/>
                    <a:gd name="T19" fmla="*/ 1366 h 2194"/>
                    <a:gd name="T20" fmla="*/ 1320 h 2194"/>
                    <a:gd name="T21" fmla="*/ 1274 h 2194"/>
                    <a:gd name="T22" fmla="*/ 1228 h 2194"/>
                    <a:gd name="T23" fmla="*/ 1182 h 2194"/>
                    <a:gd name="T24" fmla="*/ 1136 h 2194"/>
                    <a:gd name="T25" fmla="*/ 1090 h 2194"/>
                    <a:gd name="T26" fmla="*/ 1044 h 2194"/>
                    <a:gd name="T27" fmla="*/ 998 h 2194"/>
                    <a:gd name="T28" fmla="*/ 952 h 2194"/>
                    <a:gd name="T29" fmla="*/ 906 h 2194"/>
                    <a:gd name="T30" fmla="*/ 860 h 2194"/>
                    <a:gd name="T31" fmla="*/ 814 h 2194"/>
                    <a:gd name="T32" fmla="*/ 768 h 2194"/>
                    <a:gd name="T33" fmla="*/ 722 h 2194"/>
                    <a:gd name="T34" fmla="*/ 676 h 2194"/>
                    <a:gd name="T35" fmla="*/ 630 h 2194"/>
                    <a:gd name="T36" fmla="*/ 584 h 2194"/>
                    <a:gd name="T37" fmla="*/ 538 h 2194"/>
                    <a:gd name="T38" fmla="*/ 492 h 2194"/>
                    <a:gd name="T39" fmla="*/ 446 h 2194"/>
                    <a:gd name="T40" fmla="*/ 400 h 2194"/>
                    <a:gd name="T41" fmla="*/ 354 h 2194"/>
                    <a:gd name="T42" fmla="*/ 308 h 2194"/>
                    <a:gd name="T43" fmla="*/ 262 h 2194"/>
                    <a:gd name="T44" fmla="*/ 216 h 2194"/>
                    <a:gd name="T45" fmla="*/ 170 h 2194"/>
                    <a:gd name="T46" fmla="*/ 124 h 2194"/>
                    <a:gd name="T47" fmla="*/ 78 h 2194"/>
                    <a:gd name="T48" fmla="*/ 32 h 2194"/>
                    <a:gd name="T49" fmla="*/ 28 h 2194"/>
                    <a:gd name="T50" fmla="*/ 19 h 2194"/>
                    <a:gd name="T51" fmla="*/ 3 h 2194"/>
                    <a:gd name="T52" fmla="*/ 2 h 2194"/>
                    <a:gd name="T53" fmla="*/ 2 h 2194"/>
                    <a:gd name="T54" fmla="*/ 1 h 2194"/>
                    <a:gd name="T55" fmla="*/ 0 h 2194"/>
                    <a:gd name="T56" fmla="*/ 0 h 2194"/>
                    <a:gd name="T57" fmla="*/ 0 h 2194"/>
                    <a:gd name="T58" fmla="*/ 5 h 2194"/>
                    <a:gd name="T59" fmla="*/ 8 h 219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  <a:cxn ang="0">
                      <a:pos x="0" y="T32"/>
                    </a:cxn>
                    <a:cxn ang="0">
                      <a:pos x="0" y="T33"/>
                    </a:cxn>
                    <a:cxn ang="0">
                      <a:pos x="0" y="T34"/>
                    </a:cxn>
                    <a:cxn ang="0">
                      <a:pos x="0" y="T35"/>
                    </a:cxn>
                    <a:cxn ang="0">
                      <a:pos x="0" y="T36"/>
                    </a:cxn>
                    <a:cxn ang="0">
                      <a:pos x="0" y="T37"/>
                    </a:cxn>
                    <a:cxn ang="0">
                      <a:pos x="0" y="T38"/>
                    </a:cxn>
                    <a:cxn ang="0">
                      <a:pos x="0" y="T39"/>
                    </a:cxn>
                    <a:cxn ang="0">
                      <a:pos x="0" y="T40"/>
                    </a:cxn>
                    <a:cxn ang="0">
                      <a:pos x="0" y="T41"/>
                    </a:cxn>
                    <a:cxn ang="0">
                      <a:pos x="0" y="T42"/>
                    </a:cxn>
                    <a:cxn ang="0">
                      <a:pos x="0" y="T43"/>
                    </a:cxn>
                    <a:cxn ang="0">
                      <a:pos x="0" y="T44"/>
                    </a:cxn>
                    <a:cxn ang="0">
                      <a:pos x="0" y="T45"/>
                    </a:cxn>
                    <a:cxn ang="0">
                      <a:pos x="0" y="T46"/>
                    </a:cxn>
                    <a:cxn ang="0">
                      <a:pos x="0" y="T47"/>
                    </a:cxn>
                    <a:cxn ang="0">
                      <a:pos x="0" y="T48"/>
                    </a:cxn>
                    <a:cxn ang="0">
                      <a:pos x="0" y="T49"/>
                    </a:cxn>
                    <a:cxn ang="0">
                      <a:pos x="0" y="T50"/>
                    </a:cxn>
                    <a:cxn ang="0">
                      <a:pos x="0" y="T51"/>
                    </a:cxn>
                    <a:cxn ang="0">
                      <a:pos x="0" y="T52"/>
                    </a:cxn>
                    <a:cxn ang="0">
                      <a:pos x="0" y="T53"/>
                    </a:cxn>
                    <a:cxn ang="0">
                      <a:pos x="0" y="T54"/>
                    </a:cxn>
                    <a:cxn ang="0">
                      <a:pos x="0" y="T55"/>
                    </a:cxn>
                    <a:cxn ang="0">
                      <a:pos x="0" y="T56"/>
                    </a:cxn>
                    <a:cxn ang="0">
                      <a:pos x="0" y="T57"/>
                    </a:cxn>
                    <a:cxn ang="0">
                      <a:pos x="0" y="T58"/>
                    </a:cxn>
                    <a:cxn ang="0">
                      <a:pos x="0" y="T59"/>
                    </a:cxn>
                  </a:cxnLst>
                  <a:rect l="0" t="0" r="r" b="b"/>
                  <a:pathLst>
                    <a:path h="2194">
                      <a:moveTo>
                        <a:pt x="0" y="2194"/>
                      </a:moveTo>
                      <a:lnTo>
                        <a:pt x="0" y="2194"/>
                      </a:lnTo>
                      <a:lnTo>
                        <a:pt x="0" y="2148"/>
                      </a:lnTo>
                      <a:lnTo>
                        <a:pt x="0" y="2102"/>
                      </a:lnTo>
                      <a:lnTo>
                        <a:pt x="0" y="2056"/>
                      </a:lnTo>
                      <a:lnTo>
                        <a:pt x="0" y="2010"/>
                      </a:lnTo>
                      <a:lnTo>
                        <a:pt x="0" y="1964"/>
                      </a:lnTo>
                      <a:lnTo>
                        <a:pt x="0" y="1918"/>
                      </a:lnTo>
                      <a:lnTo>
                        <a:pt x="0" y="1872"/>
                      </a:lnTo>
                      <a:lnTo>
                        <a:pt x="0" y="1826"/>
                      </a:lnTo>
                      <a:lnTo>
                        <a:pt x="0" y="1780"/>
                      </a:lnTo>
                      <a:lnTo>
                        <a:pt x="0" y="1734"/>
                      </a:lnTo>
                      <a:lnTo>
                        <a:pt x="0" y="1688"/>
                      </a:lnTo>
                      <a:lnTo>
                        <a:pt x="0" y="1642"/>
                      </a:lnTo>
                      <a:lnTo>
                        <a:pt x="0" y="1596"/>
                      </a:lnTo>
                      <a:lnTo>
                        <a:pt x="0" y="1550"/>
                      </a:lnTo>
                      <a:lnTo>
                        <a:pt x="0" y="1504"/>
                      </a:lnTo>
                      <a:lnTo>
                        <a:pt x="0" y="1458"/>
                      </a:lnTo>
                      <a:lnTo>
                        <a:pt x="0" y="1412"/>
                      </a:lnTo>
                      <a:lnTo>
                        <a:pt x="0" y="1366"/>
                      </a:lnTo>
                      <a:lnTo>
                        <a:pt x="0" y="1320"/>
                      </a:lnTo>
                      <a:lnTo>
                        <a:pt x="0" y="1274"/>
                      </a:lnTo>
                      <a:lnTo>
                        <a:pt x="0" y="1228"/>
                      </a:lnTo>
                      <a:lnTo>
                        <a:pt x="0" y="1182"/>
                      </a:lnTo>
                      <a:lnTo>
                        <a:pt x="0" y="1136"/>
                      </a:lnTo>
                      <a:lnTo>
                        <a:pt x="0" y="1090"/>
                      </a:lnTo>
                      <a:lnTo>
                        <a:pt x="0" y="1044"/>
                      </a:lnTo>
                      <a:lnTo>
                        <a:pt x="0" y="998"/>
                      </a:lnTo>
                      <a:lnTo>
                        <a:pt x="0" y="952"/>
                      </a:lnTo>
                      <a:lnTo>
                        <a:pt x="0" y="906"/>
                      </a:lnTo>
                      <a:lnTo>
                        <a:pt x="0" y="860"/>
                      </a:lnTo>
                      <a:lnTo>
                        <a:pt x="0" y="814"/>
                      </a:lnTo>
                      <a:lnTo>
                        <a:pt x="0" y="768"/>
                      </a:lnTo>
                      <a:lnTo>
                        <a:pt x="0" y="722"/>
                      </a:lnTo>
                      <a:lnTo>
                        <a:pt x="0" y="676"/>
                      </a:lnTo>
                      <a:lnTo>
                        <a:pt x="0" y="630"/>
                      </a:lnTo>
                      <a:lnTo>
                        <a:pt x="0" y="584"/>
                      </a:lnTo>
                      <a:lnTo>
                        <a:pt x="0" y="538"/>
                      </a:lnTo>
                      <a:lnTo>
                        <a:pt x="0" y="492"/>
                      </a:lnTo>
                      <a:lnTo>
                        <a:pt x="0" y="446"/>
                      </a:lnTo>
                      <a:lnTo>
                        <a:pt x="0" y="400"/>
                      </a:lnTo>
                      <a:lnTo>
                        <a:pt x="0" y="354"/>
                      </a:lnTo>
                      <a:lnTo>
                        <a:pt x="0" y="308"/>
                      </a:lnTo>
                      <a:lnTo>
                        <a:pt x="0" y="262"/>
                      </a:lnTo>
                      <a:lnTo>
                        <a:pt x="0" y="216"/>
                      </a:lnTo>
                      <a:lnTo>
                        <a:pt x="0" y="170"/>
                      </a:lnTo>
                      <a:lnTo>
                        <a:pt x="0" y="124"/>
                      </a:lnTo>
                      <a:lnTo>
                        <a:pt x="0" y="78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0" y="19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68"/>
                <p:cNvSpPr>
                  <a:spLocks/>
                </p:cNvSpPr>
                <p:nvPr/>
              </p:nvSpPr>
              <p:spPr bwMode="auto">
                <a:xfrm>
                  <a:off x="3468" y="2883"/>
                  <a:ext cx="272" cy="498"/>
                </a:xfrm>
                <a:custGeom>
                  <a:avLst/>
                  <a:gdLst>
                    <a:gd name="T0" fmla="*/ 1198 w 1198"/>
                    <a:gd name="T1" fmla="*/ 2194 h 2194"/>
                    <a:gd name="T2" fmla="*/ 1198 w 1198"/>
                    <a:gd name="T3" fmla="*/ 2194 h 2194"/>
                    <a:gd name="T4" fmla="*/ 1191 w 1198"/>
                    <a:gd name="T5" fmla="*/ 2148 h 2194"/>
                    <a:gd name="T6" fmla="*/ 1183 w 1198"/>
                    <a:gd name="T7" fmla="*/ 2102 h 2194"/>
                    <a:gd name="T8" fmla="*/ 1176 w 1198"/>
                    <a:gd name="T9" fmla="*/ 2056 h 2194"/>
                    <a:gd name="T10" fmla="*/ 1168 w 1198"/>
                    <a:gd name="T11" fmla="*/ 2010 h 2194"/>
                    <a:gd name="T12" fmla="*/ 1160 w 1198"/>
                    <a:gd name="T13" fmla="*/ 1964 h 2194"/>
                    <a:gd name="T14" fmla="*/ 1153 w 1198"/>
                    <a:gd name="T15" fmla="*/ 1918 h 2194"/>
                    <a:gd name="T16" fmla="*/ 1145 w 1198"/>
                    <a:gd name="T17" fmla="*/ 1872 h 2194"/>
                    <a:gd name="T18" fmla="*/ 1137 w 1198"/>
                    <a:gd name="T19" fmla="*/ 1826 h 2194"/>
                    <a:gd name="T20" fmla="*/ 1130 w 1198"/>
                    <a:gd name="T21" fmla="*/ 1780 h 2194"/>
                    <a:gd name="T22" fmla="*/ 1122 w 1198"/>
                    <a:gd name="T23" fmla="*/ 1734 h 2194"/>
                    <a:gd name="T24" fmla="*/ 1114 w 1198"/>
                    <a:gd name="T25" fmla="*/ 1688 h 2194"/>
                    <a:gd name="T26" fmla="*/ 1106 w 1198"/>
                    <a:gd name="T27" fmla="*/ 1642 h 2194"/>
                    <a:gd name="T28" fmla="*/ 1098 w 1198"/>
                    <a:gd name="T29" fmla="*/ 1596 h 2194"/>
                    <a:gd name="T30" fmla="*/ 1090 w 1198"/>
                    <a:gd name="T31" fmla="*/ 1550 h 2194"/>
                    <a:gd name="T32" fmla="*/ 1082 w 1198"/>
                    <a:gd name="T33" fmla="*/ 1504 h 2194"/>
                    <a:gd name="T34" fmla="*/ 1074 w 1198"/>
                    <a:gd name="T35" fmla="*/ 1458 h 2194"/>
                    <a:gd name="T36" fmla="*/ 1066 w 1198"/>
                    <a:gd name="T37" fmla="*/ 1412 h 2194"/>
                    <a:gd name="T38" fmla="*/ 1058 w 1198"/>
                    <a:gd name="T39" fmla="*/ 1366 h 2194"/>
                    <a:gd name="T40" fmla="*/ 1049 w 1198"/>
                    <a:gd name="T41" fmla="*/ 1320 h 2194"/>
                    <a:gd name="T42" fmla="*/ 1041 w 1198"/>
                    <a:gd name="T43" fmla="*/ 1274 h 2194"/>
                    <a:gd name="T44" fmla="*/ 1033 w 1198"/>
                    <a:gd name="T45" fmla="*/ 1228 h 2194"/>
                    <a:gd name="T46" fmla="*/ 1024 w 1198"/>
                    <a:gd name="T47" fmla="*/ 1182 h 2194"/>
                    <a:gd name="T48" fmla="*/ 1016 w 1198"/>
                    <a:gd name="T49" fmla="*/ 1136 h 2194"/>
                    <a:gd name="T50" fmla="*/ 1007 w 1198"/>
                    <a:gd name="T51" fmla="*/ 1090 h 2194"/>
                    <a:gd name="T52" fmla="*/ 998 w 1198"/>
                    <a:gd name="T53" fmla="*/ 1044 h 2194"/>
                    <a:gd name="T54" fmla="*/ 990 w 1198"/>
                    <a:gd name="T55" fmla="*/ 998 h 2194"/>
                    <a:gd name="T56" fmla="*/ 980 w 1198"/>
                    <a:gd name="T57" fmla="*/ 952 h 2194"/>
                    <a:gd name="T58" fmla="*/ 971 w 1198"/>
                    <a:gd name="T59" fmla="*/ 906 h 2194"/>
                    <a:gd name="T60" fmla="*/ 962 w 1198"/>
                    <a:gd name="T61" fmla="*/ 860 h 2194"/>
                    <a:gd name="T62" fmla="*/ 952 w 1198"/>
                    <a:gd name="T63" fmla="*/ 814 h 2194"/>
                    <a:gd name="T64" fmla="*/ 942 w 1198"/>
                    <a:gd name="T65" fmla="*/ 768 h 2194"/>
                    <a:gd name="T66" fmla="*/ 931 w 1198"/>
                    <a:gd name="T67" fmla="*/ 722 h 2194"/>
                    <a:gd name="T68" fmla="*/ 920 w 1198"/>
                    <a:gd name="T69" fmla="*/ 676 h 2194"/>
                    <a:gd name="T70" fmla="*/ 909 w 1198"/>
                    <a:gd name="T71" fmla="*/ 630 h 2194"/>
                    <a:gd name="T72" fmla="*/ 896 w 1198"/>
                    <a:gd name="T73" fmla="*/ 584 h 2194"/>
                    <a:gd name="T74" fmla="*/ 883 w 1198"/>
                    <a:gd name="T75" fmla="*/ 538 h 2194"/>
                    <a:gd name="T76" fmla="*/ 868 w 1198"/>
                    <a:gd name="T77" fmla="*/ 492 h 2194"/>
                    <a:gd name="T78" fmla="*/ 852 w 1198"/>
                    <a:gd name="T79" fmla="*/ 446 h 2194"/>
                    <a:gd name="T80" fmla="*/ 834 w 1198"/>
                    <a:gd name="T81" fmla="*/ 400 h 2194"/>
                    <a:gd name="T82" fmla="*/ 814 w 1198"/>
                    <a:gd name="T83" fmla="*/ 354 h 2194"/>
                    <a:gd name="T84" fmla="*/ 791 w 1198"/>
                    <a:gd name="T85" fmla="*/ 308 h 2194"/>
                    <a:gd name="T86" fmla="*/ 763 w 1198"/>
                    <a:gd name="T87" fmla="*/ 262 h 2194"/>
                    <a:gd name="T88" fmla="*/ 730 w 1198"/>
                    <a:gd name="T89" fmla="*/ 216 h 2194"/>
                    <a:gd name="T90" fmla="*/ 690 w 1198"/>
                    <a:gd name="T91" fmla="*/ 170 h 2194"/>
                    <a:gd name="T92" fmla="*/ 638 w 1198"/>
                    <a:gd name="T93" fmla="*/ 124 h 2194"/>
                    <a:gd name="T94" fmla="*/ 565 w 1198"/>
                    <a:gd name="T95" fmla="*/ 78 h 2194"/>
                    <a:gd name="T96" fmla="*/ 447 w 1198"/>
                    <a:gd name="T97" fmla="*/ 32 h 2194"/>
                    <a:gd name="T98" fmla="*/ 431 w 1198"/>
                    <a:gd name="T99" fmla="*/ 28 h 2194"/>
                    <a:gd name="T100" fmla="*/ 393 w 1198"/>
                    <a:gd name="T101" fmla="*/ 19 h 2194"/>
                    <a:gd name="T102" fmla="*/ 261 w 1198"/>
                    <a:gd name="T103" fmla="*/ 3 h 2194"/>
                    <a:gd name="T104" fmla="*/ 256 w 1198"/>
                    <a:gd name="T105" fmla="*/ 2 h 2194"/>
                    <a:gd name="T106" fmla="*/ 246 w 1198"/>
                    <a:gd name="T107" fmla="*/ 2 h 2194"/>
                    <a:gd name="T108" fmla="*/ 220 w 1198"/>
                    <a:gd name="T109" fmla="*/ 1 h 2194"/>
                    <a:gd name="T110" fmla="*/ 208 w 1198"/>
                    <a:gd name="T111" fmla="*/ 0 h 2194"/>
                    <a:gd name="T112" fmla="*/ 184 w 1198"/>
                    <a:gd name="T113" fmla="*/ 0 h 2194"/>
                    <a:gd name="T114" fmla="*/ 137 w 1198"/>
                    <a:gd name="T115" fmla="*/ 0 h 2194"/>
                    <a:gd name="T116" fmla="*/ 42 w 1198"/>
                    <a:gd name="T117" fmla="*/ 5 h 2194"/>
                    <a:gd name="T118" fmla="*/ 0 w 1198"/>
                    <a:gd name="T119" fmla="*/ 8 h 2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198" h="2194">
                      <a:moveTo>
                        <a:pt x="1198" y="2194"/>
                      </a:moveTo>
                      <a:lnTo>
                        <a:pt x="1198" y="2194"/>
                      </a:lnTo>
                      <a:lnTo>
                        <a:pt x="1191" y="2148"/>
                      </a:lnTo>
                      <a:lnTo>
                        <a:pt x="1183" y="2102"/>
                      </a:lnTo>
                      <a:lnTo>
                        <a:pt x="1176" y="2056"/>
                      </a:lnTo>
                      <a:lnTo>
                        <a:pt x="1168" y="2010"/>
                      </a:lnTo>
                      <a:lnTo>
                        <a:pt x="1160" y="1964"/>
                      </a:lnTo>
                      <a:lnTo>
                        <a:pt x="1153" y="1918"/>
                      </a:lnTo>
                      <a:lnTo>
                        <a:pt x="1145" y="1872"/>
                      </a:lnTo>
                      <a:lnTo>
                        <a:pt x="1137" y="1826"/>
                      </a:lnTo>
                      <a:lnTo>
                        <a:pt x="1130" y="1780"/>
                      </a:lnTo>
                      <a:lnTo>
                        <a:pt x="1122" y="1734"/>
                      </a:lnTo>
                      <a:lnTo>
                        <a:pt x="1114" y="1688"/>
                      </a:lnTo>
                      <a:lnTo>
                        <a:pt x="1106" y="1642"/>
                      </a:lnTo>
                      <a:lnTo>
                        <a:pt x="1098" y="1596"/>
                      </a:lnTo>
                      <a:lnTo>
                        <a:pt x="1090" y="1550"/>
                      </a:lnTo>
                      <a:lnTo>
                        <a:pt x="1082" y="1504"/>
                      </a:lnTo>
                      <a:lnTo>
                        <a:pt x="1074" y="1458"/>
                      </a:lnTo>
                      <a:lnTo>
                        <a:pt x="1066" y="1412"/>
                      </a:lnTo>
                      <a:lnTo>
                        <a:pt x="1058" y="1366"/>
                      </a:lnTo>
                      <a:lnTo>
                        <a:pt x="1049" y="1320"/>
                      </a:lnTo>
                      <a:lnTo>
                        <a:pt x="1041" y="1274"/>
                      </a:lnTo>
                      <a:lnTo>
                        <a:pt x="1033" y="1228"/>
                      </a:lnTo>
                      <a:lnTo>
                        <a:pt x="1024" y="1182"/>
                      </a:lnTo>
                      <a:lnTo>
                        <a:pt x="1016" y="1136"/>
                      </a:lnTo>
                      <a:lnTo>
                        <a:pt x="1007" y="1090"/>
                      </a:lnTo>
                      <a:lnTo>
                        <a:pt x="998" y="1044"/>
                      </a:lnTo>
                      <a:lnTo>
                        <a:pt x="990" y="998"/>
                      </a:lnTo>
                      <a:lnTo>
                        <a:pt x="980" y="952"/>
                      </a:lnTo>
                      <a:lnTo>
                        <a:pt x="971" y="906"/>
                      </a:lnTo>
                      <a:lnTo>
                        <a:pt x="962" y="860"/>
                      </a:lnTo>
                      <a:lnTo>
                        <a:pt x="952" y="814"/>
                      </a:lnTo>
                      <a:lnTo>
                        <a:pt x="942" y="768"/>
                      </a:lnTo>
                      <a:lnTo>
                        <a:pt x="931" y="722"/>
                      </a:lnTo>
                      <a:lnTo>
                        <a:pt x="920" y="676"/>
                      </a:lnTo>
                      <a:lnTo>
                        <a:pt x="909" y="630"/>
                      </a:lnTo>
                      <a:lnTo>
                        <a:pt x="896" y="584"/>
                      </a:lnTo>
                      <a:lnTo>
                        <a:pt x="883" y="538"/>
                      </a:lnTo>
                      <a:lnTo>
                        <a:pt x="868" y="492"/>
                      </a:lnTo>
                      <a:lnTo>
                        <a:pt x="852" y="446"/>
                      </a:lnTo>
                      <a:lnTo>
                        <a:pt x="834" y="400"/>
                      </a:lnTo>
                      <a:lnTo>
                        <a:pt x="814" y="354"/>
                      </a:lnTo>
                      <a:lnTo>
                        <a:pt x="791" y="308"/>
                      </a:lnTo>
                      <a:lnTo>
                        <a:pt x="763" y="262"/>
                      </a:lnTo>
                      <a:lnTo>
                        <a:pt x="730" y="216"/>
                      </a:lnTo>
                      <a:lnTo>
                        <a:pt x="690" y="170"/>
                      </a:lnTo>
                      <a:lnTo>
                        <a:pt x="638" y="124"/>
                      </a:lnTo>
                      <a:lnTo>
                        <a:pt x="565" y="78"/>
                      </a:lnTo>
                      <a:lnTo>
                        <a:pt x="447" y="32"/>
                      </a:lnTo>
                      <a:lnTo>
                        <a:pt x="431" y="28"/>
                      </a:lnTo>
                      <a:lnTo>
                        <a:pt x="393" y="19"/>
                      </a:lnTo>
                      <a:lnTo>
                        <a:pt x="261" y="3"/>
                      </a:lnTo>
                      <a:lnTo>
                        <a:pt x="256" y="2"/>
                      </a:lnTo>
                      <a:lnTo>
                        <a:pt x="246" y="2"/>
                      </a:lnTo>
                      <a:lnTo>
                        <a:pt x="220" y="1"/>
                      </a:lnTo>
                      <a:lnTo>
                        <a:pt x="208" y="0"/>
                      </a:lnTo>
                      <a:lnTo>
                        <a:pt x="184" y="0"/>
                      </a:lnTo>
                      <a:lnTo>
                        <a:pt x="137" y="0"/>
                      </a:lnTo>
                      <a:lnTo>
                        <a:pt x="42" y="5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69"/>
                <p:cNvSpPr>
                  <a:spLocks/>
                </p:cNvSpPr>
                <p:nvPr/>
              </p:nvSpPr>
              <p:spPr bwMode="auto">
                <a:xfrm>
                  <a:off x="3508" y="3381"/>
                  <a:ext cx="0" cy="446"/>
                </a:xfrm>
                <a:custGeom>
                  <a:avLst/>
                  <a:gdLst>
                    <a:gd name="T0" fmla="*/ 0 h 1969"/>
                    <a:gd name="T1" fmla="*/ 0 h 1969"/>
                    <a:gd name="T2" fmla="*/ 46 h 1969"/>
                    <a:gd name="T3" fmla="*/ 92 h 1969"/>
                    <a:gd name="T4" fmla="*/ 138 h 1969"/>
                    <a:gd name="T5" fmla="*/ 184 h 1969"/>
                    <a:gd name="T6" fmla="*/ 230 h 1969"/>
                    <a:gd name="T7" fmla="*/ 276 h 1969"/>
                    <a:gd name="T8" fmla="*/ 322 h 1969"/>
                    <a:gd name="T9" fmla="*/ 368 h 1969"/>
                    <a:gd name="T10" fmla="*/ 414 h 1969"/>
                    <a:gd name="T11" fmla="*/ 460 h 1969"/>
                    <a:gd name="T12" fmla="*/ 506 h 1969"/>
                    <a:gd name="T13" fmla="*/ 552 h 1969"/>
                    <a:gd name="T14" fmla="*/ 598 h 1969"/>
                    <a:gd name="T15" fmla="*/ 644 h 1969"/>
                    <a:gd name="T16" fmla="*/ 690 h 1969"/>
                    <a:gd name="T17" fmla="*/ 736 h 1969"/>
                    <a:gd name="T18" fmla="*/ 782 h 1969"/>
                    <a:gd name="T19" fmla="*/ 828 h 1969"/>
                    <a:gd name="T20" fmla="*/ 874 h 1969"/>
                    <a:gd name="T21" fmla="*/ 920 h 1969"/>
                    <a:gd name="T22" fmla="*/ 966 h 1969"/>
                    <a:gd name="T23" fmla="*/ 1012 h 1969"/>
                    <a:gd name="T24" fmla="*/ 1058 h 1969"/>
                    <a:gd name="T25" fmla="*/ 1104 h 1969"/>
                    <a:gd name="T26" fmla="*/ 1150 h 1969"/>
                    <a:gd name="T27" fmla="*/ 1196 h 1969"/>
                    <a:gd name="T28" fmla="*/ 1242 h 1969"/>
                    <a:gd name="T29" fmla="*/ 1288 h 1969"/>
                    <a:gd name="T30" fmla="*/ 1334 h 1969"/>
                    <a:gd name="T31" fmla="*/ 1380 h 1969"/>
                    <a:gd name="T32" fmla="*/ 1426 h 1969"/>
                    <a:gd name="T33" fmla="*/ 1472 h 1969"/>
                    <a:gd name="T34" fmla="*/ 1518 h 1969"/>
                    <a:gd name="T35" fmla="*/ 1564 h 1969"/>
                    <a:gd name="T36" fmla="*/ 1610 h 1969"/>
                    <a:gd name="T37" fmla="*/ 1657 h 1969"/>
                    <a:gd name="T38" fmla="*/ 1703 h 1969"/>
                    <a:gd name="T39" fmla="*/ 1749 h 1969"/>
                    <a:gd name="T40" fmla="*/ 1795 h 1969"/>
                    <a:gd name="T41" fmla="*/ 1841 h 1969"/>
                    <a:gd name="T42" fmla="*/ 1887 h 1969"/>
                    <a:gd name="T43" fmla="*/ 1933 h 1969"/>
                    <a:gd name="T44" fmla="*/ 1969 h 196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  <a:cxn ang="0">
                      <a:pos x="0" y="T32"/>
                    </a:cxn>
                    <a:cxn ang="0">
                      <a:pos x="0" y="T33"/>
                    </a:cxn>
                    <a:cxn ang="0">
                      <a:pos x="0" y="T34"/>
                    </a:cxn>
                    <a:cxn ang="0">
                      <a:pos x="0" y="T35"/>
                    </a:cxn>
                    <a:cxn ang="0">
                      <a:pos x="0" y="T36"/>
                    </a:cxn>
                    <a:cxn ang="0">
                      <a:pos x="0" y="T37"/>
                    </a:cxn>
                    <a:cxn ang="0">
                      <a:pos x="0" y="T38"/>
                    </a:cxn>
                    <a:cxn ang="0">
                      <a:pos x="0" y="T39"/>
                    </a:cxn>
                    <a:cxn ang="0">
                      <a:pos x="0" y="T40"/>
                    </a:cxn>
                    <a:cxn ang="0">
                      <a:pos x="0" y="T41"/>
                    </a:cxn>
                    <a:cxn ang="0">
                      <a:pos x="0" y="T42"/>
                    </a:cxn>
                    <a:cxn ang="0">
                      <a:pos x="0" y="T43"/>
                    </a:cxn>
                    <a:cxn ang="0">
                      <a:pos x="0" y="T44"/>
                    </a:cxn>
                  </a:cxnLst>
                  <a:rect l="0" t="0" r="r" b="b"/>
                  <a:pathLst>
                    <a:path h="196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6"/>
                      </a:lnTo>
                      <a:lnTo>
                        <a:pt x="0" y="92"/>
                      </a:lnTo>
                      <a:lnTo>
                        <a:pt x="0" y="138"/>
                      </a:lnTo>
                      <a:lnTo>
                        <a:pt x="0" y="184"/>
                      </a:lnTo>
                      <a:lnTo>
                        <a:pt x="0" y="230"/>
                      </a:lnTo>
                      <a:lnTo>
                        <a:pt x="0" y="276"/>
                      </a:lnTo>
                      <a:lnTo>
                        <a:pt x="0" y="322"/>
                      </a:lnTo>
                      <a:lnTo>
                        <a:pt x="0" y="368"/>
                      </a:lnTo>
                      <a:lnTo>
                        <a:pt x="0" y="414"/>
                      </a:lnTo>
                      <a:lnTo>
                        <a:pt x="0" y="460"/>
                      </a:lnTo>
                      <a:lnTo>
                        <a:pt x="0" y="506"/>
                      </a:lnTo>
                      <a:lnTo>
                        <a:pt x="0" y="552"/>
                      </a:lnTo>
                      <a:lnTo>
                        <a:pt x="0" y="598"/>
                      </a:lnTo>
                      <a:lnTo>
                        <a:pt x="0" y="644"/>
                      </a:lnTo>
                      <a:lnTo>
                        <a:pt x="0" y="690"/>
                      </a:lnTo>
                      <a:lnTo>
                        <a:pt x="0" y="736"/>
                      </a:lnTo>
                      <a:lnTo>
                        <a:pt x="0" y="782"/>
                      </a:lnTo>
                      <a:lnTo>
                        <a:pt x="0" y="828"/>
                      </a:lnTo>
                      <a:lnTo>
                        <a:pt x="0" y="874"/>
                      </a:lnTo>
                      <a:lnTo>
                        <a:pt x="0" y="920"/>
                      </a:lnTo>
                      <a:lnTo>
                        <a:pt x="0" y="966"/>
                      </a:lnTo>
                      <a:lnTo>
                        <a:pt x="0" y="1012"/>
                      </a:lnTo>
                      <a:lnTo>
                        <a:pt x="0" y="1058"/>
                      </a:lnTo>
                      <a:lnTo>
                        <a:pt x="0" y="1104"/>
                      </a:lnTo>
                      <a:lnTo>
                        <a:pt x="0" y="1150"/>
                      </a:lnTo>
                      <a:lnTo>
                        <a:pt x="0" y="1196"/>
                      </a:lnTo>
                      <a:lnTo>
                        <a:pt x="0" y="1242"/>
                      </a:lnTo>
                      <a:lnTo>
                        <a:pt x="0" y="1288"/>
                      </a:lnTo>
                      <a:lnTo>
                        <a:pt x="0" y="1334"/>
                      </a:lnTo>
                      <a:lnTo>
                        <a:pt x="0" y="1380"/>
                      </a:lnTo>
                      <a:lnTo>
                        <a:pt x="0" y="1426"/>
                      </a:lnTo>
                      <a:lnTo>
                        <a:pt x="0" y="1472"/>
                      </a:lnTo>
                      <a:lnTo>
                        <a:pt x="0" y="1518"/>
                      </a:lnTo>
                      <a:lnTo>
                        <a:pt x="0" y="1564"/>
                      </a:lnTo>
                      <a:lnTo>
                        <a:pt x="0" y="1610"/>
                      </a:lnTo>
                      <a:lnTo>
                        <a:pt x="0" y="1657"/>
                      </a:lnTo>
                      <a:lnTo>
                        <a:pt x="0" y="1703"/>
                      </a:lnTo>
                      <a:lnTo>
                        <a:pt x="0" y="1749"/>
                      </a:lnTo>
                      <a:lnTo>
                        <a:pt x="0" y="1795"/>
                      </a:lnTo>
                      <a:lnTo>
                        <a:pt x="0" y="1841"/>
                      </a:lnTo>
                      <a:lnTo>
                        <a:pt x="0" y="1887"/>
                      </a:lnTo>
                      <a:lnTo>
                        <a:pt x="0" y="1933"/>
                      </a:lnTo>
                      <a:lnTo>
                        <a:pt x="0" y="1969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70"/>
                <p:cNvSpPr>
                  <a:spLocks/>
                </p:cNvSpPr>
                <p:nvPr/>
              </p:nvSpPr>
              <p:spPr bwMode="auto">
                <a:xfrm>
                  <a:off x="4129" y="3381"/>
                  <a:ext cx="0" cy="446"/>
                </a:xfrm>
                <a:custGeom>
                  <a:avLst/>
                  <a:gdLst>
                    <a:gd name="T0" fmla="*/ 0 h 1969"/>
                    <a:gd name="T1" fmla="*/ 0 h 1969"/>
                    <a:gd name="T2" fmla="*/ 46 h 1969"/>
                    <a:gd name="T3" fmla="*/ 92 h 1969"/>
                    <a:gd name="T4" fmla="*/ 138 h 1969"/>
                    <a:gd name="T5" fmla="*/ 184 h 1969"/>
                    <a:gd name="T6" fmla="*/ 230 h 1969"/>
                    <a:gd name="T7" fmla="*/ 276 h 1969"/>
                    <a:gd name="T8" fmla="*/ 322 h 1969"/>
                    <a:gd name="T9" fmla="*/ 368 h 1969"/>
                    <a:gd name="T10" fmla="*/ 414 h 1969"/>
                    <a:gd name="T11" fmla="*/ 460 h 1969"/>
                    <a:gd name="T12" fmla="*/ 506 h 1969"/>
                    <a:gd name="T13" fmla="*/ 552 h 1969"/>
                    <a:gd name="T14" fmla="*/ 598 h 1969"/>
                    <a:gd name="T15" fmla="*/ 644 h 1969"/>
                    <a:gd name="T16" fmla="*/ 690 h 1969"/>
                    <a:gd name="T17" fmla="*/ 736 h 1969"/>
                    <a:gd name="T18" fmla="*/ 782 h 1969"/>
                    <a:gd name="T19" fmla="*/ 828 h 1969"/>
                    <a:gd name="T20" fmla="*/ 874 h 1969"/>
                    <a:gd name="T21" fmla="*/ 920 h 1969"/>
                    <a:gd name="T22" fmla="*/ 966 h 1969"/>
                    <a:gd name="T23" fmla="*/ 1012 h 1969"/>
                    <a:gd name="T24" fmla="*/ 1058 h 1969"/>
                    <a:gd name="T25" fmla="*/ 1104 h 1969"/>
                    <a:gd name="T26" fmla="*/ 1150 h 1969"/>
                    <a:gd name="T27" fmla="*/ 1196 h 1969"/>
                    <a:gd name="T28" fmla="*/ 1242 h 1969"/>
                    <a:gd name="T29" fmla="*/ 1288 h 1969"/>
                    <a:gd name="T30" fmla="*/ 1334 h 1969"/>
                    <a:gd name="T31" fmla="*/ 1380 h 1969"/>
                    <a:gd name="T32" fmla="*/ 1426 h 1969"/>
                    <a:gd name="T33" fmla="*/ 1472 h 1969"/>
                    <a:gd name="T34" fmla="*/ 1518 h 1969"/>
                    <a:gd name="T35" fmla="*/ 1564 h 1969"/>
                    <a:gd name="T36" fmla="*/ 1610 h 1969"/>
                    <a:gd name="T37" fmla="*/ 1657 h 1969"/>
                    <a:gd name="T38" fmla="*/ 1703 h 1969"/>
                    <a:gd name="T39" fmla="*/ 1749 h 1969"/>
                    <a:gd name="T40" fmla="*/ 1795 h 1969"/>
                    <a:gd name="T41" fmla="*/ 1841 h 1969"/>
                    <a:gd name="T42" fmla="*/ 1887 h 1969"/>
                    <a:gd name="T43" fmla="*/ 1933 h 1969"/>
                    <a:gd name="T44" fmla="*/ 1969 h 196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  <a:cxn ang="0">
                      <a:pos x="0" y="T32"/>
                    </a:cxn>
                    <a:cxn ang="0">
                      <a:pos x="0" y="T33"/>
                    </a:cxn>
                    <a:cxn ang="0">
                      <a:pos x="0" y="T34"/>
                    </a:cxn>
                    <a:cxn ang="0">
                      <a:pos x="0" y="T35"/>
                    </a:cxn>
                    <a:cxn ang="0">
                      <a:pos x="0" y="T36"/>
                    </a:cxn>
                    <a:cxn ang="0">
                      <a:pos x="0" y="T37"/>
                    </a:cxn>
                    <a:cxn ang="0">
                      <a:pos x="0" y="T38"/>
                    </a:cxn>
                    <a:cxn ang="0">
                      <a:pos x="0" y="T39"/>
                    </a:cxn>
                    <a:cxn ang="0">
                      <a:pos x="0" y="T40"/>
                    </a:cxn>
                    <a:cxn ang="0">
                      <a:pos x="0" y="T41"/>
                    </a:cxn>
                    <a:cxn ang="0">
                      <a:pos x="0" y="T42"/>
                    </a:cxn>
                    <a:cxn ang="0">
                      <a:pos x="0" y="T43"/>
                    </a:cxn>
                    <a:cxn ang="0">
                      <a:pos x="0" y="T44"/>
                    </a:cxn>
                  </a:cxnLst>
                  <a:rect l="0" t="0" r="r" b="b"/>
                  <a:pathLst>
                    <a:path h="196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6"/>
                      </a:lnTo>
                      <a:lnTo>
                        <a:pt x="0" y="92"/>
                      </a:lnTo>
                      <a:lnTo>
                        <a:pt x="0" y="138"/>
                      </a:lnTo>
                      <a:lnTo>
                        <a:pt x="0" y="184"/>
                      </a:lnTo>
                      <a:lnTo>
                        <a:pt x="0" y="230"/>
                      </a:lnTo>
                      <a:lnTo>
                        <a:pt x="0" y="276"/>
                      </a:lnTo>
                      <a:lnTo>
                        <a:pt x="0" y="322"/>
                      </a:lnTo>
                      <a:lnTo>
                        <a:pt x="0" y="368"/>
                      </a:lnTo>
                      <a:lnTo>
                        <a:pt x="0" y="414"/>
                      </a:lnTo>
                      <a:lnTo>
                        <a:pt x="0" y="460"/>
                      </a:lnTo>
                      <a:lnTo>
                        <a:pt x="0" y="506"/>
                      </a:lnTo>
                      <a:lnTo>
                        <a:pt x="0" y="552"/>
                      </a:lnTo>
                      <a:lnTo>
                        <a:pt x="0" y="598"/>
                      </a:lnTo>
                      <a:lnTo>
                        <a:pt x="0" y="644"/>
                      </a:lnTo>
                      <a:lnTo>
                        <a:pt x="0" y="690"/>
                      </a:lnTo>
                      <a:lnTo>
                        <a:pt x="0" y="736"/>
                      </a:lnTo>
                      <a:lnTo>
                        <a:pt x="0" y="782"/>
                      </a:lnTo>
                      <a:lnTo>
                        <a:pt x="0" y="828"/>
                      </a:lnTo>
                      <a:lnTo>
                        <a:pt x="0" y="874"/>
                      </a:lnTo>
                      <a:lnTo>
                        <a:pt x="0" y="920"/>
                      </a:lnTo>
                      <a:lnTo>
                        <a:pt x="0" y="966"/>
                      </a:lnTo>
                      <a:lnTo>
                        <a:pt x="0" y="1012"/>
                      </a:lnTo>
                      <a:lnTo>
                        <a:pt x="0" y="1058"/>
                      </a:lnTo>
                      <a:lnTo>
                        <a:pt x="0" y="1104"/>
                      </a:lnTo>
                      <a:lnTo>
                        <a:pt x="0" y="1150"/>
                      </a:lnTo>
                      <a:lnTo>
                        <a:pt x="0" y="1196"/>
                      </a:lnTo>
                      <a:lnTo>
                        <a:pt x="0" y="1242"/>
                      </a:lnTo>
                      <a:lnTo>
                        <a:pt x="0" y="1288"/>
                      </a:lnTo>
                      <a:lnTo>
                        <a:pt x="0" y="1334"/>
                      </a:lnTo>
                      <a:lnTo>
                        <a:pt x="0" y="1380"/>
                      </a:lnTo>
                      <a:lnTo>
                        <a:pt x="0" y="1426"/>
                      </a:lnTo>
                      <a:lnTo>
                        <a:pt x="0" y="1472"/>
                      </a:lnTo>
                      <a:lnTo>
                        <a:pt x="0" y="1518"/>
                      </a:lnTo>
                      <a:lnTo>
                        <a:pt x="0" y="1564"/>
                      </a:lnTo>
                      <a:lnTo>
                        <a:pt x="0" y="1610"/>
                      </a:lnTo>
                      <a:lnTo>
                        <a:pt x="0" y="1657"/>
                      </a:lnTo>
                      <a:lnTo>
                        <a:pt x="0" y="1703"/>
                      </a:lnTo>
                      <a:lnTo>
                        <a:pt x="0" y="1749"/>
                      </a:lnTo>
                      <a:lnTo>
                        <a:pt x="0" y="1795"/>
                      </a:lnTo>
                      <a:lnTo>
                        <a:pt x="0" y="1841"/>
                      </a:lnTo>
                      <a:lnTo>
                        <a:pt x="0" y="1887"/>
                      </a:lnTo>
                      <a:lnTo>
                        <a:pt x="0" y="1933"/>
                      </a:lnTo>
                      <a:lnTo>
                        <a:pt x="0" y="1969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71"/>
                <p:cNvSpPr>
                  <a:spLocks/>
                </p:cNvSpPr>
                <p:nvPr/>
              </p:nvSpPr>
              <p:spPr bwMode="auto">
                <a:xfrm>
                  <a:off x="3791" y="1931"/>
                  <a:ext cx="458" cy="101"/>
                </a:xfrm>
                <a:custGeom>
                  <a:avLst/>
                  <a:gdLst>
                    <a:gd name="T0" fmla="*/ 0 w 2020"/>
                    <a:gd name="T1" fmla="*/ 445 h 445"/>
                    <a:gd name="T2" fmla="*/ 0 w 2020"/>
                    <a:gd name="T3" fmla="*/ 445 h 445"/>
                    <a:gd name="T4" fmla="*/ 79 w 2020"/>
                    <a:gd name="T5" fmla="*/ 399 h 445"/>
                    <a:gd name="T6" fmla="*/ 162 w 2020"/>
                    <a:gd name="T7" fmla="*/ 353 h 445"/>
                    <a:gd name="T8" fmla="*/ 252 w 2020"/>
                    <a:gd name="T9" fmla="*/ 307 h 445"/>
                    <a:gd name="T10" fmla="*/ 349 w 2020"/>
                    <a:gd name="T11" fmla="*/ 261 h 445"/>
                    <a:gd name="T12" fmla="*/ 455 w 2020"/>
                    <a:gd name="T13" fmla="*/ 215 h 445"/>
                    <a:gd name="T14" fmla="*/ 573 w 2020"/>
                    <a:gd name="T15" fmla="*/ 169 h 445"/>
                    <a:gd name="T16" fmla="*/ 710 w 2020"/>
                    <a:gd name="T17" fmla="*/ 123 h 445"/>
                    <a:gd name="T18" fmla="*/ 875 w 2020"/>
                    <a:gd name="T19" fmla="*/ 77 h 445"/>
                    <a:gd name="T20" fmla="*/ 1103 w 2020"/>
                    <a:gd name="T21" fmla="*/ 31 h 445"/>
                    <a:gd name="T22" fmla="*/ 1130 w 2020"/>
                    <a:gd name="T23" fmla="*/ 27 h 445"/>
                    <a:gd name="T24" fmla="*/ 1193 w 2020"/>
                    <a:gd name="T25" fmla="*/ 18 h 445"/>
                    <a:gd name="T26" fmla="*/ 1405 w 2020"/>
                    <a:gd name="T27" fmla="*/ 2 h 445"/>
                    <a:gd name="T28" fmla="*/ 1413 w 2020"/>
                    <a:gd name="T29" fmla="*/ 1 h 445"/>
                    <a:gd name="T30" fmla="*/ 1417 w 2020"/>
                    <a:gd name="T31" fmla="*/ 1 h 445"/>
                    <a:gd name="T32" fmla="*/ 1424 w 2020"/>
                    <a:gd name="T33" fmla="*/ 1 h 445"/>
                    <a:gd name="T34" fmla="*/ 1439 w 2020"/>
                    <a:gd name="T35" fmla="*/ 1 h 445"/>
                    <a:gd name="T36" fmla="*/ 1468 w 2020"/>
                    <a:gd name="T37" fmla="*/ 0 h 445"/>
                    <a:gd name="T38" fmla="*/ 1526 w 2020"/>
                    <a:gd name="T39" fmla="*/ 0 h 445"/>
                    <a:gd name="T40" fmla="*/ 1644 w 2020"/>
                    <a:gd name="T41" fmla="*/ 5 h 445"/>
                    <a:gd name="T42" fmla="*/ 1763 w 2020"/>
                    <a:gd name="T43" fmla="*/ 16 h 445"/>
                    <a:gd name="T44" fmla="*/ 2004 w 2020"/>
                    <a:gd name="T45" fmla="*/ 60 h 445"/>
                    <a:gd name="T46" fmla="*/ 2020 w 2020"/>
                    <a:gd name="T47" fmla="*/ 64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020" h="445">
                      <a:moveTo>
                        <a:pt x="0" y="445"/>
                      </a:moveTo>
                      <a:lnTo>
                        <a:pt x="0" y="445"/>
                      </a:lnTo>
                      <a:lnTo>
                        <a:pt x="79" y="399"/>
                      </a:lnTo>
                      <a:lnTo>
                        <a:pt x="162" y="353"/>
                      </a:lnTo>
                      <a:lnTo>
                        <a:pt x="252" y="307"/>
                      </a:lnTo>
                      <a:lnTo>
                        <a:pt x="349" y="261"/>
                      </a:lnTo>
                      <a:lnTo>
                        <a:pt x="455" y="215"/>
                      </a:lnTo>
                      <a:lnTo>
                        <a:pt x="573" y="169"/>
                      </a:lnTo>
                      <a:lnTo>
                        <a:pt x="710" y="123"/>
                      </a:lnTo>
                      <a:lnTo>
                        <a:pt x="875" y="77"/>
                      </a:lnTo>
                      <a:lnTo>
                        <a:pt x="1103" y="31"/>
                      </a:lnTo>
                      <a:lnTo>
                        <a:pt x="1130" y="27"/>
                      </a:lnTo>
                      <a:lnTo>
                        <a:pt x="1193" y="18"/>
                      </a:lnTo>
                      <a:lnTo>
                        <a:pt x="1405" y="2"/>
                      </a:lnTo>
                      <a:lnTo>
                        <a:pt x="1413" y="1"/>
                      </a:lnTo>
                      <a:lnTo>
                        <a:pt x="1417" y="1"/>
                      </a:lnTo>
                      <a:lnTo>
                        <a:pt x="1424" y="1"/>
                      </a:lnTo>
                      <a:lnTo>
                        <a:pt x="1439" y="1"/>
                      </a:lnTo>
                      <a:lnTo>
                        <a:pt x="1468" y="0"/>
                      </a:lnTo>
                      <a:lnTo>
                        <a:pt x="1526" y="0"/>
                      </a:lnTo>
                      <a:lnTo>
                        <a:pt x="1644" y="5"/>
                      </a:lnTo>
                      <a:lnTo>
                        <a:pt x="1763" y="16"/>
                      </a:lnTo>
                      <a:lnTo>
                        <a:pt x="2004" y="60"/>
                      </a:lnTo>
                      <a:lnTo>
                        <a:pt x="2020" y="64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72"/>
                <p:cNvSpPr>
                  <a:spLocks/>
                </p:cNvSpPr>
                <p:nvPr/>
              </p:nvSpPr>
              <p:spPr bwMode="auto">
                <a:xfrm>
                  <a:off x="4129" y="1931"/>
                  <a:ext cx="0" cy="101"/>
                </a:xfrm>
                <a:custGeom>
                  <a:avLst/>
                  <a:gdLst>
                    <a:gd name="T0" fmla="*/ 445 h 445"/>
                    <a:gd name="T1" fmla="*/ 445 h 445"/>
                    <a:gd name="T2" fmla="*/ 399 h 445"/>
                    <a:gd name="T3" fmla="*/ 353 h 445"/>
                    <a:gd name="T4" fmla="*/ 307 h 445"/>
                    <a:gd name="T5" fmla="*/ 261 h 445"/>
                    <a:gd name="T6" fmla="*/ 215 h 445"/>
                    <a:gd name="T7" fmla="*/ 169 h 445"/>
                    <a:gd name="T8" fmla="*/ 123 h 445"/>
                    <a:gd name="T9" fmla="*/ 77 h 445"/>
                    <a:gd name="T10" fmla="*/ 31 h 445"/>
                    <a:gd name="T11" fmla="*/ 27 h 445"/>
                    <a:gd name="T12" fmla="*/ 18 h 445"/>
                    <a:gd name="T13" fmla="*/ 2 h 445"/>
                    <a:gd name="T14" fmla="*/ 1 h 445"/>
                    <a:gd name="T15" fmla="*/ 1 h 445"/>
                    <a:gd name="T16" fmla="*/ 1 h 445"/>
                    <a:gd name="T17" fmla="*/ 1 h 445"/>
                    <a:gd name="T18" fmla="*/ 0 h 445"/>
                    <a:gd name="T19" fmla="*/ 0 h 445"/>
                    <a:gd name="T20" fmla="*/ 5 h 445"/>
                    <a:gd name="T21" fmla="*/ 16 h 445"/>
                    <a:gd name="T22" fmla="*/ 60 h 445"/>
                    <a:gd name="T23" fmla="*/ 105 h 445"/>
                    <a:gd name="T24" fmla="*/ 133 h 445"/>
                    <a:gd name="T25" fmla="*/ 165 h 445"/>
                    <a:gd name="T26" fmla="*/ 201 h 445"/>
                    <a:gd name="T27" fmla="*/ 243 h 445"/>
                    <a:gd name="T28" fmla="*/ 290 h 445"/>
                    <a:gd name="T29" fmla="*/ 313 h 445"/>
                    <a:gd name="T30" fmla="*/ 359 h 445"/>
                    <a:gd name="T31" fmla="*/ 369 h 4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</a:cxnLst>
                  <a:rect l="0" t="0" r="r" b="b"/>
                  <a:pathLst>
                    <a:path h="445">
                      <a:moveTo>
                        <a:pt x="0" y="445"/>
                      </a:moveTo>
                      <a:lnTo>
                        <a:pt x="0" y="445"/>
                      </a:lnTo>
                      <a:lnTo>
                        <a:pt x="0" y="399"/>
                      </a:lnTo>
                      <a:lnTo>
                        <a:pt x="0" y="353"/>
                      </a:lnTo>
                      <a:lnTo>
                        <a:pt x="0" y="307"/>
                      </a:lnTo>
                      <a:lnTo>
                        <a:pt x="0" y="261"/>
                      </a:lnTo>
                      <a:lnTo>
                        <a:pt x="0" y="215"/>
                      </a:lnTo>
                      <a:lnTo>
                        <a:pt x="0" y="169"/>
                      </a:lnTo>
                      <a:lnTo>
                        <a:pt x="0" y="123"/>
                      </a:lnTo>
                      <a:lnTo>
                        <a:pt x="0" y="77"/>
                      </a:lnTo>
                      <a:lnTo>
                        <a:pt x="0" y="31"/>
                      </a:ln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6"/>
                      </a:lnTo>
                      <a:lnTo>
                        <a:pt x="0" y="60"/>
                      </a:lnTo>
                      <a:lnTo>
                        <a:pt x="0" y="105"/>
                      </a:lnTo>
                      <a:lnTo>
                        <a:pt x="0" y="133"/>
                      </a:lnTo>
                      <a:lnTo>
                        <a:pt x="0" y="165"/>
                      </a:lnTo>
                      <a:lnTo>
                        <a:pt x="0" y="201"/>
                      </a:lnTo>
                      <a:lnTo>
                        <a:pt x="0" y="243"/>
                      </a:lnTo>
                      <a:lnTo>
                        <a:pt x="0" y="290"/>
                      </a:lnTo>
                      <a:lnTo>
                        <a:pt x="0" y="313"/>
                      </a:lnTo>
                      <a:lnTo>
                        <a:pt x="0" y="359"/>
                      </a:lnTo>
                      <a:lnTo>
                        <a:pt x="0" y="369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73"/>
                <p:cNvSpPr>
                  <a:spLocks/>
                </p:cNvSpPr>
                <p:nvPr/>
              </p:nvSpPr>
              <p:spPr bwMode="auto">
                <a:xfrm>
                  <a:off x="4129" y="2015"/>
                  <a:ext cx="0" cy="1171"/>
                </a:xfrm>
                <a:custGeom>
                  <a:avLst/>
                  <a:gdLst>
                    <a:gd name="T0" fmla="*/ 5162 h 5162"/>
                    <a:gd name="T1" fmla="*/ 5070 h 5162"/>
                    <a:gd name="T2" fmla="*/ 4978 h 5162"/>
                    <a:gd name="T3" fmla="*/ 4886 h 5162"/>
                    <a:gd name="T4" fmla="*/ 4794 h 5162"/>
                    <a:gd name="T5" fmla="*/ 4702 h 5162"/>
                    <a:gd name="T6" fmla="*/ 4610 h 5162"/>
                    <a:gd name="T7" fmla="*/ 4518 h 5162"/>
                    <a:gd name="T8" fmla="*/ 4426 h 5162"/>
                    <a:gd name="T9" fmla="*/ 4334 h 5162"/>
                    <a:gd name="T10" fmla="*/ 4242 h 5162"/>
                    <a:gd name="T11" fmla="*/ 4150 h 5162"/>
                    <a:gd name="T12" fmla="*/ 4058 h 5162"/>
                    <a:gd name="T13" fmla="*/ 3966 h 5162"/>
                    <a:gd name="T14" fmla="*/ 3874 h 5162"/>
                    <a:gd name="T15" fmla="*/ 3782 h 5162"/>
                    <a:gd name="T16" fmla="*/ 3690 h 5162"/>
                    <a:gd name="T17" fmla="*/ 3598 h 5162"/>
                    <a:gd name="T18" fmla="*/ 3506 h 5162"/>
                    <a:gd name="T19" fmla="*/ 3414 h 5162"/>
                    <a:gd name="T20" fmla="*/ 3322 h 5162"/>
                    <a:gd name="T21" fmla="*/ 3230 h 5162"/>
                    <a:gd name="T22" fmla="*/ 3138 h 5162"/>
                    <a:gd name="T23" fmla="*/ 3046 h 5162"/>
                    <a:gd name="T24" fmla="*/ 2954 h 5162"/>
                    <a:gd name="T25" fmla="*/ 2862 h 5162"/>
                    <a:gd name="T26" fmla="*/ 2770 h 5162"/>
                    <a:gd name="T27" fmla="*/ 2678 h 5162"/>
                    <a:gd name="T28" fmla="*/ 2586 h 5162"/>
                    <a:gd name="T29" fmla="*/ 2494 h 5162"/>
                    <a:gd name="T30" fmla="*/ 2402 h 5162"/>
                    <a:gd name="T31" fmla="*/ 2310 h 5162"/>
                    <a:gd name="T32" fmla="*/ 2218 h 5162"/>
                    <a:gd name="T33" fmla="*/ 2126 h 5162"/>
                    <a:gd name="T34" fmla="*/ 2034 h 5162"/>
                    <a:gd name="T35" fmla="*/ 1942 h 5162"/>
                    <a:gd name="T36" fmla="*/ 1850 h 5162"/>
                    <a:gd name="T37" fmla="*/ 1758 h 5162"/>
                    <a:gd name="T38" fmla="*/ 1666 h 5162"/>
                    <a:gd name="T39" fmla="*/ 1574 h 5162"/>
                    <a:gd name="T40" fmla="*/ 1482 h 5162"/>
                    <a:gd name="T41" fmla="*/ 1390 h 5162"/>
                    <a:gd name="T42" fmla="*/ 1298 h 5162"/>
                    <a:gd name="T43" fmla="*/ 1206 h 5162"/>
                    <a:gd name="T44" fmla="*/ 1114 h 5162"/>
                    <a:gd name="T45" fmla="*/ 1022 h 5162"/>
                    <a:gd name="T46" fmla="*/ 930 h 5162"/>
                    <a:gd name="T47" fmla="*/ 838 h 5162"/>
                    <a:gd name="T48" fmla="*/ 746 h 5162"/>
                    <a:gd name="T49" fmla="*/ 653 h 5162"/>
                    <a:gd name="T50" fmla="*/ 561 h 5162"/>
                    <a:gd name="T51" fmla="*/ 469 h 5162"/>
                    <a:gd name="T52" fmla="*/ 377 h 5162"/>
                    <a:gd name="T53" fmla="*/ 285 h 5162"/>
                    <a:gd name="T54" fmla="*/ 193 h 5162"/>
                    <a:gd name="T55" fmla="*/ 101 h 5162"/>
                    <a:gd name="T56" fmla="*/ 9 h 516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  <a:cxn ang="0">
                      <a:pos x="0" y="T32"/>
                    </a:cxn>
                    <a:cxn ang="0">
                      <a:pos x="0" y="T33"/>
                    </a:cxn>
                    <a:cxn ang="0">
                      <a:pos x="0" y="T34"/>
                    </a:cxn>
                    <a:cxn ang="0">
                      <a:pos x="0" y="T35"/>
                    </a:cxn>
                    <a:cxn ang="0">
                      <a:pos x="0" y="T36"/>
                    </a:cxn>
                    <a:cxn ang="0">
                      <a:pos x="0" y="T37"/>
                    </a:cxn>
                    <a:cxn ang="0">
                      <a:pos x="0" y="T38"/>
                    </a:cxn>
                    <a:cxn ang="0">
                      <a:pos x="0" y="T39"/>
                    </a:cxn>
                    <a:cxn ang="0">
                      <a:pos x="0" y="T40"/>
                    </a:cxn>
                    <a:cxn ang="0">
                      <a:pos x="0" y="T41"/>
                    </a:cxn>
                    <a:cxn ang="0">
                      <a:pos x="0" y="T42"/>
                    </a:cxn>
                    <a:cxn ang="0">
                      <a:pos x="0" y="T43"/>
                    </a:cxn>
                    <a:cxn ang="0">
                      <a:pos x="0" y="T44"/>
                    </a:cxn>
                    <a:cxn ang="0">
                      <a:pos x="0" y="T45"/>
                    </a:cxn>
                    <a:cxn ang="0">
                      <a:pos x="0" y="T46"/>
                    </a:cxn>
                    <a:cxn ang="0">
                      <a:pos x="0" y="T47"/>
                    </a:cxn>
                    <a:cxn ang="0">
                      <a:pos x="0" y="T48"/>
                    </a:cxn>
                    <a:cxn ang="0">
                      <a:pos x="0" y="T49"/>
                    </a:cxn>
                    <a:cxn ang="0">
                      <a:pos x="0" y="T50"/>
                    </a:cxn>
                    <a:cxn ang="0">
                      <a:pos x="0" y="T51"/>
                    </a:cxn>
                    <a:cxn ang="0">
                      <a:pos x="0" y="T52"/>
                    </a:cxn>
                    <a:cxn ang="0">
                      <a:pos x="0" y="T53"/>
                    </a:cxn>
                    <a:cxn ang="0">
                      <a:pos x="0" y="T54"/>
                    </a:cxn>
                    <a:cxn ang="0">
                      <a:pos x="0" y="T55"/>
                    </a:cxn>
                    <a:cxn ang="0">
                      <a:pos x="0" y="T56"/>
                    </a:cxn>
                  </a:cxnLst>
                  <a:rect l="0" t="0" r="r" b="b"/>
                  <a:pathLst>
                    <a:path h="5162">
                      <a:moveTo>
                        <a:pt x="0" y="5162"/>
                      </a:moveTo>
                      <a:lnTo>
                        <a:pt x="0" y="5162"/>
                      </a:lnTo>
                      <a:lnTo>
                        <a:pt x="0" y="5116"/>
                      </a:lnTo>
                      <a:lnTo>
                        <a:pt x="0" y="5070"/>
                      </a:lnTo>
                      <a:lnTo>
                        <a:pt x="0" y="5024"/>
                      </a:lnTo>
                      <a:lnTo>
                        <a:pt x="0" y="4978"/>
                      </a:lnTo>
                      <a:lnTo>
                        <a:pt x="0" y="4932"/>
                      </a:lnTo>
                      <a:lnTo>
                        <a:pt x="0" y="4886"/>
                      </a:lnTo>
                      <a:lnTo>
                        <a:pt x="0" y="4840"/>
                      </a:lnTo>
                      <a:lnTo>
                        <a:pt x="0" y="4794"/>
                      </a:lnTo>
                      <a:lnTo>
                        <a:pt x="0" y="4748"/>
                      </a:lnTo>
                      <a:lnTo>
                        <a:pt x="0" y="4702"/>
                      </a:lnTo>
                      <a:lnTo>
                        <a:pt x="0" y="4656"/>
                      </a:lnTo>
                      <a:lnTo>
                        <a:pt x="0" y="4610"/>
                      </a:lnTo>
                      <a:lnTo>
                        <a:pt x="0" y="4564"/>
                      </a:lnTo>
                      <a:lnTo>
                        <a:pt x="0" y="4518"/>
                      </a:lnTo>
                      <a:lnTo>
                        <a:pt x="0" y="4472"/>
                      </a:lnTo>
                      <a:lnTo>
                        <a:pt x="0" y="4426"/>
                      </a:lnTo>
                      <a:lnTo>
                        <a:pt x="0" y="4380"/>
                      </a:lnTo>
                      <a:lnTo>
                        <a:pt x="0" y="4334"/>
                      </a:lnTo>
                      <a:lnTo>
                        <a:pt x="0" y="4288"/>
                      </a:lnTo>
                      <a:lnTo>
                        <a:pt x="0" y="4242"/>
                      </a:lnTo>
                      <a:lnTo>
                        <a:pt x="0" y="4196"/>
                      </a:lnTo>
                      <a:lnTo>
                        <a:pt x="0" y="4150"/>
                      </a:lnTo>
                      <a:lnTo>
                        <a:pt x="0" y="4104"/>
                      </a:lnTo>
                      <a:lnTo>
                        <a:pt x="0" y="4058"/>
                      </a:lnTo>
                      <a:lnTo>
                        <a:pt x="0" y="4012"/>
                      </a:lnTo>
                      <a:lnTo>
                        <a:pt x="0" y="3966"/>
                      </a:lnTo>
                      <a:lnTo>
                        <a:pt x="0" y="3920"/>
                      </a:lnTo>
                      <a:lnTo>
                        <a:pt x="0" y="3874"/>
                      </a:lnTo>
                      <a:lnTo>
                        <a:pt x="0" y="3828"/>
                      </a:lnTo>
                      <a:lnTo>
                        <a:pt x="0" y="3782"/>
                      </a:lnTo>
                      <a:lnTo>
                        <a:pt x="0" y="3736"/>
                      </a:lnTo>
                      <a:lnTo>
                        <a:pt x="0" y="3690"/>
                      </a:lnTo>
                      <a:lnTo>
                        <a:pt x="0" y="3644"/>
                      </a:lnTo>
                      <a:lnTo>
                        <a:pt x="0" y="3598"/>
                      </a:lnTo>
                      <a:lnTo>
                        <a:pt x="0" y="3552"/>
                      </a:lnTo>
                      <a:lnTo>
                        <a:pt x="0" y="3506"/>
                      </a:lnTo>
                      <a:lnTo>
                        <a:pt x="0" y="3460"/>
                      </a:lnTo>
                      <a:lnTo>
                        <a:pt x="0" y="3414"/>
                      </a:lnTo>
                      <a:lnTo>
                        <a:pt x="0" y="3368"/>
                      </a:lnTo>
                      <a:lnTo>
                        <a:pt x="0" y="3322"/>
                      </a:lnTo>
                      <a:lnTo>
                        <a:pt x="0" y="3276"/>
                      </a:lnTo>
                      <a:lnTo>
                        <a:pt x="0" y="3230"/>
                      </a:lnTo>
                      <a:lnTo>
                        <a:pt x="0" y="3184"/>
                      </a:lnTo>
                      <a:lnTo>
                        <a:pt x="0" y="3138"/>
                      </a:lnTo>
                      <a:lnTo>
                        <a:pt x="0" y="3092"/>
                      </a:lnTo>
                      <a:lnTo>
                        <a:pt x="0" y="3046"/>
                      </a:lnTo>
                      <a:lnTo>
                        <a:pt x="0" y="3000"/>
                      </a:lnTo>
                      <a:lnTo>
                        <a:pt x="0" y="2954"/>
                      </a:lnTo>
                      <a:lnTo>
                        <a:pt x="0" y="2908"/>
                      </a:lnTo>
                      <a:lnTo>
                        <a:pt x="0" y="2862"/>
                      </a:lnTo>
                      <a:lnTo>
                        <a:pt x="0" y="2816"/>
                      </a:lnTo>
                      <a:lnTo>
                        <a:pt x="0" y="2770"/>
                      </a:lnTo>
                      <a:lnTo>
                        <a:pt x="0" y="2724"/>
                      </a:lnTo>
                      <a:lnTo>
                        <a:pt x="0" y="2678"/>
                      </a:lnTo>
                      <a:lnTo>
                        <a:pt x="0" y="2632"/>
                      </a:lnTo>
                      <a:lnTo>
                        <a:pt x="0" y="2586"/>
                      </a:lnTo>
                      <a:lnTo>
                        <a:pt x="0" y="2540"/>
                      </a:lnTo>
                      <a:lnTo>
                        <a:pt x="0" y="2494"/>
                      </a:lnTo>
                      <a:lnTo>
                        <a:pt x="0" y="2448"/>
                      </a:lnTo>
                      <a:lnTo>
                        <a:pt x="0" y="2402"/>
                      </a:lnTo>
                      <a:lnTo>
                        <a:pt x="0" y="2356"/>
                      </a:lnTo>
                      <a:lnTo>
                        <a:pt x="0" y="2310"/>
                      </a:lnTo>
                      <a:lnTo>
                        <a:pt x="0" y="2264"/>
                      </a:lnTo>
                      <a:lnTo>
                        <a:pt x="0" y="2218"/>
                      </a:lnTo>
                      <a:lnTo>
                        <a:pt x="0" y="2172"/>
                      </a:lnTo>
                      <a:lnTo>
                        <a:pt x="0" y="2126"/>
                      </a:lnTo>
                      <a:lnTo>
                        <a:pt x="0" y="2080"/>
                      </a:lnTo>
                      <a:lnTo>
                        <a:pt x="0" y="2034"/>
                      </a:lnTo>
                      <a:lnTo>
                        <a:pt x="0" y="1988"/>
                      </a:lnTo>
                      <a:lnTo>
                        <a:pt x="0" y="1942"/>
                      </a:lnTo>
                      <a:lnTo>
                        <a:pt x="0" y="1896"/>
                      </a:lnTo>
                      <a:lnTo>
                        <a:pt x="0" y="1850"/>
                      </a:lnTo>
                      <a:lnTo>
                        <a:pt x="0" y="1804"/>
                      </a:lnTo>
                      <a:lnTo>
                        <a:pt x="0" y="1758"/>
                      </a:lnTo>
                      <a:lnTo>
                        <a:pt x="0" y="1712"/>
                      </a:lnTo>
                      <a:lnTo>
                        <a:pt x="0" y="1666"/>
                      </a:lnTo>
                      <a:lnTo>
                        <a:pt x="0" y="1620"/>
                      </a:lnTo>
                      <a:lnTo>
                        <a:pt x="0" y="1574"/>
                      </a:lnTo>
                      <a:lnTo>
                        <a:pt x="0" y="1528"/>
                      </a:lnTo>
                      <a:lnTo>
                        <a:pt x="0" y="1482"/>
                      </a:lnTo>
                      <a:lnTo>
                        <a:pt x="0" y="1436"/>
                      </a:lnTo>
                      <a:lnTo>
                        <a:pt x="0" y="1390"/>
                      </a:lnTo>
                      <a:lnTo>
                        <a:pt x="0" y="1344"/>
                      </a:lnTo>
                      <a:lnTo>
                        <a:pt x="0" y="1298"/>
                      </a:lnTo>
                      <a:lnTo>
                        <a:pt x="0" y="1252"/>
                      </a:lnTo>
                      <a:lnTo>
                        <a:pt x="0" y="1206"/>
                      </a:lnTo>
                      <a:lnTo>
                        <a:pt x="0" y="1160"/>
                      </a:lnTo>
                      <a:lnTo>
                        <a:pt x="0" y="1114"/>
                      </a:lnTo>
                      <a:lnTo>
                        <a:pt x="0" y="1068"/>
                      </a:lnTo>
                      <a:lnTo>
                        <a:pt x="0" y="1022"/>
                      </a:lnTo>
                      <a:lnTo>
                        <a:pt x="0" y="976"/>
                      </a:lnTo>
                      <a:lnTo>
                        <a:pt x="0" y="930"/>
                      </a:lnTo>
                      <a:lnTo>
                        <a:pt x="0" y="884"/>
                      </a:lnTo>
                      <a:lnTo>
                        <a:pt x="0" y="838"/>
                      </a:lnTo>
                      <a:lnTo>
                        <a:pt x="0" y="792"/>
                      </a:lnTo>
                      <a:lnTo>
                        <a:pt x="0" y="746"/>
                      </a:lnTo>
                      <a:lnTo>
                        <a:pt x="0" y="699"/>
                      </a:lnTo>
                      <a:lnTo>
                        <a:pt x="0" y="653"/>
                      </a:lnTo>
                      <a:lnTo>
                        <a:pt x="0" y="607"/>
                      </a:lnTo>
                      <a:lnTo>
                        <a:pt x="0" y="561"/>
                      </a:lnTo>
                      <a:lnTo>
                        <a:pt x="0" y="515"/>
                      </a:lnTo>
                      <a:lnTo>
                        <a:pt x="0" y="469"/>
                      </a:lnTo>
                      <a:lnTo>
                        <a:pt x="0" y="423"/>
                      </a:lnTo>
                      <a:lnTo>
                        <a:pt x="0" y="377"/>
                      </a:lnTo>
                      <a:lnTo>
                        <a:pt x="0" y="331"/>
                      </a:lnTo>
                      <a:lnTo>
                        <a:pt x="0" y="285"/>
                      </a:lnTo>
                      <a:lnTo>
                        <a:pt x="0" y="239"/>
                      </a:lnTo>
                      <a:lnTo>
                        <a:pt x="0" y="193"/>
                      </a:lnTo>
                      <a:lnTo>
                        <a:pt x="0" y="147"/>
                      </a:lnTo>
                      <a:lnTo>
                        <a:pt x="0" y="101"/>
                      </a:lnTo>
                      <a:lnTo>
                        <a:pt x="0" y="55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74"/>
                <p:cNvSpPr>
                  <a:spLocks/>
                </p:cNvSpPr>
                <p:nvPr/>
              </p:nvSpPr>
              <p:spPr bwMode="auto">
                <a:xfrm>
                  <a:off x="4129" y="3186"/>
                  <a:ext cx="0" cy="641"/>
                </a:xfrm>
                <a:custGeom>
                  <a:avLst/>
                  <a:gdLst>
                    <a:gd name="T0" fmla="*/ 0 h 2828"/>
                    <a:gd name="T1" fmla="*/ 92 h 2828"/>
                    <a:gd name="T2" fmla="*/ 184 h 2828"/>
                    <a:gd name="T3" fmla="*/ 276 h 2828"/>
                    <a:gd name="T4" fmla="*/ 368 h 2828"/>
                    <a:gd name="T5" fmla="*/ 460 h 2828"/>
                    <a:gd name="T6" fmla="*/ 552 h 2828"/>
                    <a:gd name="T7" fmla="*/ 644 h 2828"/>
                    <a:gd name="T8" fmla="*/ 736 h 2828"/>
                    <a:gd name="T9" fmla="*/ 828 h 2828"/>
                    <a:gd name="T10" fmla="*/ 920 h 2828"/>
                    <a:gd name="T11" fmla="*/ 1012 h 2828"/>
                    <a:gd name="T12" fmla="*/ 1104 h 2828"/>
                    <a:gd name="T13" fmla="*/ 1196 h 2828"/>
                    <a:gd name="T14" fmla="*/ 1288 h 2828"/>
                    <a:gd name="T15" fmla="*/ 1381 h 2828"/>
                    <a:gd name="T16" fmla="*/ 1473 h 2828"/>
                    <a:gd name="T17" fmla="*/ 1565 h 2828"/>
                    <a:gd name="T18" fmla="*/ 1657 h 2828"/>
                    <a:gd name="T19" fmla="*/ 1749 h 2828"/>
                    <a:gd name="T20" fmla="*/ 1841 h 2828"/>
                    <a:gd name="T21" fmla="*/ 1933 h 2828"/>
                    <a:gd name="T22" fmla="*/ 2025 h 2828"/>
                    <a:gd name="T23" fmla="*/ 2117 h 2828"/>
                    <a:gd name="T24" fmla="*/ 2209 h 2828"/>
                    <a:gd name="T25" fmla="*/ 2301 h 2828"/>
                    <a:gd name="T26" fmla="*/ 2393 h 2828"/>
                    <a:gd name="T27" fmla="*/ 2485 h 2828"/>
                    <a:gd name="T28" fmla="*/ 2577 h 2828"/>
                    <a:gd name="T29" fmla="*/ 2669 h 2828"/>
                    <a:gd name="T30" fmla="*/ 2761 h 2828"/>
                    <a:gd name="T31" fmla="*/ 2828 h 282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</a:cxnLst>
                  <a:rect l="0" t="0" r="r" b="b"/>
                  <a:pathLst>
                    <a:path h="282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6"/>
                      </a:lnTo>
                      <a:lnTo>
                        <a:pt x="0" y="92"/>
                      </a:lnTo>
                      <a:lnTo>
                        <a:pt x="0" y="138"/>
                      </a:lnTo>
                      <a:lnTo>
                        <a:pt x="0" y="184"/>
                      </a:lnTo>
                      <a:lnTo>
                        <a:pt x="0" y="230"/>
                      </a:lnTo>
                      <a:lnTo>
                        <a:pt x="0" y="276"/>
                      </a:lnTo>
                      <a:lnTo>
                        <a:pt x="0" y="322"/>
                      </a:lnTo>
                      <a:lnTo>
                        <a:pt x="0" y="368"/>
                      </a:lnTo>
                      <a:lnTo>
                        <a:pt x="0" y="414"/>
                      </a:lnTo>
                      <a:lnTo>
                        <a:pt x="0" y="460"/>
                      </a:lnTo>
                      <a:lnTo>
                        <a:pt x="0" y="506"/>
                      </a:lnTo>
                      <a:lnTo>
                        <a:pt x="0" y="552"/>
                      </a:lnTo>
                      <a:lnTo>
                        <a:pt x="0" y="598"/>
                      </a:lnTo>
                      <a:lnTo>
                        <a:pt x="0" y="644"/>
                      </a:lnTo>
                      <a:lnTo>
                        <a:pt x="0" y="690"/>
                      </a:lnTo>
                      <a:lnTo>
                        <a:pt x="0" y="736"/>
                      </a:lnTo>
                      <a:lnTo>
                        <a:pt x="0" y="782"/>
                      </a:lnTo>
                      <a:lnTo>
                        <a:pt x="0" y="828"/>
                      </a:lnTo>
                      <a:lnTo>
                        <a:pt x="0" y="874"/>
                      </a:lnTo>
                      <a:lnTo>
                        <a:pt x="0" y="920"/>
                      </a:lnTo>
                      <a:lnTo>
                        <a:pt x="0" y="966"/>
                      </a:lnTo>
                      <a:lnTo>
                        <a:pt x="0" y="1012"/>
                      </a:lnTo>
                      <a:lnTo>
                        <a:pt x="0" y="1058"/>
                      </a:lnTo>
                      <a:lnTo>
                        <a:pt x="0" y="1104"/>
                      </a:lnTo>
                      <a:lnTo>
                        <a:pt x="0" y="1150"/>
                      </a:lnTo>
                      <a:lnTo>
                        <a:pt x="0" y="1196"/>
                      </a:lnTo>
                      <a:lnTo>
                        <a:pt x="0" y="1242"/>
                      </a:lnTo>
                      <a:lnTo>
                        <a:pt x="0" y="1288"/>
                      </a:lnTo>
                      <a:lnTo>
                        <a:pt x="0" y="1335"/>
                      </a:lnTo>
                      <a:lnTo>
                        <a:pt x="0" y="1381"/>
                      </a:lnTo>
                      <a:lnTo>
                        <a:pt x="0" y="1427"/>
                      </a:lnTo>
                      <a:lnTo>
                        <a:pt x="0" y="1473"/>
                      </a:lnTo>
                      <a:lnTo>
                        <a:pt x="0" y="1519"/>
                      </a:lnTo>
                      <a:lnTo>
                        <a:pt x="0" y="1565"/>
                      </a:lnTo>
                      <a:lnTo>
                        <a:pt x="0" y="1611"/>
                      </a:lnTo>
                      <a:lnTo>
                        <a:pt x="0" y="1657"/>
                      </a:lnTo>
                      <a:lnTo>
                        <a:pt x="0" y="1703"/>
                      </a:lnTo>
                      <a:lnTo>
                        <a:pt x="0" y="1749"/>
                      </a:lnTo>
                      <a:lnTo>
                        <a:pt x="0" y="1795"/>
                      </a:lnTo>
                      <a:lnTo>
                        <a:pt x="0" y="1841"/>
                      </a:lnTo>
                      <a:lnTo>
                        <a:pt x="0" y="1887"/>
                      </a:lnTo>
                      <a:lnTo>
                        <a:pt x="0" y="1933"/>
                      </a:lnTo>
                      <a:lnTo>
                        <a:pt x="0" y="1979"/>
                      </a:lnTo>
                      <a:lnTo>
                        <a:pt x="0" y="2025"/>
                      </a:lnTo>
                      <a:lnTo>
                        <a:pt x="0" y="2071"/>
                      </a:lnTo>
                      <a:lnTo>
                        <a:pt x="0" y="2117"/>
                      </a:lnTo>
                      <a:lnTo>
                        <a:pt x="0" y="2163"/>
                      </a:lnTo>
                      <a:lnTo>
                        <a:pt x="0" y="2209"/>
                      </a:lnTo>
                      <a:lnTo>
                        <a:pt x="0" y="2255"/>
                      </a:lnTo>
                      <a:lnTo>
                        <a:pt x="0" y="2301"/>
                      </a:lnTo>
                      <a:lnTo>
                        <a:pt x="0" y="2347"/>
                      </a:lnTo>
                      <a:lnTo>
                        <a:pt x="0" y="2393"/>
                      </a:lnTo>
                      <a:lnTo>
                        <a:pt x="0" y="2439"/>
                      </a:lnTo>
                      <a:lnTo>
                        <a:pt x="0" y="2485"/>
                      </a:lnTo>
                      <a:lnTo>
                        <a:pt x="0" y="2531"/>
                      </a:lnTo>
                      <a:lnTo>
                        <a:pt x="0" y="2577"/>
                      </a:lnTo>
                      <a:lnTo>
                        <a:pt x="0" y="2623"/>
                      </a:lnTo>
                      <a:lnTo>
                        <a:pt x="0" y="2669"/>
                      </a:lnTo>
                      <a:lnTo>
                        <a:pt x="0" y="2715"/>
                      </a:lnTo>
                      <a:lnTo>
                        <a:pt x="0" y="2761"/>
                      </a:lnTo>
                      <a:lnTo>
                        <a:pt x="0" y="2807"/>
                      </a:lnTo>
                      <a:lnTo>
                        <a:pt x="0" y="2828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75"/>
                <p:cNvSpPr>
                  <a:spLocks/>
                </p:cNvSpPr>
                <p:nvPr/>
              </p:nvSpPr>
              <p:spPr bwMode="auto">
                <a:xfrm>
                  <a:off x="3508" y="2895"/>
                  <a:ext cx="0" cy="932"/>
                </a:xfrm>
                <a:custGeom>
                  <a:avLst/>
                  <a:gdLst>
                    <a:gd name="T0" fmla="*/ 0 h 4112"/>
                    <a:gd name="T1" fmla="*/ 92 h 4112"/>
                    <a:gd name="T2" fmla="*/ 184 h 4112"/>
                    <a:gd name="T3" fmla="*/ 276 h 4112"/>
                    <a:gd name="T4" fmla="*/ 368 h 4112"/>
                    <a:gd name="T5" fmla="*/ 461 h 4112"/>
                    <a:gd name="T6" fmla="*/ 553 h 4112"/>
                    <a:gd name="T7" fmla="*/ 645 h 4112"/>
                    <a:gd name="T8" fmla="*/ 737 h 4112"/>
                    <a:gd name="T9" fmla="*/ 829 h 4112"/>
                    <a:gd name="T10" fmla="*/ 921 h 4112"/>
                    <a:gd name="T11" fmla="*/ 1013 h 4112"/>
                    <a:gd name="T12" fmla="*/ 1105 h 4112"/>
                    <a:gd name="T13" fmla="*/ 1197 h 4112"/>
                    <a:gd name="T14" fmla="*/ 1289 h 4112"/>
                    <a:gd name="T15" fmla="*/ 1381 h 4112"/>
                    <a:gd name="T16" fmla="*/ 1473 h 4112"/>
                    <a:gd name="T17" fmla="*/ 1565 h 4112"/>
                    <a:gd name="T18" fmla="*/ 1657 h 4112"/>
                    <a:gd name="T19" fmla="*/ 1749 h 4112"/>
                    <a:gd name="T20" fmla="*/ 1841 h 4112"/>
                    <a:gd name="T21" fmla="*/ 1933 h 4112"/>
                    <a:gd name="T22" fmla="*/ 2025 h 4112"/>
                    <a:gd name="T23" fmla="*/ 2117 h 4112"/>
                    <a:gd name="T24" fmla="*/ 2209 h 4112"/>
                    <a:gd name="T25" fmla="*/ 2301 h 4112"/>
                    <a:gd name="T26" fmla="*/ 2393 h 4112"/>
                    <a:gd name="T27" fmla="*/ 2485 h 4112"/>
                    <a:gd name="T28" fmla="*/ 2577 h 4112"/>
                    <a:gd name="T29" fmla="*/ 2669 h 4112"/>
                    <a:gd name="T30" fmla="*/ 2761 h 4112"/>
                    <a:gd name="T31" fmla="*/ 2853 h 4112"/>
                    <a:gd name="T32" fmla="*/ 2945 h 4112"/>
                    <a:gd name="T33" fmla="*/ 3037 h 4112"/>
                    <a:gd name="T34" fmla="*/ 3129 h 4112"/>
                    <a:gd name="T35" fmla="*/ 3221 h 4112"/>
                    <a:gd name="T36" fmla="*/ 3313 h 4112"/>
                    <a:gd name="T37" fmla="*/ 3405 h 4112"/>
                    <a:gd name="T38" fmla="*/ 3497 h 4112"/>
                    <a:gd name="T39" fmla="*/ 3589 h 4112"/>
                    <a:gd name="T40" fmla="*/ 3681 h 4112"/>
                    <a:gd name="T41" fmla="*/ 3773 h 4112"/>
                    <a:gd name="T42" fmla="*/ 3865 h 4112"/>
                    <a:gd name="T43" fmla="*/ 3957 h 4112"/>
                    <a:gd name="T44" fmla="*/ 4049 h 4112"/>
                    <a:gd name="T45" fmla="*/ 4112 h 411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  <a:cxn ang="0">
                      <a:pos x="0" y="T32"/>
                    </a:cxn>
                    <a:cxn ang="0">
                      <a:pos x="0" y="T33"/>
                    </a:cxn>
                    <a:cxn ang="0">
                      <a:pos x="0" y="T34"/>
                    </a:cxn>
                    <a:cxn ang="0">
                      <a:pos x="0" y="T35"/>
                    </a:cxn>
                    <a:cxn ang="0">
                      <a:pos x="0" y="T36"/>
                    </a:cxn>
                    <a:cxn ang="0">
                      <a:pos x="0" y="T37"/>
                    </a:cxn>
                    <a:cxn ang="0">
                      <a:pos x="0" y="T38"/>
                    </a:cxn>
                    <a:cxn ang="0">
                      <a:pos x="0" y="T39"/>
                    </a:cxn>
                    <a:cxn ang="0">
                      <a:pos x="0" y="T40"/>
                    </a:cxn>
                    <a:cxn ang="0">
                      <a:pos x="0" y="T41"/>
                    </a:cxn>
                    <a:cxn ang="0">
                      <a:pos x="0" y="T42"/>
                    </a:cxn>
                    <a:cxn ang="0">
                      <a:pos x="0" y="T43"/>
                    </a:cxn>
                    <a:cxn ang="0">
                      <a:pos x="0" y="T44"/>
                    </a:cxn>
                    <a:cxn ang="0">
                      <a:pos x="0" y="T45"/>
                    </a:cxn>
                  </a:cxnLst>
                  <a:rect l="0" t="0" r="r" b="b"/>
                  <a:pathLst>
                    <a:path h="411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6"/>
                      </a:lnTo>
                      <a:lnTo>
                        <a:pt x="0" y="92"/>
                      </a:lnTo>
                      <a:lnTo>
                        <a:pt x="0" y="138"/>
                      </a:lnTo>
                      <a:lnTo>
                        <a:pt x="0" y="184"/>
                      </a:lnTo>
                      <a:lnTo>
                        <a:pt x="0" y="230"/>
                      </a:lnTo>
                      <a:lnTo>
                        <a:pt x="0" y="276"/>
                      </a:lnTo>
                      <a:lnTo>
                        <a:pt x="0" y="322"/>
                      </a:lnTo>
                      <a:lnTo>
                        <a:pt x="0" y="368"/>
                      </a:lnTo>
                      <a:lnTo>
                        <a:pt x="0" y="415"/>
                      </a:lnTo>
                      <a:lnTo>
                        <a:pt x="0" y="461"/>
                      </a:lnTo>
                      <a:lnTo>
                        <a:pt x="0" y="507"/>
                      </a:lnTo>
                      <a:lnTo>
                        <a:pt x="0" y="553"/>
                      </a:lnTo>
                      <a:lnTo>
                        <a:pt x="0" y="599"/>
                      </a:lnTo>
                      <a:lnTo>
                        <a:pt x="0" y="645"/>
                      </a:lnTo>
                      <a:lnTo>
                        <a:pt x="0" y="691"/>
                      </a:lnTo>
                      <a:lnTo>
                        <a:pt x="0" y="737"/>
                      </a:lnTo>
                      <a:lnTo>
                        <a:pt x="0" y="783"/>
                      </a:lnTo>
                      <a:lnTo>
                        <a:pt x="0" y="829"/>
                      </a:lnTo>
                      <a:lnTo>
                        <a:pt x="0" y="875"/>
                      </a:lnTo>
                      <a:lnTo>
                        <a:pt x="0" y="921"/>
                      </a:lnTo>
                      <a:lnTo>
                        <a:pt x="0" y="967"/>
                      </a:lnTo>
                      <a:lnTo>
                        <a:pt x="0" y="1013"/>
                      </a:lnTo>
                      <a:lnTo>
                        <a:pt x="0" y="1059"/>
                      </a:lnTo>
                      <a:lnTo>
                        <a:pt x="0" y="1105"/>
                      </a:lnTo>
                      <a:lnTo>
                        <a:pt x="0" y="1151"/>
                      </a:lnTo>
                      <a:lnTo>
                        <a:pt x="0" y="1197"/>
                      </a:lnTo>
                      <a:lnTo>
                        <a:pt x="0" y="1243"/>
                      </a:lnTo>
                      <a:lnTo>
                        <a:pt x="0" y="1289"/>
                      </a:lnTo>
                      <a:lnTo>
                        <a:pt x="0" y="1335"/>
                      </a:lnTo>
                      <a:lnTo>
                        <a:pt x="0" y="1381"/>
                      </a:lnTo>
                      <a:lnTo>
                        <a:pt x="0" y="1427"/>
                      </a:lnTo>
                      <a:lnTo>
                        <a:pt x="0" y="1473"/>
                      </a:lnTo>
                      <a:lnTo>
                        <a:pt x="0" y="1519"/>
                      </a:lnTo>
                      <a:lnTo>
                        <a:pt x="0" y="1565"/>
                      </a:lnTo>
                      <a:lnTo>
                        <a:pt x="0" y="1611"/>
                      </a:lnTo>
                      <a:lnTo>
                        <a:pt x="0" y="1657"/>
                      </a:lnTo>
                      <a:lnTo>
                        <a:pt x="0" y="1703"/>
                      </a:lnTo>
                      <a:lnTo>
                        <a:pt x="0" y="1749"/>
                      </a:lnTo>
                      <a:lnTo>
                        <a:pt x="0" y="1795"/>
                      </a:lnTo>
                      <a:lnTo>
                        <a:pt x="0" y="1841"/>
                      </a:lnTo>
                      <a:lnTo>
                        <a:pt x="0" y="1887"/>
                      </a:lnTo>
                      <a:lnTo>
                        <a:pt x="0" y="1933"/>
                      </a:lnTo>
                      <a:lnTo>
                        <a:pt x="0" y="1979"/>
                      </a:lnTo>
                      <a:lnTo>
                        <a:pt x="0" y="2025"/>
                      </a:lnTo>
                      <a:lnTo>
                        <a:pt x="0" y="2071"/>
                      </a:lnTo>
                      <a:lnTo>
                        <a:pt x="0" y="2117"/>
                      </a:lnTo>
                      <a:lnTo>
                        <a:pt x="0" y="2163"/>
                      </a:lnTo>
                      <a:lnTo>
                        <a:pt x="0" y="2209"/>
                      </a:lnTo>
                      <a:lnTo>
                        <a:pt x="0" y="2255"/>
                      </a:lnTo>
                      <a:lnTo>
                        <a:pt x="0" y="2301"/>
                      </a:lnTo>
                      <a:lnTo>
                        <a:pt x="0" y="2347"/>
                      </a:lnTo>
                      <a:lnTo>
                        <a:pt x="0" y="2393"/>
                      </a:lnTo>
                      <a:lnTo>
                        <a:pt x="0" y="2439"/>
                      </a:lnTo>
                      <a:lnTo>
                        <a:pt x="0" y="2485"/>
                      </a:lnTo>
                      <a:lnTo>
                        <a:pt x="0" y="2531"/>
                      </a:lnTo>
                      <a:lnTo>
                        <a:pt x="0" y="2577"/>
                      </a:lnTo>
                      <a:lnTo>
                        <a:pt x="0" y="2623"/>
                      </a:lnTo>
                      <a:lnTo>
                        <a:pt x="0" y="2669"/>
                      </a:lnTo>
                      <a:lnTo>
                        <a:pt x="0" y="2715"/>
                      </a:lnTo>
                      <a:lnTo>
                        <a:pt x="0" y="2761"/>
                      </a:lnTo>
                      <a:lnTo>
                        <a:pt x="0" y="2807"/>
                      </a:lnTo>
                      <a:lnTo>
                        <a:pt x="0" y="2853"/>
                      </a:lnTo>
                      <a:lnTo>
                        <a:pt x="0" y="2899"/>
                      </a:lnTo>
                      <a:lnTo>
                        <a:pt x="0" y="2945"/>
                      </a:lnTo>
                      <a:lnTo>
                        <a:pt x="0" y="2991"/>
                      </a:lnTo>
                      <a:lnTo>
                        <a:pt x="0" y="3037"/>
                      </a:lnTo>
                      <a:lnTo>
                        <a:pt x="0" y="3083"/>
                      </a:lnTo>
                      <a:lnTo>
                        <a:pt x="0" y="3129"/>
                      </a:lnTo>
                      <a:lnTo>
                        <a:pt x="0" y="3175"/>
                      </a:lnTo>
                      <a:lnTo>
                        <a:pt x="0" y="3221"/>
                      </a:lnTo>
                      <a:lnTo>
                        <a:pt x="0" y="3267"/>
                      </a:lnTo>
                      <a:lnTo>
                        <a:pt x="0" y="3313"/>
                      </a:lnTo>
                      <a:lnTo>
                        <a:pt x="0" y="3359"/>
                      </a:lnTo>
                      <a:lnTo>
                        <a:pt x="0" y="3405"/>
                      </a:lnTo>
                      <a:lnTo>
                        <a:pt x="0" y="3451"/>
                      </a:lnTo>
                      <a:lnTo>
                        <a:pt x="0" y="3497"/>
                      </a:lnTo>
                      <a:lnTo>
                        <a:pt x="0" y="3543"/>
                      </a:lnTo>
                      <a:lnTo>
                        <a:pt x="0" y="3589"/>
                      </a:lnTo>
                      <a:lnTo>
                        <a:pt x="0" y="3635"/>
                      </a:lnTo>
                      <a:lnTo>
                        <a:pt x="0" y="3681"/>
                      </a:lnTo>
                      <a:lnTo>
                        <a:pt x="0" y="3727"/>
                      </a:lnTo>
                      <a:lnTo>
                        <a:pt x="0" y="3773"/>
                      </a:lnTo>
                      <a:lnTo>
                        <a:pt x="0" y="3819"/>
                      </a:lnTo>
                      <a:lnTo>
                        <a:pt x="0" y="3865"/>
                      </a:lnTo>
                      <a:lnTo>
                        <a:pt x="0" y="3911"/>
                      </a:lnTo>
                      <a:lnTo>
                        <a:pt x="0" y="3957"/>
                      </a:lnTo>
                      <a:lnTo>
                        <a:pt x="0" y="4003"/>
                      </a:lnTo>
                      <a:lnTo>
                        <a:pt x="0" y="4049"/>
                      </a:lnTo>
                      <a:lnTo>
                        <a:pt x="0" y="4095"/>
                      </a:lnTo>
                      <a:lnTo>
                        <a:pt x="0" y="4112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76"/>
                <p:cNvSpPr>
                  <a:spLocks/>
                </p:cNvSpPr>
                <p:nvPr/>
              </p:nvSpPr>
              <p:spPr bwMode="auto">
                <a:xfrm>
                  <a:off x="3000" y="2895"/>
                  <a:ext cx="0" cy="932"/>
                </a:xfrm>
                <a:custGeom>
                  <a:avLst/>
                  <a:gdLst>
                    <a:gd name="T0" fmla="*/ 0 h 4112"/>
                    <a:gd name="T1" fmla="*/ 92 h 4112"/>
                    <a:gd name="T2" fmla="*/ 184 h 4112"/>
                    <a:gd name="T3" fmla="*/ 276 h 4112"/>
                    <a:gd name="T4" fmla="*/ 368 h 4112"/>
                    <a:gd name="T5" fmla="*/ 461 h 4112"/>
                    <a:gd name="T6" fmla="*/ 553 h 4112"/>
                    <a:gd name="T7" fmla="*/ 645 h 4112"/>
                    <a:gd name="T8" fmla="*/ 737 h 4112"/>
                    <a:gd name="T9" fmla="*/ 829 h 4112"/>
                    <a:gd name="T10" fmla="*/ 921 h 4112"/>
                    <a:gd name="T11" fmla="*/ 1013 h 4112"/>
                    <a:gd name="T12" fmla="*/ 1105 h 4112"/>
                    <a:gd name="T13" fmla="*/ 1197 h 4112"/>
                    <a:gd name="T14" fmla="*/ 1289 h 4112"/>
                    <a:gd name="T15" fmla="*/ 1381 h 4112"/>
                    <a:gd name="T16" fmla="*/ 1473 h 4112"/>
                    <a:gd name="T17" fmla="*/ 1565 h 4112"/>
                    <a:gd name="T18" fmla="*/ 1657 h 4112"/>
                    <a:gd name="T19" fmla="*/ 1749 h 4112"/>
                    <a:gd name="T20" fmla="*/ 1841 h 4112"/>
                    <a:gd name="T21" fmla="*/ 1933 h 4112"/>
                    <a:gd name="T22" fmla="*/ 2025 h 4112"/>
                    <a:gd name="T23" fmla="*/ 2117 h 4112"/>
                    <a:gd name="T24" fmla="*/ 2209 h 4112"/>
                    <a:gd name="T25" fmla="*/ 2301 h 4112"/>
                    <a:gd name="T26" fmla="*/ 2393 h 4112"/>
                    <a:gd name="T27" fmla="*/ 2485 h 4112"/>
                    <a:gd name="T28" fmla="*/ 2577 h 4112"/>
                    <a:gd name="T29" fmla="*/ 2669 h 4112"/>
                    <a:gd name="T30" fmla="*/ 2761 h 4112"/>
                    <a:gd name="T31" fmla="*/ 2853 h 4112"/>
                    <a:gd name="T32" fmla="*/ 2945 h 4112"/>
                    <a:gd name="T33" fmla="*/ 3037 h 4112"/>
                    <a:gd name="T34" fmla="*/ 3129 h 4112"/>
                    <a:gd name="T35" fmla="*/ 3221 h 4112"/>
                    <a:gd name="T36" fmla="*/ 3313 h 4112"/>
                    <a:gd name="T37" fmla="*/ 3405 h 4112"/>
                    <a:gd name="T38" fmla="*/ 3497 h 4112"/>
                    <a:gd name="T39" fmla="*/ 3589 h 4112"/>
                    <a:gd name="T40" fmla="*/ 3681 h 4112"/>
                    <a:gd name="T41" fmla="*/ 3773 h 4112"/>
                    <a:gd name="T42" fmla="*/ 3865 h 4112"/>
                    <a:gd name="T43" fmla="*/ 3957 h 4112"/>
                    <a:gd name="T44" fmla="*/ 4049 h 4112"/>
                    <a:gd name="T45" fmla="*/ 4112 h 411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  <a:cxn ang="0">
                      <a:pos x="0" y="T14"/>
                    </a:cxn>
                    <a:cxn ang="0">
                      <a:pos x="0" y="T15"/>
                    </a:cxn>
                    <a:cxn ang="0">
                      <a:pos x="0" y="T16"/>
                    </a:cxn>
                    <a:cxn ang="0">
                      <a:pos x="0" y="T17"/>
                    </a:cxn>
                    <a:cxn ang="0">
                      <a:pos x="0" y="T18"/>
                    </a:cxn>
                    <a:cxn ang="0">
                      <a:pos x="0" y="T19"/>
                    </a:cxn>
                    <a:cxn ang="0">
                      <a:pos x="0" y="T20"/>
                    </a:cxn>
                    <a:cxn ang="0">
                      <a:pos x="0" y="T21"/>
                    </a:cxn>
                    <a:cxn ang="0">
                      <a:pos x="0" y="T22"/>
                    </a:cxn>
                    <a:cxn ang="0">
                      <a:pos x="0" y="T23"/>
                    </a:cxn>
                    <a:cxn ang="0">
                      <a:pos x="0" y="T24"/>
                    </a:cxn>
                    <a:cxn ang="0">
                      <a:pos x="0" y="T25"/>
                    </a:cxn>
                    <a:cxn ang="0">
                      <a:pos x="0" y="T26"/>
                    </a:cxn>
                    <a:cxn ang="0">
                      <a:pos x="0" y="T27"/>
                    </a:cxn>
                    <a:cxn ang="0">
                      <a:pos x="0" y="T28"/>
                    </a:cxn>
                    <a:cxn ang="0">
                      <a:pos x="0" y="T29"/>
                    </a:cxn>
                    <a:cxn ang="0">
                      <a:pos x="0" y="T30"/>
                    </a:cxn>
                    <a:cxn ang="0">
                      <a:pos x="0" y="T31"/>
                    </a:cxn>
                    <a:cxn ang="0">
                      <a:pos x="0" y="T32"/>
                    </a:cxn>
                    <a:cxn ang="0">
                      <a:pos x="0" y="T33"/>
                    </a:cxn>
                    <a:cxn ang="0">
                      <a:pos x="0" y="T34"/>
                    </a:cxn>
                    <a:cxn ang="0">
                      <a:pos x="0" y="T35"/>
                    </a:cxn>
                    <a:cxn ang="0">
                      <a:pos x="0" y="T36"/>
                    </a:cxn>
                    <a:cxn ang="0">
                      <a:pos x="0" y="T37"/>
                    </a:cxn>
                    <a:cxn ang="0">
                      <a:pos x="0" y="T38"/>
                    </a:cxn>
                    <a:cxn ang="0">
                      <a:pos x="0" y="T39"/>
                    </a:cxn>
                    <a:cxn ang="0">
                      <a:pos x="0" y="T40"/>
                    </a:cxn>
                    <a:cxn ang="0">
                      <a:pos x="0" y="T41"/>
                    </a:cxn>
                    <a:cxn ang="0">
                      <a:pos x="0" y="T42"/>
                    </a:cxn>
                    <a:cxn ang="0">
                      <a:pos x="0" y="T43"/>
                    </a:cxn>
                    <a:cxn ang="0">
                      <a:pos x="0" y="T44"/>
                    </a:cxn>
                    <a:cxn ang="0">
                      <a:pos x="0" y="T45"/>
                    </a:cxn>
                  </a:cxnLst>
                  <a:rect l="0" t="0" r="r" b="b"/>
                  <a:pathLst>
                    <a:path h="411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6"/>
                      </a:lnTo>
                      <a:lnTo>
                        <a:pt x="0" y="92"/>
                      </a:lnTo>
                      <a:lnTo>
                        <a:pt x="0" y="138"/>
                      </a:lnTo>
                      <a:lnTo>
                        <a:pt x="0" y="184"/>
                      </a:lnTo>
                      <a:lnTo>
                        <a:pt x="0" y="230"/>
                      </a:lnTo>
                      <a:lnTo>
                        <a:pt x="0" y="276"/>
                      </a:lnTo>
                      <a:lnTo>
                        <a:pt x="0" y="322"/>
                      </a:lnTo>
                      <a:lnTo>
                        <a:pt x="0" y="368"/>
                      </a:lnTo>
                      <a:lnTo>
                        <a:pt x="0" y="415"/>
                      </a:lnTo>
                      <a:lnTo>
                        <a:pt x="0" y="461"/>
                      </a:lnTo>
                      <a:lnTo>
                        <a:pt x="0" y="507"/>
                      </a:lnTo>
                      <a:lnTo>
                        <a:pt x="0" y="553"/>
                      </a:lnTo>
                      <a:lnTo>
                        <a:pt x="0" y="599"/>
                      </a:lnTo>
                      <a:lnTo>
                        <a:pt x="0" y="645"/>
                      </a:lnTo>
                      <a:lnTo>
                        <a:pt x="0" y="691"/>
                      </a:lnTo>
                      <a:lnTo>
                        <a:pt x="0" y="737"/>
                      </a:lnTo>
                      <a:lnTo>
                        <a:pt x="0" y="783"/>
                      </a:lnTo>
                      <a:lnTo>
                        <a:pt x="0" y="829"/>
                      </a:lnTo>
                      <a:lnTo>
                        <a:pt x="0" y="875"/>
                      </a:lnTo>
                      <a:lnTo>
                        <a:pt x="0" y="921"/>
                      </a:lnTo>
                      <a:lnTo>
                        <a:pt x="0" y="967"/>
                      </a:lnTo>
                      <a:lnTo>
                        <a:pt x="0" y="1013"/>
                      </a:lnTo>
                      <a:lnTo>
                        <a:pt x="0" y="1059"/>
                      </a:lnTo>
                      <a:lnTo>
                        <a:pt x="0" y="1105"/>
                      </a:lnTo>
                      <a:lnTo>
                        <a:pt x="0" y="1151"/>
                      </a:lnTo>
                      <a:lnTo>
                        <a:pt x="0" y="1197"/>
                      </a:lnTo>
                      <a:lnTo>
                        <a:pt x="0" y="1243"/>
                      </a:lnTo>
                      <a:lnTo>
                        <a:pt x="0" y="1289"/>
                      </a:lnTo>
                      <a:lnTo>
                        <a:pt x="0" y="1335"/>
                      </a:lnTo>
                      <a:lnTo>
                        <a:pt x="0" y="1381"/>
                      </a:lnTo>
                      <a:lnTo>
                        <a:pt x="0" y="1427"/>
                      </a:lnTo>
                      <a:lnTo>
                        <a:pt x="0" y="1473"/>
                      </a:lnTo>
                      <a:lnTo>
                        <a:pt x="0" y="1519"/>
                      </a:lnTo>
                      <a:lnTo>
                        <a:pt x="0" y="1565"/>
                      </a:lnTo>
                      <a:lnTo>
                        <a:pt x="0" y="1611"/>
                      </a:lnTo>
                      <a:lnTo>
                        <a:pt x="0" y="1657"/>
                      </a:lnTo>
                      <a:lnTo>
                        <a:pt x="0" y="1703"/>
                      </a:lnTo>
                      <a:lnTo>
                        <a:pt x="0" y="1749"/>
                      </a:lnTo>
                      <a:lnTo>
                        <a:pt x="0" y="1795"/>
                      </a:lnTo>
                      <a:lnTo>
                        <a:pt x="0" y="1841"/>
                      </a:lnTo>
                      <a:lnTo>
                        <a:pt x="0" y="1887"/>
                      </a:lnTo>
                      <a:lnTo>
                        <a:pt x="0" y="1933"/>
                      </a:lnTo>
                      <a:lnTo>
                        <a:pt x="0" y="1979"/>
                      </a:lnTo>
                      <a:lnTo>
                        <a:pt x="0" y="2025"/>
                      </a:lnTo>
                      <a:lnTo>
                        <a:pt x="0" y="2071"/>
                      </a:lnTo>
                      <a:lnTo>
                        <a:pt x="0" y="2117"/>
                      </a:lnTo>
                      <a:lnTo>
                        <a:pt x="0" y="2163"/>
                      </a:lnTo>
                      <a:lnTo>
                        <a:pt x="0" y="2209"/>
                      </a:lnTo>
                      <a:lnTo>
                        <a:pt x="0" y="2255"/>
                      </a:lnTo>
                      <a:lnTo>
                        <a:pt x="0" y="2301"/>
                      </a:lnTo>
                      <a:lnTo>
                        <a:pt x="0" y="2347"/>
                      </a:lnTo>
                      <a:lnTo>
                        <a:pt x="0" y="2393"/>
                      </a:lnTo>
                      <a:lnTo>
                        <a:pt x="0" y="2439"/>
                      </a:lnTo>
                      <a:lnTo>
                        <a:pt x="0" y="2485"/>
                      </a:lnTo>
                      <a:lnTo>
                        <a:pt x="0" y="2531"/>
                      </a:lnTo>
                      <a:lnTo>
                        <a:pt x="0" y="2577"/>
                      </a:lnTo>
                      <a:lnTo>
                        <a:pt x="0" y="2623"/>
                      </a:lnTo>
                      <a:lnTo>
                        <a:pt x="0" y="2669"/>
                      </a:lnTo>
                      <a:lnTo>
                        <a:pt x="0" y="2715"/>
                      </a:lnTo>
                      <a:lnTo>
                        <a:pt x="0" y="2761"/>
                      </a:lnTo>
                      <a:lnTo>
                        <a:pt x="0" y="2807"/>
                      </a:lnTo>
                      <a:lnTo>
                        <a:pt x="0" y="2853"/>
                      </a:lnTo>
                      <a:lnTo>
                        <a:pt x="0" y="2899"/>
                      </a:lnTo>
                      <a:lnTo>
                        <a:pt x="0" y="2945"/>
                      </a:lnTo>
                      <a:lnTo>
                        <a:pt x="0" y="2991"/>
                      </a:lnTo>
                      <a:lnTo>
                        <a:pt x="0" y="3037"/>
                      </a:lnTo>
                      <a:lnTo>
                        <a:pt x="0" y="3083"/>
                      </a:lnTo>
                      <a:lnTo>
                        <a:pt x="0" y="3129"/>
                      </a:lnTo>
                      <a:lnTo>
                        <a:pt x="0" y="3175"/>
                      </a:lnTo>
                      <a:lnTo>
                        <a:pt x="0" y="3221"/>
                      </a:lnTo>
                      <a:lnTo>
                        <a:pt x="0" y="3267"/>
                      </a:lnTo>
                      <a:lnTo>
                        <a:pt x="0" y="3313"/>
                      </a:lnTo>
                      <a:lnTo>
                        <a:pt x="0" y="3359"/>
                      </a:lnTo>
                      <a:lnTo>
                        <a:pt x="0" y="3405"/>
                      </a:lnTo>
                      <a:lnTo>
                        <a:pt x="0" y="3451"/>
                      </a:lnTo>
                      <a:lnTo>
                        <a:pt x="0" y="3497"/>
                      </a:lnTo>
                      <a:lnTo>
                        <a:pt x="0" y="3543"/>
                      </a:lnTo>
                      <a:lnTo>
                        <a:pt x="0" y="3589"/>
                      </a:lnTo>
                      <a:lnTo>
                        <a:pt x="0" y="3635"/>
                      </a:lnTo>
                      <a:lnTo>
                        <a:pt x="0" y="3681"/>
                      </a:lnTo>
                      <a:lnTo>
                        <a:pt x="0" y="3727"/>
                      </a:lnTo>
                      <a:lnTo>
                        <a:pt x="0" y="3773"/>
                      </a:lnTo>
                      <a:lnTo>
                        <a:pt x="0" y="3819"/>
                      </a:lnTo>
                      <a:lnTo>
                        <a:pt x="0" y="3865"/>
                      </a:lnTo>
                      <a:lnTo>
                        <a:pt x="0" y="3911"/>
                      </a:lnTo>
                      <a:lnTo>
                        <a:pt x="0" y="3957"/>
                      </a:lnTo>
                      <a:lnTo>
                        <a:pt x="0" y="4003"/>
                      </a:lnTo>
                      <a:lnTo>
                        <a:pt x="0" y="4049"/>
                      </a:lnTo>
                      <a:lnTo>
                        <a:pt x="0" y="4095"/>
                      </a:lnTo>
                      <a:lnTo>
                        <a:pt x="0" y="4112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77"/>
                <p:cNvSpPr>
                  <a:spLocks/>
                </p:cNvSpPr>
                <p:nvPr/>
              </p:nvSpPr>
              <p:spPr bwMode="auto">
                <a:xfrm>
                  <a:off x="1643" y="2927"/>
                  <a:ext cx="5" cy="8"/>
                </a:xfrm>
                <a:custGeom>
                  <a:avLst/>
                  <a:gdLst>
                    <a:gd name="T0" fmla="*/ 21 w 21"/>
                    <a:gd name="T1" fmla="*/ 0 h 38"/>
                    <a:gd name="T2" fmla="*/ 21 w 21"/>
                    <a:gd name="T3" fmla="*/ 0 h 38"/>
                    <a:gd name="T4" fmla="*/ 5 w 21"/>
                    <a:gd name="T5" fmla="*/ 28 h 38"/>
                    <a:gd name="T6" fmla="*/ 2 w 21"/>
                    <a:gd name="T7" fmla="*/ 34 h 38"/>
                    <a:gd name="T8" fmla="*/ 0 w 21"/>
                    <a:gd name="T9" fmla="*/ 38 h 38"/>
                    <a:gd name="T10" fmla="*/ 0 w 21"/>
                    <a:gd name="T11" fmla="*/ 38 h 38"/>
                    <a:gd name="T12" fmla="*/ 0 w 21"/>
                    <a:gd name="T13" fmla="*/ 38 h 38"/>
                    <a:gd name="T14" fmla="*/ 0 w 21"/>
                    <a:gd name="T15" fmla="*/ 38 h 38"/>
                    <a:gd name="T16" fmla="*/ 0 w 21"/>
                    <a:gd name="T17" fmla="*/ 38 h 38"/>
                    <a:gd name="T18" fmla="*/ 0 w 21"/>
                    <a:gd name="T1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38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5" y="28"/>
                      </a:lnTo>
                      <a:lnTo>
                        <a:pt x="2" y="3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78"/>
                <p:cNvSpPr>
                  <a:spLocks/>
                </p:cNvSpPr>
                <p:nvPr/>
              </p:nvSpPr>
              <p:spPr bwMode="auto">
                <a:xfrm>
                  <a:off x="1643" y="2927"/>
                  <a:ext cx="13" cy="8"/>
                </a:xfrm>
                <a:custGeom>
                  <a:avLst/>
                  <a:gdLst>
                    <a:gd name="T0" fmla="*/ 55 w 55"/>
                    <a:gd name="T1" fmla="*/ 0 h 38"/>
                    <a:gd name="T2" fmla="*/ 55 w 55"/>
                    <a:gd name="T3" fmla="*/ 0 h 38"/>
                    <a:gd name="T4" fmla="*/ 15 w 55"/>
                    <a:gd name="T5" fmla="*/ 28 h 38"/>
                    <a:gd name="T6" fmla="*/ 5 w 55"/>
                    <a:gd name="T7" fmla="*/ 34 h 38"/>
                    <a:gd name="T8" fmla="*/ 0 w 55"/>
                    <a:gd name="T9" fmla="*/ 38 h 38"/>
                    <a:gd name="T10" fmla="*/ 0 w 55"/>
                    <a:gd name="T11" fmla="*/ 38 h 38"/>
                    <a:gd name="T12" fmla="*/ 0 w 55"/>
                    <a:gd name="T13" fmla="*/ 38 h 38"/>
                    <a:gd name="T14" fmla="*/ 0 w 55"/>
                    <a:gd name="T15" fmla="*/ 38 h 38"/>
                    <a:gd name="T16" fmla="*/ 0 w 55"/>
                    <a:gd name="T17" fmla="*/ 38 h 38"/>
                    <a:gd name="T18" fmla="*/ 0 w 55"/>
                    <a:gd name="T1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5" h="38">
                      <a:moveTo>
                        <a:pt x="55" y="0"/>
                      </a:moveTo>
                      <a:lnTo>
                        <a:pt x="55" y="0"/>
                      </a:lnTo>
                      <a:lnTo>
                        <a:pt x="15" y="28"/>
                      </a:lnTo>
                      <a:lnTo>
                        <a:pt x="5" y="3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79"/>
                <p:cNvSpPr>
                  <a:spLocks/>
                </p:cNvSpPr>
                <p:nvPr/>
              </p:nvSpPr>
              <p:spPr bwMode="auto">
                <a:xfrm>
                  <a:off x="1643" y="2537"/>
                  <a:ext cx="104" cy="398"/>
                </a:xfrm>
                <a:custGeom>
                  <a:avLst/>
                  <a:gdLst>
                    <a:gd name="T0" fmla="*/ 458 w 458"/>
                    <a:gd name="T1" fmla="*/ 0 h 1756"/>
                    <a:gd name="T2" fmla="*/ 458 w 458"/>
                    <a:gd name="T3" fmla="*/ 0 h 1756"/>
                    <a:gd name="T4" fmla="*/ 450 w 458"/>
                    <a:gd name="T5" fmla="*/ 46 h 1756"/>
                    <a:gd name="T6" fmla="*/ 442 w 458"/>
                    <a:gd name="T7" fmla="*/ 92 h 1756"/>
                    <a:gd name="T8" fmla="*/ 434 w 458"/>
                    <a:gd name="T9" fmla="*/ 138 h 1756"/>
                    <a:gd name="T10" fmla="*/ 426 w 458"/>
                    <a:gd name="T11" fmla="*/ 184 h 1756"/>
                    <a:gd name="T12" fmla="*/ 417 w 458"/>
                    <a:gd name="T13" fmla="*/ 230 h 1756"/>
                    <a:gd name="T14" fmla="*/ 409 w 458"/>
                    <a:gd name="T15" fmla="*/ 276 h 1756"/>
                    <a:gd name="T16" fmla="*/ 400 w 458"/>
                    <a:gd name="T17" fmla="*/ 322 h 1756"/>
                    <a:gd name="T18" fmla="*/ 392 w 458"/>
                    <a:gd name="T19" fmla="*/ 368 h 1756"/>
                    <a:gd name="T20" fmla="*/ 383 w 458"/>
                    <a:gd name="T21" fmla="*/ 414 h 1756"/>
                    <a:gd name="T22" fmla="*/ 374 w 458"/>
                    <a:gd name="T23" fmla="*/ 460 h 1756"/>
                    <a:gd name="T24" fmla="*/ 365 w 458"/>
                    <a:gd name="T25" fmla="*/ 506 h 1756"/>
                    <a:gd name="T26" fmla="*/ 356 w 458"/>
                    <a:gd name="T27" fmla="*/ 552 h 1756"/>
                    <a:gd name="T28" fmla="*/ 347 w 458"/>
                    <a:gd name="T29" fmla="*/ 598 h 1756"/>
                    <a:gd name="T30" fmla="*/ 337 w 458"/>
                    <a:gd name="T31" fmla="*/ 644 h 1756"/>
                    <a:gd name="T32" fmla="*/ 328 w 458"/>
                    <a:gd name="T33" fmla="*/ 690 h 1756"/>
                    <a:gd name="T34" fmla="*/ 318 w 458"/>
                    <a:gd name="T35" fmla="*/ 736 h 1756"/>
                    <a:gd name="T36" fmla="*/ 308 w 458"/>
                    <a:gd name="T37" fmla="*/ 782 h 1756"/>
                    <a:gd name="T38" fmla="*/ 298 w 458"/>
                    <a:gd name="T39" fmla="*/ 828 h 1756"/>
                    <a:gd name="T40" fmla="*/ 288 w 458"/>
                    <a:gd name="T41" fmla="*/ 874 h 1756"/>
                    <a:gd name="T42" fmla="*/ 277 w 458"/>
                    <a:gd name="T43" fmla="*/ 920 h 1756"/>
                    <a:gd name="T44" fmla="*/ 266 w 458"/>
                    <a:gd name="T45" fmla="*/ 966 h 1756"/>
                    <a:gd name="T46" fmla="*/ 255 w 458"/>
                    <a:gd name="T47" fmla="*/ 1012 h 1756"/>
                    <a:gd name="T48" fmla="*/ 244 w 458"/>
                    <a:gd name="T49" fmla="*/ 1058 h 1756"/>
                    <a:gd name="T50" fmla="*/ 232 w 458"/>
                    <a:gd name="T51" fmla="*/ 1104 h 1756"/>
                    <a:gd name="T52" fmla="*/ 220 w 458"/>
                    <a:gd name="T53" fmla="*/ 1150 h 1756"/>
                    <a:gd name="T54" fmla="*/ 208 w 458"/>
                    <a:gd name="T55" fmla="*/ 1196 h 1756"/>
                    <a:gd name="T56" fmla="*/ 195 w 458"/>
                    <a:gd name="T57" fmla="*/ 1242 h 1756"/>
                    <a:gd name="T58" fmla="*/ 182 w 458"/>
                    <a:gd name="T59" fmla="*/ 1288 h 1756"/>
                    <a:gd name="T60" fmla="*/ 168 w 458"/>
                    <a:gd name="T61" fmla="*/ 1334 h 1756"/>
                    <a:gd name="T62" fmla="*/ 154 w 458"/>
                    <a:gd name="T63" fmla="*/ 1380 h 1756"/>
                    <a:gd name="T64" fmla="*/ 139 w 458"/>
                    <a:gd name="T65" fmla="*/ 1426 h 1756"/>
                    <a:gd name="T66" fmla="*/ 124 w 458"/>
                    <a:gd name="T67" fmla="*/ 1472 h 1756"/>
                    <a:gd name="T68" fmla="*/ 107 w 458"/>
                    <a:gd name="T69" fmla="*/ 1518 h 1756"/>
                    <a:gd name="T70" fmla="*/ 90 w 458"/>
                    <a:gd name="T71" fmla="*/ 1564 h 1756"/>
                    <a:gd name="T72" fmla="*/ 71 w 458"/>
                    <a:gd name="T73" fmla="*/ 1610 h 1756"/>
                    <a:gd name="T74" fmla="*/ 51 w 458"/>
                    <a:gd name="T75" fmla="*/ 1656 h 1756"/>
                    <a:gd name="T76" fmla="*/ 29 w 458"/>
                    <a:gd name="T77" fmla="*/ 1702 h 1756"/>
                    <a:gd name="T78" fmla="*/ 4 w 458"/>
                    <a:gd name="T79" fmla="*/ 1748 h 1756"/>
                    <a:gd name="T80" fmla="*/ 2 w 458"/>
                    <a:gd name="T81" fmla="*/ 1752 h 1756"/>
                    <a:gd name="T82" fmla="*/ 1 w 458"/>
                    <a:gd name="T83" fmla="*/ 1753 h 1756"/>
                    <a:gd name="T84" fmla="*/ 0 w 458"/>
                    <a:gd name="T85" fmla="*/ 1755 h 1756"/>
                    <a:gd name="T86" fmla="*/ 0 w 458"/>
                    <a:gd name="T87" fmla="*/ 1755 h 1756"/>
                    <a:gd name="T88" fmla="*/ 0 w 458"/>
                    <a:gd name="T89" fmla="*/ 1755 h 1756"/>
                    <a:gd name="T90" fmla="*/ 0 w 458"/>
                    <a:gd name="T91" fmla="*/ 1756 h 1756"/>
                    <a:gd name="T92" fmla="*/ 0 w 458"/>
                    <a:gd name="T93" fmla="*/ 1756 h 1756"/>
                    <a:gd name="T94" fmla="*/ 0 w 458"/>
                    <a:gd name="T95" fmla="*/ 1756 h 1756"/>
                    <a:gd name="T96" fmla="*/ 0 w 458"/>
                    <a:gd name="T97" fmla="*/ 1756 h 1756"/>
                    <a:gd name="T98" fmla="*/ 0 w 458"/>
                    <a:gd name="T99" fmla="*/ 1756 h 1756"/>
                    <a:gd name="T100" fmla="*/ 0 w 458"/>
                    <a:gd name="T101" fmla="*/ 1756 h 1756"/>
                    <a:gd name="T102" fmla="*/ 0 w 458"/>
                    <a:gd name="T103" fmla="*/ 1756 h 1756"/>
                    <a:gd name="T104" fmla="*/ 0 w 458"/>
                    <a:gd name="T105" fmla="*/ 1756 h 1756"/>
                    <a:gd name="T106" fmla="*/ 0 w 458"/>
                    <a:gd name="T107" fmla="*/ 1756 h 1756"/>
                    <a:gd name="T108" fmla="*/ 0 w 458"/>
                    <a:gd name="T109" fmla="*/ 1756 h 1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58" h="1756">
                      <a:moveTo>
                        <a:pt x="458" y="0"/>
                      </a:moveTo>
                      <a:lnTo>
                        <a:pt x="458" y="0"/>
                      </a:lnTo>
                      <a:lnTo>
                        <a:pt x="450" y="46"/>
                      </a:lnTo>
                      <a:lnTo>
                        <a:pt x="442" y="92"/>
                      </a:lnTo>
                      <a:lnTo>
                        <a:pt x="434" y="138"/>
                      </a:lnTo>
                      <a:lnTo>
                        <a:pt x="426" y="184"/>
                      </a:lnTo>
                      <a:lnTo>
                        <a:pt x="417" y="230"/>
                      </a:lnTo>
                      <a:lnTo>
                        <a:pt x="409" y="276"/>
                      </a:lnTo>
                      <a:lnTo>
                        <a:pt x="400" y="322"/>
                      </a:lnTo>
                      <a:lnTo>
                        <a:pt x="392" y="368"/>
                      </a:lnTo>
                      <a:lnTo>
                        <a:pt x="383" y="414"/>
                      </a:lnTo>
                      <a:lnTo>
                        <a:pt x="374" y="460"/>
                      </a:lnTo>
                      <a:lnTo>
                        <a:pt x="365" y="506"/>
                      </a:lnTo>
                      <a:lnTo>
                        <a:pt x="356" y="552"/>
                      </a:lnTo>
                      <a:lnTo>
                        <a:pt x="347" y="598"/>
                      </a:lnTo>
                      <a:lnTo>
                        <a:pt x="337" y="644"/>
                      </a:lnTo>
                      <a:lnTo>
                        <a:pt x="328" y="690"/>
                      </a:lnTo>
                      <a:lnTo>
                        <a:pt x="318" y="736"/>
                      </a:lnTo>
                      <a:lnTo>
                        <a:pt x="308" y="782"/>
                      </a:lnTo>
                      <a:lnTo>
                        <a:pt x="298" y="828"/>
                      </a:lnTo>
                      <a:lnTo>
                        <a:pt x="288" y="874"/>
                      </a:lnTo>
                      <a:lnTo>
                        <a:pt x="277" y="920"/>
                      </a:lnTo>
                      <a:lnTo>
                        <a:pt x="266" y="966"/>
                      </a:lnTo>
                      <a:lnTo>
                        <a:pt x="255" y="1012"/>
                      </a:lnTo>
                      <a:lnTo>
                        <a:pt x="244" y="1058"/>
                      </a:lnTo>
                      <a:lnTo>
                        <a:pt x="232" y="1104"/>
                      </a:lnTo>
                      <a:lnTo>
                        <a:pt x="220" y="1150"/>
                      </a:lnTo>
                      <a:lnTo>
                        <a:pt x="208" y="1196"/>
                      </a:lnTo>
                      <a:lnTo>
                        <a:pt x="195" y="1242"/>
                      </a:lnTo>
                      <a:lnTo>
                        <a:pt x="182" y="1288"/>
                      </a:lnTo>
                      <a:lnTo>
                        <a:pt x="168" y="1334"/>
                      </a:lnTo>
                      <a:lnTo>
                        <a:pt x="154" y="1380"/>
                      </a:lnTo>
                      <a:lnTo>
                        <a:pt x="139" y="1426"/>
                      </a:lnTo>
                      <a:lnTo>
                        <a:pt x="124" y="1472"/>
                      </a:lnTo>
                      <a:lnTo>
                        <a:pt x="107" y="1518"/>
                      </a:lnTo>
                      <a:lnTo>
                        <a:pt x="90" y="1564"/>
                      </a:lnTo>
                      <a:lnTo>
                        <a:pt x="71" y="1610"/>
                      </a:lnTo>
                      <a:lnTo>
                        <a:pt x="51" y="1656"/>
                      </a:lnTo>
                      <a:lnTo>
                        <a:pt x="29" y="1702"/>
                      </a:lnTo>
                      <a:lnTo>
                        <a:pt x="4" y="1748"/>
                      </a:lnTo>
                      <a:lnTo>
                        <a:pt x="2" y="1752"/>
                      </a:lnTo>
                      <a:lnTo>
                        <a:pt x="1" y="1753"/>
                      </a:lnTo>
                      <a:lnTo>
                        <a:pt x="0" y="1755"/>
                      </a:lnTo>
                      <a:lnTo>
                        <a:pt x="0" y="1755"/>
                      </a:lnTo>
                      <a:lnTo>
                        <a:pt x="0" y="1755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0"/>
                <p:cNvSpPr>
                  <a:spLocks/>
                </p:cNvSpPr>
                <p:nvPr/>
              </p:nvSpPr>
              <p:spPr bwMode="auto">
                <a:xfrm>
                  <a:off x="1643" y="2537"/>
                  <a:ext cx="302" cy="398"/>
                </a:xfrm>
                <a:custGeom>
                  <a:avLst/>
                  <a:gdLst>
                    <a:gd name="T0" fmla="*/ 1333 w 1333"/>
                    <a:gd name="T1" fmla="*/ 0 h 1756"/>
                    <a:gd name="T2" fmla="*/ 1333 w 1333"/>
                    <a:gd name="T3" fmla="*/ 0 h 1756"/>
                    <a:gd name="T4" fmla="*/ 1316 w 1333"/>
                    <a:gd name="T5" fmla="*/ 46 h 1756"/>
                    <a:gd name="T6" fmla="*/ 1298 w 1333"/>
                    <a:gd name="T7" fmla="*/ 92 h 1756"/>
                    <a:gd name="T8" fmla="*/ 1279 w 1333"/>
                    <a:gd name="T9" fmla="*/ 138 h 1756"/>
                    <a:gd name="T10" fmla="*/ 1260 w 1333"/>
                    <a:gd name="T11" fmla="*/ 184 h 1756"/>
                    <a:gd name="T12" fmla="*/ 1240 w 1333"/>
                    <a:gd name="T13" fmla="*/ 230 h 1756"/>
                    <a:gd name="T14" fmla="*/ 1220 w 1333"/>
                    <a:gd name="T15" fmla="*/ 276 h 1756"/>
                    <a:gd name="T16" fmla="*/ 1198 w 1333"/>
                    <a:gd name="T17" fmla="*/ 322 h 1756"/>
                    <a:gd name="T18" fmla="*/ 1177 w 1333"/>
                    <a:gd name="T19" fmla="*/ 368 h 1756"/>
                    <a:gd name="T20" fmla="*/ 1154 w 1333"/>
                    <a:gd name="T21" fmla="*/ 414 h 1756"/>
                    <a:gd name="T22" fmla="*/ 1131 w 1333"/>
                    <a:gd name="T23" fmla="*/ 460 h 1756"/>
                    <a:gd name="T24" fmla="*/ 1107 w 1333"/>
                    <a:gd name="T25" fmla="*/ 506 h 1756"/>
                    <a:gd name="T26" fmla="*/ 1082 w 1333"/>
                    <a:gd name="T27" fmla="*/ 552 h 1756"/>
                    <a:gd name="T28" fmla="*/ 1056 w 1333"/>
                    <a:gd name="T29" fmla="*/ 598 h 1756"/>
                    <a:gd name="T30" fmla="*/ 1030 w 1333"/>
                    <a:gd name="T31" fmla="*/ 644 h 1756"/>
                    <a:gd name="T32" fmla="*/ 1003 w 1333"/>
                    <a:gd name="T33" fmla="*/ 690 h 1756"/>
                    <a:gd name="T34" fmla="*/ 974 w 1333"/>
                    <a:gd name="T35" fmla="*/ 736 h 1756"/>
                    <a:gd name="T36" fmla="*/ 945 w 1333"/>
                    <a:gd name="T37" fmla="*/ 782 h 1756"/>
                    <a:gd name="T38" fmla="*/ 915 w 1333"/>
                    <a:gd name="T39" fmla="*/ 828 h 1756"/>
                    <a:gd name="T40" fmla="*/ 884 w 1333"/>
                    <a:gd name="T41" fmla="*/ 874 h 1756"/>
                    <a:gd name="T42" fmla="*/ 852 w 1333"/>
                    <a:gd name="T43" fmla="*/ 920 h 1756"/>
                    <a:gd name="T44" fmla="*/ 818 w 1333"/>
                    <a:gd name="T45" fmla="*/ 966 h 1756"/>
                    <a:gd name="T46" fmla="*/ 784 w 1333"/>
                    <a:gd name="T47" fmla="*/ 1012 h 1756"/>
                    <a:gd name="T48" fmla="*/ 748 w 1333"/>
                    <a:gd name="T49" fmla="*/ 1058 h 1756"/>
                    <a:gd name="T50" fmla="*/ 711 w 1333"/>
                    <a:gd name="T51" fmla="*/ 1104 h 1756"/>
                    <a:gd name="T52" fmla="*/ 673 w 1333"/>
                    <a:gd name="T53" fmla="*/ 1150 h 1756"/>
                    <a:gd name="T54" fmla="*/ 633 w 1333"/>
                    <a:gd name="T55" fmla="*/ 1196 h 1756"/>
                    <a:gd name="T56" fmla="*/ 592 w 1333"/>
                    <a:gd name="T57" fmla="*/ 1242 h 1756"/>
                    <a:gd name="T58" fmla="*/ 549 w 1333"/>
                    <a:gd name="T59" fmla="*/ 1288 h 1756"/>
                    <a:gd name="T60" fmla="*/ 505 w 1333"/>
                    <a:gd name="T61" fmla="*/ 1334 h 1756"/>
                    <a:gd name="T62" fmla="*/ 459 w 1333"/>
                    <a:gd name="T63" fmla="*/ 1380 h 1756"/>
                    <a:gd name="T64" fmla="*/ 411 w 1333"/>
                    <a:gd name="T65" fmla="*/ 1426 h 1756"/>
                    <a:gd name="T66" fmla="*/ 361 w 1333"/>
                    <a:gd name="T67" fmla="*/ 1472 h 1756"/>
                    <a:gd name="T68" fmla="*/ 309 w 1333"/>
                    <a:gd name="T69" fmla="*/ 1518 h 1756"/>
                    <a:gd name="T70" fmla="*/ 255 w 1333"/>
                    <a:gd name="T71" fmla="*/ 1564 h 1756"/>
                    <a:gd name="T72" fmla="*/ 198 w 1333"/>
                    <a:gd name="T73" fmla="*/ 1610 h 1756"/>
                    <a:gd name="T74" fmla="*/ 139 w 1333"/>
                    <a:gd name="T75" fmla="*/ 1656 h 1756"/>
                    <a:gd name="T76" fmla="*/ 77 w 1333"/>
                    <a:gd name="T77" fmla="*/ 1702 h 1756"/>
                    <a:gd name="T78" fmla="*/ 11 w 1333"/>
                    <a:gd name="T79" fmla="*/ 1748 h 1756"/>
                    <a:gd name="T80" fmla="*/ 5 w 1333"/>
                    <a:gd name="T81" fmla="*/ 1752 h 1756"/>
                    <a:gd name="T82" fmla="*/ 4 w 1333"/>
                    <a:gd name="T83" fmla="*/ 1753 h 1756"/>
                    <a:gd name="T84" fmla="*/ 1 w 1333"/>
                    <a:gd name="T85" fmla="*/ 1755 h 1756"/>
                    <a:gd name="T86" fmla="*/ 1 w 1333"/>
                    <a:gd name="T87" fmla="*/ 1755 h 1756"/>
                    <a:gd name="T88" fmla="*/ 0 w 1333"/>
                    <a:gd name="T89" fmla="*/ 1755 h 1756"/>
                    <a:gd name="T90" fmla="*/ 0 w 1333"/>
                    <a:gd name="T91" fmla="*/ 1756 h 1756"/>
                    <a:gd name="T92" fmla="*/ 0 w 1333"/>
                    <a:gd name="T93" fmla="*/ 1756 h 1756"/>
                    <a:gd name="T94" fmla="*/ 0 w 1333"/>
                    <a:gd name="T95" fmla="*/ 1756 h 1756"/>
                    <a:gd name="T96" fmla="*/ 0 w 1333"/>
                    <a:gd name="T97" fmla="*/ 1756 h 1756"/>
                    <a:gd name="T98" fmla="*/ 0 w 1333"/>
                    <a:gd name="T99" fmla="*/ 1756 h 1756"/>
                    <a:gd name="T100" fmla="*/ 0 w 1333"/>
                    <a:gd name="T101" fmla="*/ 1756 h 1756"/>
                    <a:gd name="T102" fmla="*/ 0 w 1333"/>
                    <a:gd name="T103" fmla="*/ 1756 h 1756"/>
                    <a:gd name="T104" fmla="*/ 0 w 1333"/>
                    <a:gd name="T105" fmla="*/ 1756 h 1756"/>
                    <a:gd name="T106" fmla="*/ 0 w 1333"/>
                    <a:gd name="T107" fmla="*/ 1756 h 1756"/>
                    <a:gd name="T108" fmla="*/ 0 w 1333"/>
                    <a:gd name="T109" fmla="*/ 1756 h 1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33" h="1756">
                      <a:moveTo>
                        <a:pt x="1333" y="0"/>
                      </a:moveTo>
                      <a:lnTo>
                        <a:pt x="1333" y="0"/>
                      </a:lnTo>
                      <a:lnTo>
                        <a:pt x="1316" y="46"/>
                      </a:lnTo>
                      <a:lnTo>
                        <a:pt x="1298" y="92"/>
                      </a:lnTo>
                      <a:lnTo>
                        <a:pt x="1279" y="138"/>
                      </a:lnTo>
                      <a:lnTo>
                        <a:pt x="1260" y="184"/>
                      </a:lnTo>
                      <a:lnTo>
                        <a:pt x="1240" y="230"/>
                      </a:lnTo>
                      <a:lnTo>
                        <a:pt x="1220" y="276"/>
                      </a:lnTo>
                      <a:lnTo>
                        <a:pt x="1198" y="322"/>
                      </a:lnTo>
                      <a:lnTo>
                        <a:pt x="1177" y="368"/>
                      </a:lnTo>
                      <a:lnTo>
                        <a:pt x="1154" y="414"/>
                      </a:lnTo>
                      <a:lnTo>
                        <a:pt x="1131" y="460"/>
                      </a:lnTo>
                      <a:lnTo>
                        <a:pt x="1107" y="506"/>
                      </a:lnTo>
                      <a:lnTo>
                        <a:pt x="1082" y="552"/>
                      </a:lnTo>
                      <a:lnTo>
                        <a:pt x="1056" y="598"/>
                      </a:lnTo>
                      <a:lnTo>
                        <a:pt x="1030" y="644"/>
                      </a:lnTo>
                      <a:lnTo>
                        <a:pt x="1003" y="690"/>
                      </a:lnTo>
                      <a:lnTo>
                        <a:pt x="974" y="736"/>
                      </a:lnTo>
                      <a:lnTo>
                        <a:pt x="945" y="782"/>
                      </a:lnTo>
                      <a:lnTo>
                        <a:pt x="915" y="828"/>
                      </a:lnTo>
                      <a:lnTo>
                        <a:pt x="884" y="874"/>
                      </a:lnTo>
                      <a:lnTo>
                        <a:pt x="852" y="920"/>
                      </a:lnTo>
                      <a:lnTo>
                        <a:pt x="818" y="966"/>
                      </a:lnTo>
                      <a:lnTo>
                        <a:pt x="784" y="1012"/>
                      </a:lnTo>
                      <a:lnTo>
                        <a:pt x="748" y="1058"/>
                      </a:lnTo>
                      <a:lnTo>
                        <a:pt x="711" y="1104"/>
                      </a:lnTo>
                      <a:lnTo>
                        <a:pt x="673" y="1150"/>
                      </a:lnTo>
                      <a:lnTo>
                        <a:pt x="633" y="1196"/>
                      </a:lnTo>
                      <a:lnTo>
                        <a:pt x="592" y="1242"/>
                      </a:lnTo>
                      <a:lnTo>
                        <a:pt x="549" y="1288"/>
                      </a:lnTo>
                      <a:lnTo>
                        <a:pt x="505" y="1334"/>
                      </a:lnTo>
                      <a:lnTo>
                        <a:pt x="459" y="1380"/>
                      </a:lnTo>
                      <a:lnTo>
                        <a:pt x="411" y="1426"/>
                      </a:lnTo>
                      <a:lnTo>
                        <a:pt x="361" y="1472"/>
                      </a:lnTo>
                      <a:lnTo>
                        <a:pt x="309" y="1518"/>
                      </a:lnTo>
                      <a:lnTo>
                        <a:pt x="255" y="1564"/>
                      </a:lnTo>
                      <a:lnTo>
                        <a:pt x="198" y="1610"/>
                      </a:lnTo>
                      <a:lnTo>
                        <a:pt x="139" y="1656"/>
                      </a:lnTo>
                      <a:lnTo>
                        <a:pt x="77" y="1702"/>
                      </a:lnTo>
                      <a:lnTo>
                        <a:pt x="11" y="1748"/>
                      </a:lnTo>
                      <a:lnTo>
                        <a:pt x="5" y="1752"/>
                      </a:lnTo>
                      <a:lnTo>
                        <a:pt x="4" y="1753"/>
                      </a:lnTo>
                      <a:lnTo>
                        <a:pt x="1" y="1755"/>
                      </a:lnTo>
                      <a:lnTo>
                        <a:pt x="1" y="1755"/>
                      </a:lnTo>
                      <a:lnTo>
                        <a:pt x="0" y="1755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  <a:lnTo>
                        <a:pt x="0" y="1756"/>
                      </a:lnTo>
                    </a:path>
                  </a:pathLst>
                </a:custGeom>
                <a:grp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1"/>
                <p:cNvSpPr>
                  <a:spLocks/>
                </p:cNvSpPr>
                <p:nvPr/>
              </p:nvSpPr>
              <p:spPr bwMode="auto">
                <a:xfrm>
                  <a:off x="2709" y="2895"/>
                  <a:ext cx="799" cy="0"/>
                </a:xfrm>
                <a:custGeom>
                  <a:avLst/>
                  <a:gdLst>
                    <a:gd name="T0" fmla="*/ 0 w 3527"/>
                    <a:gd name="T1" fmla="*/ 3527 w 3527"/>
                    <a:gd name="T2" fmla="*/ 1284 w 3527"/>
                    <a:gd name="T3" fmla="*/ 0 w 352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527">
                      <a:moveTo>
                        <a:pt x="0" y="0"/>
                      </a:moveTo>
                      <a:lnTo>
                        <a:pt x="3527" y="0"/>
                      </a:lnTo>
                      <a:lnTo>
                        <a:pt x="1284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82"/>
                <p:cNvSpPr>
                  <a:spLocks/>
                </p:cNvSpPr>
                <p:nvPr/>
              </p:nvSpPr>
              <p:spPr bwMode="auto">
                <a:xfrm>
                  <a:off x="2709" y="2885"/>
                  <a:ext cx="799" cy="0"/>
                </a:xfrm>
                <a:custGeom>
                  <a:avLst/>
                  <a:gdLst>
                    <a:gd name="T0" fmla="*/ 0 w 3527"/>
                    <a:gd name="T1" fmla="*/ 3527 w 3527"/>
                    <a:gd name="T2" fmla="*/ 3354 w 3527"/>
                    <a:gd name="T3" fmla="*/ 0 w 352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527">
                      <a:moveTo>
                        <a:pt x="0" y="0"/>
                      </a:moveTo>
                      <a:lnTo>
                        <a:pt x="3527" y="0"/>
                      </a:lnTo>
                      <a:lnTo>
                        <a:pt x="3354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83"/>
                <p:cNvSpPr>
                  <a:spLocks/>
                </p:cNvSpPr>
                <p:nvPr/>
              </p:nvSpPr>
              <p:spPr bwMode="auto">
                <a:xfrm>
                  <a:off x="2705" y="2033"/>
                  <a:ext cx="604" cy="0"/>
                </a:xfrm>
                <a:custGeom>
                  <a:avLst/>
                  <a:gdLst>
                    <a:gd name="T0" fmla="*/ 0 w 2664"/>
                    <a:gd name="T1" fmla="*/ 2664 w 2664"/>
                    <a:gd name="T2" fmla="*/ 1537 w 2664"/>
                    <a:gd name="T3" fmla="*/ 0 w 266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664">
                      <a:moveTo>
                        <a:pt x="0" y="0"/>
                      </a:moveTo>
                      <a:lnTo>
                        <a:pt x="2664" y="0"/>
                      </a:lnTo>
                      <a:lnTo>
                        <a:pt x="1537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84"/>
                <p:cNvSpPr>
                  <a:spLocks/>
                </p:cNvSpPr>
                <p:nvPr/>
              </p:nvSpPr>
              <p:spPr bwMode="auto">
                <a:xfrm>
                  <a:off x="1788" y="2015"/>
                  <a:ext cx="257" cy="0"/>
                </a:xfrm>
                <a:custGeom>
                  <a:avLst/>
                  <a:gdLst>
                    <a:gd name="T0" fmla="*/ 0 w 1131"/>
                    <a:gd name="T1" fmla="*/ 132 w 1131"/>
                    <a:gd name="T2" fmla="*/ 1131 w 1131"/>
                    <a:gd name="T3" fmla="*/ 0 w 113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131">
                      <a:moveTo>
                        <a:pt x="0" y="0"/>
                      </a:moveTo>
                      <a:lnTo>
                        <a:pt x="132" y="0"/>
                      </a:lnTo>
                      <a:lnTo>
                        <a:pt x="1131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85"/>
                <p:cNvSpPr>
                  <a:spLocks/>
                </p:cNvSpPr>
                <p:nvPr/>
              </p:nvSpPr>
              <p:spPr bwMode="auto">
                <a:xfrm>
                  <a:off x="3791" y="2032"/>
                  <a:ext cx="338" cy="0"/>
                </a:xfrm>
                <a:custGeom>
                  <a:avLst/>
                  <a:gdLst>
                    <a:gd name="T0" fmla="*/ 0 w 1490"/>
                    <a:gd name="T1" fmla="*/ 1490 w 1490"/>
                    <a:gd name="T2" fmla="*/ 404 w 1490"/>
                    <a:gd name="T3" fmla="*/ 0 w 149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490">
                      <a:moveTo>
                        <a:pt x="0" y="0"/>
                      </a:moveTo>
                      <a:lnTo>
                        <a:pt x="1490" y="0"/>
                      </a:lnTo>
                      <a:lnTo>
                        <a:pt x="404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86"/>
                <p:cNvSpPr>
                  <a:spLocks/>
                </p:cNvSpPr>
                <p:nvPr/>
              </p:nvSpPr>
              <p:spPr bwMode="auto">
                <a:xfrm>
                  <a:off x="3508" y="3381"/>
                  <a:ext cx="621" cy="0"/>
                </a:xfrm>
                <a:custGeom>
                  <a:avLst/>
                  <a:gdLst>
                    <a:gd name="T0" fmla="*/ 0 w 2742"/>
                    <a:gd name="T1" fmla="*/ 2742 w 2742"/>
                    <a:gd name="T2" fmla="*/ 1025 w 2742"/>
                    <a:gd name="T3" fmla="*/ 0 w 274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742">
                      <a:moveTo>
                        <a:pt x="0" y="0"/>
                      </a:moveTo>
                      <a:lnTo>
                        <a:pt x="2742" y="0"/>
                      </a:lnTo>
                      <a:lnTo>
                        <a:pt x="1025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87"/>
                <p:cNvSpPr>
                  <a:spLocks/>
                </p:cNvSpPr>
                <p:nvPr/>
              </p:nvSpPr>
              <p:spPr bwMode="auto">
                <a:xfrm>
                  <a:off x="4129" y="2015"/>
                  <a:ext cx="120" cy="0"/>
                </a:xfrm>
                <a:custGeom>
                  <a:avLst/>
                  <a:gdLst>
                    <a:gd name="T0" fmla="*/ 0 w 530"/>
                    <a:gd name="T1" fmla="*/ 530 w 530"/>
                    <a:gd name="T2" fmla="*/ 0 w 53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0">
                      <a:moveTo>
                        <a:pt x="0" y="0"/>
                      </a:moveTo>
                      <a:lnTo>
                        <a:pt x="53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8"/>
                <p:cNvSpPr>
                  <a:spLocks/>
                </p:cNvSpPr>
                <p:nvPr/>
              </p:nvSpPr>
              <p:spPr bwMode="auto">
                <a:xfrm>
                  <a:off x="4129" y="3186"/>
                  <a:ext cx="120" cy="0"/>
                </a:xfrm>
                <a:custGeom>
                  <a:avLst/>
                  <a:gdLst>
                    <a:gd name="T0" fmla="*/ 0 w 530"/>
                    <a:gd name="T1" fmla="*/ 530 w 530"/>
                    <a:gd name="T2" fmla="*/ 0 w 53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0">
                      <a:moveTo>
                        <a:pt x="0" y="0"/>
                      </a:moveTo>
                      <a:lnTo>
                        <a:pt x="53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47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8" name="TextBox 137"/>
              <p:cNvSpPr txBox="1"/>
              <p:nvPr/>
            </p:nvSpPr>
            <p:spPr>
              <a:xfrm>
                <a:off x="1463495" y="2473522"/>
                <a:ext cx="371312" cy="433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  <a:cs typeface="Arial" panose="020B0604020202020204" pitchFamily="34" charset="0"/>
                  </a:rPr>
                  <a:t>α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17813" y="2396142"/>
                <a:ext cx="361899" cy="433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dirty="0">
                    <a:latin typeface="+mj-lt"/>
                    <a:cs typeface="Arial" panose="020B0604020202020204" pitchFamily="34" charset="0"/>
                  </a:rPr>
                  <a:t>β</a:t>
                </a:r>
                <a:endParaRPr lang="en-US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1690285" y="1568745"/>
                <a:ext cx="832628" cy="433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  <a:cs typeface="Arial" panose="020B0604020202020204" pitchFamily="34" charset="0"/>
                  </a:rPr>
                  <a:t>liquid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646959" y="2529626"/>
                <a:ext cx="837222" cy="433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  <a:cs typeface="Arial" panose="020B0604020202020204" pitchFamily="34" charset="0"/>
                  </a:rPr>
                  <a:t>halite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 rot="16200000">
                <a:off x="1904918" y="3674376"/>
                <a:ext cx="712120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Ti</a:t>
                </a:r>
                <a:r>
                  <a:rPr lang="en-US" sz="1600" baseline="-25000" dirty="0">
                    <a:latin typeface="+mj-lt"/>
                    <a:cs typeface="Arial" panose="020B0604020202020204" pitchFamily="34" charset="0"/>
                  </a:rPr>
                  <a:t>3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O</a:t>
                </a:r>
                <a:r>
                  <a:rPr lang="en-US" sz="1600" baseline="-25000" dirty="0">
                    <a:latin typeface="+mj-lt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 rot="16200000">
                <a:off x="2492443" y="3655157"/>
                <a:ext cx="755781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TiO</a:t>
                </a:r>
                <a:endParaRPr lang="en-US" sz="1600" baseline="-25000" dirty="0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16200000">
                <a:off x="3202674" y="2692124"/>
                <a:ext cx="712120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Ti</a:t>
                </a:r>
                <a:r>
                  <a:rPr lang="en-US" sz="1600" baseline="-25000" dirty="0">
                    <a:latin typeface="+mj-lt"/>
                    <a:cs typeface="Arial" panose="020B0604020202020204" pitchFamily="34" charset="0"/>
                  </a:rPr>
                  <a:t>2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O</a:t>
                </a:r>
                <a:r>
                  <a:rPr lang="en-US" sz="1600" baseline="-25000" dirty="0">
                    <a:latin typeface="+mj-lt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1197785" y="3461807"/>
              <a:ext cx="2348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 diagram </a:t>
              </a:r>
              <a:r>
                <a:rPr lang="en-US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</a:t>
              </a:r>
              <a:r>
                <a:rPr lang="en-US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72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Diffusion Mobility Modeling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416E077B-2B00-4A18-9043-1EE56A0BE9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170914"/>
              </p:ext>
            </p:extLst>
          </p:nvPr>
        </p:nvGraphicFramePr>
        <p:xfrm>
          <a:off x="201361" y="1524000"/>
          <a:ext cx="6029934" cy="363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="" xmlns:a16="http://schemas.microsoft.com/office/drawing/2014/main" id="{DFEE4B13-A57E-4C10-B24B-E43A513297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495580"/>
              </p:ext>
            </p:extLst>
          </p:nvPr>
        </p:nvGraphicFramePr>
        <p:xfrm>
          <a:off x="6231295" y="2971800"/>
          <a:ext cx="5943599" cy="3655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04290" y="2684185"/>
            <a:ext cx="131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/>
                <a:cs typeface="Arial"/>
              </a:rPr>
              <a:t>D: Ti-12Al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65775" y="4079813"/>
            <a:ext cx="131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/>
                <a:cs typeface="Arial"/>
              </a:rPr>
              <a:t>D: Ti-12Al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98449" y="5040380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10453" y="6534835"/>
            <a:ext cx="1835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distance/√t (m·s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-1/2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010272" y="2980518"/>
            <a:ext cx="225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Vanadium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5013911" y="4505424"/>
            <a:ext cx="22590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Mole Fraction Vanadium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448800" y="455693"/>
            <a:ext cx="2590800" cy="2287507"/>
            <a:chOff x="9448800" y="455693"/>
            <a:chExt cx="2590800" cy="2287507"/>
          </a:xfrm>
        </p:grpSpPr>
        <p:sp>
          <p:nvSpPr>
            <p:cNvPr id="24" name="Rectangle 23"/>
            <p:cNvSpPr/>
            <p:nvPr/>
          </p:nvSpPr>
          <p:spPr>
            <a:xfrm>
              <a:off x="9448800" y="455693"/>
              <a:ext cx="2590800" cy="2287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601200" y="455693"/>
              <a:ext cx="2288464" cy="2250102"/>
              <a:chOff x="494390" y="1316655"/>
              <a:chExt cx="2288464" cy="2250102"/>
            </a:xfrm>
          </p:grpSpPr>
          <p:grpSp>
            <p:nvGrpSpPr>
              <p:cNvPr id="29" name="Group 28"/>
              <p:cNvGrpSpPr>
                <a:grpSpLocks noChangeAspect="1"/>
              </p:cNvGrpSpPr>
              <p:nvPr/>
            </p:nvGrpSpPr>
            <p:grpSpPr>
              <a:xfrm>
                <a:off x="494390" y="1316655"/>
                <a:ext cx="2288464" cy="2250102"/>
                <a:chOff x="373803" y="1644884"/>
                <a:chExt cx="3918615" cy="3852926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373803" y="1644884"/>
                  <a:ext cx="3918615" cy="3852926"/>
                  <a:chOff x="336056" y="1215696"/>
                  <a:chExt cx="3918615" cy="3852926"/>
                </a:xfrm>
              </p:grpSpPr>
              <p:grpSp>
                <p:nvGrpSpPr>
                  <p:cNvPr id="39" name="Group 38"/>
                  <p:cNvGrpSpPr>
                    <a:grpSpLocks noChangeAspect="1"/>
                  </p:cNvGrpSpPr>
                  <p:nvPr/>
                </p:nvGrpSpPr>
                <p:grpSpPr>
                  <a:xfrm>
                    <a:off x="336056" y="1215696"/>
                    <a:ext cx="3918615" cy="3523895"/>
                    <a:chOff x="779210" y="28953161"/>
                    <a:chExt cx="6389047" cy="5745484"/>
                  </a:xfrm>
                </p:grpSpPr>
                <p:grpSp>
                  <p:nvGrpSpPr>
                    <p:cNvPr id="46" name="Group 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22579" y="28953161"/>
                      <a:ext cx="5760726" cy="5745484"/>
                      <a:chOff x="1286" y="1139"/>
                      <a:chExt cx="3024" cy="3016"/>
                    </a:xfrm>
                  </p:grpSpPr>
                  <p:sp>
                    <p:nvSpPr>
                      <p:cNvPr id="51" name="Freeform 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82" y="1247"/>
                        <a:ext cx="61" cy="2608"/>
                      </a:xfrm>
                      <a:custGeom>
                        <a:avLst/>
                        <a:gdLst>
                          <a:gd name="T0" fmla="*/ 61 w 61"/>
                          <a:gd name="T1" fmla="*/ 0 h 2608"/>
                          <a:gd name="T2" fmla="*/ 61 w 61"/>
                          <a:gd name="T3" fmla="*/ 2608 h 2608"/>
                          <a:gd name="T4" fmla="*/ 0 w 61"/>
                          <a:gd name="T5" fmla="*/ 2608 h 260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61" h="2608">
                            <a:moveTo>
                              <a:pt x="61" y="0"/>
                            </a:moveTo>
                            <a:lnTo>
                              <a:pt x="61" y="2608"/>
                            </a:lnTo>
                            <a:lnTo>
                              <a:pt x="0" y="2608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3565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0" y="3457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54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327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1" y="314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56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98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7" y="2880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58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69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51" y="2570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8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60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40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2298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10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6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211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7" y="1990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12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64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82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1718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66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53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7" y="1410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68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2" y="124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6" y="1139"/>
                        <a:ext cx="188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18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0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9" y="1247"/>
                        <a:ext cx="61" cy="2608"/>
                      </a:xfrm>
                      <a:custGeom>
                        <a:avLst/>
                        <a:gdLst>
                          <a:gd name="T0" fmla="*/ 0 w 270"/>
                          <a:gd name="T1" fmla="*/ 0 h 11502"/>
                          <a:gd name="T2" fmla="*/ 0 w 270"/>
                          <a:gd name="T3" fmla="*/ 11502 h 11502"/>
                          <a:gd name="T4" fmla="*/ 270 w 270"/>
                          <a:gd name="T5" fmla="*/ 11502 h 1150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70" h="11502">
                            <a:moveTo>
                              <a:pt x="0" y="0"/>
                            </a:moveTo>
                            <a:lnTo>
                              <a:pt x="0" y="11502"/>
                            </a:lnTo>
                            <a:lnTo>
                              <a:pt x="270" y="11502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1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565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2" name="Line 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27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3" name="Line 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98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4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69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" name="Line 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40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6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211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7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826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" name="Line 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53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9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1247"/>
                        <a:ext cx="61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0" name="Line 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3855"/>
                        <a:ext cx="2606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" name="Line 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" name="Rectangle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11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0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3" name="Line 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77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" name="Rectangle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18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5" name="Line 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12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" name="Rectangle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53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7" name="Line 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46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87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9" name="Line 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80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0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21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1" name="Line 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15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56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5</a:t>
                        </a:r>
                        <a:endParaRPr lang="en-US" altLang="en-US" sz="1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3" name="Line 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9" y="3855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90" y="3929"/>
                        <a:ext cx="94" cy="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none" lIns="0" tIns="0" rIns="0" bIns="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>
                        <a:lvl1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r>
                          <a:rPr lang="en-US" altLang="en-US" sz="10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6</a:t>
                        </a:r>
                        <a:endParaRPr lang="en-US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5" name="Line 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43" y="1247"/>
                        <a:ext cx="2606" cy="0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" name="Line 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43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077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12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" name="Line 5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946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380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" name="Line 5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815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249" y="1186"/>
                        <a:ext cx="0" cy="61"/>
                      </a:xfrm>
                      <a:prstGeom prst="line">
                        <a:avLst/>
                      </a:pr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3" y="1666"/>
                        <a:ext cx="434" cy="1"/>
                      </a:xfrm>
                      <a:custGeom>
                        <a:avLst/>
                        <a:gdLst>
                          <a:gd name="T0" fmla="*/ 1916 w 1916"/>
                          <a:gd name="T1" fmla="*/ 0 h 6"/>
                          <a:gd name="T2" fmla="*/ 1911 w 1916"/>
                          <a:gd name="T3" fmla="*/ 0 h 6"/>
                          <a:gd name="T4" fmla="*/ 661 w 1916"/>
                          <a:gd name="T5" fmla="*/ 5 h 6"/>
                          <a:gd name="T6" fmla="*/ 43 w 1916"/>
                          <a:gd name="T7" fmla="*/ 6 h 6"/>
                          <a:gd name="T8" fmla="*/ 5 w 1916"/>
                          <a:gd name="T9" fmla="*/ 6 h 6"/>
                          <a:gd name="T10" fmla="*/ 0 w 1916"/>
                          <a:gd name="T11" fmla="*/ 6 h 6"/>
                          <a:gd name="T12" fmla="*/ 0 w 1916"/>
                          <a:gd name="T13" fmla="*/ 6 h 6"/>
                          <a:gd name="T14" fmla="*/ 0 w 1916"/>
                          <a:gd name="T15" fmla="*/ 6 h 6"/>
                          <a:gd name="T16" fmla="*/ 0 w 1916"/>
                          <a:gd name="T17" fmla="*/ 6 h 6"/>
                          <a:gd name="T18" fmla="*/ 0 w 1916"/>
                          <a:gd name="T19" fmla="*/ 6 h 6"/>
                          <a:gd name="T20" fmla="*/ 0 w 1916"/>
                          <a:gd name="T21" fmla="*/ 6 h 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916" h="6">
                            <a:moveTo>
                              <a:pt x="1916" y="0"/>
                            </a:moveTo>
                            <a:lnTo>
                              <a:pt x="1911" y="0"/>
                            </a:lnTo>
                            <a:lnTo>
                              <a:pt x="661" y="5"/>
                            </a:lnTo>
                            <a:lnTo>
                              <a:pt x="43" y="6"/>
                            </a:lnTo>
                            <a:lnTo>
                              <a:pt x="5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  <a:lnTo>
                              <a:pt x="0" y="6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1644"/>
                        <a:ext cx="658" cy="2211"/>
                      </a:xfrm>
                      <a:custGeom>
                        <a:avLst/>
                        <a:gdLst>
                          <a:gd name="T0" fmla="*/ 2905 w 2905"/>
                          <a:gd name="T1" fmla="*/ 0 h 9749"/>
                          <a:gd name="T2" fmla="*/ 2903 w 2905"/>
                          <a:gd name="T3" fmla="*/ 8 h 9749"/>
                          <a:gd name="T4" fmla="*/ 2673 w 2905"/>
                          <a:gd name="T5" fmla="*/ 829 h 9749"/>
                          <a:gd name="T6" fmla="*/ 2445 w 2905"/>
                          <a:gd name="T7" fmla="*/ 1649 h 9749"/>
                          <a:gd name="T8" fmla="*/ 2216 w 2905"/>
                          <a:gd name="T9" fmla="*/ 2469 h 9749"/>
                          <a:gd name="T10" fmla="*/ 1984 w 2905"/>
                          <a:gd name="T11" fmla="*/ 3289 h 9749"/>
                          <a:gd name="T12" fmla="*/ 1747 w 2905"/>
                          <a:gd name="T13" fmla="*/ 4110 h 9749"/>
                          <a:gd name="T14" fmla="*/ 1503 w 2905"/>
                          <a:gd name="T15" fmla="*/ 4934 h 9749"/>
                          <a:gd name="T16" fmla="*/ 1249 w 2905"/>
                          <a:gd name="T17" fmla="*/ 5765 h 9749"/>
                          <a:gd name="T18" fmla="*/ 982 w 2905"/>
                          <a:gd name="T19" fmla="*/ 6607 h 9749"/>
                          <a:gd name="T20" fmla="*/ 699 w 2905"/>
                          <a:gd name="T21" fmla="*/ 7471 h 9749"/>
                          <a:gd name="T22" fmla="*/ 402 w 2905"/>
                          <a:gd name="T23" fmla="*/ 8375 h 9749"/>
                          <a:gd name="T24" fmla="*/ 99 w 2905"/>
                          <a:gd name="T25" fmla="*/ 9364 h 9749"/>
                          <a:gd name="T26" fmla="*/ 28 w 2905"/>
                          <a:gd name="T27" fmla="*/ 9635 h 9749"/>
                          <a:gd name="T28" fmla="*/ 11 w 2905"/>
                          <a:gd name="T29" fmla="*/ 9705 h 9749"/>
                          <a:gd name="T30" fmla="*/ 2 w 2905"/>
                          <a:gd name="T31" fmla="*/ 9740 h 9749"/>
                          <a:gd name="T32" fmla="*/ 0 w 2905"/>
                          <a:gd name="T33" fmla="*/ 9749 h 9749"/>
                          <a:gd name="T34" fmla="*/ 0 w 2905"/>
                          <a:gd name="T35" fmla="*/ 9749 h 9749"/>
                          <a:gd name="T36" fmla="*/ 0 w 2905"/>
                          <a:gd name="T37" fmla="*/ 9749 h 9749"/>
                          <a:gd name="T38" fmla="*/ 0 w 2905"/>
                          <a:gd name="T39" fmla="*/ 9749 h 9749"/>
                          <a:gd name="T40" fmla="*/ 0 w 2905"/>
                          <a:gd name="T41" fmla="*/ 9749 h 9749"/>
                          <a:gd name="T42" fmla="*/ 0 w 2905"/>
                          <a:gd name="T43" fmla="*/ 9749 h 9749"/>
                          <a:gd name="T44" fmla="*/ 0 w 2905"/>
                          <a:gd name="T45" fmla="*/ 9749 h 97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2905" h="9749">
                            <a:moveTo>
                              <a:pt x="2905" y="0"/>
                            </a:moveTo>
                            <a:lnTo>
                              <a:pt x="2903" y="8"/>
                            </a:lnTo>
                            <a:lnTo>
                              <a:pt x="2673" y="829"/>
                            </a:lnTo>
                            <a:lnTo>
                              <a:pt x="2445" y="1649"/>
                            </a:lnTo>
                            <a:lnTo>
                              <a:pt x="2216" y="2469"/>
                            </a:lnTo>
                            <a:lnTo>
                              <a:pt x="1984" y="3289"/>
                            </a:lnTo>
                            <a:lnTo>
                              <a:pt x="1747" y="4110"/>
                            </a:lnTo>
                            <a:lnTo>
                              <a:pt x="1503" y="4934"/>
                            </a:lnTo>
                            <a:lnTo>
                              <a:pt x="1249" y="5765"/>
                            </a:lnTo>
                            <a:lnTo>
                              <a:pt x="982" y="6607"/>
                            </a:lnTo>
                            <a:lnTo>
                              <a:pt x="699" y="7471"/>
                            </a:lnTo>
                            <a:lnTo>
                              <a:pt x="402" y="8375"/>
                            </a:lnTo>
                            <a:lnTo>
                              <a:pt x="99" y="9364"/>
                            </a:lnTo>
                            <a:lnTo>
                              <a:pt x="28" y="9635"/>
                            </a:lnTo>
                            <a:lnTo>
                              <a:pt x="11" y="9705"/>
                            </a:lnTo>
                            <a:lnTo>
                              <a:pt x="2" y="9740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  <a:lnTo>
                              <a:pt x="0" y="974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105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3" y="1644"/>
                        <a:ext cx="2160" cy="23"/>
                      </a:xfrm>
                      <a:custGeom>
                        <a:avLst/>
                        <a:gdLst>
                          <a:gd name="T0" fmla="*/ 9534 w 9534"/>
                          <a:gd name="T1" fmla="*/ 0 h 101"/>
                          <a:gd name="T2" fmla="*/ 9529 w 9534"/>
                          <a:gd name="T3" fmla="*/ 0 h 101"/>
                          <a:gd name="T4" fmla="*/ 6831 w 9534"/>
                          <a:gd name="T5" fmla="*/ 44 h 101"/>
                          <a:gd name="T6" fmla="*/ 4206 w 9534"/>
                          <a:gd name="T7" fmla="*/ 77 h 101"/>
                          <a:gd name="T8" fmla="*/ 1655 w 9534"/>
                          <a:gd name="T9" fmla="*/ 96 h 101"/>
                          <a:gd name="T10" fmla="*/ 409 w 9534"/>
                          <a:gd name="T11" fmla="*/ 100 h 101"/>
                          <a:gd name="T12" fmla="*/ 100 w 9534"/>
                          <a:gd name="T13" fmla="*/ 101 h 101"/>
                          <a:gd name="T14" fmla="*/ 23 w 9534"/>
                          <a:gd name="T15" fmla="*/ 101 h 101"/>
                          <a:gd name="T16" fmla="*/ 4 w 9534"/>
                          <a:gd name="T17" fmla="*/ 101 h 101"/>
                          <a:gd name="T18" fmla="*/ 2 w 9534"/>
                          <a:gd name="T19" fmla="*/ 101 h 101"/>
                          <a:gd name="T20" fmla="*/ 1 w 9534"/>
                          <a:gd name="T21" fmla="*/ 101 h 101"/>
                          <a:gd name="T22" fmla="*/ 0 w 9534"/>
                          <a:gd name="T23" fmla="*/ 101 h 101"/>
                          <a:gd name="T24" fmla="*/ 0 w 9534"/>
                          <a:gd name="T25" fmla="*/ 101 h 101"/>
                          <a:gd name="T26" fmla="*/ 0 w 9534"/>
                          <a:gd name="T27" fmla="*/ 101 h 101"/>
                          <a:gd name="T28" fmla="*/ 0 w 9534"/>
                          <a:gd name="T29" fmla="*/ 101 h 101"/>
                          <a:gd name="T30" fmla="*/ 0 w 9534"/>
                          <a:gd name="T31" fmla="*/ 101 h 101"/>
                          <a:gd name="T32" fmla="*/ 0 w 9534"/>
                          <a:gd name="T33" fmla="*/ 101 h 10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</a:cxnLst>
                        <a:rect l="0" t="0" r="r" b="b"/>
                        <a:pathLst>
                          <a:path w="9534" h="101">
                            <a:moveTo>
                              <a:pt x="9534" y="0"/>
                            </a:moveTo>
                            <a:lnTo>
                              <a:pt x="9529" y="0"/>
                            </a:lnTo>
                            <a:lnTo>
                              <a:pt x="6831" y="44"/>
                            </a:lnTo>
                            <a:lnTo>
                              <a:pt x="4206" y="77"/>
                            </a:lnTo>
                            <a:lnTo>
                              <a:pt x="1655" y="96"/>
                            </a:lnTo>
                            <a:lnTo>
                              <a:pt x="409" y="100"/>
                            </a:lnTo>
                            <a:lnTo>
                              <a:pt x="100" y="101"/>
                            </a:lnTo>
                            <a:lnTo>
                              <a:pt x="23" y="101"/>
                            </a:lnTo>
                            <a:lnTo>
                              <a:pt x="4" y="101"/>
                            </a:lnTo>
                            <a:lnTo>
                              <a:pt x="2" y="101"/>
                            </a:lnTo>
                            <a:lnTo>
                              <a:pt x="1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  <a:lnTo>
                              <a:pt x="0" y="101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6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3710"/>
                        <a:ext cx="39" cy="145"/>
                      </a:xfrm>
                      <a:custGeom>
                        <a:avLst/>
                        <a:gdLst>
                          <a:gd name="T0" fmla="*/ 172 w 172"/>
                          <a:gd name="T1" fmla="*/ 0 h 639"/>
                          <a:gd name="T2" fmla="*/ 172 w 172"/>
                          <a:gd name="T3" fmla="*/ 2 h 639"/>
                          <a:gd name="T4" fmla="*/ 26 w 172"/>
                          <a:gd name="T5" fmla="*/ 533 h 639"/>
                          <a:gd name="T6" fmla="*/ 9 w 172"/>
                          <a:gd name="T7" fmla="*/ 603 h 639"/>
                          <a:gd name="T8" fmla="*/ 0 w 172"/>
                          <a:gd name="T9" fmla="*/ 638 h 639"/>
                          <a:gd name="T10" fmla="*/ 0 w 172"/>
                          <a:gd name="T11" fmla="*/ 639 h 639"/>
                          <a:gd name="T12" fmla="*/ 0 w 172"/>
                          <a:gd name="T13" fmla="*/ 639 h 639"/>
                          <a:gd name="T14" fmla="*/ 0 w 172"/>
                          <a:gd name="T15" fmla="*/ 639 h 63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72" h="639">
                            <a:moveTo>
                              <a:pt x="172" y="0"/>
                            </a:moveTo>
                            <a:lnTo>
                              <a:pt x="172" y="2"/>
                            </a:lnTo>
                            <a:lnTo>
                              <a:pt x="26" y="533"/>
                            </a:lnTo>
                            <a:lnTo>
                              <a:pt x="9" y="603"/>
                            </a:lnTo>
                            <a:lnTo>
                              <a:pt x="0" y="638"/>
                            </a:lnTo>
                            <a:lnTo>
                              <a:pt x="0" y="639"/>
                            </a:lnTo>
                            <a:lnTo>
                              <a:pt x="0" y="639"/>
                            </a:lnTo>
                            <a:lnTo>
                              <a:pt x="0" y="639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7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5" y="3591"/>
                        <a:ext cx="76" cy="264"/>
                      </a:xfrm>
                      <a:custGeom>
                        <a:avLst/>
                        <a:gdLst>
                          <a:gd name="T0" fmla="*/ 335 w 335"/>
                          <a:gd name="T1" fmla="*/ 0 h 1165"/>
                          <a:gd name="T2" fmla="*/ 334 w 335"/>
                          <a:gd name="T3" fmla="*/ 2 h 1165"/>
                          <a:gd name="T4" fmla="*/ 35 w 335"/>
                          <a:gd name="T5" fmla="*/ 1021 h 1165"/>
                          <a:gd name="T6" fmla="*/ 1 w 335"/>
                          <a:gd name="T7" fmla="*/ 1161 h 1165"/>
                          <a:gd name="T8" fmla="*/ 0 w 335"/>
                          <a:gd name="T9" fmla="*/ 1163 h 1165"/>
                          <a:gd name="T10" fmla="*/ 0 w 335"/>
                          <a:gd name="T11" fmla="*/ 1165 h 1165"/>
                          <a:gd name="T12" fmla="*/ 0 w 335"/>
                          <a:gd name="T13" fmla="*/ 1165 h 1165"/>
                          <a:gd name="T14" fmla="*/ 0 w 335"/>
                          <a:gd name="T15" fmla="*/ 1165 h 1165"/>
                          <a:gd name="T16" fmla="*/ 0 w 335"/>
                          <a:gd name="T17" fmla="*/ 1165 h 1165"/>
                          <a:gd name="T18" fmla="*/ 0 w 335"/>
                          <a:gd name="T19" fmla="*/ 1165 h 1165"/>
                          <a:gd name="T20" fmla="*/ 0 w 335"/>
                          <a:gd name="T21" fmla="*/ 1165 h 1165"/>
                          <a:gd name="T22" fmla="*/ 0 w 335"/>
                          <a:gd name="T23" fmla="*/ 1165 h 116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</a:cxnLst>
                        <a:rect l="0" t="0" r="r" b="b"/>
                        <a:pathLst>
                          <a:path w="335" h="1165">
                            <a:moveTo>
                              <a:pt x="335" y="0"/>
                            </a:moveTo>
                            <a:lnTo>
                              <a:pt x="334" y="2"/>
                            </a:lnTo>
                            <a:lnTo>
                              <a:pt x="35" y="1021"/>
                            </a:lnTo>
                            <a:lnTo>
                              <a:pt x="1" y="1161"/>
                            </a:lnTo>
                            <a:lnTo>
                              <a:pt x="0" y="1163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  <a:lnTo>
                              <a:pt x="0" y="1165"/>
                            </a:lnTo>
                          </a:path>
                        </a:pathLst>
                      </a:custGeom>
                      <a:noFill/>
                      <a:ln w="4763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8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72" y="1247"/>
                        <a:ext cx="677" cy="412"/>
                      </a:xfrm>
                      <a:custGeom>
                        <a:avLst/>
                        <a:gdLst>
                          <a:gd name="T0" fmla="*/ 0 w 2988"/>
                          <a:gd name="T1" fmla="*/ 0 h 1817"/>
                          <a:gd name="T2" fmla="*/ 1020 w 2988"/>
                          <a:gd name="T3" fmla="*/ 1753 h 1817"/>
                          <a:gd name="T4" fmla="*/ 2988 w 2988"/>
                          <a:gd name="T5" fmla="*/ 1817 h 18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2988" h="1817">
                            <a:moveTo>
                              <a:pt x="0" y="0"/>
                            </a:moveTo>
                            <a:lnTo>
                              <a:pt x="1020" y="1753"/>
                            </a:lnTo>
                            <a:lnTo>
                              <a:pt x="2988" y="181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7" name="Rectangle 17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-770491" y="31491755"/>
                      <a:ext cx="3614961" cy="515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altLang="en-US"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 fraction Al (%)</a:t>
                      </a:r>
                      <a:endParaRPr lang="en-US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8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73574" y="32686052"/>
                      <a:ext cx="1594683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β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9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5922" y="30348452"/>
                      <a:ext cx="317752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0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7735" y="29232636"/>
                      <a:ext cx="1861743" cy="6444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l-GR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+ Ti</a:t>
                      </a:r>
                      <a:r>
                        <a:rPr lang="en-US" altLang="en-US" sz="1500" b="1" baseline="-25000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en-US" sz="1500" b="1" dirty="0">
                          <a:solidFill>
                            <a:srgbClr val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Al</a:t>
                      </a:r>
                      <a:endParaRPr lang="en-US" altLang="en-US" sz="1500" b="1" dirty="0">
                        <a:latin typeface="+mj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40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510378" y="4752412"/>
                    <a:ext cx="2148981" cy="3162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Mole fraction V (%)</a:t>
                    </a:r>
                    <a:endParaRPr lang="en-US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777382" y="4366735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4F81BD"/>
                        </a:solidFill>
                        <a:latin typeface="+mj-lt"/>
                        <a:cs typeface="Times New Roman" panose="02020603050405020304" pitchFamily="18" charset="0"/>
                      </a:rPr>
                      <a:t>A</a:t>
                    </a:r>
                  </a:p>
                </p:txBody>
              </p:sp>
              <p:sp>
                <p:nvSpPr>
                  <p:cNvPr id="42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292346" y="4428204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B</a:t>
                    </a:r>
                  </a:p>
                </p:txBody>
              </p:sp>
              <p:sp>
                <p:nvSpPr>
                  <p:cNvPr id="43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786733" y="3074313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  <a:cs typeface="Times New Roman" panose="02020603050405020304" pitchFamily="18" charset="0"/>
                      </a:rPr>
                      <a:t>C</a:t>
                    </a:r>
                  </a:p>
                </p:txBody>
              </p:sp>
              <p:sp>
                <p:nvSpPr>
                  <p:cNvPr id="44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120055" y="2919261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chemeClr val="accent6"/>
                        </a:solidFill>
                        <a:latin typeface="+mj-lt"/>
                        <a:cs typeface="Times New Roman" panose="02020603050405020304" pitchFamily="18" charset="0"/>
                      </a:rPr>
                      <a:t>E</a:t>
                    </a:r>
                  </a:p>
                </p:txBody>
              </p:sp>
              <p:sp>
                <p:nvSpPr>
                  <p:cNvPr id="45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194716" y="1886051"/>
                    <a:ext cx="290539" cy="474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b="1" dirty="0">
                        <a:solidFill>
                          <a:srgbClr val="008000"/>
                        </a:solidFill>
                        <a:latin typeface="+mj-lt"/>
                        <a:cs typeface="Times New Roman" panose="02020603050405020304" pitchFamily="18" charset="0"/>
                      </a:rPr>
                      <a:t>D</a:t>
                    </a:r>
                  </a:p>
                </p:txBody>
              </p:sp>
            </p:grpSp>
            <p:sp>
              <p:nvSpPr>
                <p:cNvPr id="35" name="TextBox 34"/>
                <p:cNvSpPr txBox="1"/>
                <p:nvPr/>
              </p:nvSpPr>
              <p:spPr>
                <a:xfrm>
                  <a:off x="2430131" y="3674817"/>
                  <a:ext cx="381000" cy="5533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chemeClr val="bg1">
                          <a:lumMod val="75000"/>
                        </a:schemeClr>
                      </a:solidFill>
                      <a:latin typeface="Wingdings"/>
                      <a:ea typeface="Wingdings"/>
                      <a:cs typeface="Wingdings"/>
                      <a:sym typeface="Wingdings"/>
                    </a:rPr>
                    <a:t></a:t>
                  </a:r>
                  <a:endParaRPr lang="en-US" sz="1500" dirty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086211" y="4818257"/>
                  <a:ext cx="880393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825963" y="4529515"/>
                  <a:ext cx="381000" cy="5533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>
                      <a:solidFill>
                        <a:schemeClr val="accent1"/>
                      </a:solidFill>
                      <a:latin typeface="Wingdings"/>
                      <a:ea typeface="Wingdings"/>
                      <a:cs typeface="Wingdings"/>
                      <a:sym typeface="Wingdings"/>
                    </a:rPr>
                    <a:t></a:t>
                  </a:r>
                  <a:endParaRPr lang="en-US" sz="15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915531" y="2575696"/>
                <a:ext cx="549375" cy="582083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733428" y="2419347"/>
                <a:ext cx="22250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rgbClr val="F79646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</a:t>
                </a:r>
                <a:endParaRPr lang="en-US" sz="1500" dirty="0">
                  <a:solidFill>
                    <a:srgbClr val="F7964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09" name="Straight Connector 108"/>
          <p:cNvCxnSpPr/>
          <p:nvPr/>
        </p:nvCxnSpPr>
        <p:spPr>
          <a:xfrm>
            <a:off x="10035798" y="1102364"/>
            <a:ext cx="535918" cy="1194453"/>
          </a:xfrm>
          <a:prstGeom prst="line">
            <a:avLst/>
          </a:prstGeom>
          <a:ln w="38100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0365577" y="2135234"/>
            <a:ext cx="2061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9864312" y="940781"/>
            <a:ext cx="1714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endParaRPr lang="en-US" sz="15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2" name="Straight Connector 111"/>
          <p:cNvCxnSpPr/>
          <p:nvPr/>
        </p:nvCxnSpPr>
        <p:spPr>
          <a:xfrm>
            <a:off x="3155950" y="1692275"/>
            <a:ext cx="0" cy="31679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9220200" y="3140074"/>
            <a:ext cx="0" cy="31679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904291" y="2333347"/>
            <a:ext cx="115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79646"/>
                </a:solidFill>
                <a:latin typeface="Arial"/>
                <a:cs typeface="Arial"/>
              </a:rPr>
              <a:t>E: Ti-6Al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965776" y="3728975"/>
            <a:ext cx="115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79646"/>
                </a:solidFill>
                <a:latin typeface="Arial"/>
                <a:cs typeface="Arial"/>
              </a:rPr>
              <a:t>E: Ti-6Al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914400" y="1964015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/>
                <a:cs typeface="Arial"/>
              </a:rPr>
              <a:t>Ti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975106" y="3352800"/>
            <a:ext cx="71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A: </a:t>
            </a:r>
            <a:r>
              <a:rPr lang="en-US" sz="2000" dirty="0" err="1">
                <a:solidFill>
                  <a:schemeClr val="accent1"/>
                </a:solidFill>
                <a:latin typeface="Arial"/>
                <a:cs typeface="Arial"/>
              </a:rPr>
              <a:t>Ti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820400" y="563880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B: </a:t>
            </a:r>
            <a:r>
              <a:rPr lang="en-US" sz="2000" dirty="0" err="1">
                <a:latin typeface="Arial"/>
                <a:cs typeface="Arial"/>
              </a:rPr>
              <a:t>Ti</a:t>
            </a:r>
            <a:r>
              <a:rPr lang="en-US" sz="2000" dirty="0">
                <a:latin typeface="Arial"/>
                <a:cs typeface="Arial"/>
              </a:rPr>
              <a:t>-V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800600" y="411480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B: </a:t>
            </a:r>
            <a:r>
              <a:rPr lang="en-US" sz="2000" dirty="0" err="1">
                <a:latin typeface="Arial"/>
                <a:cs typeface="Arial"/>
              </a:rPr>
              <a:t>Ti</a:t>
            </a:r>
            <a:r>
              <a:rPr lang="en-US" sz="2000" dirty="0">
                <a:latin typeface="Arial"/>
                <a:cs typeface="Arial"/>
              </a:rPr>
              <a:t>-V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19400" y="1295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650 °C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915400" y="27432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750 °</a:t>
            </a:r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1142427" y="5788223"/>
            <a:ext cx="4420746" cy="688777"/>
            <a:chOff x="1142427" y="5788223"/>
            <a:chExt cx="4420746" cy="688777"/>
          </a:xfrm>
        </p:grpSpPr>
        <p:grpSp>
          <p:nvGrpSpPr>
            <p:cNvPr id="123" name="Group 122"/>
            <p:cNvGrpSpPr/>
            <p:nvPr/>
          </p:nvGrpSpPr>
          <p:grpSpPr>
            <a:xfrm>
              <a:off x="1142427" y="5788223"/>
              <a:ext cx="4420173" cy="307777"/>
              <a:chOff x="776491" y="6104692"/>
              <a:chExt cx="4420173" cy="307777"/>
            </a:xfrm>
          </p:grpSpPr>
          <p:sp>
            <p:nvSpPr>
              <p:cNvPr id="126" name="Rectangle 41"/>
              <p:cNvSpPr>
                <a:spLocks noChangeArrowheads="1"/>
              </p:cNvSpPr>
              <p:nvPr/>
            </p:nvSpPr>
            <p:spPr bwMode="auto">
              <a:xfrm>
                <a:off x="1573211" y="6104692"/>
                <a:ext cx="362345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000" dirty="0" smtClean="0">
                    <a:latin typeface="Arial"/>
                    <a:cs typeface="Arial"/>
                  </a:rPr>
                  <a:t>DICTRA calculations</a:t>
                </a:r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>
                <a:off x="776491" y="6316230"/>
                <a:ext cx="664750" cy="0"/>
              </a:xfrm>
              <a:prstGeom prst="line">
                <a:avLst/>
              </a:prstGeom>
              <a:ln w="4762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Rectangle 41"/>
            <p:cNvSpPr>
              <a:spLocks noChangeArrowheads="1"/>
            </p:cNvSpPr>
            <p:nvPr/>
          </p:nvSpPr>
          <p:spPr bwMode="auto">
            <a:xfrm>
              <a:off x="1939720" y="6169223"/>
              <a:ext cx="36234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dirty="0" smtClean="0">
                  <a:latin typeface="Arial"/>
                  <a:cs typeface="Arial"/>
                </a:rPr>
                <a:t>Experiment</a:t>
              </a:r>
              <a:endPara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25" name="Freeform 76"/>
            <p:cNvSpPr>
              <a:spLocks noChangeAspect="1"/>
            </p:cNvSpPr>
            <p:nvPr/>
          </p:nvSpPr>
          <p:spPr bwMode="auto">
            <a:xfrm>
              <a:off x="1659835" y="6273635"/>
              <a:ext cx="109698" cy="110232"/>
            </a:xfrm>
            <a:custGeom>
              <a:avLst/>
              <a:gdLst>
                <a:gd name="T0" fmla="*/ 285 w 288"/>
                <a:gd name="T1" fmla="*/ 172 h 288"/>
                <a:gd name="T2" fmla="*/ 288 w 288"/>
                <a:gd name="T3" fmla="*/ 144 h 288"/>
                <a:gd name="T4" fmla="*/ 285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4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4 h 288"/>
                <a:gd name="T26" fmla="*/ 42 w 288"/>
                <a:gd name="T27" fmla="*/ 42 h 288"/>
                <a:gd name="T28" fmla="*/ 24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4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5 h 288"/>
                <a:gd name="T50" fmla="*/ 144 w 288"/>
                <a:gd name="T51" fmla="*/ 288 h 288"/>
                <a:gd name="T52" fmla="*/ 172 w 288"/>
                <a:gd name="T53" fmla="*/ 285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5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5" y="172"/>
                  </a:moveTo>
                  <a:lnTo>
                    <a:pt x="288" y="144"/>
                  </a:lnTo>
                  <a:lnTo>
                    <a:pt x="285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4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4"/>
                  </a:lnTo>
                  <a:lnTo>
                    <a:pt x="42" y="42"/>
                  </a:lnTo>
                  <a:lnTo>
                    <a:pt x="24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4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5"/>
                  </a:lnTo>
                  <a:lnTo>
                    <a:pt x="144" y="288"/>
                  </a:lnTo>
                  <a:lnTo>
                    <a:pt x="172" y="285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5" y="172"/>
                  </a:lnTo>
                </a:path>
              </a:pathLst>
            </a:custGeom>
            <a:noFill/>
            <a:ln w="4763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94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Summary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457200" y="1524000"/>
            <a:ext cx="10744200" cy="4724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The developed thermodynamic CALPHAD model accounts for the effect of oxygen on the </a:t>
            </a:r>
            <a:r>
              <a:rPr lang="en-US" sz="2600" dirty="0" err="1"/>
              <a:t>Ti</a:t>
            </a:r>
            <a:r>
              <a:rPr lang="en-US" sz="2600" dirty="0"/>
              <a:t>-Al-V system</a:t>
            </a:r>
          </a:p>
          <a:p>
            <a:pPr lvl="1"/>
            <a:r>
              <a:rPr lang="en-US" dirty="0"/>
              <a:t>Oxygen </a:t>
            </a:r>
            <a:r>
              <a:rPr lang="en-US" dirty="0" smtClean="0"/>
              <a:t>effects </a:t>
            </a:r>
            <a:r>
              <a:rPr lang="en-US" dirty="0"/>
              <a:t>phase </a:t>
            </a:r>
            <a:r>
              <a:rPr lang="en-US" dirty="0" smtClean="0"/>
              <a:t>fractions</a:t>
            </a:r>
            <a:endParaRPr lang="en-US" dirty="0"/>
          </a:p>
          <a:p>
            <a:pPr lvl="1"/>
            <a:r>
              <a:rPr lang="en-US" dirty="0"/>
              <a:t>Increases the β-transus temperature</a:t>
            </a:r>
          </a:p>
          <a:p>
            <a:pPr lvl="1"/>
            <a:r>
              <a:rPr lang="en-US" dirty="0"/>
              <a:t>Stabilizes Ti</a:t>
            </a:r>
            <a:r>
              <a:rPr lang="en-US" baseline="-25000" dirty="0"/>
              <a:t>3</a:t>
            </a:r>
            <a:r>
              <a:rPr lang="en-US" dirty="0"/>
              <a:t>Al at lower Al contents and at higher temperatures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Diffusion couple </a:t>
            </a:r>
            <a:r>
              <a:rPr lang="en-US" sz="2600" dirty="0" smtClean="0"/>
              <a:t>experiments</a:t>
            </a:r>
            <a:endParaRPr lang="en-US" dirty="0"/>
          </a:p>
          <a:p>
            <a:pPr lvl="1"/>
            <a:r>
              <a:rPr lang="en-US" dirty="0"/>
              <a:t>The presence of Al in the </a:t>
            </a:r>
            <a:r>
              <a:rPr lang="el-GR" dirty="0"/>
              <a:t>α</a:t>
            </a:r>
            <a:r>
              <a:rPr lang="en-US" dirty="0"/>
              <a:t>-</a:t>
            </a:r>
            <a:r>
              <a:rPr lang="en-US" dirty="0" err="1"/>
              <a:t>Ti</a:t>
            </a:r>
            <a:r>
              <a:rPr lang="en-US" dirty="0"/>
              <a:t> matrix slows down the diffusion of V</a:t>
            </a:r>
          </a:p>
          <a:p>
            <a:pPr lvl="1"/>
            <a:endParaRPr lang="en-US" sz="800" dirty="0"/>
          </a:p>
          <a:p>
            <a:pPr lvl="1"/>
            <a:endParaRPr lang="en-US" sz="800" dirty="0"/>
          </a:p>
          <a:p>
            <a:pPr lvl="1"/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Diffusion mobility modeling</a:t>
            </a:r>
            <a:endParaRPr lang="en-US" dirty="0"/>
          </a:p>
          <a:p>
            <a:pPr lvl="1"/>
            <a:r>
              <a:rPr lang="en-US" dirty="0"/>
              <a:t>Preliminary mobility modeling accounts for the compositional effect of Al</a:t>
            </a:r>
            <a:endParaRPr lang="en-US" sz="800" dirty="0"/>
          </a:p>
          <a:p>
            <a:pPr lvl="1"/>
            <a:endParaRPr lang="en-US" sz="800" dirty="0"/>
          </a:p>
          <a:p>
            <a:pPr marL="0" indent="0"/>
            <a:endParaRPr lang="en-US" sz="1500" dirty="0"/>
          </a:p>
          <a:p>
            <a:pPr marL="0" indent="0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9461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Future Work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457200" y="1524000"/>
            <a:ext cx="10744200" cy="4724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Left to do…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dirty="0"/>
          </a:p>
          <a:p>
            <a:pPr lvl="1"/>
            <a:r>
              <a:rPr lang="en-US" dirty="0"/>
              <a:t>Complete </a:t>
            </a:r>
            <a:r>
              <a:rPr lang="en-US" dirty="0" smtClean="0"/>
              <a:t>analyses </a:t>
            </a:r>
            <a:r>
              <a:rPr lang="en-US" dirty="0"/>
              <a:t>of diffusion couple experimental results</a:t>
            </a:r>
          </a:p>
          <a:p>
            <a:pPr lvl="1"/>
            <a:r>
              <a:rPr lang="en-US" dirty="0"/>
              <a:t>Complete diffusion mobility modeling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0" indent="0"/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Future </a:t>
            </a:r>
            <a:r>
              <a:rPr lang="en-US" sz="2600" dirty="0" smtClean="0"/>
              <a:t>challenge</a:t>
            </a:r>
            <a:endParaRPr lang="en-US" sz="2600" dirty="0"/>
          </a:p>
          <a:p>
            <a:pPr>
              <a:buFont typeface="Wingdings" panose="05000000000000000000" pitchFamily="2" charset="2"/>
              <a:buChar char="§"/>
            </a:pPr>
            <a:endParaRPr lang="en-US" sz="800" dirty="0"/>
          </a:p>
          <a:p>
            <a:pPr lvl="1"/>
            <a:r>
              <a:rPr lang="en-US" dirty="0"/>
              <a:t>How to treat impurity-enhanced diffusion </a:t>
            </a:r>
            <a:r>
              <a:rPr lang="en-US" dirty="0" smtClean="0"/>
              <a:t>in Ti?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sz="800" dirty="0"/>
          </a:p>
          <a:p>
            <a:pPr marL="0" indent="0"/>
            <a:endParaRPr lang="en-US" sz="1500" dirty="0"/>
          </a:p>
          <a:p>
            <a:pPr marL="0" indent="0"/>
            <a:endParaRPr lang="en-US" sz="2600" dirty="0"/>
          </a:p>
        </p:txBody>
      </p:sp>
      <p:grpSp>
        <p:nvGrpSpPr>
          <p:cNvPr id="2" name="Group 1"/>
          <p:cNvGrpSpPr/>
          <p:nvPr/>
        </p:nvGrpSpPr>
        <p:grpSpPr>
          <a:xfrm>
            <a:off x="7867680" y="2542401"/>
            <a:ext cx="4013715" cy="4134624"/>
            <a:chOff x="7867680" y="2542401"/>
            <a:chExt cx="4013715" cy="4134624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7867680" y="2863850"/>
              <a:ext cx="4013715" cy="3813175"/>
              <a:chOff x="1756177" y="1828847"/>
              <a:chExt cx="5211814" cy="495141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508251" y="1882775"/>
                <a:ext cx="4333875" cy="4333876"/>
                <a:chOff x="2508251" y="1882775"/>
                <a:chExt cx="4333875" cy="4333876"/>
              </a:xfrm>
            </p:grpSpPr>
            <p:sp>
              <p:nvSpPr>
                <p:cNvPr id="68" name="Freeform 5"/>
                <p:cNvSpPr>
                  <a:spLocks/>
                </p:cNvSpPr>
                <p:nvPr/>
              </p:nvSpPr>
              <p:spPr bwMode="auto">
                <a:xfrm>
                  <a:off x="2508251" y="1979613"/>
                  <a:ext cx="98425" cy="4140200"/>
                </a:xfrm>
                <a:custGeom>
                  <a:avLst/>
                  <a:gdLst>
                    <a:gd name="T0" fmla="*/ 62 w 62"/>
                    <a:gd name="T1" fmla="*/ 0 h 2608"/>
                    <a:gd name="T2" fmla="*/ 62 w 62"/>
                    <a:gd name="T3" fmla="*/ 2608 h 2608"/>
                    <a:gd name="T4" fmla="*/ 0 w 62"/>
                    <a:gd name="T5" fmla="*/ 2608 h 2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2" h="2608">
                      <a:moveTo>
                        <a:pt x="62" y="0"/>
                      </a:moveTo>
                      <a:lnTo>
                        <a:pt x="62" y="2608"/>
                      </a:lnTo>
                      <a:lnTo>
                        <a:pt x="0" y="260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2508251" y="5529263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2508251" y="4937125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508251" y="4344988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508251" y="3754438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508251" y="3162300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2508251" y="2570163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508251" y="1979613"/>
                  <a:ext cx="98425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22"/>
                <p:cNvSpPr>
                  <a:spLocks/>
                </p:cNvSpPr>
                <p:nvPr/>
              </p:nvSpPr>
              <p:spPr bwMode="auto">
                <a:xfrm>
                  <a:off x="6745288" y="1979613"/>
                  <a:ext cx="96838" cy="4140200"/>
                </a:xfrm>
                <a:custGeom>
                  <a:avLst/>
                  <a:gdLst>
                    <a:gd name="T0" fmla="*/ 0 w 270"/>
                    <a:gd name="T1" fmla="*/ 0 h 11502"/>
                    <a:gd name="T2" fmla="*/ 0 w 270"/>
                    <a:gd name="T3" fmla="*/ 11502 h 11502"/>
                    <a:gd name="T4" fmla="*/ 270 w 270"/>
                    <a:gd name="T5" fmla="*/ 11502 h 11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" h="11502">
                      <a:moveTo>
                        <a:pt x="0" y="0"/>
                      </a:moveTo>
                      <a:lnTo>
                        <a:pt x="0" y="11502"/>
                      </a:lnTo>
                      <a:lnTo>
                        <a:pt x="270" y="1150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Line 23"/>
                <p:cNvSpPr>
                  <a:spLocks noChangeShapeType="1"/>
                </p:cNvSpPr>
                <p:nvPr/>
              </p:nvSpPr>
              <p:spPr bwMode="auto">
                <a:xfrm>
                  <a:off x="6745288" y="5529263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24"/>
                <p:cNvSpPr>
                  <a:spLocks noChangeShapeType="1"/>
                </p:cNvSpPr>
                <p:nvPr/>
              </p:nvSpPr>
              <p:spPr bwMode="auto">
                <a:xfrm>
                  <a:off x="6745288" y="4937125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25"/>
                <p:cNvSpPr>
                  <a:spLocks noChangeShapeType="1"/>
                </p:cNvSpPr>
                <p:nvPr/>
              </p:nvSpPr>
              <p:spPr bwMode="auto">
                <a:xfrm>
                  <a:off x="6745288" y="4344988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26"/>
                <p:cNvSpPr>
                  <a:spLocks noChangeShapeType="1"/>
                </p:cNvSpPr>
                <p:nvPr/>
              </p:nvSpPr>
              <p:spPr bwMode="auto">
                <a:xfrm>
                  <a:off x="6745288" y="3754438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27"/>
                <p:cNvSpPr>
                  <a:spLocks noChangeShapeType="1"/>
                </p:cNvSpPr>
                <p:nvPr/>
              </p:nvSpPr>
              <p:spPr bwMode="auto">
                <a:xfrm>
                  <a:off x="6745288" y="3162300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28"/>
                <p:cNvSpPr>
                  <a:spLocks noChangeShapeType="1"/>
                </p:cNvSpPr>
                <p:nvPr/>
              </p:nvSpPr>
              <p:spPr bwMode="auto">
                <a:xfrm>
                  <a:off x="6745288" y="2570163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29"/>
                <p:cNvSpPr>
                  <a:spLocks noChangeShapeType="1"/>
                </p:cNvSpPr>
                <p:nvPr/>
              </p:nvSpPr>
              <p:spPr bwMode="auto">
                <a:xfrm>
                  <a:off x="6745288" y="1979613"/>
                  <a:ext cx="96838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30"/>
                <p:cNvSpPr>
                  <a:spLocks noChangeShapeType="1"/>
                </p:cNvSpPr>
                <p:nvPr/>
              </p:nvSpPr>
              <p:spPr bwMode="auto">
                <a:xfrm>
                  <a:off x="2606676" y="6119813"/>
                  <a:ext cx="4138613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31"/>
                <p:cNvSpPr>
                  <a:spLocks noChangeShapeType="1"/>
                </p:cNvSpPr>
                <p:nvPr/>
              </p:nvSpPr>
              <p:spPr bwMode="auto">
                <a:xfrm>
                  <a:off x="2606676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Line 33"/>
                <p:cNvSpPr>
                  <a:spLocks noChangeShapeType="1"/>
                </p:cNvSpPr>
                <p:nvPr/>
              </p:nvSpPr>
              <p:spPr bwMode="auto">
                <a:xfrm>
                  <a:off x="3124201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35"/>
                <p:cNvSpPr>
                  <a:spLocks noChangeShapeType="1"/>
                </p:cNvSpPr>
                <p:nvPr/>
              </p:nvSpPr>
              <p:spPr bwMode="auto">
                <a:xfrm>
                  <a:off x="3641726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37"/>
                <p:cNvSpPr>
                  <a:spLocks noChangeShapeType="1"/>
                </p:cNvSpPr>
                <p:nvPr/>
              </p:nvSpPr>
              <p:spPr bwMode="auto">
                <a:xfrm>
                  <a:off x="4157663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Line 39"/>
                <p:cNvSpPr>
                  <a:spLocks noChangeShapeType="1"/>
                </p:cNvSpPr>
                <p:nvPr/>
              </p:nvSpPr>
              <p:spPr bwMode="auto">
                <a:xfrm>
                  <a:off x="4675188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Line 41"/>
                <p:cNvSpPr>
                  <a:spLocks noChangeShapeType="1"/>
                </p:cNvSpPr>
                <p:nvPr/>
              </p:nvSpPr>
              <p:spPr bwMode="auto">
                <a:xfrm>
                  <a:off x="5192713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43"/>
                <p:cNvSpPr>
                  <a:spLocks noChangeShapeType="1"/>
                </p:cNvSpPr>
                <p:nvPr/>
              </p:nvSpPr>
              <p:spPr bwMode="auto">
                <a:xfrm>
                  <a:off x="5710238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Line 45"/>
                <p:cNvSpPr>
                  <a:spLocks noChangeShapeType="1"/>
                </p:cNvSpPr>
                <p:nvPr/>
              </p:nvSpPr>
              <p:spPr bwMode="auto">
                <a:xfrm>
                  <a:off x="6227763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47"/>
                <p:cNvSpPr>
                  <a:spLocks noChangeShapeType="1"/>
                </p:cNvSpPr>
                <p:nvPr/>
              </p:nvSpPr>
              <p:spPr bwMode="auto">
                <a:xfrm>
                  <a:off x="6745288" y="6119813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52"/>
                <p:cNvSpPr>
                  <a:spLocks noChangeShapeType="1"/>
                </p:cNvSpPr>
                <p:nvPr/>
              </p:nvSpPr>
              <p:spPr bwMode="auto">
                <a:xfrm>
                  <a:off x="2606676" y="1979613"/>
                  <a:ext cx="4138613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606676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124201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641726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157663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4675188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5192713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5710238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6227763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6745288" y="1882775"/>
                  <a:ext cx="0" cy="96838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0" name="Freeform 62"/>
              <p:cNvSpPr>
                <a:spLocks/>
              </p:cNvSpPr>
              <p:nvPr/>
            </p:nvSpPr>
            <p:spPr bwMode="auto">
              <a:xfrm>
                <a:off x="2606676" y="2541588"/>
                <a:ext cx="935038" cy="925513"/>
              </a:xfrm>
              <a:custGeom>
                <a:avLst/>
                <a:gdLst>
                  <a:gd name="T0" fmla="*/ 2602 w 2602"/>
                  <a:gd name="T1" fmla="*/ 2574 h 2574"/>
                  <a:gd name="T2" fmla="*/ 2376 w 2602"/>
                  <a:gd name="T3" fmla="*/ 2350 h 2574"/>
                  <a:gd name="T4" fmla="*/ 2154 w 2602"/>
                  <a:gd name="T5" fmla="*/ 2130 h 2574"/>
                  <a:gd name="T6" fmla="*/ 1936 w 2602"/>
                  <a:gd name="T7" fmla="*/ 1915 h 2574"/>
                  <a:gd name="T8" fmla="*/ 1721 w 2602"/>
                  <a:gd name="T9" fmla="*/ 1702 h 2574"/>
                  <a:gd name="T10" fmla="*/ 1511 w 2602"/>
                  <a:gd name="T11" fmla="*/ 1494 h 2574"/>
                  <a:gd name="T12" fmla="*/ 1303 w 2602"/>
                  <a:gd name="T13" fmla="*/ 1289 h 2574"/>
                  <a:gd name="T14" fmla="*/ 1100 w 2602"/>
                  <a:gd name="T15" fmla="*/ 1087 h 2574"/>
                  <a:gd name="T16" fmla="*/ 899 w 2602"/>
                  <a:gd name="T17" fmla="*/ 889 h 2574"/>
                  <a:gd name="T18" fmla="*/ 702 w 2602"/>
                  <a:gd name="T19" fmla="*/ 694 h 2574"/>
                  <a:gd name="T20" fmla="*/ 508 w 2602"/>
                  <a:gd name="T21" fmla="*/ 502 h 2574"/>
                  <a:gd name="T22" fmla="*/ 318 w 2602"/>
                  <a:gd name="T23" fmla="*/ 313 h 2574"/>
                  <a:gd name="T24" fmla="*/ 130 w 2602"/>
                  <a:gd name="T25" fmla="*/ 128 h 2574"/>
                  <a:gd name="T26" fmla="*/ 0 w 2602"/>
                  <a:gd name="T27" fmla="*/ 0 h 2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02" h="2574">
                    <a:moveTo>
                      <a:pt x="2602" y="2574"/>
                    </a:moveTo>
                    <a:lnTo>
                      <a:pt x="2376" y="2350"/>
                    </a:lnTo>
                    <a:lnTo>
                      <a:pt x="2154" y="2130"/>
                    </a:lnTo>
                    <a:lnTo>
                      <a:pt x="1936" y="1915"/>
                    </a:lnTo>
                    <a:lnTo>
                      <a:pt x="1721" y="1702"/>
                    </a:lnTo>
                    <a:lnTo>
                      <a:pt x="1511" y="1494"/>
                    </a:lnTo>
                    <a:lnTo>
                      <a:pt x="1303" y="1289"/>
                    </a:lnTo>
                    <a:lnTo>
                      <a:pt x="1100" y="1087"/>
                    </a:lnTo>
                    <a:lnTo>
                      <a:pt x="899" y="889"/>
                    </a:lnTo>
                    <a:lnTo>
                      <a:pt x="702" y="694"/>
                    </a:lnTo>
                    <a:lnTo>
                      <a:pt x="508" y="502"/>
                    </a:lnTo>
                    <a:lnTo>
                      <a:pt x="318" y="313"/>
                    </a:lnTo>
                    <a:lnTo>
                      <a:pt x="130" y="128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63"/>
              <p:cNvSpPr>
                <a:spLocks/>
              </p:cNvSpPr>
              <p:nvPr/>
            </p:nvSpPr>
            <p:spPr bwMode="auto">
              <a:xfrm>
                <a:off x="3541713" y="3467101"/>
                <a:ext cx="2681288" cy="2652713"/>
              </a:xfrm>
              <a:custGeom>
                <a:avLst/>
                <a:gdLst>
                  <a:gd name="T0" fmla="*/ 0 w 7447"/>
                  <a:gd name="T1" fmla="*/ 0 h 7368"/>
                  <a:gd name="T2" fmla="*/ 230 w 7447"/>
                  <a:gd name="T3" fmla="*/ 227 h 7368"/>
                  <a:gd name="T4" fmla="*/ 464 w 7447"/>
                  <a:gd name="T5" fmla="*/ 459 h 7368"/>
                  <a:gd name="T6" fmla="*/ 703 w 7447"/>
                  <a:gd name="T7" fmla="*/ 695 h 7368"/>
                  <a:gd name="T8" fmla="*/ 946 w 7447"/>
                  <a:gd name="T9" fmla="*/ 935 h 7368"/>
                  <a:gd name="T10" fmla="*/ 1193 w 7447"/>
                  <a:gd name="T11" fmla="*/ 1180 h 7368"/>
                  <a:gd name="T12" fmla="*/ 1445 w 7447"/>
                  <a:gd name="T13" fmla="*/ 1430 h 7368"/>
                  <a:gd name="T14" fmla="*/ 1702 w 7447"/>
                  <a:gd name="T15" fmla="*/ 1684 h 7368"/>
                  <a:gd name="T16" fmla="*/ 1964 w 7447"/>
                  <a:gd name="T17" fmla="*/ 1943 h 7368"/>
                  <a:gd name="T18" fmla="*/ 2231 w 7447"/>
                  <a:gd name="T19" fmla="*/ 2207 h 7368"/>
                  <a:gd name="T20" fmla="*/ 2503 w 7447"/>
                  <a:gd name="T21" fmla="*/ 2476 h 7368"/>
                  <a:gd name="T22" fmla="*/ 2780 w 7447"/>
                  <a:gd name="T23" fmla="*/ 2751 h 7368"/>
                  <a:gd name="T24" fmla="*/ 3063 w 7447"/>
                  <a:gd name="T25" fmla="*/ 3031 h 7368"/>
                  <a:gd name="T26" fmla="*/ 3352 w 7447"/>
                  <a:gd name="T27" fmla="*/ 3317 h 7368"/>
                  <a:gd name="T28" fmla="*/ 3647 w 7447"/>
                  <a:gd name="T29" fmla="*/ 3608 h 7368"/>
                  <a:gd name="T30" fmla="*/ 3947 w 7447"/>
                  <a:gd name="T31" fmla="*/ 3905 h 7368"/>
                  <a:gd name="T32" fmla="*/ 4254 w 7447"/>
                  <a:gd name="T33" fmla="*/ 4209 h 7368"/>
                  <a:gd name="T34" fmla="*/ 4568 w 7447"/>
                  <a:gd name="T35" fmla="*/ 4519 h 7368"/>
                  <a:gd name="T36" fmla="*/ 4888 w 7447"/>
                  <a:gd name="T37" fmla="*/ 4836 h 7368"/>
                  <a:gd name="T38" fmla="*/ 5214 w 7447"/>
                  <a:gd name="T39" fmla="*/ 5159 h 7368"/>
                  <a:gd name="T40" fmla="*/ 5548 w 7447"/>
                  <a:gd name="T41" fmla="*/ 5490 h 7368"/>
                  <a:gd name="T42" fmla="*/ 5890 w 7447"/>
                  <a:gd name="T43" fmla="*/ 5827 h 7368"/>
                  <a:gd name="T44" fmla="*/ 6238 w 7447"/>
                  <a:gd name="T45" fmla="*/ 6172 h 7368"/>
                  <a:gd name="T46" fmla="*/ 6595 w 7447"/>
                  <a:gd name="T47" fmla="*/ 6525 h 7368"/>
                  <a:gd name="T48" fmla="*/ 6960 w 7447"/>
                  <a:gd name="T49" fmla="*/ 6886 h 7368"/>
                  <a:gd name="T50" fmla="*/ 7333 w 7447"/>
                  <a:gd name="T51" fmla="*/ 7255 h 7368"/>
                  <a:gd name="T52" fmla="*/ 7447 w 7447"/>
                  <a:gd name="T53" fmla="*/ 7368 h 7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447" h="7368">
                    <a:moveTo>
                      <a:pt x="0" y="0"/>
                    </a:moveTo>
                    <a:lnTo>
                      <a:pt x="230" y="227"/>
                    </a:lnTo>
                    <a:lnTo>
                      <a:pt x="464" y="459"/>
                    </a:lnTo>
                    <a:lnTo>
                      <a:pt x="703" y="695"/>
                    </a:lnTo>
                    <a:lnTo>
                      <a:pt x="946" y="935"/>
                    </a:lnTo>
                    <a:lnTo>
                      <a:pt x="1193" y="1180"/>
                    </a:lnTo>
                    <a:lnTo>
                      <a:pt x="1445" y="1430"/>
                    </a:lnTo>
                    <a:lnTo>
                      <a:pt x="1702" y="1684"/>
                    </a:lnTo>
                    <a:lnTo>
                      <a:pt x="1964" y="1943"/>
                    </a:lnTo>
                    <a:lnTo>
                      <a:pt x="2231" y="2207"/>
                    </a:lnTo>
                    <a:lnTo>
                      <a:pt x="2503" y="2476"/>
                    </a:lnTo>
                    <a:lnTo>
                      <a:pt x="2780" y="2751"/>
                    </a:lnTo>
                    <a:lnTo>
                      <a:pt x="3063" y="3031"/>
                    </a:lnTo>
                    <a:lnTo>
                      <a:pt x="3352" y="3317"/>
                    </a:lnTo>
                    <a:lnTo>
                      <a:pt x="3647" y="3608"/>
                    </a:lnTo>
                    <a:lnTo>
                      <a:pt x="3947" y="3905"/>
                    </a:lnTo>
                    <a:lnTo>
                      <a:pt x="4254" y="4209"/>
                    </a:lnTo>
                    <a:lnTo>
                      <a:pt x="4568" y="4519"/>
                    </a:lnTo>
                    <a:lnTo>
                      <a:pt x="4888" y="4836"/>
                    </a:lnTo>
                    <a:lnTo>
                      <a:pt x="5214" y="5159"/>
                    </a:lnTo>
                    <a:lnTo>
                      <a:pt x="5548" y="5490"/>
                    </a:lnTo>
                    <a:lnTo>
                      <a:pt x="5890" y="5827"/>
                    </a:lnTo>
                    <a:lnTo>
                      <a:pt x="6238" y="6172"/>
                    </a:lnTo>
                    <a:lnTo>
                      <a:pt x="6595" y="6525"/>
                    </a:lnTo>
                    <a:lnTo>
                      <a:pt x="6960" y="6886"/>
                    </a:lnTo>
                    <a:lnTo>
                      <a:pt x="7333" y="7255"/>
                    </a:lnTo>
                    <a:lnTo>
                      <a:pt x="7447" y="7368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606676" y="2260601"/>
                <a:ext cx="3963987" cy="3859213"/>
                <a:chOff x="2606676" y="2260601"/>
                <a:chExt cx="3963987" cy="3859213"/>
              </a:xfrm>
            </p:grpSpPr>
            <p:sp>
              <p:nvSpPr>
                <p:cNvPr id="66" name="Freeform 62"/>
                <p:cNvSpPr>
                  <a:spLocks/>
                </p:cNvSpPr>
                <p:nvPr/>
              </p:nvSpPr>
              <p:spPr bwMode="auto">
                <a:xfrm>
                  <a:off x="2606676" y="2260601"/>
                  <a:ext cx="935038" cy="911225"/>
                </a:xfrm>
                <a:custGeom>
                  <a:avLst/>
                  <a:gdLst>
                    <a:gd name="T0" fmla="*/ 2602 w 2602"/>
                    <a:gd name="T1" fmla="*/ 2531 h 2531"/>
                    <a:gd name="T2" fmla="*/ 2376 w 2602"/>
                    <a:gd name="T3" fmla="*/ 2311 h 2531"/>
                    <a:gd name="T4" fmla="*/ 2154 w 2602"/>
                    <a:gd name="T5" fmla="*/ 2095 h 2531"/>
                    <a:gd name="T6" fmla="*/ 1936 w 2602"/>
                    <a:gd name="T7" fmla="*/ 1883 h 2531"/>
                    <a:gd name="T8" fmla="*/ 1721 w 2602"/>
                    <a:gd name="T9" fmla="*/ 1674 h 2531"/>
                    <a:gd name="T10" fmla="*/ 1511 w 2602"/>
                    <a:gd name="T11" fmla="*/ 1469 h 2531"/>
                    <a:gd name="T12" fmla="*/ 1303 w 2602"/>
                    <a:gd name="T13" fmla="*/ 1267 h 2531"/>
                    <a:gd name="T14" fmla="*/ 1100 w 2602"/>
                    <a:gd name="T15" fmla="*/ 1069 h 2531"/>
                    <a:gd name="T16" fmla="*/ 899 w 2602"/>
                    <a:gd name="T17" fmla="*/ 874 h 2531"/>
                    <a:gd name="T18" fmla="*/ 702 w 2602"/>
                    <a:gd name="T19" fmla="*/ 682 h 2531"/>
                    <a:gd name="T20" fmla="*/ 508 w 2602"/>
                    <a:gd name="T21" fmla="*/ 494 h 2531"/>
                    <a:gd name="T22" fmla="*/ 318 w 2602"/>
                    <a:gd name="T23" fmla="*/ 308 h 2531"/>
                    <a:gd name="T24" fmla="*/ 130 w 2602"/>
                    <a:gd name="T25" fmla="*/ 126 h 2531"/>
                    <a:gd name="T26" fmla="*/ 0 w 2602"/>
                    <a:gd name="T27" fmla="*/ 0 h 2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602" h="2531">
                      <a:moveTo>
                        <a:pt x="2602" y="2531"/>
                      </a:moveTo>
                      <a:lnTo>
                        <a:pt x="2376" y="2311"/>
                      </a:lnTo>
                      <a:lnTo>
                        <a:pt x="2154" y="2095"/>
                      </a:lnTo>
                      <a:lnTo>
                        <a:pt x="1936" y="1883"/>
                      </a:lnTo>
                      <a:lnTo>
                        <a:pt x="1721" y="1674"/>
                      </a:lnTo>
                      <a:lnTo>
                        <a:pt x="1511" y="1469"/>
                      </a:lnTo>
                      <a:lnTo>
                        <a:pt x="1303" y="1267"/>
                      </a:lnTo>
                      <a:lnTo>
                        <a:pt x="1100" y="1069"/>
                      </a:lnTo>
                      <a:lnTo>
                        <a:pt x="899" y="874"/>
                      </a:lnTo>
                      <a:lnTo>
                        <a:pt x="702" y="682"/>
                      </a:lnTo>
                      <a:lnTo>
                        <a:pt x="508" y="494"/>
                      </a:lnTo>
                      <a:lnTo>
                        <a:pt x="318" y="308"/>
                      </a:lnTo>
                      <a:lnTo>
                        <a:pt x="130" y="1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63"/>
                <p:cNvSpPr>
                  <a:spLocks/>
                </p:cNvSpPr>
                <p:nvPr/>
              </p:nvSpPr>
              <p:spPr bwMode="auto">
                <a:xfrm>
                  <a:off x="3541713" y="3171826"/>
                  <a:ext cx="3028950" cy="2947988"/>
                </a:xfrm>
                <a:custGeom>
                  <a:avLst/>
                  <a:gdLst>
                    <a:gd name="T0" fmla="*/ 0 w 8415"/>
                    <a:gd name="T1" fmla="*/ 0 h 8188"/>
                    <a:gd name="T2" fmla="*/ 230 w 8415"/>
                    <a:gd name="T3" fmla="*/ 224 h 8188"/>
                    <a:gd name="T4" fmla="*/ 464 w 8415"/>
                    <a:gd name="T5" fmla="*/ 452 h 8188"/>
                    <a:gd name="T6" fmla="*/ 703 w 8415"/>
                    <a:gd name="T7" fmla="*/ 684 h 8188"/>
                    <a:gd name="T8" fmla="*/ 946 w 8415"/>
                    <a:gd name="T9" fmla="*/ 920 h 8188"/>
                    <a:gd name="T10" fmla="*/ 1193 w 8415"/>
                    <a:gd name="T11" fmla="*/ 1161 h 8188"/>
                    <a:gd name="T12" fmla="*/ 1445 w 8415"/>
                    <a:gd name="T13" fmla="*/ 1406 h 8188"/>
                    <a:gd name="T14" fmla="*/ 1702 w 8415"/>
                    <a:gd name="T15" fmla="*/ 1656 h 8188"/>
                    <a:gd name="T16" fmla="*/ 1964 w 8415"/>
                    <a:gd name="T17" fmla="*/ 1911 h 8188"/>
                    <a:gd name="T18" fmla="*/ 2231 w 8415"/>
                    <a:gd name="T19" fmla="*/ 2171 h 8188"/>
                    <a:gd name="T20" fmla="*/ 2503 w 8415"/>
                    <a:gd name="T21" fmla="*/ 2436 h 8188"/>
                    <a:gd name="T22" fmla="*/ 2780 w 8415"/>
                    <a:gd name="T23" fmla="*/ 2706 h 8188"/>
                    <a:gd name="T24" fmla="*/ 3063 w 8415"/>
                    <a:gd name="T25" fmla="*/ 2981 h 8188"/>
                    <a:gd name="T26" fmla="*/ 3352 w 8415"/>
                    <a:gd name="T27" fmla="*/ 3262 h 8188"/>
                    <a:gd name="T28" fmla="*/ 3647 w 8415"/>
                    <a:gd name="T29" fmla="*/ 3548 h 8188"/>
                    <a:gd name="T30" fmla="*/ 3947 w 8415"/>
                    <a:gd name="T31" fmla="*/ 3841 h 8188"/>
                    <a:gd name="T32" fmla="*/ 4254 w 8415"/>
                    <a:gd name="T33" fmla="*/ 4140 h 8188"/>
                    <a:gd name="T34" fmla="*/ 4568 w 8415"/>
                    <a:gd name="T35" fmla="*/ 4444 h 8188"/>
                    <a:gd name="T36" fmla="*/ 4888 w 8415"/>
                    <a:gd name="T37" fmla="*/ 4756 h 8188"/>
                    <a:gd name="T38" fmla="*/ 5214 w 8415"/>
                    <a:gd name="T39" fmla="*/ 5074 h 8188"/>
                    <a:gd name="T40" fmla="*/ 5548 w 8415"/>
                    <a:gd name="T41" fmla="*/ 5399 h 8188"/>
                    <a:gd name="T42" fmla="*/ 5890 w 8415"/>
                    <a:gd name="T43" fmla="*/ 5731 h 8188"/>
                    <a:gd name="T44" fmla="*/ 6238 w 8415"/>
                    <a:gd name="T45" fmla="*/ 6070 h 8188"/>
                    <a:gd name="T46" fmla="*/ 6595 w 8415"/>
                    <a:gd name="T47" fmla="*/ 6417 h 8188"/>
                    <a:gd name="T48" fmla="*/ 6960 w 8415"/>
                    <a:gd name="T49" fmla="*/ 6772 h 8188"/>
                    <a:gd name="T50" fmla="*/ 7333 w 8415"/>
                    <a:gd name="T51" fmla="*/ 7135 h 8188"/>
                    <a:gd name="T52" fmla="*/ 7714 w 8415"/>
                    <a:gd name="T53" fmla="*/ 7506 h 8188"/>
                    <a:gd name="T54" fmla="*/ 8105 w 8415"/>
                    <a:gd name="T55" fmla="*/ 7886 h 8188"/>
                    <a:gd name="T56" fmla="*/ 8415 w 8415"/>
                    <a:gd name="T57" fmla="*/ 8188 h 8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415" h="8188">
                      <a:moveTo>
                        <a:pt x="0" y="0"/>
                      </a:moveTo>
                      <a:lnTo>
                        <a:pt x="230" y="224"/>
                      </a:lnTo>
                      <a:lnTo>
                        <a:pt x="464" y="452"/>
                      </a:lnTo>
                      <a:lnTo>
                        <a:pt x="703" y="684"/>
                      </a:lnTo>
                      <a:lnTo>
                        <a:pt x="946" y="920"/>
                      </a:lnTo>
                      <a:lnTo>
                        <a:pt x="1193" y="1161"/>
                      </a:lnTo>
                      <a:lnTo>
                        <a:pt x="1445" y="1406"/>
                      </a:lnTo>
                      <a:lnTo>
                        <a:pt x="1702" y="1656"/>
                      </a:lnTo>
                      <a:lnTo>
                        <a:pt x="1964" y="1911"/>
                      </a:lnTo>
                      <a:lnTo>
                        <a:pt x="2231" y="2171"/>
                      </a:lnTo>
                      <a:lnTo>
                        <a:pt x="2503" y="2436"/>
                      </a:lnTo>
                      <a:lnTo>
                        <a:pt x="2780" y="2706"/>
                      </a:lnTo>
                      <a:lnTo>
                        <a:pt x="3063" y="2981"/>
                      </a:lnTo>
                      <a:lnTo>
                        <a:pt x="3352" y="3262"/>
                      </a:lnTo>
                      <a:lnTo>
                        <a:pt x="3647" y="3548"/>
                      </a:lnTo>
                      <a:lnTo>
                        <a:pt x="3947" y="3841"/>
                      </a:lnTo>
                      <a:lnTo>
                        <a:pt x="4254" y="4140"/>
                      </a:lnTo>
                      <a:lnTo>
                        <a:pt x="4568" y="4444"/>
                      </a:lnTo>
                      <a:lnTo>
                        <a:pt x="4888" y="4756"/>
                      </a:lnTo>
                      <a:lnTo>
                        <a:pt x="5214" y="5074"/>
                      </a:lnTo>
                      <a:lnTo>
                        <a:pt x="5548" y="5399"/>
                      </a:lnTo>
                      <a:lnTo>
                        <a:pt x="5890" y="5731"/>
                      </a:lnTo>
                      <a:lnTo>
                        <a:pt x="6238" y="6070"/>
                      </a:lnTo>
                      <a:lnTo>
                        <a:pt x="6595" y="6417"/>
                      </a:lnTo>
                      <a:lnTo>
                        <a:pt x="6960" y="6772"/>
                      </a:lnTo>
                      <a:lnTo>
                        <a:pt x="7333" y="7135"/>
                      </a:lnTo>
                      <a:lnTo>
                        <a:pt x="7714" y="7506"/>
                      </a:lnTo>
                      <a:lnTo>
                        <a:pt x="8105" y="7886"/>
                      </a:lnTo>
                      <a:lnTo>
                        <a:pt x="8415" y="8188"/>
                      </a:lnTo>
                    </a:path>
                  </a:pathLst>
                </a:custGeom>
                <a:noFill/>
                <a:ln w="1905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2608263" y="2962276"/>
                <a:ext cx="4137025" cy="1931987"/>
                <a:chOff x="2608263" y="2962276"/>
                <a:chExt cx="4137025" cy="1931987"/>
              </a:xfrm>
            </p:grpSpPr>
            <p:sp>
              <p:nvSpPr>
                <p:cNvPr id="64" name="Freeform 62"/>
                <p:cNvSpPr>
                  <a:spLocks/>
                </p:cNvSpPr>
                <p:nvPr/>
              </p:nvSpPr>
              <p:spPr bwMode="auto">
                <a:xfrm>
                  <a:off x="2608263" y="2962276"/>
                  <a:ext cx="936625" cy="436563"/>
                </a:xfrm>
                <a:custGeom>
                  <a:avLst/>
                  <a:gdLst>
                    <a:gd name="T0" fmla="*/ 2602 w 2602"/>
                    <a:gd name="T1" fmla="*/ 1213 h 1213"/>
                    <a:gd name="T2" fmla="*/ 2376 w 2602"/>
                    <a:gd name="T3" fmla="*/ 1108 h 1213"/>
                    <a:gd name="T4" fmla="*/ 2154 w 2602"/>
                    <a:gd name="T5" fmla="*/ 1004 h 1213"/>
                    <a:gd name="T6" fmla="*/ 1936 w 2602"/>
                    <a:gd name="T7" fmla="*/ 903 h 1213"/>
                    <a:gd name="T8" fmla="*/ 1721 w 2602"/>
                    <a:gd name="T9" fmla="*/ 802 h 1213"/>
                    <a:gd name="T10" fmla="*/ 1511 w 2602"/>
                    <a:gd name="T11" fmla="*/ 704 h 1213"/>
                    <a:gd name="T12" fmla="*/ 1303 w 2602"/>
                    <a:gd name="T13" fmla="*/ 607 h 1213"/>
                    <a:gd name="T14" fmla="*/ 1100 w 2602"/>
                    <a:gd name="T15" fmla="*/ 512 h 1213"/>
                    <a:gd name="T16" fmla="*/ 899 w 2602"/>
                    <a:gd name="T17" fmla="*/ 419 h 1213"/>
                    <a:gd name="T18" fmla="*/ 702 w 2602"/>
                    <a:gd name="T19" fmla="*/ 327 h 1213"/>
                    <a:gd name="T20" fmla="*/ 508 w 2602"/>
                    <a:gd name="T21" fmla="*/ 237 h 1213"/>
                    <a:gd name="T22" fmla="*/ 318 w 2602"/>
                    <a:gd name="T23" fmla="*/ 148 h 1213"/>
                    <a:gd name="T24" fmla="*/ 130 w 2602"/>
                    <a:gd name="T25" fmla="*/ 60 h 1213"/>
                    <a:gd name="T26" fmla="*/ 0 w 2602"/>
                    <a:gd name="T27" fmla="*/ 0 h 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602" h="1213">
                      <a:moveTo>
                        <a:pt x="2602" y="1213"/>
                      </a:moveTo>
                      <a:lnTo>
                        <a:pt x="2376" y="1108"/>
                      </a:lnTo>
                      <a:lnTo>
                        <a:pt x="2154" y="1004"/>
                      </a:lnTo>
                      <a:lnTo>
                        <a:pt x="1936" y="903"/>
                      </a:lnTo>
                      <a:lnTo>
                        <a:pt x="1721" y="802"/>
                      </a:lnTo>
                      <a:lnTo>
                        <a:pt x="1511" y="704"/>
                      </a:lnTo>
                      <a:lnTo>
                        <a:pt x="1303" y="607"/>
                      </a:lnTo>
                      <a:lnTo>
                        <a:pt x="1100" y="512"/>
                      </a:lnTo>
                      <a:lnTo>
                        <a:pt x="899" y="419"/>
                      </a:lnTo>
                      <a:lnTo>
                        <a:pt x="702" y="327"/>
                      </a:lnTo>
                      <a:lnTo>
                        <a:pt x="508" y="237"/>
                      </a:lnTo>
                      <a:lnTo>
                        <a:pt x="318" y="148"/>
                      </a:lnTo>
                      <a:lnTo>
                        <a:pt x="130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63"/>
                <p:cNvSpPr>
                  <a:spLocks/>
                </p:cNvSpPr>
                <p:nvPr/>
              </p:nvSpPr>
              <p:spPr bwMode="auto">
                <a:xfrm>
                  <a:off x="3544888" y="3398838"/>
                  <a:ext cx="3200400" cy="1495425"/>
                </a:xfrm>
                <a:custGeom>
                  <a:avLst/>
                  <a:gdLst>
                    <a:gd name="T0" fmla="*/ 0 w 8901"/>
                    <a:gd name="T1" fmla="*/ 0 h 4153"/>
                    <a:gd name="T2" fmla="*/ 230 w 8901"/>
                    <a:gd name="T3" fmla="*/ 108 h 4153"/>
                    <a:gd name="T4" fmla="*/ 464 w 8901"/>
                    <a:gd name="T5" fmla="*/ 217 h 4153"/>
                    <a:gd name="T6" fmla="*/ 703 w 8901"/>
                    <a:gd name="T7" fmla="*/ 328 h 4153"/>
                    <a:gd name="T8" fmla="*/ 946 w 8901"/>
                    <a:gd name="T9" fmla="*/ 442 h 4153"/>
                    <a:gd name="T10" fmla="*/ 1193 w 8901"/>
                    <a:gd name="T11" fmla="*/ 557 h 4153"/>
                    <a:gd name="T12" fmla="*/ 1445 w 8901"/>
                    <a:gd name="T13" fmla="*/ 675 h 4153"/>
                    <a:gd name="T14" fmla="*/ 1702 w 8901"/>
                    <a:gd name="T15" fmla="*/ 795 h 4153"/>
                    <a:gd name="T16" fmla="*/ 1964 w 8901"/>
                    <a:gd name="T17" fmla="*/ 917 h 4153"/>
                    <a:gd name="T18" fmla="*/ 2231 w 8901"/>
                    <a:gd name="T19" fmla="*/ 1041 h 4153"/>
                    <a:gd name="T20" fmla="*/ 2503 w 8901"/>
                    <a:gd name="T21" fmla="*/ 1168 h 4153"/>
                    <a:gd name="T22" fmla="*/ 2780 w 8901"/>
                    <a:gd name="T23" fmla="*/ 1298 h 4153"/>
                    <a:gd name="T24" fmla="*/ 3063 w 8901"/>
                    <a:gd name="T25" fmla="*/ 1430 h 4153"/>
                    <a:gd name="T26" fmla="*/ 3352 w 8901"/>
                    <a:gd name="T27" fmla="*/ 1564 h 4153"/>
                    <a:gd name="T28" fmla="*/ 3647 w 8901"/>
                    <a:gd name="T29" fmla="*/ 1702 h 4153"/>
                    <a:gd name="T30" fmla="*/ 3947 w 8901"/>
                    <a:gd name="T31" fmla="*/ 1842 h 4153"/>
                    <a:gd name="T32" fmla="*/ 4254 w 8901"/>
                    <a:gd name="T33" fmla="*/ 1985 h 4153"/>
                    <a:gd name="T34" fmla="*/ 4568 w 8901"/>
                    <a:gd name="T35" fmla="*/ 2131 h 4153"/>
                    <a:gd name="T36" fmla="*/ 4888 w 8901"/>
                    <a:gd name="T37" fmla="*/ 2281 h 4153"/>
                    <a:gd name="T38" fmla="*/ 5214 w 8901"/>
                    <a:gd name="T39" fmla="*/ 2433 h 4153"/>
                    <a:gd name="T40" fmla="*/ 5548 w 8901"/>
                    <a:gd name="T41" fmla="*/ 2589 h 4153"/>
                    <a:gd name="T42" fmla="*/ 5890 w 8901"/>
                    <a:gd name="T43" fmla="*/ 2748 h 4153"/>
                    <a:gd name="T44" fmla="*/ 6238 w 8901"/>
                    <a:gd name="T45" fmla="*/ 2911 h 4153"/>
                    <a:gd name="T46" fmla="*/ 6595 w 8901"/>
                    <a:gd name="T47" fmla="*/ 3077 h 4153"/>
                    <a:gd name="T48" fmla="*/ 6960 w 8901"/>
                    <a:gd name="T49" fmla="*/ 3247 h 4153"/>
                    <a:gd name="T50" fmla="*/ 7333 w 8901"/>
                    <a:gd name="T51" fmla="*/ 3421 h 4153"/>
                    <a:gd name="T52" fmla="*/ 7714 w 8901"/>
                    <a:gd name="T53" fmla="*/ 3599 h 4153"/>
                    <a:gd name="T54" fmla="*/ 8105 w 8901"/>
                    <a:gd name="T55" fmla="*/ 3782 h 4153"/>
                    <a:gd name="T56" fmla="*/ 8505 w 8901"/>
                    <a:gd name="T57" fmla="*/ 3968 h 4153"/>
                    <a:gd name="T58" fmla="*/ 8901 w 8901"/>
                    <a:gd name="T59" fmla="*/ 4153 h 4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901" h="4153">
                      <a:moveTo>
                        <a:pt x="0" y="0"/>
                      </a:moveTo>
                      <a:lnTo>
                        <a:pt x="230" y="108"/>
                      </a:lnTo>
                      <a:lnTo>
                        <a:pt x="464" y="217"/>
                      </a:lnTo>
                      <a:lnTo>
                        <a:pt x="703" y="328"/>
                      </a:lnTo>
                      <a:lnTo>
                        <a:pt x="946" y="442"/>
                      </a:lnTo>
                      <a:lnTo>
                        <a:pt x="1193" y="557"/>
                      </a:lnTo>
                      <a:lnTo>
                        <a:pt x="1445" y="675"/>
                      </a:lnTo>
                      <a:lnTo>
                        <a:pt x="1702" y="795"/>
                      </a:lnTo>
                      <a:lnTo>
                        <a:pt x="1964" y="917"/>
                      </a:lnTo>
                      <a:lnTo>
                        <a:pt x="2231" y="1041"/>
                      </a:lnTo>
                      <a:lnTo>
                        <a:pt x="2503" y="1168"/>
                      </a:lnTo>
                      <a:lnTo>
                        <a:pt x="2780" y="1298"/>
                      </a:lnTo>
                      <a:lnTo>
                        <a:pt x="3063" y="1430"/>
                      </a:lnTo>
                      <a:lnTo>
                        <a:pt x="3352" y="1564"/>
                      </a:lnTo>
                      <a:lnTo>
                        <a:pt x="3647" y="1702"/>
                      </a:lnTo>
                      <a:lnTo>
                        <a:pt x="3947" y="1842"/>
                      </a:lnTo>
                      <a:lnTo>
                        <a:pt x="4254" y="1985"/>
                      </a:lnTo>
                      <a:lnTo>
                        <a:pt x="4568" y="2131"/>
                      </a:lnTo>
                      <a:lnTo>
                        <a:pt x="4888" y="2281"/>
                      </a:lnTo>
                      <a:lnTo>
                        <a:pt x="5214" y="2433"/>
                      </a:lnTo>
                      <a:lnTo>
                        <a:pt x="5548" y="2589"/>
                      </a:lnTo>
                      <a:lnTo>
                        <a:pt x="5890" y="2748"/>
                      </a:lnTo>
                      <a:lnTo>
                        <a:pt x="6238" y="2911"/>
                      </a:lnTo>
                      <a:lnTo>
                        <a:pt x="6595" y="3077"/>
                      </a:lnTo>
                      <a:lnTo>
                        <a:pt x="6960" y="3247"/>
                      </a:lnTo>
                      <a:lnTo>
                        <a:pt x="7333" y="3421"/>
                      </a:lnTo>
                      <a:lnTo>
                        <a:pt x="7714" y="3599"/>
                      </a:lnTo>
                      <a:lnTo>
                        <a:pt x="8105" y="3782"/>
                      </a:lnTo>
                      <a:lnTo>
                        <a:pt x="8505" y="3968"/>
                      </a:lnTo>
                      <a:lnTo>
                        <a:pt x="8901" y="4153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2106570" y="5969047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-22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2106570" y="5376910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-21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2106570" y="4786361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2106570" y="4194222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-19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2106570" y="3602086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-18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2106570" y="3011535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-17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2106570" y="2419398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-16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2106570" y="1828847"/>
                <a:ext cx="27892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52"/>
              <p:cNvSpPr>
                <a:spLocks noChangeArrowheads="1"/>
              </p:cNvSpPr>
              <p:nvPr/>
            </p:nvSpPr>
            <p:spPr bwMode="auto">
              <a:xfrm rot="16200000">
                <a:off x="194243" y="4421469"/>
                <a:ext cx="335470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Logarithm</a:t>
                </a:r>
                <a:r>
                  <a:rPr kumimoji="0" lang="en-US" altLang="en-US" sz="15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 of Al impurity diffusion in </a:t>
                </a:r>
                <a:r>
                  <a:rPr kumimoji="0" lang="el-GR" altLang="en-US" sz="15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kumimoji="0" lang="en-US" altLang="en-US" sz="15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kumimoji="0" lang="en-US" altLang="en-US" sz="1500" i="0" u="none" strike="noStrike" cap="none" normalizeH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Ti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4" name="Rectangle 53"/>
              <p:cNvSpPr>
                <a:spLocks noChangeArrowheads="1"/>
              </p:cNvSpPr>
              <p:nvPr/>
            </p:nvSpPr>
            <p:spPr bwMode="auto">
              <a:xfrm>
                <a:off x="246813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298565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3503182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4020707" y="6237288"/>
                <a:ext cx="26770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4485844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5003369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auto">
              <a:xfrm>
                <a:off x="5520894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auto">
              <a:xfrm>
                <a:off x="6038419" y="6237288"/>
                <a:ext cx="36445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11.5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auto">
              <a:xfrm>
                <a:off x="6592888" y="6237288"/>
                <a:ext cx="375103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12.0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4161855" y="6561138"/>
                <a:ext cx="922689" cy="219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r>
                  <a:rPr kumimoji="0" lang="en-US" altLang="en-US" sz="1500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4·</a:t>
                </a: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</a:t>
                </a:r>
                <a:r>
                  <a:rPr kumimoji="0" lang="en-US" altLang="en-US" sz="1500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</a:t>
                </a:r>
                <a:r>
                  <a:rPr kumimoji="0" lang="en-US" altLang="en-US" sz="15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(K</a:t>
                </a:r>
                <a:r>
                  <a:rPr kumimoji="0" lang="en-US" altLang="en-US" sz="1500" i="0" u="none" strike="noStrike" cap="none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-1</a:t>
                </a:r>
                <a:r>
                  <a:rPr kumimoji="0" lang="en-US" altLang="en-US" sz="15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endParaRPr kumimoji="0" lang="en-US" altLang="en-US" sz="180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104" name="Straight Arrow Connector 103"/>
            <p:cNvCxnSpPr/>
            <p:nvPr/>
          </p:nvCxnSpPr>
          <p:spPr>
            <a:xfrm flipH="1">
              <a:off x="10287001" y="4267200"/>
              <a:ext cx="228599" cy="282022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41"/>
            <p:cNvSpPr>
              <a:spLocks noChangeArrowheads="1"/>
            </p:cNvSpPr>
            <p:nvPr/>
          </p:nvSpPr>
          <p:spPr bwMode="auto">
            <a:xfrm>
              <a:off x="10515600" y="3886200"/>
              <a:ext cx="122562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FF"/>
                  </a:solidFill>
                  <a:cs typeface="Arial" panose="020B0604020202020204" pitchFamily="34" charset="0"/>
                </a:rPr>
                <a:t> &gt;1000 </a:t>
              </a:r>
              <a:r>
                <a:rPr lang="en-US" altLang="en-US" dirty="0" smtClean="0">
                  <a:solidFill>
                    <a:srgbClr val="0000FF"/>
                  </a:solidFill>
                  <a:cs typeface="Arial" panose="020B0604020202020204" pitchFamily="34" charset="0"/>
                </a:rPr>
                <a:t>ppm</a:t>
              </a:r>
              <a:endParaRPr lang="en-US" altLang="en-US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06" name="Straight Arrow Connector 105"/>
            <p:cNvCxnSpPr>
              <a:endCxn id="67" idx="19"/>
            </p:cNvCxnSpPr>
            <p:nvPr/>
          </p:nvCxnSpPr>
          <p:spPr>
            <a:xfrm flipV="1">
              <a:off x="10439400" y="5304979"/>
              <a:ext cx="248684" cy="509171"/>
            </a:xfrm>
            <a:prstGeom prst="straightConnector1">
              <a:avLst/>
            </a:prstGeom>
            <a:ln w="444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41"/>
            <p:cNvSpPr>
              <a:spLocks noChangeArrowheads="1"/>
            </p:cNvSpPr>
            <p:nvPr/>
          </p:nvSpPr>
          <p:spPr bwMode="auto">
            <a:xfrm>
              <a:off x="8610600" y="5791200"/>
              <a:ext cx="2268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8000"/>
                  </a:solidFill>
                  <a:cs typeface="Arial" panose="020B0604020202020204" pitchFamily="34" charset="0"/>
                </a:rPr>
                <a:t>≈ 1000 ppm impurities</a:t>
              </a: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V="1">
              <a:off x="9525000" y="4724400"/>
              <a:ext cx="290890" cy="38099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41"/>
            <p:cNvSpPr>
              <a:spLocks noChangeArrowheads="1"/>
            </p:cNvSpPr>
            <p:nvPr/>
          </p:nvSpPr>
          <p:spPr bwMode="auto">
            <a:xfrm>
              <a:off x="8686800" y="5029200"/>
              <a:ext cx="11542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cs typeface="Arial" panose="020B0604020202020204" pitchFamily="34" charset="0"/>
                </a:rPr>
                <a:t>ultrapure </a:t>
              </a:r>
              <a:r>
                <a:rPr lang="en-US" altLang="en-US" dirty="0" err="1">
                  <a:cs typeface="Arial" panose="020B0604020202020204" pitchFamily="34" charset="0"/>
                </a:rPr>
                <a:t>Ti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flipH="1">
              <a:off x="9372600" y="3505200"/>
              <a:ext cx="364604" cy="258762"/>
            </a:xfrm>
            <a:prstGeom prst="straightConnector1">
              <a:avLst/>
            </a:prstGeom>
            <a:ln w="44450">
              <a:solidFill>
                <a:srgbClr val="8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41"/>
            <p:cNvSpPr>
              <a:spLocks noChangeArrowheads="1"/>
            </p:cNvSpPr>
            <p:nvPr/>
          </p:nvSpPr>
          <p:spPr bwMode="auto">
            <a:xfrm>
              <a:off x="9646957" y="3228201"/>
              <a:ext cx="11613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80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dirty="0" smtClean="0">
                  <a:solidFill>
                    <a:srgbClr val="800000"/>
                  </a:solidFill>
                  <a:cs typeface="Arial" panose="020B0604020202020204" pitchFamily="34" charset="0"/>
                </a:rPr>
                <a:t>&gt; 700 ppm</a:t>
              </a:r>
              <a:endParaRPr lang="en-US" altLang="en-US" dirty="0">
                <a:solidFill>
                  <a:srgbClr val="8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0" name="Freeform 107"/>
            <p:cNvSpPr>
              <a:spLocks noChangeAspect="1"/>
            </p:cNvSpPr>
            <p:nvPr/>
          </p:nvSpPr>
          <p:spPr bwMode="auto">
            <a:xfrm>
              <a:off x="9186837" y="3815753"/>
              <a:ext cx="107946" cy="108000"/>
            </a:xfrm>
            <a:custGeom>
              <a:avLst/>
              <a:gdLst>
                <a:gd name="T0" fmla="*/ 286 w 288"/>
                <a:gd name="T1" fmla="*/ 172 h 288"/>
                <a:gd name="T2" fmla="*/ 288 w 288"/>
                <a:gd name="T3" fmla="*/ 144 h 288"/>
                <a:gd name="T4" fmla="*/ 286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4 h 288"/>
                <a:gd name="T14" fmla="*/ 200 w 288"/>
                <a:gd name="T15" fmla="*/ 11 h 288"/>
                <a:gd name="T16" fmla="*/ 173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4 h 288"/>
                <a:gd name="T26" fmla="*/ 43 w 288"/>
                <a:gd name="T27" fmla="*/ 42 h 288"/>
                <a:gd name="T28" fmla="*/ 25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5 w 288"/>
                <a:gd name="T41" fmla="*/ 224 h 288"/>
                <a:gd name="T42" fmla="*/ 43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5 h 288"/>
                <a:gd name="T50" fmla="*/ 144 w 288"/>
                <a:gd name="T51" fmla="*/ 288 h 288"/>
                <a:gd name="T52" fmla="*/ 173 w 288"/>
                <a:gd name="T53" fmla="*/ 285 h 288"/>
                <a:gd name="T54" fmla="*/ 200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6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6" y="172"/>
                  </a:moveTo>
                  <a:lnTo>
                    <a:pt x="288" y="144"/>
                  </a:lnTo>
                  <a:lnTo>
                    <a:pt x="286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4"/>
                  </a:lnTo>
                  <a:lnTo>
                    <a:pt x="200" y="11"/>
                  </a:lnTo>
                  <a:lnTo>
                    <a:pt x="173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4"/>
                  </a:lnTo>
                  <a:lnTo>
                    <a:pt x="43" y="42"/>
                  </a:lnTo>
                  <a:lnTo>
                    <a:pt x="25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5" y="224"/>
                  </a:lnTo>
                  <a:lnTo>
                    <a:pt x="43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5"/>
                  </a:lnTo>
                  <a:lnTo>
                    <a:pt x="144" y="288"/>
                  </a:lnTo>
                  <a:lnTo>
                    <a:pt x="173" y="285"/>
                  </a:lnTo>
                  <a:lnTo>
                    <a:pt x="200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6" y="172"/>
                  </a:lnTo>
                </a:path>
              </a:pathLst>
            </a:custGeom>
            <a:solidFill>
              <a:srgbClr val="800000"/>
            </a:solidFill>
            <a:ln w="19050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Rectangle 41"/>
            <p:cNvSpPr>
              <a:spLocks noChangeArrowheads="1"/>
            </p:cNvSpPr>
            <p:nvPr/>
          </p:nvSpPr>
          <p:spPr bwMode="auto">
            <a:xfrm>
              <a:off x="8592086" y="2542401"/>
              <a:ext cx="29903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 smtClean="0">
                  <a:cs typeface="Arial" panose="020B0604020202020204" pitchFamily="34" charset="0"/>
                </a:rPr>
                <a:t>Al diffusion coefficient in α</a:t>
              </a:r>
              <a:r>
                <a:rPr lang="en-US" altLang="en-US" dirty="0">
                  <a:cs typeface="Arial" panose="020B0604020202020204" pitchFamily="34" charset="0"/>
                </a:rPr>
                <a:t>-</a:t>
              </a:r>
              <a:r>
                <a:rPr lang="en-US" altLang="en-US" dirty="0" smtClean="0">
                  <a:cs typeface="Arial" panose="020B0604020202020204" pitchFamily="34" charset="0"/>
                </a:rPr>
                <a:t>Ti </a:t>
              </a:r>
              <a:endParaRPr lang="en-US" altLang="en-US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83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en-US" sz="3500" dirty="0"/>
          </a:p>
          <a:p>
            <a:pPr algn="ctr"/>
            <a:endParaRPr lang="en-US" dirty="0"/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6386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5400" y="1524000"/>
            <a:ext cx="8229600" cy="4724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Available </a:t>
            </a:r>
            <a:r>
              <a:rPr lang="en-US" sz="2600" dirty="0" smtClean="0"/>
              <a:t>diffusion </a:t>
            </a:r>
            <a:r>
              <a:rPr lang="en-US" sz="2600" dirty="0"/>
              <a:t>d</a:t>
            </a:r>
            <a:r>
              <a:rPr lang="en-US" sz="2600" dirty="0" smtClean="0"/>
              <a:t>ata </a:t>
            </a:r>
            <a:r>
              <a:rPr lang="en-US" sz="2600" dirty="0"/>
              <a:t>for Ti-Al-V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Thermodynamics of the </a:t>
            </a:r>
            <a:r>
              <a:rPr lang="en-US" sz="2600" dirty="0" err="1"/>
              <a:t>Ti</a:t>
            </a:r>
            <a:r>
              <a:rPr lang="en-US" sz="2600" dirty="0"/>
              <a:t>-Al-V System</a:t>
            </a:r>
          </a:p>
          <a:p>
            <a:pPr lvl="1"/>
            <a:r>
              <a:rPr lang="en-US" sz="2200" dirty="0"/>
              <a:t>Influence of </a:t>
            </a:r>
            <a:r>
              <a:rPr lang="en-US" sz="2200" dirty="0" smtClean="0"/>
              <a:t>oxygen</a:t>
            </a:r>
            <a:endParaRPr lang="en-US" sz="2600" dirty="0"/>
          </a:p>
          <a:p>
            <a:pPr>
              <a:buFont typeface="Wingdings" panose="05000000000000000000" pitchFamily="2" charset="2"/>
              <a:buChar char="§"/>
            </a:pPr>
            <a:endParaRPr lang="en-US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Diffusion </a:t>
            </a:r>
            <a:r>
              <a:rPr lang="en-US" sz="2600" dirty="0" smtClean="0"/>
              <a:t>couple </a:t>
            </a:r>
            <a:r>
              <a:rPr lang="en-US" sz="2600" dirty="0"/>
              <a:t>e</a:t>
            </a:r>
            <a:r>
              <a:rPr lang="en-US" sz="2600" dirty="0" smtClean="0"/>
              <a:t>xperiments</a:t>
            </a:r>
            <a:endParaRPr lang="en-US" sz="2600" dirty="0"/>
          </a:p>
          <a:p>
            <a:pPr>
              <a:buFont typeface="Wingdings" panose="05000000000000000000" pitchFamily="2" charset="2"/>
              <a:buChar char="§"/>
            </a:pPr>
            <a:endParaRPr lang="en-US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Diffusion </a:t>
            </a:r>
            <a:r>
              <a:rPr lang="en-US" sz="2600" dirty="0" smtClean="0"/>
              <a:t>mobility </a:t>
            </a:r>
            <a:r>
              <a:rPr lang="en-US" sz="2600" dirty="0"/>
              <a:t>m</a:t>
            </a:r>
            <a:r>
              <a:rPr lang="en-US" sz="2600" dirty="0" smtClean="0"/>
              <a:t>odeling</a:t>
            </a:r>
            <a:endParaRPr lang="en-US" sz="2600" dirty="0"/>
          </a:p>
          <a:p>
            <a:pPr marL="457200" lvl="1" indent="0">
              <a:buNone/>
            </a:pPr>
            <a:endParaRPr lang="en-US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Summary </a:t>
            </a:r>
            <a:r>
              <a:rPr lang="en-US" sz="2600" dirty="0"/>
              <a:t>and </a:t>
            </a:r>
            <a:r>
              <a:rPr lang="en-US" sz="2600" dirty="0" smtClean="0"/>
              <a:t>future </a:t>
            </a:r>
            <a:r>
              <a:rPr lang="en-US" sz="2600" dirty="0"/>
              <a:t>w</a:t>
            </a:r>
            <a:r>
              <a:rPr lang="en-US" sz="2600" dirty="0" smtClean="0"/>
              <a:t>ork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4635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C0504D"/>
                </a:solidFill>
              </a:rPr>
              <a:t>Al-V-</a:t>
            </a:r>
            <a:r>
              <a:rPr lang="en-US" dirty="0" err="1">
                <a:solidFill>
                  <a:srgbClr val="C0504D"/>
                </a:solidFill>
              </a:rPr>
              <a:t>Ti</a:t>
            </a:r>
            <a:r>
              <a:rPr lang="en-US" dirty="0">
                <a:solidFill>
                  <a:srgbClr val="C0504D"/>
                </a:solidFill>
              </a:rPr>
              <a:t> Diffusion in the Literature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2368" y="1981201"/>
            <a:ext cx="5181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2200" b="1" kern="0" dirty="0">
                <a:latin typeface="Arial"/>
                <a:cs typeface="Arial"/>
              </a:rPr>
              <a:t>β</a:t>
            </a:r>
            <a:r>
              <a:rPr lang="en-US" sz="2200" b="1" kern="0" dirty="0">
                <a:latin typeface="Arial"/>
                <a:cs typeface="Arial"/>
              </a:rPr>
              <a:t> (bcc</a:t>
            </a:r>
            <a:r>
              <a:rPr lang="en-US" sz="2200" b="1" kern="0" dirty="0" smtClean="0">
                <a:latin typeface="Arial"/>
                <a:cs typeface="Arial"/>
              </a:rPr>
              <a:t>)</a:t>
            </a:r>
          </a:p>
          <a:p>
            <a:pPr>
              <a:defRPr/>
            </a:pPr>
            <a:endParaRPr lang="en-US" sz="800" b="1" kern="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Li et al. (2002)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Ghosh et al. (2002)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Q. </a:t>
            </a:r>
            <a:r>
              <a:rPr lang="en-US" sz="2200" kern="0" dirty="0">
                <a:latin typeface="Arial"/>
                <a:cs typeface="Arial"/>
              </a:rPr>
              <a:t>Chen (2004) (unpublished)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Wang et al. (2010) (no parameters)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Huang et al. (2010)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Y. Chen (2014)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latin typeface="Arial"/>
                <a:cs typeface="Arial"/>
              </a:rPr>
              <a:t>J. </a:t>
            </a:r>
            <a:r>
              <a:rPr lang="en-US" sz="2200" kern="0" dirty="0" smtClean="0">
                <a:latin typeface="Arial"/>
                <a:cs typeface="Arial"/>
              </a:rPr>
              <a:t>Tran</a:t>
            </a:r>
            <a:r>
              <a:rPr lang="en-US" sz="2200" kern="0" dirty="0">
                <a:latin typeface="Arial"/>
                <a:cs typeface="Arial"/>
              </a:rPr>
              <a:t> </a:t>
            </a:r>
            <a:r>
              <a:rPr lang="en-US" sz="2200" kern="0" dirty="0" smtClean="0">
                <a:latin typeface="Arial"/>
                <a:cs typeface="Arial"/>
              </a:rPr>
              <a:t>(</a:t>
            </a:r>
            <a:r>
              <a:rPr lang="en-US" sz="2200" kern="0" dirty="0">
                <a:latin typeface="Arial"/>
                <a:cs typeface="Arial"/>
              </a:rPr>
              <a:t>2009)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6273" y="4979275"/>
            <a:ext cx="4724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2200" b="1" kern="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200" b="1" kern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hcp</a:t>
            </a: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endParaRPr lang="en-US" sz="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Q. </a:t>
            </a:r>
            <a:r>
              <a:rPr lang="en-US" sz="2200" kern="0" dirty="0">
                <a:latin typeface="Arial"/>
                <a:cs typeface="Arial"/>
              </a:rPr>
              <a:t>Chen (2004) (unpublished)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2200" kern="0" dirty="0" smtClean="0">
                <a:latin typeface="Arial"/>
                <a:cs typeface="Arial"/>
              </a:rPr>
              <a:t>J. Tran (2009)</a:t>
            </a:r>
            <a:endParaRPr lang="en-US" sz="2200" kern="0" dirty="0">
              <a:latin typeface="Arial"/>
              <a:cs typeface="Arial"/>
            </a:endParaRPr>
          </a:p>
        </p:txBody>
      </p:sp>
      <p:sp>
        <p:nvSpPr>
          <p:cNvPr id="53" name="Text Box 69"/>
          <p:cNvSpPr txBox="1">
            <a:spLocks noChangeArrowheads="1"/>
          </p:cNvSpPr>
          <p:nvPr/>
        </p:nvSpPr>
        <p:spPr bwMode="auto">
          <a:xfrm>
            <a:off x="397042" y="1391067"/>
            <a:ext cx="493695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C0504D"/>
                </a:solidFill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Calphad Mobility Assessments</a:t>
            </a:r>
            <a:endParaRPr lang="en-US" sz="24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5839326" y="1924467"/>
            <a:ext cx="0" cy="4773040"/>
          </a:xfrm>
          <a:prstGeom prst="line">
            <a:avLst/>
          </a:prstGeom>
          <a:ln w="15875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33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 err="1">
                <a:solidFill>
                  <a:srgbClr val="C0504D"/>
                </a:solidFill>
              </a:rPr>
              <a:t>Ti</a:t>
            </a:r>
            <a:r>
              <a:rPr lang="en-US" dirty="0">
                <a:solidFill>
                  <a:srgbClr val="C0504D"/>
                </a:solidFill>
              </a:rPr>
              <a:t>-Al + O</a:t>
            </a:r>
          </a:p>
        </p:txBody>
      </p:sp>
      <p:grpSp>
        <p:nvGrpSpPr>
          <p:cNvPr id="219" name="Group 218"/>
          <p:cNvGrpSpPr/>
          <p:nvPr/>
        </p:nvGrpSpPr>
        <p:grpSpPr>
          <a:xfrm>
            <a:off x="977660" y="1328265"/>
            <a:ext cx="3461009" cy="3343934"/>
            <a:chOff x="-1384" y="859200"/>
            <a:chExt cx="3461009" cy="3343934"/>
          </a:xfrm>
        </p:grpSpPr>
        <p:grpSp>
          <p:nvGrpSpPr>
            <p:cNvPr id="220" name="Group 219"/>
            <p:cNvGrpSpPr>
              <a:grpSpLocks noChangeAspect="1"/>
            </p:cNvGrpSpPr>
            <p:nvPr/>
          </p:nvGrpSpPr>
          <p:grpSpPr>
            <a:xfrm>
              <a:off x="-1384" y="859200"/>
              <a:ext cx="3461009" cy="3058160"/>
              <a:chOff x="-190247" y="-2861622"/>
              <a:chExt cx="5407815" cy="4778378"/>
            </a:xfrm>
          </p:grpSpPr>
          <p:grpSp>
            <p:nvGrpSpPr>
              <p:cNvPr id="222" name="Group 221"/>
              <p:cNvGrpSpPr>
                <a:grpSpLocks noChangeAspect="1"/>
              </p:cNvGrpSpPr>
              <p:nvPr/>
            </p:nvGrpSpPr>
            <p:grpSpPr bwMode="auto">
              <a:xfrm>
                <a:off x="178837" y="-2861622"/>
                <a:ext cx="5038731" cy="4778378"/>
                <a:chOff x="1178" y="1101"/>
                <a:chExt cx="3174" cy="3010"/>
              </a:xfrm>
            </p:grpSpPr>
            <p:sp>
              <p:nvSpPr>
                <p:cNvPr id="228" name="Freeform 244"/>
                <p:cNvSpPr>
                  <a:spLocks/>
                </p:cNvSpPr>
                <p:nvPr/>
              </p:nvSpPr>
              <p:spPr bwMode="auto">
                <a:xfrm>
                  <a:off x="1582" y="1247"/>
                  <a:ext cx="61" cy="2608"/>
                </a:xfrm>
                <a:custGeom>
                  <a:avLst/>
                  <a:gdLst>
                    <a:gd name="T0" fmla="*/ 61 w 61"/>
                    <a:gd name="T1" fmla="*/ 0 h 2608"/>
                    <a:gd name="T2" fmla="*/ 61 w 61"/>
                    <a:gd name="T3" fmla="*/ 2608 h 2608"/>
                    <a:gd name="T4" fmla="*/ 0 w 61"/>
                    <a:gd name="T5" fmla="*/ 2608 h 2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1" h="2608">
                      <a:moveTo>
                        <a:pt x="61" y="0"/>
                      </a:moveTo>
                      <a:lnTo>
                        <a:pt x="61" y="2608"/>
                      </a:lnTo>
                      <a:lnTo>
                        <a:pt x="0" y="260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Rectangle 228"/>
                <p:cNvSpPr>
                  <a:spLocks noChangeArrowheads="1"/>
                </p:cNvSpPr>
                <p:nvPr/>
              </p:nvSpPr>
              <p:spPr bwMode="auto">
                <a:xfrm>
                  <a:off x="1242" y="3709"/>
                  <a:ext cx="251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700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1582" y="352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Rectangle 230"/>
                <p:cNvSpPr>
                  <a:spLocks noChangeArrowheads="1"/>
                </p:cNvSpPr>
                <p:nvPr/>
              </p:nvSpPr>
              <p:spPr bwMode="auto">
                <a:xfrm>
                  <a:off x="1242" y="3383"/>
                  <a:ext cx="251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800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582" y="320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Rectangle 232"/>
                <p:cNvSpPr>
                  <a:spLocks noChangeArrowheads="1"/>
                </p:cNvSpPr>
                <p:nvPr/>
              </p:nvSpPr>
              <p:spPr bwMode="auto">
                <a:xfrm>
                  <a:off x="1242" y="3057"/>
                  <a:ext cx="251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900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582" y="287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Rectangle 234"/>
                <p:cNvSpPr>
                  <a:spLocks noChangeArrowheads="1"/>
                </p:cNvSpPr>
                <p:nvPr/>
              </p:nvSpPr>
              <p:spPr bwMode="auto">
                <a:xfrm>
                  <a:off x="1178" y="2731"/>
                  <a:ext cx="33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1000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82" y="2551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Rectangle 236"/>
                <p:cNvSpPr>
                  <a:spLocks noChangeArrowheads="1"/>
                </p:cNvSpPr>
                <p:nvPr/>
              </p:nvSpPr>
              <p:spPr bwMode="auto">
                <a:xfrm>
                  <a:off x="1178" y="2405"/>
                  <a:ext cx="323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1100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582" y="2225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Rectangle 238"/>
                <p:cNvSpPr>
                  <a:spLocks noChangeArrowheads="1"/>
                </p:cNvSpPr>
                <p:nvPr/>
              </p:nvSpPr>
              <p:spPr bwMode="auto">
                <a:xfrm>
                  <a:off x="1178" y="2079"/>
                  <a:ext cx="33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1200</a:t>
                  </a:r>
                  <a:endPara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582" y="189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Rectangle 240"/>
                <p:cNvSpPr>
                  <a:spLocks noChangeArrowheads="1"/>
                </p:cNvSpPr>
                <p:nvPr/>
              </p:nvSpPr>
              <p:spPr bwMode="auto">
                <a:xfrm>
                  <a:off x="1178" y="1753"/>
                  <a:ext cx="33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1300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82" y="157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Rectangle 242"/>
                <p:cNvSpPr>
                  <a:spLocks noChangeArrowheads="1"/>
                </p:cNvSpPr>
                <p:nvPr/>
              </p:nvSpPr>
              <p:spPr bwMode="auto">
                <a:xfrm>
                  <a:off x="1178" y="1427"/>
                  <a:ext cx="33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1400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582" y="124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Rectangle 244"/>
                <p:cNvSpPr>
                  <a:spLocks noChangeArrowheads="1"/>
                </p:cNvSpPr>
                <p:nvPr/>
              </p:nvSpPr>
              <p:spPr bwMode="auto">
                <a:xfrm>
                  <a:off x="1178" y="1101"/>
                  <a:ext cx="33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1500</a:t>
                  </a:r>
                  <a:endPara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" name="Freeform 262"/>
                <p:cNvSpPr>
                  <a:spLocks/>
                </p:cNvSpPr>
                <p:nvPr/>
              </p:nvSpPr>
              <p:spPr bwMode="auto">
                <a:xfrm>
                  <a:off x="4249" y="1247"/>
                  <a:ext cx="61" cy="2608"/>
                </a:xfrm>
                <a:custGeom>
                  <a:avLst/>
                  <a:gdLst>
                    <a:gd name="T0" fmla="*/ 0 w 270"/>
                    <a:gd name="T1" fmla="*/ 0 h 11502"/>
                    <a:gd name="T2" fmla="*/ 0 w 270"/>
                    <a:gd name="T3" fmla="*/ 11502 h 11502"/>
                    <a:gd name="T4" fmla="*/ 270 w 270"/>
                    <a:gd name="T5" fmla="*/ 11502 h 11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" h="11502">
                      <a:moveTo>
                        <a:pt x="0" y="0"/>
                      </a:moveTo>
                      <a:lnTo>
                        <a:pt x="0" y="11502"/>
                      </a:lnTo>
                      <a:lnTo>
                        <a:pt x="270" y="1150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Line 25"/>
                <p:cNvSpPr>
                  <a:spLocks noChangeShapeType="1"/>
                </p:cNvSpPr>
                <p:nvPr/>
              </p:nvSpPr>
              <p:spPr bwMode="auto">
                <a:xfrm>
                  <a:off x="4249" y="352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Line 26"/>
                <p:cNvSpPr>
                  <a:spLocks noChangeShapeType="1"/>
                </p:cNvSpPr>
                <p:nvPr/>
              </p:nvSpPr>
              <p:spPr bwMode="auto">
                <a:xfrm>
                  <a:off x="4249" y="320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Line 27"/>
                <p:cNvSpPr>
                  <a:spLocks noChangeShapeType="1"/>
                </p:cNvSpPr>
                <p:nvPr/>
              </p:nvSpPr>
              <p:spPr bwMode="auto">
                <a:xfrm>
                  <a:off x="4249" y="287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Line 28"/>
                <p:cNvSpPr>
                  <a:spLocks noChangeShapeType="1"/>
                </p:cNvSpPr>
                <p:nvPr/>
              </p:nvSpPr>
              <p:spPr bwMode="auto">
                <a:xfrm>
                  <a:off x="4249" y="2551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Line 29"/>
                <p:cNvSpPr>
                  <a:spLocks noChangeShapeType="1"/>
                </p:cNvSpPr>
                <p:nvPr/>
              </p:nvSpPr>
              <p:spPr bwMode="auto">
                <a:xfrm>
                  <a:off x="4249" y="2225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Line 30"/>
                <p:cNvSpPr>
                  <a:spLocks noChangeShapeType="1"/>
                </p:cNvSpPr>
                <p:nvPr/>
              </p:nvSpPr>
              <p:spPr bwMode="auto">
                <a:xfrm>
                  <a:off x="4249" y="189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Line 31"/>
                <p:cNvSpPr>
                  <a:spLocks noChangeShapeType="1"/>
                </p:cNvSpPr>
                <p:nvPr/>
              </p:nvSpPr>
              <p:spPr bwMode="auto">
                <a:xfrm>
                  <a:off x="4249" y="157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Line 32"/>
                <p:cNvSpPr>
                  <a:spLocks noChangeShapeType="1"/>
                </p:cNvSpPr>
                <p:nvPr/>
              </p:nvSpPr>
              <p:spPr bwMode="auto">
                <a:xfrm>
                  <a:off x="4249" y="124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Line 33"/>
                <p:cNvSpPr>
                  <a:spLocks noChangeShapeType="1"/>
                </p:cNvSpPr>
                <p:nvPr/>
              </p:nvSpPr>
              <p:spPr bwMode="auto">
                <a:xfrm>
                  <a:off x="1643" y="3855"/>
                  <a:ext cx="260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Line 34"/>
                <p:cNvSpPr>
                  <a:spLocks noChangeShapeType="1"/>
                </p:cNvSpPr>
                <p:nvPr/>
              </p:nvSpPr>
              <p:spPr bwMode="auto">
                <a:xfrm>
                  <a:off x="1643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Rectangle 256"/>
                <p:cNvSpPr>
                  <a:spLocks noChangeArrowheads="1"/>
                </p:cNvSpPr>
                <p:nvPr/>
              </p:nvSpPr>
              <p:spPr bwMode="auto">
                <a:xfrm>
                  <a:off x="1611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0</a:t>
                  </a:r>
                  <a:endPara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8" name="Line 36"/>
                <p:cNvSpPr>
                  <a:spLocks noChangeShapeType="1"/>
                </p:cNvSpPr>
                <p:nvPr/>
              </p:nvSpPr>
              <p:spPr bwMode="auto">
                <a:xfrm>
                  <a:off x="1904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72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Line 38"/>
                <p:cNvSpPr>
                  <a:spLocks noChangeShapeType="1"/>
                </p:cNvSpPr>
                <p:nvPr/>
              </p:nvSpPr>
              <p:spPr bwMode="auto">
                <a:xfrm>
                  <a:off x="2164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Rectangle 260"/>
                <p:cNvSpPr>
                  <a:spLocks noChangeArrowheads="1"/>
                </p:cNvSpPr>
                <p:nvPr/>
              </p:nvSpPr>
              <p:spPr bwMode="auto">
                <a:xfrm>
                  <a:off x="2132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2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2" name="Line 40"/>
                <p:cNvSpPr>
                  <a:spLocks noChangeShapeType="1"/>
                </p:cNvSpPr>
                <p:nvPr/>
              </p:nvSpPr>
              <p:spPr bwMode="auto">
                <a:xfrm>
                  <a:off x="2425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Rectangle 262"/>
                <p:cNvSpPr>
                  <a:spLocks noChangeArrowheads="1"/>
                </p:cNvSpPr>
                <p:nvPr/>
              </p:nvSpPr>
              <p:spPr bwMode="auto">
                <a:xfrm>
                  <a:off x="2393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3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4" name="Line 42"/>
                <p:cNvSpPr>
                  <a:spLocks noChangeShapeType="1"/>
                </p:cNvSpPr>
                <p:nvPr/>
              </p:nvSpPr>
              <p:spPr bwMode="auto">
                <a:xfrm>
                  <a:off x="2685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Rectangle 264"/>
                <p:cNvSpPr>
                  <a:spLocks noChangeArrowheads="1"/>
                </p:cNvSpPr>
                <p:nvPr/>
              </p:nvSpPr>
              <p:spPr bwMode="auto">
                <a:xfrm>
                  <a:off x="2653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4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6" name="Line 44"/>
                <p:cNvSpPr>
                  <a:spLocks noChangeShapeType="1"/>
                </p:cNvSpPr>
                <p:nvPr/>
              </p:nvSpPr>
              <p:spPr bwMode="auto">
                <a:xfrm>
                  <a:off x="2946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Rectangle 266"/>
                <p:cNvSpPr>
                  <a:spLocks noChangeArrowheads="1"/>
                </p:cNvSpPr>
                <p:nvPr/>
              </p:nvSpPr>
              <p:spPr bwMode="auto">
                <a:xfrm>
                  <a:off x="2914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5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" name="Line 46"/>
                <p:cNvSpPr>
                  <a:spLocks noChangeShapeType="1"/>
                </p:cNvSpPr>
                <p:nvPr/>
              </p:nvSpPr>
              <p:spPr bwMode="auto">
                <a:xfrm>
                  <a:off x="3207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Rectangle 268"/>
                <p:cNvSpPr>
                  <a:spLocks noChangeArrowheads="1"/>
                </p:cNvSpPr>
                <p:nvPr/>
              </p:nvSpPr>
              <p:spPr bwMode="auto">
                <a:xfrm>
                  <a:off x="3175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6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" name="Line 48"/>
                <p:cNvSpPr>
                  <a:spLocks noChangeShapeType="1"/>
                </p:cNvSpPr>
                <p:nvPr/>
              </p:nvSpPr>
              <p:spPr bwMode="auto">
                <a:xfrm>
                  <a:off x="3467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Rectangle 270"/>
                <p:cNvSpPr>
                  <a:spLocks noChangeArrowheads="1"/>
                </p:cNvSpPr>
                <p:nvPr/>
              </p:nvSpPr>
              <p:spPr bwMode="auto">
                <a:xfrm>
                  <a:off x="3435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7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" name="Line 50"/>
                <p:cNvSpPr>
                  <a:spLocks noChangeShapeType="1"/>
                </p:cNvSpPr>
                <p:nvPr/>
              </p:nvSpPr>
              <p:spPr bwMode="auto">
                <a:xfrm>
                  <a:off x="3728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Rectangle 272"/>
                <p:cNvSpPr>
                  <a:spLocks noChangeArrowheads="1"/>
                </p:cNvSpPr>
                <p:nvPr/>
              </p:nvSpPr>
              <p:spPr bwMode="auto">
                <a:xfrm>
                  <a:off x="3696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8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Line 52"/>
                <p:cNvSpPr>
                  <a:spLocks noChangeShapeType="1"/>
                </p:cNvSpPr>
                <p:nvPr/>
              </p:nvSpPr>
              <p:spPr bwMode="auto">
                <a:xfrm>
                  <a:off x="3988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Rectangle 274"/>
                <p:cNvSpPr>
                  <a:spLocks noChangeArrowheads="1"/>
                </p:cNvSpPr>
                <p:nvPr/>
              </p:nvSpPr>
              <p:spPr bwMode="auto">
                <a:xfrm>
                  <a:off x="3956" y="3929"/>
                  <a:ext cx="84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9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" name="Line 54"/>
                <p:cNvSpPr>
                  <a:spLocks noChangeShapeType="1"/>
                </p:cNvSpPr>
                <p:nvPr/>
              </p:nvSpPr>
              <p:spPr bwMode="auto">
                <a:xfrm>
                  <a:off x="4249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Rectangle 276"/>
                <p:cNvSpPr>
                  <a:spLocks noChangeArrowheads="1"/>
                </p:cNvSpPr>
                <p:nvPr/>
              </p:nvSpPr>
              <p:spPr bwMode="auto">
                <a:xfrm>
                  <a:off x="4185" y="3929"/>
                  <a:ext cx="167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10</a:t>
                  </a:r>
                  <a:endPara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8" name="Line 57"/>
                <p:cNvSpPr>
                  <a:spLocks noChangeShapeType="1"/>
                </p:cNvSpPr>
                <p:nvPr/>
              </p:nvSpPr>
              <p:spPr bwMode="auto">
                <a:xfrm>
                  <a:off x="1643" y="1247"/>
                  <a:ext cx="260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43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904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164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2425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2685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946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3207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3467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728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988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4249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306"/>
                <p:cNvSpPr>
                  <a:spLocks/>
                </p:cNvSpPr>
                <p:nvPr/>
              </p:nvSpPr>
              <p:spPr bwMode="auto">
                <a:xfrm>
                  <a:off x="1643" y="2621"/>
                  <a:ext cx="2606" cy="621"/>
                </a:xfrm>
                <a:custGeom>
                  <a:avLst/>
                  <a:gdLst>
                    <a:gd name="T0" fmla="*/ 11334 w 11502"/>
                    <a:gd name="T1" fmla="*/ 30 h 2737"/>
                    <a:gd name="T2" fmla="*/ 11011 w 11502"/>
                    <a:gd name="T3" fmla="*/ 87 h 2737"/>
                    <a:gd name="T4" fmla="*/ 10689 w 11502"/>
                    <a:gd name="T5" fmla="*/ 145 h 2737"/>
                    <a:gd name="T6" fmla="*/ 10368 w 11502"/>
                    <a:gd name="T7" fmla="*/ 202 h 2737"/>
                    <a:gd name="T8" fmla="*/ 10048 w 11502"/>
                    <a:gd name="T9" fmla="*/ 260 h 2737"/>
                    <a:gd name="T10" fmla="*/ 9730 w 11502"/>
                    <a:gd name="T11" fmla="*/ 317 h 2737"/>
                    <a:gd name="T12" fmla="*/ 9414 w 11502"/>
                    <a:gd name="T13" fmla="*/ 375 h 2737"/>
                    <a:gd name="T14" fmla="*/ 9101 w 11502"/>
                    <a:gd name="T15" fmla="*/ 432 h 2737"/>
                    <a:gd name="T16" fmla="*/ 8790 w 11502"/>
                    <a:gd name="T17" fmla="*/ 490 h 2737"/>
                    <a:gd name="T18" fmla="*/ 8483 w 11502"/>
                    <a:gd name="T19" fmla="*/ 547 h 2737"/>
                    <a:gd name="T20" fmla="*/ 8180 w 11502"/>
                    <a:gd name="T21" fmla="*/ 605 h 2737"/>
                    <a:gd name="T22" fmla="*/ 7880 w 11502"/>
                    <a:gd name="T23" fmla="*/ 662 h 2737"/>
                    <a:gd name="T24" fmla="*/ 7583 w 11502"/>
                    <a:gd name="T25" fmla="*/ 720 h 2737"/>
                    <a:gd name="T26" fmla="*/ 7291 w 11502"/>
                    <a:gd name="T27" fmla="*/ 777 h 2737"/>
                    <a:gd name="T28" fmla="*/ 7003 w 11502"/>
                    <a:gd name="T29" fmla="*/ 835 h 2737"/>
                    <a:gd name="T30" fmla="*/ 6720 w 11502"/>
                    <a:gd name="T31" fmla="*/ 892 h 2737"/>
                    <a:gd name="T32" fmla="*/ 6441 w 11502"/>
                    <a:gd name="T33" fmla="*/ 950 h 2737"/>
                    <a:gd name="T34" fmla="*/ 6166 w 11502"/>
                    <a:gd name="T35" fmla="*/ 1007 h 2737"/>
                    <a:gd name="T36" fmla="*/ 5896 w 11502"/>
                    <a:gd name="T37" fmla="*/ 1065 h 2737"/>
                    <a:gd name="T38" fmla="*/ 5630 w 11502"/>
                    <a:gd name="T39" fmla="*/ 1122 h 2737"/>
                    <a:gd name="T40" fmla="*/ 5369 w 11502"/>
                    <a:gd name="T41" fmla="*/ 1180 h 2737"/>
                    <a:gd name="T42" fmla="*/ 5112 w 11502"/>
                    <a:gd name="T43" fmla="*/ 1238 h 2737"/>
                    <a:gd name="T44" fmla="*/ 4860 w 11502"/>
                    <a:gd name="T45" fmla="*/ 1295 h 2737"/>
                    <a:gd name="T46" fmla="*/ 4612 w 11502"/>
                    <a:gd name="T47" fmla="*/ 1353 h 2737"/>
                    <a:gd name="T48" fmla="*/ 4369 w 11502"/>
                    <a:gd name="T49" fmla="*/ 1410 h 2737"/>
                    <a:gd name="T50" fmla="*/ 4131 w 11502"/>
                    <a:gd name="T51" fmla="*/ 1468 h 2737"/>
                    <a:gd name="T52" fmla="*/ 3896 w 11502"/>
                    <a:gd name="T53" fmla="*/ 1525 h 2737"/>
                    <a:gd name="T54" fmla="*/ 3666 w 11502"/>
                    <a:gd name="T55" fmla="*/ 1583 h 2737"/>
                    <a:gd name="T56" fmla="*/ 3441 w 11502"/>
                    <a:gd name="T57" fmla="*/ 1640 h 2737"/>
                    <a:gd name="T58" fmla="*/ 3220 w 11502"/>
                    <a:gd name="T59" fmla="*/ 1698 h 2737"/>
                    <a:gd name="T60" fmla="*/ 3003 w 11502"/>
                    <a:gd name="T61" fmla="*/ 1755 h 2737"/>
                    <a:gd name="T62" fmla="*/ 2790 w 11502"/>
                    <a:gd name="T63" fmla="*/ 1813 h 2737"/>
                    <a:gd name="T64" fmla="*/ 2582 w 11502"/>
                    <a:gd name="T65" fmla="*/ 1870 h 2737"/>
                    <a:gd name="T66" fmla="*/ 2378 w 11502"/>
                    <a:gd name="T67" fmla="*/ 1928 h 2737"/>
                    <a:gd name="T68" fmla="*/ 2178 w 11502"/>
                    <a:gd name="T69" fmla="*/ 1985 h 2737"/>
                    <a:gd name="T70" fmla="*/ 1982 w 11502"/>
                    <a:gd name="T71" fmla="*/ 2043 h 2737"/>
                    <a:gd name="T72" fmla="*/ 1791 w 11502"/>
                    <a:gd name="T73" fmla="*/ 2100 h 2737"/>
                    <a:gd name="T74" fmla="*/ 1604 w 11502"/>
                    <a:gd name="T75" fmla="*/ 2158 h 2737"/>
                    <a:gd name="T76" fmla="*/ 1422 w 11502"/>
                    <a:gd name="T77" fmla="*/ 2215 h 2737"/>
                    <a:gd name="T78" fmla="*/ 1244 w 11502"/>
                    <a:gd name="T79" fmla="*/ 2273 h 2737"/>
                    <a:gd name="T80" fmla="*/ 1071 w 11502"/>
                    <a:gd name="T81" fmla="*/ 2330 h 2737"/>
                    <a:gd name="T82" fmla="*/ 903 w 11502"/>
                    <a:gd name="T83" fmla="*/ 2388 h 2737"/>
                    <a:gd name="T84" fmla="*/ 740 w 11502"/>
                    <a:gd name="T85" fmla="*/ 2445 h 2737"/>
                    <a:gd name="T86" fmla="*/ 582 w 11502"/>
                    <a:gd name="T87" fmla="*/ 2503 h 2737"/>
                    <a:gd name="T88" fmla="*/ 429 w 11502"/>
                    <a:gd name="T89" fmla="*/ 2560 h 2737"/>
                    <a:gd name="T90" fmla="*/ 283 w 11502"/>
                    <a:gd name="T91" fmla="*/ 2618 h 2737"/>
                    <a:gd name="T92" fmla="*/ 143 w 11502"/>
                    <a:gd name="T93" fmla="*/ 2675 h 2737"/>
                    <a:gd name="T94" fmla="*/ 9 w 11502"/>
                    <a:gd name="T95" fmla="*/ 2733 h 2737"/>
                    <a:gd name="T96" fmla="*/ 0 w 11502"/>
                    <a:gd name="T97" fmla="*/ 2737 h 2737"/>
                    <a:gd name="T98" fmla="*/ 0 w 11502"/>
                    <a:gd name="T99" fmla="*/ 2737 h 2737"/>
                    <a:gd name="T100" fmla="*/ 0 w 11502"/>
                    <a:gd name="T101" fmla="*/ 2737 h 2737"/>
                    <a:gd name="T102" fmla="*/ 0 w 11502"/>
                    <a:gd name="T103" fmla="*/ 2737 h 2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1502" h="2737">
                      <a:moveTo>
                        <a:pt x="11502" y="0"/>
                      </a:moveTo>
                      <a:lnTo>
                        <a:pt x="11496" y="1"/>
                      </a:lnTo>
                      <a:lnTo>
                        <a:pt x="11415" y="15"/>
                      </a:lnTo>
                      <a:lnTo>
                        <a:pt x="11334" y="30"/>
                      </a:lnTo>
                      <a:lnTo>
                        <a:pt x="11254" y="44"/>
                      </a:lnTo>
                      <a:lnTo>
                        <a:pt x="11173" y="59"/>
                      </a:lnTo>
                      <a:lnTo>
                        <a:pt x="11092" y="73"/>
                      </a:lnTo>
                      <a:lnTo>
                        <a:pt x="11011" y="87"/>
                      </a:lnTo>
                      <a:lnTo>
                        <a:pt x="10931" y="102"/>
                      </a:lnTo>
                      <a:lnTo>
                        <a:pt x="10850" y="116"/>
                      </a:lnTo>
                      <a:lnTo>
                        <a:pt x="10770" y="130"/>
                      </a:lnTo>
                      <a:lnTo>
                        <a:pt x="10689" y="145"/>
                      </a:lnTo>
                      <a:lnTo>
                        <a:pt x="10609" y="159"/>
                      </a:lnTo>
                      <a:lnTo>
                        <a:pt x="10528" y="174"/>
                      </a:lnTo>
                      <a:lnTo>
                        <a:pt x="10448" y="188"/>
                      </a:lnTo>
                      <a:lnTo>
                        <a:pt x="10368" y="202"/>
                      </a:lnTo>
                      <a:lnTo>
                        <a:pt x="10288" y="217"/>
                      </a:lnTo>
                      <a:lnTo>
                        <a:pt x="10208" y="231"/>
                      </a:lnTo>
                      <a:lnTo>
                        <a:pt x="10128" y="245"/>
                      </a:lnTo>
                      <a:lnTo>
                        <a:pt x="10048" y="260"/>
                      </a:lnTo>
                      <a:lnTo>
                        <a:pt x="9968" y="274"/>
                      </a:lnTo>
                      <a:lnTo>
                        <a:pt x="9889" y="289"/>
                      </a:lnTo>
                      <a:lnTo>
                        <a:pt x="9809" y="303"/>
                      </a:lnTo>
                      <a:lnTo>
                        <a:pt x="9730" y="317"/>
                      </a:lnTo>
                      <a:lnTo>
                        <a:pt x="9651" y="332"/>
                      </a:lnTo>
                      <a:lnTo>
                        <a:pt x="9572" y="346"/>
                      </a:lnTo>
                      <a:lnTo>
                        <a:pt x="9493" y="360"/>
                      </a:lnTo>
                      <a:lnTo>
                        <a:pt x="9414" y="375"/>
                      </a:lnTo>
                      <a:lnTo>
                        <a:pt x="9336" y="389"/>
                      </a:lnTo>
                      <a:lnTo>
                        <a:pt x="9257" y="404"/>
                      </a:lnTo>
                      <a:lnTo>
                        <a:pt x="9179" y="418"/>
                      </a:lnTo>
                      <a:lnTo>
                        <a:pt x="9101" y="432"/>
                      </a:lnTo>
                      <a:lnTo>
                        <a:pt x="9023" y="447"/>
                      </a:lnTo>
                      <a:lnTo>
                        <a:pt x="8945" y="461"/>
                      </a:lnTo>
                      <a:lnTo>
                        <a:pt x="8868" y="476"/>
                      </a:lnTo>
                      <a:lnTo>
                        <a:pt x="8790" y="490"/>
                      </a:lnTo>
                      <a:lnTo>
                        <a:pt x="8713" y="504"/>
                      </a:lnTo>
                      <a:lnTo>
                        <a:pt x="8636" y="519"/>
                      </a:lnTo>
                      <a:lnTo>
                        <a:pt x="8560" y="533"/>
                      </a:lnTo>
                      <a:lnTo>
                        <a:pt x="8483" y="547"/>
                      </a:lnTo>
                      <a:lnTo>
                        <a:pt x="8407" y="562"/>
                      </a:lnTo>
                      <a:lnTo>
                        <a:pt x="8331" y="576"/>
                      </a:lnTo>
                      <a:lnTo>
                        <a:pt x="8255" y="591"/>
                      </a:lnTo>
                      <a:lnTo>
                        <a:pt x="8180" y="605"/>
                      </a:lnTo>
                      <a:lnTo>
                        <a:pt x="8104" y="619"/>
                      </a:lnTo>
                      <a:lnTo>
                        <a:pt x="8029" y="634"/>
                      </a:lnTo>
                      <a:lnTo>
                        <a:pt x="7954" y="648"/>
                      </a:lnTo>
                      <a:lnTo>
                        <a:pt x="7880" y="662"/>
                      </a:lnTo>
                      <a:lnTo>
                        <a:pt x="7805" y="677"/>
                      </a:lnTo>
                      <a:lnTo>
                        <a:pt x="7731" y="691"/>
                      </a:lnTo>
                      <a:lnTo>
                        <a:pt x="7657" y="706"/>
                      </a:lnTo>
                      <a:lnTo>
                        <a:pt x="7583" y="720"/>
                      </a:lnTo>
                      <a:lnTo>
                        <a:pt x="7510" y="734"/>
                      </a:lnTo>
                      <a:lnTo>
                        <a:pt x="7437" y="749"/>
                      </a:lnTo>
                      <a:lnTo>
                        <a:pt x="7364" y="763"/>
                      </a:lnTo>
                      <a:lnTo>
                        <a:pt x="7291" y="777"/>
                      </a:lnTo>
                      <a:lnTo>
                        <a:pt x="7219" y="792"/>
                      </a:lnTo>
                      <a:lnTo>
                        <a:pt x="7147" y="806"/>
                      </a:lnTo>
                      <a:lnTo>
                        <a:pt x="7075" y="821"/>
                      </a:lnTo>
                      <a:lnTo>
                        <a:pt x="7003" y="835"/>
                      </a:lnTo>
                      <a:lnTo>
                        <a:pt x="6932" y="849"/>
                      </a:lnTo>
                      <a:lnTo>
                        <a:pt x="6861" y="864"/>
                      </a:lnTo>
                      <a:lnTo>
                        <a:pt x="6790" y="878"/>
                      </a:lnTo>
                      <a:lnTo>
                        <a:pt x="6720" y="892"/>
                      </a:lnTo>
                      <a:lnTo>
                        <a:pt x="6650" y="907"/>
                      </a:lnTo>
                      <a:lnTo>
                        <a:pt x="6580" y="921"/>
                      </a:lnTo>
                      <a:lnTo>
                        <a:pt x="6510" y="936"/>
                      </a:lnTo>
                      <a:lnTo>
                        <a:pt x="6441" y="950"/>
                      </a:lnTo>
                      <a:lnTo>
                        <a:pt x="6372" y="964"/>
                      </a:lnTo>
                      <a:lnTo>
                        <a:pt x="6303" y="979"/>
                      </a:lnTo>
                      <a:lnTo>
                        <a:pt x="6234" y="993"/>
                      </a:lnTo>
                      <a:lnTo>
                        <a:pt x="6166" y="1007"/>
                      </a:lnTo>
                      <a:lnTo>
                        <a:pt x="6098" y="1022"/>
                      </a:lnTo>
                      <a:lnTo>
                        <a:pt x="6030" y="1036"/>
                      </a:lnTo>
                      <a:lnTo>
                        <a:pt x="5963" y="1051"/>
                      </a:lnTo>
                      <a:lnTo>
                        <a:pt x="5896" y="1065"/>
                      </a:lnTo>
                      <a:lnTo>
                        <a:pt x="5829" y="1079"/>
                      </a:lnTo>
                      <a:lnTo>
                        <a:pt x="5762" y="1094"/>
                      </a:lnTo>
                      <a:lnTo>
                        <a:pt x="5696" y="1108"/>
                      </a:lnTo>
                      <a:lnTo>
                        <a:pt x="5630" y="1122"/>
                      </a:lnTo>
                      <a:lnTo>
                        <a:pt x="5564" y="1137"/>
                      </a:lnTo>
                      <a:lnTo>
                        <a:pt x="5499" y="1151"/>
                      </a:lnTo>
                      <a:lnTo>
                        <a:pt x="5434" y="1166"/>
                      </a:lnTo>
                      <a:lnTo>
                        <a:pt x="5369" y="1180"/>
                      </a:lnTo>
                      <a:lnTo>
                        <a:pt x="5304" y="1194"/>
                      </a:lnTo>
                      <a:lnTo>
                        <a:pt x="5240" y="1209"/>
                      </a:lnTo>
                      <a:lnTo>
                        <a:pt x="5176" y="1223"/>
                      </a:lnTo>
                      <a:lnTo>
                        <a:pt x="5112" y="1238"/>
                      </a:lnTo>
                      <a:lnTo>
                        <a:pt x="5049" y="1252"/>
                      </a:lnTo>
                      <a:lnTo>
                        <a:pt x="4985" y="1266"/>
                      </a:lnTo>
                      <a:lnTo>
                        <a:pt x="4923" y="1281"/>
                      </a:lnTo>
                      <a:lnTo>
                        <a:pt x="4860" y="1295"/>
                      </a:lnTo>
                      <a:lnTo>
                        <a:pt x="4798" y="1309"/>
                      </a:lnTo>
                      <a:lnTo>
                        <a:pt x="4736" y="1324"/>
                      </a:lnTo>
                      <a:lnTo>
                        <a:pt x="4674" y="1338"/>
                      </a:lnTo>
                      <a:lnTo>
                        <a:pt x="4612" y="1353"/>
                      </a:lnTo>
                      <a:lnTo>
                        <a:pt x="4551" y="1367"/>
                      </a:lnTo>
                      <a:lnTo>
                        <a:pt x="4490" y="1381"/>
                      </a:lnTo>
                      <a:lnTo>
                        <a:pt x="4430" y="1396"/>
                      </a:lnTo>
                      <a:lnTo>
                        <a:pt x="4369" y="1410"/>
                      </a:lnTo>
                      <a:lnTo>
                        <a:pt x="4309" y="1424"/>
                      </a:lnTo>
                      <a:lnTo>
                        <a:pt x="4249" y="1439"/>
                      </a:lnTo>
                      <a:lnTo>
                        <a:pt x="4190" y="1453"/>
                      </a:lnTo>
                      <a:lnTo>
                        <a:pt x="4131" y="1468"/>
                      </a:lnTo>
                      <a:lnTo>
                        <a:pt x="4072" y="1482"/>
                      </a:lnTo>
                      <a:lnTo>
                        <a:pt x="4013" y="1496"/>
                      </a:lnTo>
                      <a:lnTo>
                        <a:pt x="3954" y="1511"/>
                      </a:lnTo>
                      <a:lnTo>
                        <a:pt x="3896" y="1525"/>
                      </a:lnTo>
                      <a:lnTo>
                        <a:pt x="3838" y="1539"/>
                      </a:lnTo>
                      <a:lnTo>
                        <a:pt x="3781" y="1554"/>
                      </a:lnTo>
                      <a:lnTo>
                        <a:pt x="3723" y="1568"/>
                      </a:lnTo>
                      <a:lnTo>
                        <a:pt x="3666" y="1583"/>
                      </a:lnTo>
                      <a:lnTo>
                        <a:pt x="3610" y="1597"/>
                      </a:lnTo>
                      <a:lnTo>
                        <a:pt x="3553" y="1611"/>
                      </a:lnTo>
                      <a:lnTo>
                        <a:pt x="3497" y="1626"/>
                      </a:lnTo>
                      <a:lnTo>
                        <a:pt x="3441" y="1640"/>
                      </a:lnTo>
                      <a:lnTo>
                        <a:pt x="3385" y="1654"/>
                      </a:lnTo>
                      <a:lnTo>
                        <a:pt x="3330" y="1669"/>
                      </a:lnTo>
                      <a:lnTo>
                        <a:pt x="3275" y="1683"/>
                      </a:lnTo>
                      <a:lnTo>
                        <a:pt x="3220" y="1698"/>
                      </a:lnTo>
                      <a:lnTo>
                        <a:pt x="3165" y="1712"/>
                      </a:lnTo>
                      <a:lnTo>
                        <a:pt x="3111" y="1726"/>
                      </a:lnTo>
                      <a:lnTo>
                        <a:pt x="3057" y="1741"/>
                      </a:lnTo>
                      <a:lnTo>
                        <a:pt x="3003" y="1755"/>
                      </a:lnTo>
                      <a:lnTo>
                        <a:pt x="2949" y="1769"/>
                      </a:lnTo>
                      <a:lnTo>
                        <a:pt x="2896" y="1784"/>
                      </a:lnTo>
                      <a:lnTo>
                        <a:pt x="2843" y="1798"/>
                      </a:lnTo>
                      <a:lnTo>
                        <a:pt x="2790" y="1813"/>
                      </a:lnTo>
                      <a:lnTo>
                        <a:pt x="2738" y="1827"/>
                      </a:lnTo>
                      <a:lnTo>
                        <a:pt x="2685" y="1841"/>
                      </a:lnTo>
                      <a:lnTo>
                        <a:pt x="2634" y="1856"/>
                      </a:lnTo>
                      <a:lnTo>
                        <a:pt x="2582" y="1870"/>
                      </a:lnTo>
                      <a:lnTo>
                        <a:pt x="2530" y="1885"/>
                      </a:lnTo>
                      <a:lnTo>
                        <a:pt x="2479" y="1899"/>
                      </a:lnTo>
                      <a:lnTo>
                        <a:pt x="2428" y="1913"/>
                      </a:lnTo>
                      <a:lnTo>
                        <a:pt x="2378" y="1928"/>
                      </a:lnTo>
                      <a:lnTo>
                        <a:pt x="2327" y="1942"/>
                      </a:lnTo>
                      <a:lnTo>
                        <a:pt x="2277" y="1956"/>
                      </a:lnTo>
                      <a:lnTo>
                        <a:pt x="2228" y="1971"/>
                      </a:lnTo>
                      <a:lnTo>
                        <a:pt x="2178" y="1985"/>
                      </a:lnTo>
                      <a:lnTo>
                        <a:pt x="2129" y="2000"/>
                      </a:lnTo>
                      <a:lnTo>
                        <a:pt x="2080" y="2014"/>
                      </a:lnTo>
                      <a:lnTo>
                        <a:pt x="2031" y="2028"/>
                      </a:lnTo>
                      <a:lnTo>
                        <a:pt x="1982" y="2043"/>
                      </a:lnTo>
                      <a:lnTo>
                        <a:pt x="1934" y="2057"/>
                      </a:lnTo>
                      <a:lnTo>
                        <a:pt x="1886" y="2071"/>
                      </a:lnTo>
                      <a:lnTo>
                        <a:pt x="1839" y="2086"/>
                      </a:lnTo>
                      <a:lnTo>
                        <a:pt x="1791" y="2100"/>
                      </a:lnTo>
                      <a:lnTo>
                        <a:pt x="1744" y="2115"/>
                      </a:lnTo>
                      <a:lnTo>
                        <a:pt x="1697" y="2129"/>
                      </a:lnTo>
                      <a:lnTo>
                        <a:pt x="1651" y="2143"/>
                      </a:lnTo>
                      <a:lnTo>
                        <a:pt x="1604" y="2158"/>
                      </a:lnTo>
                      <a:lnTo>
                        <a:pt x="1558" y="2172"/>
                      </a:lnTo>
                      <a:lnTo>
                        <a:pt x="1513" y="2186"/>
                      </a:lnTo>
                      <a:lnTo>
                        <a:pt x="1467" y="2201"/>
                      </a:lnTo>
                      <a:lnTo>
                        <a:pt x="1422" y="2215"/>
                      </a:lnTo>
                      <a:lnTo>
                        <a:pt x="1377" y="2230"/>
                      </a:lnTo>
                      <a:lnTo>
                        <a:pt x="1333" y="2244"/>
                      </a:lnTo>
                      <a:lnTo>
                        <a:pt x="1288" y="2258"/>
                      </a:lnTo>
                      <a:lnTo>
                        <a:pt x="1244" y="2273"/>
                      </a:lnTo>
                      <a:lnTo>
                        <a:pt x="1201" y="2287"/>
                      </a:lnTo>
                      <a:lnTo>
                        <a:pt x="1157" y="2301"/>
                      </a:lnTo>
                      <a:lnTo>
                        <a:pt x="1114" y="2316"/>
                      </a:lnTo>
                      <a:lnTo>
                        <a:pt x="1071" y="2330"/>
                      </a:lnTo>
                      <a:lnTo>
                        <a:pt x="1029" y="2345"/>
                      </a:lnTo>
                      <a:lnTo>
                        <a:pt x="986" y="2359"/>
                      </a:lnTo>
                      <a:lnTo>
                        <a:pt x="944" y="2373"/>
                      </a:lnTo>
                      <a:lnTo>
                        <a:pt x="903" y="2388"/>
                      </a:lnTo>
                      <a:lnTo>
                        <a:pt x="862" y="2402"/>
                      </a:lnTo>
                      <a:lnTo>
                        <a:pt x="821" y="2416"/>
                      </a:lnTo>
                      <a:lnTo>
                        <a:pt x="780" y="2431"/>
                      </a:lnTo>
                      <a:lnTo>
                        <a:pt x="740" y="2445"/>
                      </a:lnTo>
                      <a:lnTo>
                        <a:pt x="700" y="2460"/>
                      </a:lnTo>
                      <a:lnTo>
                        <a:pt x="660" y="2474"/>
                      </a:lnTo>
                      <a:lnTo>
                        <a:pt x="621" y="2488"/>
                      </a:lnTo>
                      <a:lnTo>
                        <a:pt x="582" y="2503"/>
                      </a:lnTo>
                      <a:lnTo>
                        <a:pt x="543" y="2517"/>
                      </a:lnTo>
                      <a:lnTo>
                        <a:pt x="505" y="2531"/>
                      </a:lnTo>
                      <a:lnTo>
                        <a:pt x="467" y="2546"/>
                      </a:lnTo>
                      <a:lnTo>
                        <a:pt x="429" y="2560"/>
                      </a:lnTo>
                      <a:lnTo>
                        <a:pt x="392" y="2575"/>
                      </a:lnTo>
                      <a:lnTo>
                        <a:pt x="355" y="2589"/>
                      </a:lnTo>
                      <a:lnTo>
                        <a:pt x="319" y="2603"/>
                      </a:lnTo>
                      <a:lnTo>
                        <a:pt x="283" y="2618"/>
                      </a:lnTo>
                      <a:lnTo>
                        <a:pt x="247" y="2632"/>
                      </a:lnTo>
                      <a:lnTo>
                        <a:pt x="212" y="2647"/>
                      </a:lnTo>
                      <a:lnTo>
                        <a:pt x="177" y="2661"/>
                      </a:lnTo>
                      <a:lnTo>
                        <a:pt x="143" y="2675"/>
                      </a:lnTo>
                      <a:lnTo>
                        <a:pt x="109" y="2690"/>
                      </a:lnTo>
                      <a:lnTo>
                        <a:pt x="75" y="2704"/>
                      </a:lnTo>
                      <a:lnTo>
                        <a:pt x="42" y="2718"/>
                      </a:lnTo>
                      <a:lnTo>
                        <a:pt x="9" y="2733"/>
                      </a:lnTo>
                      <a:lnTo>
                        <a:pt x="6" y="2734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  <a:lnTo>
                        <a:pt x="0" y="273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307"/>
                <p:cNvSpPr>
                  <a:spLocks/>
                </p:cNvSpPr>
                <p:nvPr/>
              </p:nvSpPr>
              <p:spPr bwMode="auto">
                <a:xfrm>
                  <a:off x="3746" y="3293"/>
                  <a:ext cx="503" cy="562"/>
                </a:xfrm>
                <a:custGeom>
                  <a:avLst/>
                  <a:gdLst>
                    <a:gd name="T0" fmla="*/ 2203 w 2221"/>
                    <a:gd name="T1" fmla="*/ 17 h 2477"/>
                    <a:gd name="T2" fmla="*/ 2160 w 2221"/>
                    <a:gd name="T3" fmla="*/ 60 h 2477"/>
                    <a:gd name="T4" fmla="*/ 2118 w 2221"/>
                    <a:gd name="T5" fmla="*/ 103 h 2477"/>
                    <a:gd name="T6" fmla="*/ 2075 w 2221"/>
                    <a:gd name="T7" fmla="*/ 146 h 2477"/>
                    <a:gd name="T8" fmla="*/ 2033 w 2221"/>
                    <a:gd name="T9" fmla="*/ 190 h 2477"/>
                    <a:gd name="T10" fmla="*/ 1991 w 2221"/>
                    <a:gd name="T11" fmla="*/ 233 h 2477"/>
                    <a:gd name="T12" fmla="*/ 1949 w 2221"/>
                    <a:gd name="T13" fmla="*/ 276 h 2477"/>
                    <a:gd name="T14" fmla="*/ 1908 w 2221"/>
                    <a:gd name="T15" fmla="*/ 319 h 2477"/>
                    <a:gd name="T16" fmla="*/ 1866 w 2221"/>
                    <a:gd name="T17" fmla="*/ 362 h 2477"/>
                    <a:gd name="T18" fmla="*/ 1825 w 2221"/>
                    <a:gd name="T19" fmla="*/ 405 h 2477"/>
                    <a:gd name="T20" fmla="*/ 1783 w 2221"/>
                    <a:gd name="T21" fmla="*/ 448 h 2477"/>
                    <a:gd name="T22" fmla="*/ 1742 w 2221"/>
                    <a:gd name="T23" fmla="*/ 491 h 2477"/>
                    <a:gd name="T24" fmla="*/ 1702 w 2221"/>
                    <a:gd name="T25" fmla="*/ 535 h 2477"/>
                    <a:gd name="T26" fmla="*/ 1661 w 2221"/>
                    <a:gd name="T27" fmla="*/ 578 h 2477"/>
                    <a:gd name="T28" fmla="*/ 1620 w 2221"/>
                    <a:gd name="T29" fmla="*/ 621 h 2477"/>
                    <a:gd name="T30" fmla="*/ 1580 w 2221"/>
                    <a:gd name="T31" fmla="*/ 664 h 2477"/>
                    <a:gd name="T32" fmla="*/ 1540 w 2221"/>
                    <a:gd name="T33" fmla="*/ 707 h 2477"/>
                    <a:gd name="T34" fmla="*/ 1500 w 2221"/>
                    <a:gd name="T35" fmla="*/ 750 h 2477"/>
                    <a:gd name="T36" fmla="*/ 1460 w 2221"/>
                    <a:gd name="T37" fmla="*/ 793 h 2477"/>
                    <a:gd name="T38" fmla="*/ 1420 w 2221"/>
                    <a:gd name="T39" fmla="*/ 837 h 2477"/>
                    <a:gd name="T40" fmla="*/ 1380 w 2221"/>
                    <a:gd name="T41" fmla="*/ 880 h 2477"/>
                    <a:gd name="T42" fmla="*/ 1341 w 2221"/>
                    <a:gd name="T43" fmla="*/ 923 h 2477"/>
                    <a:gd name="T44" fmla="*/ 1302 w 2221"/>
                    <a:gd name="T45" fmla="*/ 966 h 2477"/>
                    <a:gd name="T46" fmla="*/ 1263 w 2221"/>
                    <a:gd name="T47" fmla="*/ 1009 h 2477"/>
                    <a:gd name="T48" fmla="*/ 1223 w 2221"/>
                    <a:gd name="T49" fmla="*/ 1052 h 2477"/>
                    <a:gd name="T50" fmla="*/ 1185 w 2221"/>
                    <a:gd name="T51" fmla="*/ 1095 h 2477"/>
                    <a:gd name="T52" fmla="*/ 1146 w 2221"/>
                    <a:gd name="T53" fmla="*/ 1138 h 2477"/>
                    <a:gd name="T54" fmla="*/ 1107 w 2221"/>
                    <a:gd name="T55" fmla="*/ 1182 h 2477"/>
                    <a:gd name="T56" fmla="*/ 1069 w 2221"/>
                    <a:gd name="T57" fmla="*/ 1225 h 2477"/>
                    <a:gd name="T58" fmla="*/ 1030 w 2221"/>
                    <a:gd name="T59" fmla="*/ 1268 h 2477"/>
                    <a:gd name="T60" fmla="*/ 992 w 2221"/>
                    <a:gd name="T61" fmla="*/ 1311 h 2477"/>
                    <a:gd name="T62" fmla="*/ 954 w 2221"/>
                    <a:gd name="T63" fmla="*/ 1354 h 2477"/>
                    <a:gd name="T64" fmla="*/ 916 w 2221"/>
                    <a:gd name="T65" fmla="*/ 1397 h 2477"/>
                    <a:gd name="T66" fmla="*/ 878 w 2221"/>
                    <a:gd name="T67" fmla="*/ 1440 h 2477"/>
                    <a:gd name="T68" fmla="*/ 841 w 2221"/>
                    <a:gd name="T69" fmla="*/ 1484 h 2477"/>
                    <a:gd name="T70" fmla="*/ 803 w 2221"/>
                    <a:gd name="T71" fmla="*/ 1527 h 2477"/>
                    <a:gd name="T72" fmla="*/ 765 w 2221"/>
                    <a:gd name="T73" fmla="*/ 1570 h 2477"/>
                    <a:gd name="T74" fmla="*/ 728 w 2221"/>
                    <a:gd name="T75" fmla="*/ 1613 h 2477"/>
                    <a:gd name="T76" fmla="*/ 691 w 2221"/>
                    <a:gd name="T77" fmla="*/ 1656 h 2477"/>
                    <a:gd name="T78" fmla="*/ 654 w 2221"/>
                    <a:gd name="T79" fmla="*/ 1699 h 2477"/>
                    <a:gd name="T80" fmla="*/ 617 w 2221"/>
                    <a:gd name="T81" fmla="*/ 1742 h 2477"/>
                    <a:gd name="T82" fmla="*/ 580 w 2221"/>
                    <a:gd name="T83" fmla="*/ 1785 h 2477"/>
                    <a:gd name="T84" fmla="*/ 543 w 2221"/>
                    <a:gd name="T85" fmla="*/ 1829 h 2477"/>
                    <a:gd name="T86" fmla="*/ 506 w 2221"/>
                    <a:gd name="T87" fmla="*/ 1872 h 2477"/>
                    <a:gd name="T88" fmla="*/ 470 w 2221"/>
                    <a:gd name="T89" fmla="*/ 1915 h 2477"/>
                    <a:gd name="T90" fmla="*/ 433 w 2221"/>
                    <a:gd name="T91" fmla="*/ 1958 h 2477"/>
                    <a:gd name="T92" fmla="*/ 397 w 2221"/>
                    <a:gd name="T93" fmla="*/ 2001 h 2477"/>
                    <a:gd name="T94" fmla="*/ 360 w 2221"/>
                    <a:gd name="T95" fmla="*/ 2044 h 2477"/>
                    <a:gd name="T96" fmla="*/ 324 w 2221"/>
                    <a:gd name="T97" fmla="*/ 2087 h 2477"/>
                    <a:gd name="T98" fmla="*/ 288 w 2221"/>
                    <a:gd name="T99" fmla="*/ 2131 h 2477"/>
                    <a:gd name="T100" fmla="*/ 252 w 2221"/>
                    <a:gd name="T101" fmla="*/ 2174 h 2477"/>
                    <a:gd name="T102" fmla="*/ 216 w 2221"/>
                    <a:gd name="T103" fmla="*/ 2217 h 2477"/>
                    <a:gd name="T104" fmla="*/ 180 w 2221"/>
                    <a:gd name="T105" fmla="*/ 2260 h 2477"/>
                    <a:gd name="T106" fmla="*/ 144 w 2221"/>
                    <a:gd name="T107" fmla="*/ 2303 h 2477"/>
                    <a:gd name="T108" fmla="*/ 108 w 2221"/>
                    <a:gd name="T109" fmla="*/ 2346 h 2477"/>
                    <a:gd name="T110" fmla="*/ 73 w 2221"/>
                    <a:gd name="T111" fmla="*/ 2389 h 2477"/>
                    <a:gd name="T112" fmla="*/ 37 w 2221"/>
                    <a:gd name="T113" fmla="*/ 2432 h 2477"/>
                    <a:gd name="T114" fmla="*/ 2 w 2221"/>
                    <a:gd name="T115" fmla="*/ 2476 h 2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221" h="2477">
                      <a:moveTo>
                        <a:pt x="2221" y="0"/>
                      </a:moveTo>
                      <a:lnTo>
                        <a:pt x="2218" y="3"/>
                      </a:lnTo>
                      <a:lnTo>
                        <a:pt x="2203" y="17"/>
                      </a:lnTo>
                      <a:lnTo>
                        <a:pt x="2189" y="31"/>
                      </a:lnTo>
                      <a:lnTo>
                        <a:pt x="2175" y="46"/>
                      </a:lnTo>
                      <a:lnTo>
                        <a:pt x="2160" y="60"/>
                      </a:lnTo>
                      <a:lnTo>
                        <a:pt x="2146" y="75"/>
                      </a:lnTo>
                      <a:lnTo>
                        <a:pt x="2132" y="89"/>
                      </a:lnTo>
                      <a:lnTo>
                        <a:pt x="2118" y="103"/>
                      </a:lnTo>
                      <a:lnTo>
                        <a:pt x="2104" y="118"/>
                      </a:lnTo>
                      <a:lnTo>
                        <a:pt x="2090" y="132"/>
                      </a:lnTo>
                      <a:lnTo>
                        <a:pt x="2075" y="146"/>
                      </a:lnTo>
                      <a:lnTo>
                        <a:pt x="2061" y="161"/>
                      </a:lnTo>
                      <a:lnTo>
                        <a:pt x="2047" y="175"/>
                      </a:lnTo>
                      <a:lnTo>
                        <a:pt x="2033" y="190"/>
                      </a:lnTo>
                      <a:lnTo>
                        <a:pt x="2019" y="204"/>
                      </a:lnTo>
                      <a:lnTo>
                        <a:pt x="2005" y="218"/>
                      </a:lnTo>
                      <a:lnTo>
                        <a:pt x="1991" y="233"/>
                      </a:lnTo>
                      <a:lnTo>
                        <a:pt x="1977" y="247"/>
                      </a:lnTo>
                      <a:lnTo>
                        <a:pt x="1963" y="261"/>
                      </a:lnTo>
                      <a:lnTo>
                        <a:pt x="1949" y="276"/>
                      </a:lnTo>
                      <a:lnTo>
                        <a:pt x="1935" y="290"/>
                      </a:lnTo>
                      <a:lnTo>
                        <a:pt x="1921" y="305"/>
                      </a:lnTo>
                      <a:lnTo>
                        <a:pt x="1908" y="319"/>
                      </a:lnTo>
                      <a:lnTo>
                        <a:pt x="1894" y="333"/>
                      </a:lnTo>
                      <a:lnTo>
                        <a:pt x="1880" y="348"/>
                      </a:lnTo>
                      <a:lnTo>
                        <a:pt x="1866" y="362"/>
                      </a:lnTo>
                      <a:lnTo>
                        <a:pt x="1852" y="376"/>
                      </a:lnTo>
                      <a:lnTo>
                        <a:pt x="1838" y="391"/>
                      </a:lnTo>
                      <a:lnTo>
                        <a:pt x="1825" y="405"/>
                      </a:lnTo>
                      <a:lnTo>
                        <a:pt x="1811" y="420"/>
                      </a:lnTo>
                      <a:lnTo>
                        <a:pt x="1797" y="434"/>
                      </a:lnTo>
                      <a:lnTo>
                        <a:pt x="1783" y="448"/>
                      </a:lnTo>
                      <a:lnTo>
                        <a:pt x="1770" y="463"/>
                      </a:lnTo>
                      <a:lnTo>
                        <a:pt x="1756" y="477"/>
                      </a:lnTo>
                      <a:lnTo>
                        <a:pt x="1742" y="491"/>
                      </a:lnTo>
                      <a:lnTo>
                        <a:pt x="1729" y="506"/>
                      </a:lnTo>
                      <a:lnTo>
                        <a:pt x="1715" y="520"/>
                      </a:lnTo>
                      <a:lnTo>
                        <a:pt x="1702" y="535"/>
                      </a:lnTo>
                      <a:lnTo>
                        <a:pt x="1688" y="549"/>
                      </a:lnTo>
                      <a:lnTo>
                        <a:pt x="1674" y="563"/>
                      </a:lnTo>
                      <a:lnTo>
                        <a:pt x="1661" y="578"/>
                      </a:lnTo>
                      <a:lnTo>
                        <a:pt x="1647" y="592"/>
                      </a:lnTo>
                      <a:lnTo>
                        <a:pt x="1634" y="607"/>
                      </a:lnTo>
                      <a:lnTo>
                        <a:pt x="1620" y="621"/>
                      </a:lnTo>
                      <a:lnTo>
                        <a:pt x="1607" y="635"/>
                      </a:lnTo>
                      <a:lnTo>
                        <a:pt x="1593" y="650"/>
                      </a:lnTo>
                      <a:lnTo>
                        <a:pt x="1580" y="664"/>
                      </a:lnTo>
                      <a:lnTo>
                        <a:pt x="1567" y="678"/>
                      </a:lnTo>
                      <a:lnTo>
                        <a:pt x="1553" y="693"/>
                      </a:lnTo>
                      <a:lnTo>
                        <a:pt x="1540" y="707"/>
                      </a:lnTo>
                      <a:lnTo>
                        <a:pt x="1526" y="722"/>
                      </a:lnTo>
                      <a:lnTo>
                        <a:pt x="1513" y="736"/>
                      </a:lnTo>
                      <a:lnTo>
                        <a:pt x="1500" y="750"/>
                      </a:lnTo>
                      <a:lnTo>
                        <a:pt x="1486" y="765"/>
                      </a:lnTo>
                      <a:lnTo>
                        <a:pt x="1473" y="779"/>
                      </a:lnTo>
                      <a:lnTo>
                        <a:pt x="1460" y="793"/>
                      </a:lnTo>
                      <a:lnTo>
                        <a:pt x="1447" y="808"/>
                      </a:lnTo>
                      <a:lnTo>
                        <a:pt x="1433" y="822"/>
                      </a:lnTo>
                      <a:lnTo>
                        <a:pt x="1420" y="837"/>
                      </a:lnTo>
                      <a:lnTo>
                        <a:pt x="1407" y="851"/>
                      </a:lnTo>
                      <a:lnTo>
                        <a:pt x="1394" y="865"/>
                      </a:lnTo>
                      <a:lnTo>
                        <a:pt x="1380" y="880"/>
                      </a:lnTo>
                      <a:lnTo>
                        <a:pt x="1367" y="894"/>
                      </a:lnTo>
                      <a:lnTo>
                        <a:pt x="1354" y="908"/>
                      </a:lnTo>
                      <a:lnTo>
                        <a:pt x="1341" y="923"/>
                      </a:lnTo>
                      <a:lnTo>
                        <a:pt x="1328" y="937"/>
                      </a:lnTo>
                      <a:lnTo>
                        <a:pt x="1315" y="952"/>
                      </a:lnTo>
                      <a:lnTo>
                        <a:pt x="1302" y="966"/>
                      </a:lnTo>
                      <a:lnTo>
                        <a:pt x="1289" y="980"/>
                      </a:lnTo>
                      <a:lnTo>
                        <a:pt x="1276" y="995"/>
                      </a:lnTo>
                      <a:lnTo>
                        <a:pt x="1263" y="1009"/>
                      </a:lnTo>
                      <a:lnTo>
                        <a:pt x="1249" y="1023"/>
                      </a:lnTo>
                      <a:lnTo>
                        <a:pt x="1236" y="1038"/>
                      </a:lnTo>
                      <a:lnTo>
                        <a:pt x="1223" y="1052"/>
                      </a:lnTo>
                      <a:lnTo>
                        <a:pt x="1211" y="1067"/>
                      </a:lnTo>
                      <a:lnTo>
                        <a:pt x="1198" y="1081"/>
                      </a:lnTo>
                      <a:lnTo>
                        <a:pt x="1185" y="1095"/>
                      </a:lnTo>
                      <a:lnTo>
                        <a:pt x="1172" y="1110"/>
                      </a:lnTo>
                      <a:lnTo>
                        <a:pt x="1159" y="1124"/>
                      </a:lnTo>
                      <a:lnTo>
                        <a:pt x="1146" y="1138"/>
                      </a:lnTo>
                      <a:lnTo>
                        <a:pt x="1133" y="1153"/>
                      </a:lnTo>
                      <a:lnTo>
                        <a:pt x="1120" y="1167"/>
                      </a:lnTo>
                      <a:lnTo>
                        <a:pt x="1107" y="1182"/>
                      </a:lnTo>
                      <a:lnTo>
                        <a:pt x="1094" y="1196"/>
                      </a:lnTo>
                      <a:lnTo>
                        <a:pt x="1082" y="1210"/>
                      </a:lnTo>
                      <a:lnTo>
                        <a:pt x="1069" y="1225"/>
                      </a:lnTo>
                      <a:lnTo>
                        <a:pt x="1056" y="1239"/>
                      </a:lnTo>
                      <a:lnTo>
                        <a:pt x="1043" y="1253"/>
                      </a:lnTo>
                      <a:lnTo>
                        <a:pt x="1030" y="1268"/>
                      </a:lnTo>
                      <a:lnTo>
                        <a:pt x="1018" y="1282"/>
                      </a:lnTo>
                      <a:lnTo>
                        <a:pt x="1005" y="1297"/>
                      </a:lnTo>
                      <a:lnTo>
                        <a:pt x="992" y="1311"/>
                      </a:lnTo>
                      <a:lnTo>
                        <a:pt x="979" y="1325"/>
                      </a:lnTo>
                      <a:lnTo>
                        <a:pt x="967" y="1340"/>
                      </a:lnTo>
                      <a:lnTo>
                        <a:pt x="954" y="1354"/>
                      </a:lnTo>
                      <a:lnTo>
                        <a:pt x="941" y="1369"/>
                      </a:lnTo>
                      <a:lnTo>
                        <a:pt x="929" y="1383"/>
                      </a:lnTo>
                      <a:lnTo>
                        <a:pt x="916" y="1397"/>
                      </a:lnTo>
                      <a:lnTo>
                        <a:pt x="904" y="1412"/>
                      </a:lnTo>
                      <a:lnTo>
                        <a:pt x="891" y="1426"/>
                      </a:lnTo>
                      <a:lnTo>
                        <a:pt x="878" y="1440"/>
                      </a:lnTo>
                      <a:lnTo>
                        <a:pt x="866" y="1455"/>
                      </a:lnTo>
                      <a:lnTo>
                        <a:pt x="853" y="1469"/>
                      </a:lnTo>
                      <a:lnTo>
                        <a:pt x="841" y="1484"/>
                      </a:lnTo>
                      <a:lnTo>
                        <a:pt x="828" y="1498"/>
                      </a:lnTo>
                      <a:lnTo>
                        <a:pt x="815" y="1512"/>
                      </a:lnTo>
                      <a:lnTo>
                        <a:pt x="803" y="1527"/>
                      </a:lnTo>
                      <a:lnTo>
                        <a:pt x="790" y="1541"/>
                      </a:lnTo>
                      <a:lnTo>
                        <a:pt x="778" y="1555"/>
                      </a:lnTo>
                      <a:lnTo>
                        <a:pt x="765" y="1570"/>
                      </a:lnTo>
                      <a:lnTo>
                        <a:pt x="753" y="1584"/>
                      </a:lnTo>
                      <a:lnTo>
                        <a:pt x="741" y="1599"/>
                      </a:lnTo>
                      <a:lnTo>
                        <a:pt x="728" y="1613"/>
                      </a:lnTo>
                      <a:lnTo>
                        <a:pt x="716" y="1627"/>
                      </a:lnTo>
                      <a:lnTo>
                        <a:pt x="703" y="1642"/>
                      </a:lnTo>
                      <a:lnTo>
                        <a:pt x="691" y="1656"/>
                      </a:lnTo>
                      <a:lnTo>
                        <a:pt x="678" y="1670"/>
                      </a:lnTo>
                      <a:lnTo>
                        <a:pt x="666" y="1685"/>
                      </a:lnTo>
                      <a:lnTo>
                        <a:pt x="654" y="1699"/>
                      </a:lnTo>
                      <a:lnTo>
                        <a:pt x="641" y="1714"/>
                      </a:lnTo>
                      <a:lnTo>
                        <a:pt x="629" y="1728"/>
                      </a:lnTo>
                      <a:lnTo>
                        <a:pt x="617" y="1742"/>
                      </a:lnTo>
                      <a:lnTo>
                        <a:pt x="604" y="1757"/>
                      </a:lnTo>
                      <a:lnTo>
                        <a:pt x="592" y="1771"/>
                      </a:lnTo>
                      <a:lnTo>
                        <a:pt x="580" y="1785"/>
                      </a:lnTo>
                      <a:lnTo>
                        <a:pt x="567" y="1800"/>
                      </a:lnTo>
                      <a:lnTo>
                        <a:pt x="555" y="1814"/>
                      </a:lnTo>
                      <a:lnTo>
                        <a:pt x="543" y="1829"/>
                      </a:lnTo>
                      <a:lnTo>
                        <a:pt x="531" y="1843"/>
                      </a:lnTo>
                      <a:lnTo>
                        <a:pt x="518" y="1857"/>
                      </a:lnTo>
                      <a:lnTo>
                        <a:pt x="506" y="1872"/>
                      </a:lnTo>
                      <a:lnTo>
                        <a:pt x="494" y="1886"/>
                      </a:lnTo>
                      <a:lnTo>
                        <a:pt x="482" y="1900"/>
                      </a:lnTo>
                      <a:lnTo>
                        <a:pt x="470" y="1915"/>
                      </a:lnTo>
                      <a:lnTo>
                        <a:pt x="457" y="1929"/>
                      </a:lnTo>
                      <a:lnTo>
                        <a:pt x="445" y="1944"/>
                      </a:lnTo>
                      <a:lnTo>
                        <a:pt x="433" y="1958"/>
                      </a:lnTo>
                      <a:lnTo>
                        <a:pt x="421" y="1972"/>
                      </a:lnTo>
                      <a:lnTo>
                        <a:pt x="409" y="1987"/>
                      </a:lnTo>
                      <a:lnTo>
                        <a:pt x="397" y="2001"/>
                      </a:lnTo>
                      <a:lnTo>
                        <a:pt x="384" y="2016"/>
                      </a:lnTo>
                      <a:lnTo>
                        <a:pt x="372" y="2030"/>
                      </a:lnTo>
                      <a:lnTo>
                        <a:pt x="360" y="2044"/>
                      </a:lnTo>
                      <a:lnTo>
                        <a:pt x="348" y="2059"/>
                      </a:lnTo>
                      <a:lnTo>
                        <a:pt x="336" y="2073"/>
                      </a:lnTo>
                      <a:lnTo>
                        <a:pt x="324" y="2087"/>
                      </a:lnTo>
                      <a:lnTo>
                        <a:pt x="312" y="2102"/>
                      </a:lnTo>
                      <a:lnTo>
                        <a:pt x="300" y="2116"/>
                      </a:lnTo>
                      <a:lnTo>
                        <a:pt x="288" y="2131"/>
                      </a:lnTo>
                      <a:lnTo>
                        <a:pt x="276" y="2145"/>
                      </a:lnTo>
                      <a:lnTo>
                        <a:pt x="264" y="2159"/>
                      </a:lnTo>
                      <a:lnTo>
                        <a:pt x="252" y="2174"/>
                      </a:lnTo>
                      <a:lnTo>
                        <a:pt x="240" y="2188"/>
                      </a:lnTo>
                      <a:lnTo>
                        <a:pt x="228" y="2202"/>
                      </a:lnTo>
                      <a:lnTo>
                        <a:pt x="216" y="2217"/>
                      </a:lnTo>
                      <a:lnTo>
                        <a:pt x="204" y="2231"/>
                      </a:lnTo>
                      <a:lnTo>
                        <a:pt x="192" y="2246"/>
                      </a:lnTo>
                      <a:lnTo>
                        <a:pt x="180" y="2260"/>
                      </a:lnTo>
                      <a:lnTo>
                        <a:pt x="168" y="2274"/>
                      </a:lnTo>
                      <a:lnTo>
                        <a:pt x="156" y="2289"/>
                      </a:lnTo>
                      <a:lnTo>
                        <a:pt x="144" y="2303"/>
                      </a:lnTo>
                      <a:lnTo>
                        <a:pt x="132" y="2317"/>
                      </a:lnTo>
                      <a:lnTo>
                        <a:pt x="120" y="2332"/>
                      </a:lnTo>
                      <a:lnTo>
                        <a:pt x="108" y="2346"/>
                      </a:lnTo>
                      <a:lnTo>
                        <a:pt x="96" y="2361"/>
                      </a:lnTo>
                      <a:lnTo>
                        <a:pt x="85" y="2375"/>
                      </a:lnTo>
                      <a:lnTo>
                        <a:pt x="73" y="2389"/>
                      </a:lnTo>
                      <a:lnTo>
                        <a:pt x="61" y="2404"/>
                      </a:lnTo>
                      <a:lnTo>
                        <a:pt x="49" y="2418"/>
                      </a:lnTo>
                      <a:lnTo>
                        <a:pt x="37" y="2432"/>
                      </a:lnTo>
                      <a:lnTo>
                        <a:pt x="25" y="2447"/>
                      </a:lnTo>
                      <a:lnTo>
                        <a:pt x="13" y="2461"/>
                      </a:lnTo>
                      <a:lnTo>
                        <a:pt x="2" y="2476"/>
                      </a:lnTo>
                      <a:lnTo>
                        <a:pt x="0" y="2477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308"/>
                <p:cNvSpPr>
                  <a:spLocks/>
                </p:cNvSpPr>
                <p:nvPr/>
              </p:nvSpPr>
              <p:spPr bwMode="auto">
                <a:xfrm>
                  <a:off x="1643" y="2665"/>
                  <a:ext cx="2606" cy="589"/>
                </a:xfrm>
                <a:custGeom>
                  <a:avLst/>
                  <a:gdLst>
                    <a:gd name="T0" fmla="*/ 11245 w 11502"/>
                    <a:gd name="T1" fmla="*/ 42 h 2599"/>
                    <a:gd name="T2" fmla="*/ 10900 w 11502"/>
                    <a:gd name="T3" fmla="*/ 99 h 2599"/>
                    <a:gd name="T4" fmla="*/ 10558 w 11502"/>
                    <a:gd name="T5" fmla="*/ 157 h 2599"/>
                    <a:gd name="T6" fmla="*/ 10221 w 11502"/>
                    <a:gd name="T7" fmla="*/ 214 h 2599"/>
                    <a:gd name="T8" fmla="*/ 9889 w 11502"/>
                    <a:gd name="T9" fmla="*/ 272 h 2599"/>
                    <a:gd name="T10" fmla="*/ 9562 w 11502"/>
                    <a:gd name="T11" fmla="*/ 329 h 2599"/>
                    <a:gd name="T12" fmla="*/ 9240 w 11502"/>
                    <a:gd name="T13" fmla="*/ 387 h 2599"/>
                    <a:gd name="T14" fmla="*/ 8923 w 11502"/>
                    <a:gd name="T15" fmla="*/ 444 h 2599"/>
                    <a:gd name="T16" fmla="*/ 8611 w 11502"/>
                    <a:gd name="T17" fmla="*/ 502 h 2599"/>
                    <a:gd name="T18" fmla="*/ 8305 w 11502"/>
                    <a:gd name="T19" fmla="*/ 560 h 2599"/>
                    <a:gd name="T20" fmla="*/ 8005 w 11502"/>
                    <a:gd name="T21" fmla="*/ 617 h 2599"/>
                    <a:gd name="T22" fmla="*/ 7709 w 11502"/>
                    <a:gd name="T23" fmla="*/ 675 h 2599"/>
                    <a:gd name="T24" fmla="*/ 7420 w 11502"/>
                    <a:gd name="T25" fmla="*/ 732 h 2599"/>
                    <a:gd name="T26" fmla="*/ 7135 w 11502"/>
                    <a:gd name="T27" fmla="*/ 790 h 2599"/>
                    <a:gd name="T28" fmla="*/ 6856 w 11502"/>
                    <a:gd name="T29" fmla="*/ 847 h 2599"/>
                    <a:gd name="T30" fmla="*/ 6582 w 11502"/>
                    <a:gd name="T31" fmla="*/ 905 h 2599"/>
                    <a:gd name="T32" fmla="*/ 6313 w 11502"/>
                    <a:gd name="T33" fmla="*/ 962 h 2599"/>
                    <a:gd name="T34" fmla="*/ 6049 w 11502"/>
                    <a:gd name="T35" fmla="*/ 1020 h 2599"/>
                    <a:gd name="T36" fmla="*/ 5789 w 11502"/>
                    <a:gd name="T37" fmla="*/ 1077 h 2599"/>
                    <a:gd name="T38" fmla="*/ 5535 w 11502"/>
                    <a:gd name="T39" fmla="*/ 1135 h 2599"/>
                    <a:gd name="T40" fmla="*/ 5285 w 11502"/>
                    <a:gd name="T41" fmla="*/ 1192 h 2599"/>
                    <a:gd name="T42" fmla="*/ 5039 w 11502"/>
                    <a:gd name="T43" fmla="*/ 1250 h 2599"/>
                    <a:gd name="T44" fmla="*/ 4797 w 11502"/>
                    <a:gd name="T45" fmla="*/ 1307 h 2599"/>
                    <a:gd name="T46" fmla="*/ 4559 w 11502"/>
                    <a:gd name="T47" fmla="*/ 1365 h 2599"/>
                    <a:gd name="T48" fmla="*/ 4325 w 11502"/>
                    <a:gd name="T49" fmla="*/ 1422 h 2599"/>
                    <a:gd name="T50" fmla="*/ 4095 w 11502"/>
                    <a:gd name="T51" fmla="*/ 1480 h 2599"/>
                    <a:gd name="T52" fmla="*/ 3868 w 11502"/>
                    <a:gd name="T53" fmla="*/ 1537 h 2599"/>
                    <a:gd name="T54" fmla="*/ 3644 w 11502"/>
                    <a:gd name="T55" fmla="*/ 1595 h 2599"/>
                    <a:gd name="T56" fmla="*/ 3423 w 11502"/>
                    <a:gd name="T57" fmla="*/ 1652 h 2599"/>
                    <a:gd name="T58" fmla="*/ 3206 w 11502"/>
                    <a:gd name="T59" fmla="*/ 1710 h 2599"/>
                    <a:gd name="T60" fmla="*/ 2991 w 11502"/>
                    <a:gd name="T61" fmla="*/ 1767 h 2599"/>
                    <a:gd name="T62" fmla="*/ 2778 w 11502"/>
                    <a:gd name="T63" fmla="*/ 1825 h 2599"/>
                    <a:gd name="T64" fmla="*/ 2568 w 11502"/>
                    <a:gd name="T65" fmla="*/ 1882 h 2599"/>
                    <a:gd name="T66" fmla="*/ 2359 w 11502"/>
                    <a:gd name="T67" fmla="*/ 1940 h 2599"/>
                    <a:gd name="T68" fmla="*/ 2153 w 11502"/>
                    <a:gd name="T69" fmla="*/ 1997 h 2599"/>
                    <a:gd name="T70" fmla="*/ 1948 w 11502"/>
                    <a:gd name="T71" fmla="*/ 2055 h 2599"/>
                    <a:gd name="T72" fmla="*/ 1744 w 11502"/>
                    <a:gd name="T73" fmla="*/ 2112 h 2599"/>
                    <a:gd name="T74" fmla="*/ 1541 w 11502"/>
                    <a:gd name="T75" fmla="*/ 2170 h 2599"/>
                    <a:gd name="T76" fmla="*/ 1339 w 11502"/>
                    <a:gd name="T77" fmla="*/ 2227 h 2599"/>
                    <a:gd name="T78" fmla="*/ 1136 w 11502"/>
                    <a:gd name="T79" fmla="*/ 2285 h 2599"/>
                    <a:gd name="T80" fmla="*/ 933 w 11502"/>
                    <a:gd name="T81" fmla="*/ 2342 h 2599"/>
                    <a:gd name="T82" fmla="*/ 729 w 11502"/>
                    <a:gd name="T83" fmla="*/ 2400 h 2599"/>
                    <a:gd name="T84" fmla="*/ 523 w 11502"/>
                    <a:gd name="T85" fmla="*/ 2457 h 2599"/>
                    <a:gd name="T86" fmla="*/ 313 w 11502"/>
                    <a:gd name="T87" fmla="*/ 2515 h 2599"/>
                    <a:gd name="T88" fmla="*/ 99 w 11502"/>
                    <a:gd name="T89" fmla="*/ 2572 h 2599"/>
                    <a:gd name="T90" fmla="*/ 3 w 11502"/>
                    <a:gd name="T91" fmla="*/ 2598 h 2599"/>
                    <a:gd name="T92" fmla="*/ 0 w 11502"/>
                    <a:gd name="T93" fmla="*/ 2599 h 2599"/>
                    <a:gd name="T94" fmla="*/ 0 w 11502"/>
                    <a:gd name="T95" fmla="*/ 2599 h 2599"/>
                    <a:gd name="T96" fmla="*/ 0 w 11502"/>
                    <a:gd name="T97" fmla="*/ 2599 h 2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1502" h="2599">
                      <a:moveTo>
                        <a:pt x="11502" y="0"/>
                      </a:moveTo>
                      <a:lnTo>
                        <a:pt x="11420" y="13"/>
                      </a:lnTo>
                      <a:lnTo>
                        <a:pt x="11333" y="28"/>
                      </a:lnTo>
                      <a:lnTo>
                        <a:pt x="11245" y="42"/>
                      </a:lnTo>
                      <a:lnTo>
                        <a:pt x="11159" y="56"/>
                      </a:lnTo>
                      <a:lnTo>
                        <a:pt x="11072" y="71"/>
                      </a:lnTo>
                      <a:lnTo>
                        <a:pt x="10986" y="85"/>
                      </a:lnTo>
                      <a:lnTo>
                        <a:pt x="10900" y="99"/>
                      </a:lnTo>
                      <a:lnTo>
                        <a:pt x="10814" y="114"/>
                      </a:lnTo>
                      <a:lnTo>
                        <a:pt x="10729" y="128"/>
                      </a:lnTo>
                      <a:lnTo>
                        <a:pt x="10643" y="143"/>
                      </a:lnTo>
                      <a:lnTo>
                        <a:pt x="10558" y="157"/>
                      </a:lnTo>
                      <a:lnTo>
                        <a:pt x="10474" y="171"/>
                      </a:lnTo>
                      <a:lnTo>
                        <a:pt x="10389" y="186"/>
                      </a:lnTo>
                      <a:lnTo>
                        <a:pt x="10305" y="200"/>
                      </a:lnTo>
                      <a:lnTo>
                        <a:pt x="10221" y="214"/>
                      </a:lnTo>
                      <a:lnTo>
                        <a:pt x="10138" y="229"/>
                      </a:lnTo>
                      <a:lnTo>
                        <a:pt x="10055" y="243"/>
                      </a:lnTo>
                      <a:lnTo>
                        <a:pt x="9972" y="258"/>
                      </a:lnTo>
                      <a:lnTo>
                        <a:pt x="9889" y="272"/>
                      </a:lnTo>
                      <a:lnTo>
                        <a:pt x="9807" y="286"/>
                      </a:lnTo>
                      <a:lnTo>
                        <a:pt x="9725" y="301"/>
                      </a:lnTo>
                      <a:lnTo>
                        <a:pt x="9643" y="315"/>
                      </a:lnTo>
                      <a:lnTo>
                        <a:pt x="9562" y="329"/>
                      </a:lnTo>
                      <a:lnTo>
                        <a:pt x="9481" y="344"/>
                      </a:lnTo>
                      <a:lnTo>
                        <a:pt x="9400" y="358"/>
                      </a:lnTo>
                      <a:lnTo>
                        <a:pt x="9320" y="373"/>
                      </a:lnTo>
                      <a:lnTo>
                        <a:pt x="9240" y="387"/>
                      </a:lnTo>
                      <a:lnTo>
                        <a:pt x="9160" y="401"/>
                      </a:lnTo>
                      <a:lnTo>
                        <a:pt x="9081" y="416"/>
                      </a:lnTo>
                      <a:lnTo>
                        <a:pt x="9001" y="430"/>
                      </a:lnTo>
                      <a:lnTo>
                        <a:pt x="8923" y="444"/>
                      </a:lnTo>
                      <a:lnTo>
                        <a:pt x="8844" y="459"/>
                      </a:lnTo>
                      <a:lnTo>
                        <a:pt x="8766" y="473"/>
                      </a:lnTo>
                      <a:lnTo>
                        <a:pt x="8689" y="488"/>
                      </a:lnTo>
                      <a:lnTo>
                        <a:pt x="8611" y="502"/>
                      </a:lnTo>
                      <a:lnTo>
                        <a:pt x="8534" y="516"/>
                      </a:lnTo>
                      <a:lnTo>
                        <a:pt x="8458" y="531"/>
                      </a:lnTo>
                      <a:lnTo>
                        <a:pt x="8381" y="545"/>
                      </a:lnTo>
                      <a:lnTo>
                        <a:pt x="8305" y="560"/>
                      </a:lnTo>
                      <a:lnTo>
                        <a:pt x="8230" y="574"/>
                      </a:lnTo>
                      <a:lnTo>
                        <a:pt x="8154" y="588"/>
                      </a:lnTo>
                      <a:lnTo>
                        <a:pt x="8079" y="603"/>
                      </a:lnTo>
                      <a:lnTo>
                        <a:pt x="8005" y="617"/>
                      </a:lnTo>
                      <a:lnTo>
                        <a:pt x="7930" y="631"/>
                      </a:lnTo>
                      <a:lnTo>
                        <a:pt x="7856" y="646"/>
                      </a:lnTo>
                      <a:lnTo>
                        <a:pt x="7783" y="660"/>
                      </a:lnTo>
                      <a:lnTo>
                        <a:pt x="7709" y="675"/>
                      </a:lnTo>
                      <a:lnTo>
                        <a:pt x="7636" y="689"/>
                      </a:lnTo>
                      <a:lnTo>
                        <a:pt x="7564" y="703"/>
                      </a:lnTo>
                      <a:lnTo>
                        <a:pt x="7492" y="718"/>
                      </a:lnTo>
                      <a:lnTo>
                        <a:pt x="7420" y="732"/>
                      </a:lnTo>
                      <a:lnTo>
                        <a:pt x="7348" y="746"/>
                      </a:lnTo>
                      <a:lnTo>
                        <a:pt x="7277" y="761"/>
                      </a:lnTo>
                      <a:lnTo>
                        <a:pt x="7206" y="775"/>
                      </a:lnTo>
                      <a:lnTo>
                        <a:pt x="7135" y="790"/>
                      </a:lnTo>
                      <a:lnTo>
                        <a:pt x="7065" y="804"/>
                      </a:lnTo>
                      <a:lnTo>
                        <a:pt x="6995" y="818"/>
                      </a:lnTo>
                      <a:lnTo>
                        <a:pt x="6925" y="833"/>
                      </a:lnTo>
                      <a:lnTo>
                        <a:pt x="6856" y="847"/>
                      </a:lnTo>
                      <a:lnTo>
                        <a:pt x="6787" y="861"/>
                      </a:lnTo>
                      <a:lnTo>
                        <a:pt x="6718" y="876"/>
                      </a:lnTo>
                      <a:lnTo>
                        <a:pt x="6650" y="890"/>
                      </a:lnTo>
                      <a:lnTo>
                        <a:pt x="6582" y="905"/>
                      </a:lnTo>
                      <a:lnTo>
                        <a:pt x="6514" y="919"/>
                      </a:lnTo>
                      <a:lnTo>
                        <a:pt x="6447" y="933"/>
                      </a:lnTo>
                      <a:lnTo>
                        <a:pt x="6380" y="948"/>
                      </a:lnTo>
                      <a:lnTo>
                        <a:pt x="6313" y="962"/>
                      </a:lnTo>
                      <a:lnTo>
                        <a:pt x="6246" y="976"/>
                      </a:lnTo>
                      <a:lnTo>
                        <a:pt x="6180" y="991"/>
                      </a:lnTo>
                      <a:lnTo>
                        <a:pt x="6114" y="1005"/>
                      </a:lnTo>
                      <a:lnTo>
                        <a:pt x="6049" y="1020"/>
                      </a:lnTo>
                      <a:lnTo>
                        <a:pt x="5984" y="1034"/>
                      </a:lnTo>
                      <a:lnTo>
                        <a:pt x="5919" y="1048"/>
                      </a:lnTo>
                      <a:lnTo>
                        <a:pt x="5854" y="1063"/>
                      </a:lnTo>
                      <a:lnTo>
                        <a:pt x="5789" y="1077"/>
                      </a:lnTo>
                      <a:lnTo>
                        <a:pt x="5725" y="1091"/>
                      </a:lnTo>
                      <a:lnTo>
                        <a:pt x="5662" y="1106"/>
                      </a:lnTo>
                      <a:lnTo>
                        <a:pt x="5598" y="1120"/>
                      </a:lnTo>
                      <a:lnTo>
                        <a:pt x="5535" y="1135"/>
                      </a:lnTo>
                      <a:lnTo>
                        <a:pt x="5472" y="1149"/>
                      </a:lnTo>
                      <a:lnTo>
                        <a:pt x="5409" y="1163"/>
                      </a:lnTo>
                      <a:lnTo>
                        <a:pt x="5347" y="1178"/>
                      </a:lnTo>
                      <a:lnTo>
                        <a:pt x="5285" y="1192"/>
                      </a:lnTo>
                      <a:lnTo>
                        <a:pt x="5223" y="1207"/>
                      </a:lnTo>
                      <a:lnTo>
                        <a:pt x="5161" y="1221"/>
                      </a:lnTo>
                      <a:lnTo>
                        <a:pt x="5100" y="1235"/>
                      </a:lnTo>
                      <a:lnTo>
                        <a:pt x="5039" y="1250"/>
                      </a:lnTo>
                      <a:lnTo>
                        <a:pt x="4978" y="1264"/>
                      </a:lnTo>
                      <a:lnTo>
                        <a:pt x="4917" y="1278"/>
                      </a:lnTo>
                      <a:lnTo>
                        <a:pt x="4857" y="1293"/>
                      </a:lnTo>
                      <a:lnTo>
                        <a:pt x="4797" y="1307"/>
                      </a:lnTo>
                      <a:lnTo>
                        <a:pt x="4737" y="1322"/>
                      </a:lnTo>
                      <a:lnTo>
                        <a:pt x="4677" y="1336"/>
                      </a:lnTo>
                      <a:lnTo>
                        <a:pt x="4618" y="1350"/>
                      </a:lnTo>
                      <a:lnTo>
                        <a:pt x="4559" y="1365"/>
                      </a:lnTo>
                      <a:lnTo>
                        <a:pt x="4500" y="1379"/>
                      </a:lnTo>
                      <a:lnTo>
                        <a:pt x="4442" y="1393"/>
                      </a:lnTo>
                      <a:lnTo>
                        <a:pt x="4383" y="1408"/>
                      </a:lnTo>
                      <a:lnTo>
                        <a:pt x="4325" y="1422"/>
                      </a:lnTo>
                      <a:lnTo>
                        <a:pt x="4267" y="1437"/>
                      </a:lnTo>
                      <a:lnTo>
                        <a:pt x="4209" y="1451"/>
                      </a:lnTo>
                      <a:lnTo>
                        <a:pt x="4152" y="1465"/>
                      </a:lnTo>
                      <a:lnTo>
                        <a:pt x="4095" y="1480"/>
                      </a:lnTo>
                      <a:lnTo>
                        <a:pt x="4038" y="1494"/>
                      </a:lnTo>
                      <a:lnTo>
                        <a:pt x="3981" y="1508"/>
                      </a:lnTo>
                      <a:lnTo>
                        <a:pt x="3924" y="1523"/>
                      </a:lnTo>
                      <a:lnTo>
                        <a:pt x="3868" y="1537"/>
                      </a:lnTo>
                      <a:lnTo>
                        <a:pt x="3811" y="1552"/>
                      </a:lnTo>
                      <a:lnTo>
                        <a:pt x="3755" y="1566"/>
                      </a:lnTo>
                      <a:lnTo>
                        <a:pt x="3700" y="1580"/>
                      </a:lnTo>
                      <a:lnTo>
                        <a:pt x="3644" y="1595"/>
                      </a:lnTo>
                      <a:lnTo>
                        <a:pt x="3589" y="1609"/>
                      </a:lnTo>
                      <a:lnTo>
                        <a:pt x="3533" y="1623"/>
                      </a:lnTo>
                      <a:lnTo>
                        <a:pt x="3478" y="1638"/>
                      </a:lnTo>
                      <a:lnTo>
                        <a:pt x="3423" y="1652"/>
                      </a:lnTo>
                      <a:lnTo>
                        <a:pt x="3369" y="1667"/>
                      </a:lnTo>
                      <a:lnTo>
                        <a:pt x="3314" y="1681"/>
                      </a:lnTo>
                      <a:lnTo>
                        <a:pt x="3260" y="1695"/>
                      </a:lnTo>
                      <a:lnTo>
                        <a:pt x="3206" y="1710"/>
                      </a:lnTo>
                      <a:lnTo>
                        <a:pt x="3152" y="1724"/>
                      </a:lnTo>
                      <a:lnTo>
                        <a:pt x="3098" y="1738"/>
                      </a:lnTo>
                      <a:lnTo>
                        <a:pt x="3044" y="1753"/>
                      </a:lnTo>
                      <a:lnTo>
                        <a:pt x="2991" y="1767"/>
                      </a:lnTo>
                      <a:lnTo>
                        <a:pt x="2937" y="1782"/>
                      </a:lnTo>
                      <a:lnTo>
                        <a:pt x="2884" y="1796"/>
                      </a:lnTo>
                      <a:lnTo>
                        <a:pt x="2831" y="1810"/>
                      </a:lnTo>
                      <a:lnTo>
                        <a:pt x="2778" y="1825"/>
                      </a:lnTo>
                      <a:lnTo>
                        <a:pt x="2725" y="1839"/>
                      </a:lnTo>
                      <a:lnTo>
                        <a:pt x="2673" y="1853"/>
                      </a:lnTo>
                      <a:lnTo>
                        <a:pt x="2620" y="1868"/>
                      </a:lnTo>
                      <a:lnTo>
                        <a:pt x="2568" y="1882"/>
                      </a:lnTo>
                      <a:lnTo>
                        <a:pt x="2515" y="1897"/>
                      </a:lnTo>
                      <a:lnTo>
                        <a:pt x="2463" y="1911"/>
                      </a:lnTo>
                      <a:lnTo>
                        <a:pt x="2411" y="1925"/>
                      </a:lnTo>
                      <a:lnTo>
                        <a:pt x="2359" y="1940"/>
                      </a:lnTo>
                      <a:lnTo>
                        <a:pt x="2308" y="1954"/>
                      </a:lnTo>
                      <a:lnTo>
                        <a:pt x="2256" y="1969"/>
                      </a:lnTo>
                      <a:lnTo>
                        <a:pt x="2204" y="1983"/>
                      </a:lnTo>
                      <a:lnTo>
                        <a:pt x="2153" y="1997"/>
                      </a:lnTo>
                      <a:lnTo>
                        <a:pt x="2102" y="2012"/>
                      </a:lnTo>
                      <a:lnTo>
                        <a:pt x="2050" y="2026"/>
                      </a:lnTo>
                      <a:lnTo>
                        <a:pt x="1999" y="2040"/>
                      </a:lnTo>
                      <a:lnTo>
                        <a:pt x="1948" y="2055"/>
                      </a:lnTo>
                      <a:lnTo>
                        <a:pt x="1897" y="2069"/>
                      </a:lnTo>
                      <a:lnTo>
                        <a:pt x="1846" y="2084"/>
                      </a:lnTo>
                      <a:lnTo>
                        <a:pt x="1795" y="2098"/>
                      </a:lnTo>
                      <a:lnTo>
                        <a:pt x="1744" y="2112"/>
                      </a:lnTo>
                      <a:lnTo>
                        <a:pt x="1693" y="2127"/>
                      </a:lnTo>
                      <a:lnTo>
                        <a:pt x="1643" y="2141"/>
                      </a:lnTo>
                      <a:lnTo>
                        <a:pt x="1592" y="2155"/>
                      </a:lnTo>
                      <a:lnTo>
                        <a:pt x="1541" y="2170"/>
                      </a:lnTo>
                      <a:lnTo>
                        <a:pt x="1490" y="2184"/>
                      </a:lnTo>
                      <a:lnTo>
                        <a:pt x="1440" y="2199"/>
                      </a:lnTo>
                      <a:lnTo>
                        <a:pt x="1389" y="2213"/>
                      </a:lnTo>
                      <a:lnTo>
                        <a:pt x="1339" y="2227"/>
                      </a:lnTo>
                      <a:lnTo>
                        <a:pt x="1288" y="2242"/>
                      </a:lnTo>
                      <a:lnTo>
                        <a:pt x="1237" y="2256"/>
                      </a:lnTo>
                      <a:lnTo>
                        <a:pt x="1187" y="2270"/>
                      </a:lnTo>
                      <a:lnTo>
                        <a:pt x="1136" y="2285"/>
                      </a:lnTo>
                      <a:lnTo>
                        <a:pt x="1085" y="2299"/>
                      </a:lnTo>
                      <a:lnTo>
                        <a:pt x="1035" y="2314"/>
                      </a:lnTo>
                      <a:lnTo>
                        <a:pt x="984" y="2328"/>
                      </a:lnTo>
                      <a:lnTo>
                        <a:pt x="933" y="2342"/>
                      </a:lnTo>
                      <a:lnTo>
                        <a:pt x="882" y="2357"/>
                      </a:lnTo>
                      <a:lnTo>
                        <a:pt x="831" y="2371"/>
                      </a:lnTo>
                      <a:lnTo>
                        <a:pt x="780" y="2385"/>
                      </a:lnTo>
                      <a:lnTo>
                        <a:pt x="729" y="2400"/>
                      </a:lnTo>
                      <a:lnTo>
                        <a:pt x="678" y="2414"/>
                      </a:lnTo>
                      <a:lnTo>
                        <a:pt x="626" y="2429"/>
                      </a:lnTo>
                      <a:lnTo>
                        <a:pt x="574" y="2443"/>
                      </a:lnTo>
                      <a:lnTo>
                        <a:pt x="523" y="2457"/>
                      </a:lnTo>
                      <a:lnTo>
                        <a:pt x="471" y="2472"/>
                      </a:lnTo>
                      <a:lnTo>
                        <a:pt x="418" y="2486"/>
                      </a:lnTo>
                      <a:lnTo>
                        <a:pt x="366" y="2500"/>
                      </a:lnTo>
                      <a:lnTo>
                        <a:pt x="313" y="2515"/>
                      </a:lnTo>
                      <a:lnTo>
                        <a:pt x="260" y="2529"/>
                      </a:lnTo>
                      <a:lnTo>
                        <a:pt x="207" y="2544"/>
                      </a:lnTo>
                      <a:lnTo>
                        <a:pt x="153" y="2558"/>
                      </a:lnTo>
                      <a:lnTo>
                        <a:pt x="99" y="2572"/>
                      </a:lnTo>
                      <a:lnTo>
                        <a:pt x="45" y="2587"/>
                      </a:lnTo>
                      <a:lnTo>
                        <a:pt x="18" y="2594"/>
                      </a:lnTo>
                      <a:lnTo>
                        <a:pt x="13" y="2595"/>
                      </a:lnTo>
                      <a:lnTo>
                        <a:pt x="3" y="2598"/>
                      </a:lnTo>
                      <a:lnTo>
                        <a:pt x="1" y="2598"/>
                      </a:lnTo>
                      <a:lnTo>
                        <a:pt x="1" y="2598"/>
                      </a:lnTo>
                      <a:lnTo>
                        <a:pt x="0" y="2599"/>
                      </a:lnTo>
                      <a:lnTo>
                        <a:pt x="0" y="2599"/>
                      </a:lnTo>
                      <a:lnTo>
                        <a:pt x="0" y="2599"/>
                      </a:lnTo>
                      <a:lnTo>
                        <a:pt x="0" y="2599"/>
                      </a:lnTo>
                      <a:lnTo>
                        <a:pt x="0" y="2599"/>
                      </a:lnTo>
                      <a:lnTo>
                        <a:pt x="0" y="2599"/>
                      </a:lnTo>
                      <a:lnTo>
                        <a:pt x="0" y="2599"/>
                      </a:lnTo>
                      <a:lnTo>
                        <a:pt x="0" y="2599"/>
                      </a:lnTo>
                      <a:lnTo>
                        <a:pt x="0" y="2599"/>
                      </a:lnTo>
                      <a:lnTo>
                        <a:pt x="0" y="2599"/>
                      </a:lnTo>
                      <a:lnTo>
                        <a:pt x="0" y="2599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309"/>
                <p:cNvSpPr>
                  <a:spLocks/>
                </p:cNvSpPr>
                <p:nvPr/>
              </p:nvSpPr>
              <p:spPr bwMode="auto">
                <a:xfrm>
                  <a:off x="1643" y="2878"/>
                  <a:ext cx="1266" cy="364"/>
                </a:xfrm>
                <a:custGeom>
                  <a:avLst/>
                  <a:gdLst>
                    <a:gd name="T0" fmla="*/ 5521 w 5587"/>
                    <a:gd name="T1" fmla="*/ 14 h 1605"/>
                    <a:gd name="T2" fmla="*/ 5326 w 5587"/>
                    <a:gd name="T3" fmla="*/ 57 h 1605"/>
                    <a:gd name="T4" fmla="*/ 5134 w 5587"/>
                    <a:gd name="T5" fmla="*/ 101 h 1605"/>
                    <a:gd name="T6" fmla="*/ 4944 w 5587"/>
                    <a:gd name="T7" fmla="*/ 144 h 1605"/>
                    <a:gd name="T8" fmla="*/ 4757 w 5587"/>
                    <a:gd name="T9" fmla="*/ 187 h 1605"/>
                    <a:gd name="T10" fmla="*/ 4572 w 5587"/>
                    <a:gd name="T11" fmla="*/ 230 h 1605"/>
                    <a:gd name="T12" fmla="*/ 4390 w 5587"/>
                    <a:gd name="T13" fmla="*/ 273 h 1605"/>
                    <a:gd name="T14" fmla="*/ 4210 w 5587"/>
                    <a:gd name="T15" fmla="*/ 316 h 1605"/>
                    <a:gd name="T16" fmla="*/ 4033 w 5587"/>
                    <a:gd name="T17" fmla="*/ 359 h 1605"/>
                    <a:gd name="T18" fmla="*/ 3858 w 5587"/>
                    <a:gd name="T19" fmla="*/ 402 h 1605"/>
                    <a:gd name="T20" fmla="*/ 3686 w 5587"/>
                    <a:gd name="T21" fmla="*/ 446 h 1605"/>
                    <a:gd name="T22" fmla="*/ 3516 w 5587"/>
                    <a:gd name="T23" fmla="*/ 489 h 1605"/>
                    <a:gd name="T24" fmla="*/ 3349 w 5587"/>
                    <a:gd name="T25" fmla="*/ 532 h 1605"/>
                    <a:gd name="T26" fmla="*/ 3184 w 5587"/>
                    <a:gd name="T27" fmla="*/ 575 h 1605"/>
                    <a:gd name="T28" fmla="*/ 3021 w 5587"/>
                    <a:gd name="T29" fmla="*/ 618 h 1605"/>
                    <a:gd name="T30" fmla="*/ 2861 w 5587"/>
                    <a:gd name="T31" fmla="*/ 661 h 1605"/>
                    <a:gd name="T32" fmla="*/ 2703 w 5587"/>
                    <a:gd name="T33" fmla="*/ 704 h 1605"/>
                    <a:gd name="T34" fmla="*/ 2548 w 5587"/>
                    <a:gd name="T35" fmla="*/ 748 h 1605"/>
                    <a:gd name="T36" fmla="*/ 2395 w 5587"/>
                    <a:gd name="T37" fmla="*/ 791 h 1605"/>
                    <a:gd name="T38" fmla="*/ 2245 w 5587"/>
                    <a:gd name="T39" fmla="*/ 834 h 1605"/>
                    <a:gd name="T40" fmla="*/ 2097 w 5587"/>
                    <a:gd name="T41" fmla="*/ 877 h 1605"/>
                    <a:gd name="T42" fmla="*/ 1951 w 5587"/>
                    <a:gd name="T43" fmla="*/ 920 h 1605"/>
                    <a:gd name="T44" fmla="*/ 1808 w 5587"/>
                    <a:gd name="T45" fmla="*/ 963 h 1605"/>
                    <a:gd name="T46" fmla="*/ 1667 w 5587"/>
                    <a:gd name="T47" fmla="*/ 1006 h 1605"/>
                    <a:gd name="T48" fmla="*/ 1528 w 5587"/>
                    <a:gd name="T49" fmla="*/ 1049 h 1605"/>
                    <a:gd name="T50" fmla="*/ 1393 w 5587"/>
                    <a:gd name="T51" fmla="*/ 1093 h 1605"/>
                    <a:gd name="T52" fmla="*/ 1259 w 5587"/>
                    <a:gd name="T53" fmla="*/ 1136 h 1605"/>
                    <a:gd name="T54" fmla="*/ 1129 w 5587"/>
                    <a:gd name="T55" fmla="*/ 1179 h 1605"/>
                    <a:gd name="T56" fmla="*/ 1001 w 5587"/>
                    <a:gd name="T57" fmla="*/ 1222 h 1605"/>
                    <a:gd name="T58" fmla="*/ 876 w 5587"/>
                    <a:gd name="T59" fmla="*/ 1265 h 1605"/>
                    <a:gd name="T60" fmla="*/ 754 w 5587"/>
                    <a:gd name="T61" fmla="*/ 1308 h 1605"/>
                    <a:gd name="T62" fmla="*/ 634 w 5587"/>
                    <a:gd name="T63" fmla="*/ 1351 h 1605"/>
                    <a:gd name="T64" fmla="*/ 518 w 5587"/>
                    <a:gd name="T65" fmla="*/ 1395 h 1605"/>
                    <a:gd name="T66" fmla="*/ 405 w 5587"/>
                    <a:gd name="T67" fmla="*/ 1438 h 1605"/>
                    <a:gd name="T68" fmla="*/ 295 w 5587"/>
                    <a:gd name="T69" fmla="*/ 1481 h 1605"/>
                    <a:gd name="T70" fmla="*/ 189 w 5587"/>
                    <a:gd name="T71" fmla="*/ 1524 h 1605"/>
                    <a:gd name="T72" fmla="*/ 87 w 5587"/>
                    <a:gd name="T73" fmla="*/ 1567 h 1605"/>
                    <a:gd name="T74" fmla="*/ 17 w 5587"/>
                    <a:gd name="T75" fmla="*/ 1597 h 1605"/>
                    <a:gd name="T76" fmla="*/ 0 w 5587"/>
                    <a:gd name="T77" fmla="*/ 1605 h 1605"/>
                    <a:gd name="T78" fmla="*/ 0 w 5587"/>
                    <a:gd name="T79" fmla="*/ 1605 h 1605"/>
                    <a:gd name="T80" fmla="*/ 0 w 5587"/>
                    <a:gd name="T81" fmla="*/ 1605 h 1605"/>
                    <a:gd name="T82" fmla="*/ 0 w 5587"/>
                    <a:gd name="T83" fmla="*/ 1605 h 1605"/>
                    <a:gd name="T84" fmla="*/ 0 w 5587"/>
                    <a:gd name="T85" fmla="*/ 1605 h 1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587" h="1605">
                      <a:moveTo>
                        <a:pt x="5587" y="0"/>
                      </a:moveTo>
                      <a:lnTo>
                        <a:pt x="5587" y="0"/>
                      </a:lnTo>
                      <a:lnTo>
                        <a:pt x="5521" y="14"/>
                      </a:lnTo>
                      <a:lnTo>
                        <a:pt x="5456" y="29"/>
                      </a:lnTo>
                      <a:lnTo>
                        <a:pt x="5391" y="43"/>
                      </a:lnTo>
                      <a:lnTo>
                        <a:pt x="5326" y="57"/>
                      </a:lnTo>
                      <a:lnTo>
                        <a:pt x="5262" y="72"/>
                      </a:lnTo>
                      <a:lnTo>
                        <a:pt x="5198" y="86"/>
                      </a:lnTo>
                      <a:lnTo>
                        <a:pt x="5134" y="101"/>
                      </a:lnTo>
                      <a:lnTo>
                        <a:pt x="5070" y="115"/>
                      </a:lnTo>
                      <a:lnTo>
                        <a:pt x="5007" y="129"/>
                      </a:lnTo>
                      <a:lnTo>
                        <a:pt x="4944" y="144"/>
                      </a:lnTo>
                      <a:lnTo>
                        <a:pt x="4882" y="158"/>
                      </a:lnTo>
                      <a:lnTo>
                        <a:pt x="4819" y="172"/>
                      </a:lnTo>
                      <a:lnTo>
                        <a:pt x="4757" y="187"/>
                      </a:lnTo>
                      <a:lnTo>
                        <a:pt x="4695" y="201"/>
                      </a:lnTo>
                      <a:lnTo>
                        <a:pt x="4634" y="216"/>
                      </a:lnTo>
                      <a:lnTo>
                        <a:pt x="4572" y="230"/>
                      </a:lnTo>
                      <a:lnTo>
                        <a:pt x="4511" y="244"/>
                      </a:lnTo>
                      <a:lnTo>
                        <a:pt x="4450" y="259"/>
                      </a:lnTo>
                      <a:lnTo>
                        <a:pt x="4390" y="273"/>
                      </a:lnTo>
                      <a:lnTo>
                        <a:pt x="4330" y="287"/>
                      </a:lnTo>
                      <a:lnTo>
                        <a:pt x="4270" y="302"/>
                      </a:lnTo>
                      <a:lnTo>
                        <a:pt x="4210" y="316"/>
                      </a:lnTo>
                      <a:lnTo>
                        <a:pt x="4151" y="331"/>
                      </a:lnTo>
                      <a:lnTo>
                        <a:pt x="4092" y="345"/>
                      </a:lnTo>
                      <a:lnTo>
                        <a:pt x="4033" y="359"/>
                      </a:lnTo>
                      <a:lnTo>
                        <a:pt x="3975" y="374"/>
                      </a:lnTo>
                      <a:lnTo>
                        <a:pt x="3916" y="388"/>
                      </a:lnTo>
                      <a:lnTo>
                        <a:pt x="3858" y="402"/>
                      </a:lnTo>
                      <a:lnTo>
                        <a:pt x="3801" y="417"/>
                      </a:lnTo>
                      <a:lnTo>
                        <a:pt x="3743" y="431"/>
                      </a:lnTo>
                      <a:lnTo>
                        <a:pt x="3686" y="446"/>
                      </a:lnTo>
                      <a:lnTo>
                        <a:pt x="3629" y="460"/>
                      </a:lnTo>
                      <a:lnTo>
                        <a:pt x="3573" y="474"/>
                      </a:lnTo>
                      <a:lnTo>
                        <a:pt x="3516" y="489"/>
                      </a:lnTo>
                      <a:lnTo>
                        <a:pt x="3460" y="503"/>
                      </a:lnTo>
                      <a:lnTo>
                        <a:pt x="3404" y="517"/>
                      </a:lnTo>
                      <a:lnTo>
                        <a:pt x="3349" y="532"/>
                      </a:lnTo>
                      <a:lnTo>
                        <a:pt x="3294" y="546"/>
                      </a:lnTo>
                      <a:lnTo>
                        <a:pt x="3239" y="561"/>
                      </a:lnTo>
                      <a:lnTo>
                        <a:pt x="3184" y="575"/>
                      </a:lnTo>
                      <a:lnTo>
                        <a:pt x="3129" y="589"/>
                      </a:lnTo>
                      <a:lnTo>
                        <a:pt x="3075" y="604"/>
                      </a:lnTo>
                      <a:lnTo>
                        <a:pt x="3021" y="618"/>
                      </a:lnTo>
                      <a:lnTo>
                        <a:pt x="2968" y="633"/>
                      </a:lnTo>
                      <a:lnTo>
                        <a:pt x="2914" y="647"/>
                      </a:lnTo>
                      <a:lnTo>
                        <a:pt x="2861" y="661"/>
                      </a:lnTo>
                      <a:lnTo>
                        <a:pt x="2808" y="676"/>
                      </a:lnTo>
                      <a:lnTo>
                        <a:pt x="2756" y="690"/>
                      </a:lnTo>
                      <a:lnTo>
                        <a:pt x="2703" y="704"/>
                      </a:lnTo>
                      <a:lnTo>
                        <a:pt x="2651" y="719"/>
                      </a:lnTo>
                      <a:lnTo>
                        <a:pt x="2600" y="733"/>
                      </a:lnTo>
                      <a:lnTo>
                        <a:pt x="2548" y="748"/>
                      </a:lnTo>
                      <a:lnTo>
                        <a:pt x="2497" y="762"/>
                      </a:lnTo>
                      <a:lnTo>
                        <a:pt x="2446" y="776"/>
                      </a:lnTo>
                      <a:lnTo>
                        <a:pt x="2395" y="791"/>
                      </a:lnTo>
                      <a:lnTo>
                        <a:pt x="2345" y="805"/>
                      </a:lnTo>
                      <a:lnTo>
                        <a:pt x="2295" y="819"/>
                      </a:lnTo>
                      <a:lnTo>
                        <a:pt x="2245" y="834"/>
                      </a:lnTo>
                      <a:lnTo>
                        <a:pt x="2195" y="848"/>
                      </a:lnTo>
                      <a:lnTo>
                        <a:pt x="2146" y="863"/>
                      </a:lnTo>
                      <a:lnTo>
                        <a:pt x="2097" y="877"/>
                      </a:lnTo>
                      <a:lnTo>
                        <a:pt x="2048" y="891"/>
                      </a:lnTo>
                      <a:lnTo>
                        <a:pt x="1999" y="906"/>
                      </a:lnTo>
                      <a:lnTo>
                        <a:pt x="1951" y="920"/>
                      </a:lnTo>
                      <a:lnTo>
                        <a:pt x="1903" y="934"/>
                      </a:lnTo>
                      <a:lnTo>
                        <a:pt x="1855" y="949"/>
                      </a:lnTo>
                      <a:lnTo>
                        <a:pt x="1808" y="963"/>
                      </a:lnTo>
                      <a:lnTo>
                        <a:pt x="1760" y="978"/>
                      </a:lnTo>
                      <a:lnTo>
                        <a:pt x="1713" y="992"/>
                      </a:lnTo>
                      <a:lnTo>
                        <a:pt x="1667" y="1006"/>
                      </a:lnTo>
                      <a:lnTo>
                        <a:pt x="1620" y="1021"/>
                      </a:lnTo>
                      <a:lnTo>
                        <a:pt x="1574" y="1035"/>
                      </a:lnTo>
                      <a:lnTo>
                        <a:pt x="1528" y="1049"/>
                      </a:lnTo>
                      <a:lnTo>
                        <a:pt x="1483" y="1064"/>
                      </a:lnTo>
                      <a:lnTo>
                        <a:pt x="1438" y="1078"/>
                      </a:lnTo>
                      <a:lnTo>
                        <a:pt x="1393" y="1093"/>
                      </a:lnTo>
                      <a:lnTo>
                        <a:pt x="1348" y="1107"/>
                      </a:lnTo>
                      <a:lnTo>
                        <a:pt x="1304" y="1121"/>
                      </a:lnTo>
                      <a:lnTo>
                        <a:pt x="1259" y="1136"/>
                      </a:lnTo>
                      <a:lnTo>
                        <a:pt x="1216" y="1150"/>
                      </a:lnTo>
                      <a:lnTo>
                        <a:pt x="1172" y="1164"/>
                      </a:lnTo>
                      <a:lnTo>
                        <a:pt x="1129" y="1179"/>
                      </a:lnTo>
                      <a:lnTo>
                        <a:pt x="1086" y="1193"/>
                      </a:lnTo>
                      <a:lnTo>
                        <a:pt x="1043" y="1208"/>
                      </a:lnTo>
                      <a:lnTo>
                        <a:pt x="1001" y="1222"/>
                      </a:lnTo>
                      <a:lnTo>
                        <a:pt x="959" y="1236"/>
                      </a:lnTo>
                      <a:lnTo>
                        <a:pt x="917" y="1251"/>
                      </a:lnTo>
                      <a:lnTo>
                        <a:pt x="876" y="1265"/>
                      </a:lnTo>
                      <a:lnTo>
                        <a:pt x="835" y="1280"/>
                      </a:lnTo>
                      <a:lnTo>
                        <a:pt x="794" y="1294"/>
                      </a:lnTo>
                      <a:lnTo>
                        <a:pt x="754" y="1308"/>
                      </a:lnTo>
                      <a:lnTo>
                        <a:pt x="713" y="1323"/>
                      </a:lnTo>
                      <a:lnTo>
                        <a:pt x="674" y="1337"/>
                      </a:lnTo>
                      <a:lnTo>
                        <a:pt x="634" y="1351"/>
                      </a:lnTo>
                      <a:lnTo>
                        <a:pt x="595" y="1366"/>
                      </a:lnTo>
                      <a:lnTo>
                        <a:pt x="556" y="1380"/>
                      </a:lnTo>
                      <a:lnTo>
                        <a:pt x="518" y="1395"/>
                      </a:lnTo>
                      <a:lnTo>
                        <a:pt x="480" y="1409"/>
                      </a:lnTo>
                      <a:lnTo>
                        <a:pt x="442" y="1423"/>
                      </a:lnTo>
                      <a:lnTo>
                        <a:pt x="405" y="1438"/>
                      </a:lnTo>
                      <a:lnTo>
                        <a:pt x="368" y="1452"/>
                      </a:lnTo>
                      <a:lnTo>
                        <a:pt x="331" y="1466"/>
                      </a:lnTo>
                      <a:lnTo>
                        <a:pt x="295" y="1481"/>
                      </a:lnTo>
                      <a:lnTo>
                        <a:pt x="259" y="1495"/>
                      </a:lnTo>
                      <a:lnTo>
                        <a:pt x="224" y="1510"/>
                      </a:lnTo>
                      <a:lnTo>
                        <a:pt x="189" y="1524"/>
                      </a:lnTo>
                      <a:lnTo>
                        <a:pt x="154" y="1538"/>
                      </a:lnTo>
                      <a:lnTo>
                        <a:pt x="120" y="1553"/>
                      </a:lnTo>
                      <a:lnTo>
                        <a:pt x="87" y="1567"/>
                      </a:lnTo>
                      <a:lnTo>
                        <a:pt x="53" y="1581"/>
                      </a:lnTo>
                      <a:lnTo>
                        <a:pt x="20" y="1596"/>
                      </a:lnTo>
                      <a:lnTo>
                        <a:pt x="17" y="1597"/>
                      </a:lnTo>
                      <a:lnTo>
                        <a:pt x="12" y="1600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  <a:lnTo>
                        <a:pt x="0" y="1605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310"/>
                <p:cNvSpPr>
                  <a:spLocks/>
                </p:cNvSpPr>
                <p:nvPr/>
              </p:nvSpPr>
              <p:spPr bwMode="auto">
                <a:xfrm>
                  <a:off x="1643" y="2878"/>
                  <a:ext cx="1457" cy="376"/>
                </a:xfrm>
                <a:custGeom>
                  <a:avLst/>
                  <a:gdLst>
                    <a:gd name="T0" fmla="*/ 6363 w 6430"/>
                    <a:gd name="T1" fmla="*/ 14 h 1662"/>
                    <a:gd name="T2" fmla="*/ 6164 w 6430"/>
                    <a:gd name="T3" fmla="*/ 57 h 1662"/>
                    <a:gd name="T4" fmla="*/ 5967 w 6430"/>
                    <a:gd name="T5" fmla="*/ 101 h 1662"/>
                    <a:gd name="T6" fmla="*/ 5774 w 6430"/>
                    <a:gd name="T7" fmla="*/ 144 h 1662"/>
                    <a:gd name="T8" fmla="*/ 5582 w 6430"/>
                    <a:gd name="T9" fmla="*/ 187 h 1662"/>
                    <a:gd name="T10" fmla="*/ 5394 w 6430"/>
                    <a:gd name="T11" fmla="*/ 230 h 1662"/>
                    <a:gd name="T12" fmla="*/ 5207 w 6430"/>
                    <a:gd name="T13" fmla="*/ 273 h 1662"/>
                    <a:gd name="T14" fmla="*/ 5023 w 6430"/>
                    <a:gd name="T15" fmla="*/ 316 h 1662"/>
                    <a:gd name="T16" fmla="*/ 4842 w 6430"/>
                    <a:gd name="T17" fmla="*/ 359 h 1662"/>
                    <a:gd name="T18" fmla="*/ 4663 w 6430"/>
                    <a:gd name="T19" fmla="*/ 402 h 1662"/>
                    <a:gd name="T20" fmla="*/ 4486 w 6430"/>
                    <a:gd name="T21" fmla="*/ 446 h 1662"/>
                    <a:gd name="T22" fmla="*/ 4311 w 6430"/>
                    <a:gd name="T23" fmla="*/ 489 h 1662"/>
                    <a:gd name="T24" fmla="*/ 4138 w 6430"/>
                    <a:gd name="T25" fmla="*/ 532 h 1662"/>
                    <a:gd name="T26" fmla="*/ 3967 w 6430"/>
                    <a:gd name="T27" fmla="*/ 575 h 1662"/>
                    <a:gd name="T28" fmla="*/ 3797 w 6430"/>
                    <a:gd name="T29" fmla="*/ 618 h 1662"/>
                    <a:gd name="T30" fmla="*/ 3630 w 6430"/>
                    <a:gd name="T31" fmla="*/ 661 h 1662"/>
                    <a:gd name="T32" fmla="*/ 3465 w 6430"/>
                    <a:gd name="T33" fmla="*/ 704 h 1662"/>
                    <a:gd name="T34" fmla="*/ 3301 w 6430"/>
                    <a:gd name="T35" fmla="*/ 748 h 1662"/>
                    <a:gd name="T36" fmla="*/ 3138 w 6430"/>
                    <a:gd name="T37" fmla="*/ 791 h 1662"/>
                    <a:gd name="T38" fmla="*/ 2977 w 6430"/>
                    <a:gd name="T39" fmla="*/ 834 h 1662"/>
                    <a:gd name="T40" fmla="*/ 2818 w 6430"/>
                    <a:gd name="T41" fmla="*/ 877 h 1662"/>
                    <a:gd name="T42" fmla="*/ 2660 w 6430"/>
                    <a:gd name="T43" fmla="*/ 920 h 1662"/>
                    <a:gd name="T44" fmla="*/ 2503 w 6430"/>
                    <a:gd name="T45" fmla="*/ 963 h 1662"/>
                    <a:gd name="T46" fmla="*/ 2347 w 6430"/>
                    <a:gd name="T47" fmla="*/ 1006 h 1662"/>
                    <a:gd name="T48" fmla="*/ 2192 w 6430"/>
                    <a:gd name="T49" fmla="*/ 1049 h 1662"/>
                    <a:gd name="T50" fmla="*/ 2038 w 6430"/>
                    <a:gd name="T51" fmla="*/ 1093 h 1662"/>
                    <a:gd name="T52" fmla="*/ 1884 w 6430"/>
                    <a:gd name="T53" fmla="*/ 1136 h 1662"/>
                    <a:gd name="T54" fmla="*/ 1731 w 6430"/>
                    <a:gd name="T55" fmla="*/ 1179 h 1662"/>
                    <a:gd name="T56" fmla="*/ 1579 w 6430"/>
                    <a:gd name="T57" fmla="*/ 1222 h 1662"/>
                    <a:gd name="T58" fmla="*/ 1427 w 6430"/>
                    <a:gd name="T59" fmla="*/ 1265 h 1662"/>
                    <a:gd name="T60" fmla="*/ 1275 w 6430"/>
                    <a:gd name="T61" fmla="*/ 1308 h 1662"/>
                    <a:gd name="T62" fmla="*/ 1124 w 6430"/>
                    <a:gd name="T63" fmla="*/ 1351 h 1662"/>
                    <a:gd name="T64" fmla="*/ 971 w 6430"/>
                    <a:gd name="T65" fmla="*/ 1395 h 1662"/>
                    <a:gd name="T66" fmla="*/ 818 w 6430"/>
                    <a:gd name="T67" fmla="*/ 1438 h 1662"/>
                    <a:gd name="T68" fmla="*/ 665 w 6430"/>
                    <a:gd name="T69" fmla="*/ 1481 h 1662"/>
                    <a:gd name="T70" fmla="*/ 510 w 6430"/>
                    <a:gd name="T71" fmla="*/ 1524 h 1662"/>
                    <a:gd name="T72" fmla="*/ 353 w 6430"/>
                    <a:gd name="T73" fmla="*/ 1567 h 1662"/>
                    <a:gd name="T74" fmla="*/ 194 w 6430"/>
                    <a:gd name="T75" fmla="*/ 1610 h 1662"/>
                    <a:gd name="T76" fmla="*/ 32 w 6430"/>
                    <a:gd name="T77" fmla="*/ 1653 h 1662"/>
                    <a:gd name="T78" fmla="*/ 3 w 6430"/>
                    <a:gd name="T79" fmla="*/ 1661 h 1662"/>
                    <a:gd name="T80" fmla="*/ 0 w 6430"/>
                    <a:gd name="T81" fmla="*/ 1662 h 1662"/>
                    <a:gd name="T82" fmla="*/ 0 w 6430"/>
                    <a:gd name="T83" fmla="*/ 1662 h 1662"/>
                    <a:gd name="T84" fmla="*/ 0 w 6430"/>
                    <a:gd name="T85" fmla="*/ 1662 h 1662"/>
                    <a:gd name="T86" fmla="*/ 0 w 6430"/>
                    <a:gd name="T87" fmla="*/ 1662 h 1662"/>
                    <a:gd name="T88" fmla="*/ 0 w 6430"/>
                    <a:gd name="T89" fmla="*/ 1662 h 1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430" h="1662">
                      <a:moveTo>
                        <a:pt x="6430" y="0"/>
                      </a:moveTo>
                      <a:lnTo>
                        <a:pt x="6430" y="0"/>
                      </a:lnTo>
                      <a:lnTo>
                        <a:pt x="6363" y="14"/>
                      </a:lnTo>
                      <a:lnTo>
                        <a:pt x="6296" y="29"/>
                      </a:lnTo>
                      <a:lnTo>
                        <a:pt x="6230" y="43"/>
                      </a:lnTo>
                      <a:lnTo>
                        <a:pt x="6164" y="57"/>
                      </a:lnTo>
                      <a:lnTo>
                        <a:pt x="6098" y="72"/>
                      </a:lnTo>
                      <a:lnTo>
                        <a:pt x="6033" y="86"/>
                      </a:lnTo>
                      <a:lnTo>
                        <a:pt x="5967" y="101"/>
                      </a:lnTo>
                      <a:lnTo>
                        <a:pt x="5902" y="115"/>
                      </a:lnTo>
                      <a:lnTo>
                        <a:pt x="5838" y="129"/>
                      </a:lnTo>
                      <a:lnTo>
                        <a:pt x="5774" y="144"/>
                      </a:lnTo>
                      <a:lnTo>
                        <a:pt x="5709" y="158"/>
                      </a:lnTo>
                      <a:lnTo>
                        <a:pt x="5646" y="172"/>
                      </a:lnTo>
                      <a:lnTo>
                        <a:pt x="5582" y="187"/>
                      </a:lnTo>
                      <a:lnTo>
                        <a:pt x="5519" y="201"/>
                      </a:lnTo>
                      <a:lnTo>
                        <a:pt x="5456" y="216"/>
                      </a:lnTo>
                      <a:lnTo>
                        <a:pt x="5394" y="230"/>
                      </a:lnTo>
                      <a:lnTo>
                        <a:pt x="5331" y="244"/>
                      </a:lnTo>
                      <a:lnTo>
                        <a:pt x="5269" y="259"/>
                      </a:lnTo>
                      <a:lnTo>
                        <a:pt x="5207" y="273"/>
                      </a:lnTo>
                      <a:lnTo>
                        <a:pt x="5146" y="287"/>
                      </a:lnTo>
                      <a:lnTo>
                        <a:pt x="5084" y="302"/>
                      </a:lnTo>
                      <a:lnTo>
                        <a:pt x="5023" y="316"/>
                      </a:lnTo>
                      <a:lnTo>
                        <a:pt x="4963" y="331"/>
                      </a:lnTo>
                      <a:lnTo>
                        <a:pt x="4902" y="345"/>
                      </a:lnTo>
                      <a:lnTo>
                        <a:pt x="4842" y="359"/>
                      </a:lnTo>
                      <a:lnTo>
                        <a:pt x="4782" y="374"/>
                      </a:lnTo>
                      <a:lnTo>
                        <a:pt x="4722" y="388"/>
                      </a:lnTo>
                      <a:lnTo>
                        <a:pt x="4663" y="402"/>
                      </a:lnTo>
                      <a:lnTo>
                        <a:pt x="4603" y="417"/>
                      </a:lnTo>
                      <a:lnTo>
                        <a:pt x="4544" y="431"/>
                      </a:lnTo>
                      <a:lnTo>
                        <a:pt x="4486" y="446"/>
                      </a:lnTo>
                      <a:lnTo>
                        <a:pt x="4427" y="460"/>
                      </a:lnTo>
                      <a:lnTo>
                        <a:pt x="4369" y="474"/>
                      </a:lnTo>
                      <a:lnTo>
                        <a:pt x="4311" y="489"/>
                      </a:lnTo>
                      <a:lnTo>
                        <a:pt x="4253" y="503"/>
                      </a:lnTo>
                      <a:lnTo>
                        <a:pt x="4195" y="517"/>
                      </a:lnTo>
                      <a:lnTo>
                        <a:pt x="4138" y="532"/>
                      </a:lnTo>
                      <a:lnTo>
                        <a:pt x="4080" y="546"/>
                      </a:lnTo>
                      <a:lnTo>
                        <a:pt x="4023" y="561"/>
                      </a:lnTo>
                      <a:lnTo>
                        <a:pt x="3967" y="575"/>
                      </a:lnTo>
                      <a:lnTo>
                        <a:pt x="3910" y="589"/>
                      </a:lnTo>
                      <a:lnTo>
                        <a:pt x="3854" y="604"/>
                      </a:lnTo>
                      <a:lnTo>
                        <a:pt x="3797" y="618"/>
                      </a:lnTo>
                      <a:lnTo>
                        <a:pt x="3741" y="633"/>
                      </a:lnTo>
                      <a:lnTo>
                        <a:pt x="3686" y="647"/>
                      </a:lnTo>
                      <a:lnTo>
                        <a:pt x="3630" y="661"/>
                      </a:lnTo>
                      <a:lnTo>
                        <a:pt x="3575" y="676"/>
                      </a:lnTo>
                      <a:lnTo>
                        <a:pt x="3520" y="690"/>
                      </a:lnTo>
                      <a:lnTo>
                        <a:pt x="3465" y="704"/>
                      </a:lnTo>
                      <a:lnTo>
                        <a:pt x="3410" y="719"/>
                      </a:lnTo>
                      <a:lnTo>
                        <a:pt x="3355" y="733"/>
                      </a:lnTo>
                      <a:lnTo>
                        <a:pt x="3301" y="748"/>
                      </a:lnTo>
                      <a:lnTo>
                        <a:pt x="3246" y="762"/>
                      </a:lnTo>
                      <a:lnTo>
                        <a:pt x="3192" y="776"/>
                      </a:lnTo>
                      <a:lnTo>
                        <a:pt x="3138" y="791"/>
                      </a:lnTo>
                      <a:lnTo>
                        <a:pt x="3084" y="805"/>
                      </a:lnTo>
                      <a:lnTo>
                        <a:pt x="3031" y="819"/>
                      </a:lnTo>
                      <a:lnTo>
                        <a:pt x="2977" y="834"/>
                      </a:lnTo>
                      <a:lnTo>
                        <a:pt x="2924" y="848"/>
                      </a:lnTo>
                      <a:lnTo>
                        <a:pt x="2871" y="863"/>
                      </a:lnTo>
                      <a:lnTo>
                        <a:pt x="2818" y="877"/>
                      </a:lnTo>
                      <a:lnTo>
                        <a:pt x="2765" y="891"/>
                      </a:lnTo>
                      <a:lnTo>
                        <a:pt x="2712" y="906"/>
                      </a:lnTo>
                      <a:lnTo>
                        <a:pt x="2660" y="920"/>
                      </a:lnTo>
                      <a:lnTo>
                        <a:pt x="2607" y="934"/>
                      </a:lnTo>
                      <a:lnTo>
                        <a:pt x="2555" y="949"/>
                      </a:lnTo>
                      <a:lnTo>
                        <a:pt x="2503" y="963"/>
                      </a:lnTo>
                      <a:lnTo>
                        <a:pt x="2450" y="978"/>
                      </a:lnTo>
                      <a:lnTo>
                        <a:pt x="2398" y="992"/>
                      </a:lnTo>
                      <a:lnTo>
                        <a:pt x="2347" y="1006"/>
                      </a:lnTo>
                      <a:lnTo>
                        <a:pt x="2295" y="1021"/>
                      </a:lnTo>
                      <a:lnTo>
                        <a:pt x="2243" y="1035"/>
                      </a:lnTo>
                      <a:lnTo>
                        <a:pt x="2192" y="1049"/>
                      </a:lnTo>
                      <a:lnTo>
                        <a:pt x="2140" y="1064"/>
                      </a:lnTo>
                      <a:lnTo>
                        <a:pt x="2089" y="1078"/>
                      </a:lnTo>
                      <a:lnTo>
                        <a:pt x="2038" y="1093"/>
                      </a:lnTo>
                      <a:lnTo>
                        <a:pt x="1986" y="1107"/>
                      </a:lnTo>
                      <a:lnTo>
                        <a:pt x="1935" y="1121"/>
                      </a:lnTo>
                      <a:lnTo>
                        <a:pt x="1884" y="1136"/>
                      </a:lnTo>
                      <a:lnTo>
                        <a:pt x="1833" y="1150"/>
                      </a:lnTo>
                      <a:lnTo>
                        <a:pt x="1782" y="1164"/>
                      </a:lnTo>
                      <a:lnTo>
                        <a:pt x="1731" y="1179"/>
                      </a:lnTo>
                      <a:lnTo>
                        <a:pt x="1681" y="1193"/>
                      </a:lnTo>
                      <a:lnTo>
                        <a:pt x="1630" y="1208"/>
                      </a:lnTo>
                      <a:lnTo>
                        <a:pt x="1579" y="1222"/>
                      </a:lnTo>
                      <a:lnTo>
                        <a:pt x="1529" y="1236"/>
                      </a:lnTo>
                      <a:lnTo>
                        <a:pt x="1478" y="1251"/>
                      </a:lnTo>
                      <a:lnTo>
                        <a:pt x="1427" y="1265"/>
                      </a:lnTo>
                      <a:lnTo>
                        <a:pt x="1377" y="1280"/>
                      </a:lnTo>
                      <a:lnTo>
                        <a:pt x="1326" y="1294"/>
                      </a:lnTo>
                      <a:lnTo>
                        <a:pt x="1275" y="1308"/>
                      </a:lnTo>
                      <a:lnTo>
                        <a:pt x="1225" y="1323"/>
                      </a:lnTo>
                      <a:lnTo>
                        <a:pt x="1174" y="1337"/>
                      </a:lnTo>
                      <a:lnTo>
                        <a:pt x="1124" y="1351"/>
                      </a:lnTo>
                      <a:lnTo>
                        <a:pt x="1073" y="1366"/>
                      </a:lnTo>
                      <a:lnTo>
                        <a:pt x="1022" y="1380"/>
                      </a:lnTo>
                      <a:lnTo>
                        <a:pt x="971" y="1395"/>
                      </a:lnTo>
                      <a:lnTo>
                        <a:pt x="920" y="1409"/>
                      </a:lnTo>
                      <a:lnTo>
                        <a:pt x="870" y="1423"/>
                      </a:lnTo>
                      <a:lnTo>
                        <a:pt x="818" y="1438"/>
                      </a:lnTo>
                      <a:lnTo>
                        <a:pt x="767" y="1452"/>
                      </a:lnTo>
                      <a:lnTo>
                        <a:pt x="716" y="1466"/>
                      </a:lnTo>
                      <a:lnTo>
                        <a:pt x="665" y="1481"/>
                      </a:lnTo>
                      <a:lnTo>
                        <a:pt x="613" y="1495"/>
                      </a:lnTo>
                      <a:lnTo>
                        <a:pt x="562" y="1510"/>
                      </a:lnTo>
                      <a:lnTo>
                        <a:pt x="510" y="1524"/>
                      </a:lnTo>
                      <a:lnTo>
                        <a:pt x="458" y="1538"/>
                      </a:lnTo>
                      <a:lnTo>
                        <a:pt x="405" y="1553"/>
                      </a:lnTo>
                      <a:lnTo>
                        <a:pt x="353" y="1567"/>
                      </a:lnTo>
                      <a:lnTo>
                        <a:pt x="300" y="1581"/>
                      </a:lnTo>
                      <a:lnTo>
                        <a:pt x="247" y="1596"/>
                      </a:lnTo>
                      <a:lnTo>
                        <a:pt x="194" y="1610"/>
                      </a:lnTo>
                      <a:lnTo>
                        <a:pt x="140" y="1625"/>
                      </a:lnTo>
                      <a:lnTo>
                        <a:pt x="86" y="1639"/>
                      </a:lnTo>
                      <a:lnTo>
                        <a:pt x="32" y="1653"/>
                      </a:lnTo>
                      <a:lnTo>
                        <a:pt x="4" y="1661"/>
                      </a:lnTo>
                      <a:lnTo>
                        <a:pt x="4" y="1661"/>
                      </a:lnTo>
                      <a:lnTo>
                        <a:pt x="3" y="1661"/>
                      </a:lnTo>
                      <a:lnTo>
                        <a:pt x="1" y="1661"/>
                      </a:lnTo>
                      <a:lnTo>
                        <a:pt x="1" y="1661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  <a:lnTo>
                        <a:pt x="0" y="166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311"/>
                <p:cNvSpPr>
                  <a:spLocks/>
                </p:cNvSpPr>
                <p:nvPr/>
              </p:nvSpPr>
              <p:spPr bwMode="auto">
                <a:xfrm>
                  <a:off x="2395" y="3162"/>
                  <a:ext cx="66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312"/>
                <p:cNvSpPr>
                  <a:spLocks/>
                </p:cNvSpPr>
                <p:nvPr/>
              </p:nvSpPr>
              <p:spPr bwMode="auto">
                <a:xfrm>
                  <a:off x="2666" y="3162"/>
                  <a:ext cx="65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313"/>
                <p:cNvSpPr>
                  <a:spLocks/>
                </p:cNvSpPr>
                <p:nvPr/>
              </p:nvSpPr>
              <p:spPr bwMode="auto">
                <a:xfrm>
                  <a:off x="2402" y="2838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314"/>
                <p:cNvSpPr>
                  <a:spLocks/>
                </p:cNvSpPr>
                <p:nvPr/>
              </p:nvSpPr>
              <p:spPr bwMode="auto">
                <a:xfrm>
                  <a:off x="2653" y="2844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315"/>
                <p:cNvSpPr>
                  <a:spLocks/>
                </p:cNvSpPr>
                <p:nvPr/>
              </p:nvSpPr>
              <p:spPr bwMode="auto">
                <a:xfrm>
                  <a:off x="2916" y="2838"/>
                  <a:ext cx="66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316"/>
                <p:cNvSpPr>
                  <a:spLocks/>
                </p:cNvSpPr>
                <p:nvPr/>
              </p:nvSpPr>
              <p:spPr bwMode="auto">
                <a:xfrm>
                  <a:off x="2910" y="3162"/>
                  <a:ext cx="65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317"/>
                <p:cNvSpPr>
                  <a:spLocks/>
                </p:cNvSpPr>
                <p:nvPr/>
              </p:nvSpPr>
              <p:spPr bwMode="auto">
                <a:xfrm>
                  <a:off x="3200" y="3162"/>
                  <a:ext cx="65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318"/>
                <p:cNvSpPr>
                  <a:spLocks/>
                </p:cNvSpPr>
                <p:nvPr/>
              </p:nvSpPr>
              <p:spPr bwMode="auto">
                <a:xfrm>
                  <a:off x="3457" y="2490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319"/>
                <p:cNvSpPr>
                  <a:spLocks/>
                </p:cNvSpPr>
                <p:nvPr/>
              </p:nvSpPr>
              <p:spPr bwMode="auto">
                <a:xfrm>
                  <a:off x="3438" y="2664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320"/>
                <p:cNvSpPr>
                  <a:spLocks/>
                </p:cNvSpPr>
                <p:nvPr/>
              </p:nvSpPr>
              <p:spPr bwMode="auto">
                <a:xfrm>
                  <a:off x="3688" y="2507"/>
                  <a:ext cx="66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321"/>
                <p:cNvSpPr>
                  <a:spLocks/>
                </p:cNvSpPr>
                <p:nvPr/>
              </p:nvSpPr>
              <p:spPr bwMode="auto">
                <a:xfrm>
                  <a:off x="3965" y="2513"/>
                  <a:ext cx="66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322"/>
                <p:cNvSpPr>
                  <a:spLocks/>
                </p:cNvSpPr>
                <p:nvPr/>
              </p:nvSpPr>
              <p:spPr bwMode="auto">
                <a:xfrm>
                  <a:off x="4216" y="2513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323"/>
                <p:cNvSpPr>
                  <a:spLocks/>
                </p:cNvSpPr>
                <p:nvPr/>
              </p:nvSpPr>
              <p:spPr bwMode="auto">
                <a:xfrm>
                  <a:off x="4223" y="2838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324"/>
                <p:cNvSpPr>
                  <a:spLocks/>
                </p:cNvSpPr>
                <p:nvPr/>
              </p:nvSpPr>
              <p:spPr bwMode="auto">
                <a:xfrm>
                  <a:off x="3946" y="2838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325"/>
                <p:cNvSpPr>
                  <a:spLocks/>
                </p:cNvSpPr>
                <p:nvPr/>
              </p:nvSpPr>
              <p:spPr bwMode="auto">
                <a:xfrm>
                  <a:off x="3682" y="2844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326"/>
                <p:cNvSpPr>
                  <a:spLocks/>
                </p:cNvSpPr>
                <p:nvPr/>
              </p:nvSpPr>
              <p:spPr bwMode="auto">
                <a:xfrm>
                  <a:off x="3695" y="2676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327"/>
                <p:cNvSpPr>
                  <a:spLocks/>
                </p:cNvSpPr>
                <p:nvPr/>
              </p:nvSpPr>
              <p:spPr bwMode="auto">
                <a:xfrm>
                  <a:off x="1881" y="3012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328"/>
                <p:cNvSpPr>
                  <a:spLocks/>
                </p:cNvSpPr>
                <p:nvPr/>
              </p:nvSpPr>
              <p:spPr bwMode="auto">
                <a:xfrm>
                  <a:off x="1881" y="3093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329"/>
                <p:cNvSpPr>
                  <a:spLocks/>
                </p:cNvSpPr>
                <p:nvPr/>
              </p:nvSpPr>
              <p:spPr bwMode="auto">
                <a:xfrm>
                  <a:off x="1881" y="3255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330"/>
                <p:cNvSpPr>
                  <a:spLocks/>
                </p:cNvSpPr>
                <p:nvPr/>
              </p:nvSpPr>
              <p:spPr bwMode="auto">
                <a:xfrm>
                  <a:off x="1868" y="3162"/>
                  <a:ext cx="65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331"/>
                <p:cNvSpPr>
                  <a:spLocks/>
                </p:cNvSpPr>
                <p:nvPr/>
              </p:nvSpPr>
              <p:spPr bwMode="auto">
                <a:xfrm>
                  <a:off x="2280" y="2919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332"/>
                <p:cNvSpPr>
                  <a:spLocks/>
                </p:cNvSpPr>
                <p:nvPr/>
              </p:nvSpPr>
              <p:spPr bwMode="auto">
                <a:xfrm>
                  <a:off x="2267" y="3012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333"/>
                <p:cNvSpPr>
                  <a:spLocks/>
                </p:cNvSpPr>
                <p:nvPr/>
              </p:nvSpPr>
              <p:spPr bwMode="auto">
                <a:xfrm>
                  <a:off x="2936" y="3000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334"/>
                <p:cNvSpPr>
                  <a:spLocks/>
                </p:cNvSpPr>
                <p:nvPr/>
              </p:nvSpPr>
              <p:spPr bwMode="auto">
                <a:xfrm>
                  <a:off x="2910" y="3093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335"/>
                <p:cNvSpPr>
                  <a:spLocks/>
                </p:cNvSpPr>
                <p:nvPr/>
              </p:nvSpPr>
              <p:spPr bwMode="auto">
                <a:xfrm>
                  <a:off x="3573" y="2844"/>
                  <a:ext cx="65" cy="65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336"/>
                <p:cNvSpPr>
                  <a:spLocks/>
                </p:cNvSpPr>
                <p:nvPr/>
              </p:nvSpPr>
              <p:spPr bwMode="auto">
                <a:xfrm>
                  <a:off x="3579" y="2594"/>
                  <a:ext cx="66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337"/>
                <p:cNvSpPr>
                  <a:spLocks/>
                </p:cNvSpPr>
                <p:nvPr/>
              </p:nvSpPr>
              <p:spPr bwMode="auto">
                <a:xfrm>
                  <a:off x="1630" y="3162"/>
                  <a:ext cx="65" cy="66"/>
                </a:xfrm>
                <a:custGeom>
                  <a:avLst/>
                  <a:gdLst>
                    <a:gd name="T0" fmla="*/ 288 w 288"/>
                    <a:gd name="T1" fmla="*/ 288 h 288"/>
                    <a:gd name="T2" fmla="*/ 144 w 288"/>
                    <a:gd name="T3" fmla="*/ 0 h 288"/>
                    <a:gd name="T4" fmla="*/ 0 w 288"/>
                    <a:gd name="T5" fmla="*/ 288 h 288"/>
                    <a:gd name="T6" fmla="*/ 288 w 288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288"/>
                      </a:moveTo>
                      <a:lnTo>
                        <a:pt x="144" y="0"/>
                      </a:lnTo>
                      <a:lnTo>
                        <a:pt x="0" y="288"/>
                      </a:lnTo>
                      <a:lnTo>
                        <a:pt x="288" y="28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Rectangle 321"/>
                <p:cNvSpPr>
                  <a:spLocks noChangeArrowheads="1"/>
                </p:cNvSpPr>
                <p:nvPr/>
              </p:nvSpPr>
              <p:spPr bwMode="auto">
                <a:xfrm>
                  <a:off x="1649" y="3214"/>
                  <a:ext cx="65" cy="65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Rectangle 322"/>
                <p:cNvSpPr>
                  <a:spLocks noChangeArrowheads="1"/>
                </p:cNvSpPr>
                <p:nvPr/>
              </p:nvSpPr>
              <p:spPr bwMode="auto">
                <a:xfrm>
                  <a:off x="2138" y="3173"/>
                  <a:ext cx="65" cy="66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Rectangle 323"/>
                <p:cNvSpPr>
                  <a:spLocks noChangeArrowheads="1"/>
                </p:cNvSpPr>
                <p:nvPr/>
              </p:nvSpPr>
              <p:spPr bwMode="auto">
                <a:xfrm>
                  <a:off x="3180" y="2837"/>
                  <a:ext cx="66" cy="66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Rectangle 324"/>
                <p:cNvSpPr>
                  <a:spLocks noChangeArrowheads="1"/>
                </p:cNvSpPr>
                <p:nvPr/>
              </p:nvSpPr>
              <p:spPr bwMode="auto">
                <a:xfrm>
                  <a:off x="3438" y="2854"/>
                  <a:ext cx="65" cy="66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Rectangle 325"/>
                <p:cNvSpPr>
                  <a:spLocks noChangeArrowheads="1"/>
                </p:cNvSpPr>
                <p:nvPr/>
              </p:nvSpPr>
              <p:spPr bwMode="auto">
                <a:xfrm>
                  <a:off x="3972" y="2675"/>
                  <a:ext cx="65" cy="65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Rectangle 326"/>
                <p:cNvSpPr>
                  <a:spLocks noChangeArrowheads="1"/>
                </p:cNvSpPr>
                <p:nvPr/>
              </p:nvSpPr>
              <p:spPr bwMode="auto">
                <a:xfrm>
                  <a:off x="2293" y="3173"/>
                  <a:ext cx="65" cy="66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Rectangle 327"/>
                <p:cNvSpPr>
                  <a:spLocks noChangeArrowheads="1"/>
                </p:cNvSpPr>
                <p:nvPr/>
              </p:nvSpPr>
              <p:spPr bwMode="auto">
                <a:xfrm>
                  <a:off x="2273" y="3086"/>
                  <a:ext cx="65" cy="66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9" name="Rectangle 328"/>
                <p:cNvSpPr>
                  <a:spLocks noChangeArrowheads="1"/>
                </p:cNvSpPr>
                <p:nvPr/>
              </p:nvSpPr>
              <p:spPr bwMode="auto">
                <a:xfrm>
                  <a:off x="2923" y="2675"/>
                  <a:ext cx="65" cy="65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Rectangle 329"/>
                <p:cNvSpPr>
                  <a:spLocks noChangeArrowheads="1"/>
                </p:cNvSpPr>
                <p:nvPr/>
              </p:nvSpPr>
              <p:spPr bwMode="auto">
                <a:xfrm>
                  <a:off x="2936" y="2785"/>
                  <a:ext cx="65" cy="65"/>
                </a:xfrm>
                <a:prstGeom prst="rect">
                  <a:avLst/>
                </a:pr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3" name="Rectangle 17"/>
              <p:cNvSpPr>
                <a:spLocks noChangeArrowheads="1"/>
              </p:cNvSpPr>
              <p:nvPr/>
            </p:nvSpPr>
            <p:spPr bwMode="auto">
              <a:xfrm rot="16200000">
                <a:off x="-1229947" y="-710392"/>
                <a:ext cx="2464119" cy="384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Temperature (°C)</a:t>
                </a:r>
                <a:endParaRPr kumimoji="0" lang="en-US" alt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41"/>
              <p:cNvSpPr>
                <a:spLocks noChangeArrowheads="1"/>
              </p:cNvSpPr>
              <p:nvPr/>
            </p:nvSpPr>
            <p:spPr bwMode="auto">
              <a:xfrm>
                <a:off x="4094561" y="-1248157"/>
                <a:ext cx="776454" cy="43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l-GR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5" name="Rectangle 41"/>
              <p:cNvSpPr>
                <a:spLocks noChangeArrowheads="1"/>
              </p:cNvSpPr>
              <p:nvPr/>
            </p:nvSpPr>
            <p:spPr bwMode="auto">
              <a:xfrm>
                <a:off x="2326537" y="-1370727"/>
                <a:ext cx="190356" cy="43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6" name="Rectangle 41"/>
              <p:cNvSpPr>
                <a:spLocks noChangeArrowheads="1"/>
              </p:cNvSpPr>
              <p:nvPr/>
            </p:nvSpPr>
            <p:spPr bwMode="auto">
              <a:xfrm>
                <a:off x="2173612" y="740466"/>
                <a:ext cx="212900" cy="43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b="1" dirty="0">
                    <a:solidFill>
                      <a:srgbClr val="000000"/>
                    </a:solidFill>
                    <a:latin typeface="+mj-lt"/>
                    <a:cs typeface="Times New Roman" panose="02020603050405020304" pitchFamily="18" charset="0"/>
                  </a:rPr>
                  <a:t>α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7" name="Straight Arrow Connector 226"/>
              <p:cNvCxnSpPr/>
              <p:nvPr/>
            </p:nvCxnSpPr>
            <p:spPr>
              <a:xfrm>
                <a:off x="4660558" y="-900858"/>
                <a:ext cx="188184" cy="47590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Rectangle 41"/>
            <p:cNvSpPr>
              <a:spLocks noChangeArrowheads="1"/>
            </p:cNvSpPr>
            <p:nvPr/>
          </p:nvSpPr>
          <p:spPr bwMode="auto">
            <a:xfrm>
              <a:off x="1098187" y="3956913"/>
              <a:ext cx="182729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Mass fraction</a:t>
              </a:r>
              <a:r>
                <a:rPr kumimoji="0" lang="en-US" altLang="en-US" sz="16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 Al </a:t>
              </a:r>
              <a:r>
                <a:rPr lang="en-US" altLang="en-US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(%)</a:t>
              </a:r>
              <a:endPara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331" name="Rectangle 41"/>
          <p:cNvSpPr>
            <a:spLocks noChangeArrowheads="1"/>
          </p:cNvSpPr>
          <p:nvPr/>
        </p:nvSpPr>
        <p:spPr bwMode="auto">
          <a:xfrm>
            <a:off x="2149285" y="1130752"/>
            <a:ext cx="14170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latin typeface="Arial"/>
                <a:cs typeface="Arial"/>
              </a:rPr>
              <a:t>+ 0.05 </a:t>
            </a:r>
            <a:r>
              <a:rPr lang="en-US" altLang="en-US" b="1" dirty="0" err="1">
                <a:latin typeface="Arial"/>
                <a:cs typeface="Arial"/>
              </a:rPr>
              <a:t>wt</a:t>
            </a:r>
            <a:r>
              <a:rPr lang="en-US" altLang="en-US" b="1" dirty="0">
                <a:latin typeface="Arial"/>
                <a:cs typeface="Arial"/>
              </a:rPr>
              <a:t>% O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87564" y="3116609"/>
            <a:ext cx="2814321" cy="3516186"/>
            <a:chOff x="4987564" y="3116609"/>
            <a:chExt cx="2814321" cy="3516186"/>
          </a:xfrm>
        </p:grpSpPr>
        <p:grpSp>
          <p:nvGrpSpPr>
            <p:cNvPr id="113" name="Group 112"/>
            <p:cNvGrpSpPr/>
            <p:nvPr/>
          </p:nvGrpSpPr>
          <p:grpSpPr>
            <a:xfrm>
              <a:off x="4987564" y="3388385"/>
              <a:ext cx="2814321" cy="3244410"/>
              <a:chOff x="3493446" y="944824"/>
              <a:chExt cx="2814321" cy="3244410"/>
            </a:xfrm>
          </p:grpSpPr>
          <p:grpSp>
            <p:nvGrpSpPr>
              <p:cNvPr id="114" name="Group 113"/>
              <p:cNvGrpSpPr>
                <a:grpSpLocks noChangeAspect="1"/>
              </p:cNvGrpSpPr>
              <p:nvPr/>
            </p:nvGrpSpPr>
            <p:grpSpPr>
              <a:xfrm>
                <a:off x="3493446" y="944824"/>
                <a:ext cx="2814321" cy="2971800"/>
                <a:chOff x="4999710" y="2498103"/>
                <a:chExt cx="4397376" cy="4643438"/>
              </a:xfrm>
            </p:grpSpPr>
            <p:grpSp>
              <p:nvGrpSpPr>
                <p:cNvPr id="116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4999710" y="2498103"/>
                  <a:ext cx="4397376" cy="4643438"/>
                  <a:chOff x="1582" y="1186"/>
                  <a:chExt cx="2770" cy="2925"/>
                </a:xfrm>
              </p:grpSpPr>
              <p:sp>
                <p:nvSpPr>
                  <p:cNvPr id="122" name="Freeform 5"/>
                  <p:cNvSpPr>
                    <a:spLocks/>
                  </p:cNvSpPr>
                  <p:nvPr/>
                </p:nvSpPr>
                <p:spPr bwMode="auto">
                  <a:xfrm>
                    <a:off x="1582" y="1247"/>
                    <a:ext cx="61" cy="2608"/>
                  </a:xfrm>
                  <a:custGeom>
                    <a:avLst/>
                    <a:gdLst>
                      <a:gd name="T0" fmla="*/ 61 w 61"/>
                      <a:gd name="T1" fmla="*/ 0 h 2608"/>
                      <a:gd name="T2" fmla="*/ 61 w 61"/>
                      <a:gd name="T3" fmla="*/ 2608 h 2608"/>
                      <a:gd name="T4" fmla="*/ 0 w 61"/>
                      <a:gd name="T5" fmla="*/ 2608 h 2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1" h="2608">
                        <a:moveTo>
                          <a:pt x="61" y="0"/>
                        </a:moveTo>
                        <a:lnTo>
                          <a:pt x="61" y="2608"/>
                        </a:lnTo>
                        <a:lnTo>
                          <a:pt x="0" y="260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" name="Line 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52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" name="Line 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20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87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55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225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89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57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" name="Line 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" name="Freeform 24"/>
                  <p:cNvSpPr>
                    <a:spLocks/>
                  </p:cNvSpPr>
                  <p:nvPr/>
                </p:nvSpPr>
                <p:spPr bwMode="auto">
                  <a:xfrm>
                    <a:off x="4249" y="1247"/>
                    <a:ext cx="61" cy="2608"/>
                  </a:xfrm>
                  <a:custGeom>
                    <a:avLst/>
                    <a:gdLst>
                      <a:gd name="T0" fmla="*/ 0 w 270"/>
                      <a:gd name="T1" fmla="*/ 0 h 11502"/>
                      <a:gd name="T2" fmla="*/ 0 w 270"/>
                      <a:gd name="T3" fmla="*/ 11502 h 11502"/>
                      <a:gd name="T4" fmla="*/ 270 w 270"/>
                      <a:gd name="T5" fmla="*/ 11502 h 11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70" h="11502">
                        <a:moveTo>
                          <a:pt x="0" y="0"/>
                        </a:moveTo>
                        <a:lnTo>
                          <a:pt x="0" y="11502"/>
                        </a:lnTo>
                        <a:lnTo>
                          <a:pt x="270" y="11502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2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52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3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20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4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87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5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55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225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89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8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57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9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0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1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2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1611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0</a:t>
                    </a:r>
                    <a:endPara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3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904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4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1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5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164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2132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2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7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425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8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393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3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685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0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4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946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914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5</a:t>
                    </a:r>
                    <a:endPara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3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7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4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6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467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7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728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8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988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0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3956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9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1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2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4185" y="3929"/>
                    <a:ext cx="167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10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1247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3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5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4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6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4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7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25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8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5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9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46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0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07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1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67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2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28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3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8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4" name="Line 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49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 69"/>
                  <p:cNvSpPr>
                    <a:spLocks/>
                  </p:cNvSpPr>
                  <p:nvPr/>
                </p:nvSpPr>
                <p:spPr bwMode="auto">
                  <a:xfrm>
                    <a:off x="1643" y="2260"/>
                    <a:ext cx="2606" cy="714"/>
                  </a:xfrm>
                  <a:custGeom>
                    <a:avLst/>
                    <a:gdLst>
                      <a:gd name="T0" fmla="*/ 11403 w 11502"/>
                      <a:gd name="T1" fmla="*/ 33 h 3151"/>
                      <a:gd name="T2" fmla="*/ 11226 w 11502"/>
                      <a:gd name="T3" fmla="*/ 90 h 3151"/>
                      <a:gd name="T4" fmla="*/ 11048 w 11502"/>
                      <a:gd name="T5" fmla="*/ 148 h 3151"/>
                      <a:gd name="T6" fmla="*/ 10868 w 11502"/>
                      <a:gd name="T7" fmla="*/ 205 h 3151"/>
                      <a:gd name="T8" fmla="*/ 10686 w 11502"/>
                      <a:gd name="T9" fmla="*/ 263 h 3151"/>
                      <a:gd name="T10" fmla="*/ 10502 w 11502"/>
                      <a:gd name="T11" fmla="*/ 320 h 3151"/>
                      <a:gd name="T12" fmla="*/ 10316 w 11502"/>
                      <a:gd name="T13" fmla="*/ 378 h 3151"/>
                      <a:gd name="T14" fmla="*/ 10128 w 11502"/>
                      <a:gd name="T15" fmla="*/ 435 h 3151"/>
                      <a:gd name="T16" fmla="*/ 9938 w 11502"/>
                      <a:gd name="T17" fmla="*/ 493 h 3151"/>
                      <a:gd name="T18" fmla="*/ 9746 w 11502"/>
                      <a:gd name="T19" fmla="*/ 550 h 3151"/>
                      <a:gd name="T20" fmla="*/ 9553 w 11502"/>
                      <a:gd name="T21" fmla="*/ 608 h 3151"/>
                      <a:gd name="T22" fmla="*/ 9358 w 11502"/>
                      <a:gd name="T23" fmla="*/ 665 h 3151"/>
                      <a:gd name="T24" fmla="*/ 9160 w 11502"/>
                      <a:gd name="T25" fmla="*/ 723 h 3151"/>
                      <a:gd name="T26" fmla="*/ 8961 w 11502"/>
                      <a:gd name="T27" fmla="*/ 780 h 3151"/>
                      <a:gd name="T28" fmla="*/ 8761 w 11502"/>
                      <a:gd name="T29" fmla="*/ 838 h 3151"/>
                      <a:gd name="T30" fmla="*/ 8558 w 11502"/>
                      <a:gd name="T31" fmla="*/ 895 h 3151"/>
                      <a:gd name="T32" fmla="*/ 8354 w 11502"/>
                      <a:gd name="T33" fmla="*/ 953 h 3151"/>
                      <a:gd name="T34" fmla="*/ 8149 w 11502"/>
                      <a:gd name="T35" fmla="*/ 1010 h 3151"/>
                      <a:gd name="T36" fmla="*/ 7941 w 11502"/>
                      <a:gd name="T37" fmla="*/ 1068 h 3151"/>
                      <a:gd name="T38" fmla="*/ 7733 w 11502"/>
                      <a:gd name="T39" fmla="*/ 1125 h 3151"/>
                      <a:gd name="T40" fmla="*/ 7523 w 11502"/>
                      <a:gd name="T41" fmla="*/ 1183 h 3151"/>
                      <a:gd name="T42" fmla="*/ 7311 w 11502"/>
                      <a:gd name="T43" fmla="*/ 1240 h 3151"/>
                      <a:gd name="T44" fmla="*/ 7099 w 11502"/>
                      <a:gd name="T45" fmla="*/ 1298 h 3151"/>
                      <a:gd name="T46" fmla="*/ 6885 w 11502"/>
                      <a:gd name="T47" fmla="*/ 1355 h 3151"/>
                      <a:gd name="T48" fmla="*/ 6670 w 11502"/>
                      <a:gd name="T49" fmla="*/ 1413 h 3151"/>
                      <a:gd name="T50" fmla="*/ 6454 w 11502"/>
                      <a:gd name="T51" fmla="*/ 1470 h 3151"/>
                      <a:gd name="T52" fmla="*/ 6237 w 11502"/>
                      <a:gd name="T53" fmla="*/ 1528 h 3151"/>
                      <a:gd name="T54" fmla="*/ 6019 w 11502"/>
                      <a:gd name="T55" fmla="*/ 1585 h 3151"/>
                      <a:gd name="T56" fmla="*/ 5800 w 11502"/>
                      <a:gd name="T57" fmla="*/ 1643 h 3151"/>
                      <a:gd name="T58" fmla="*/ 5581 w 11502"/>
                      <a:gd name="T59" fmla="*/ 1700 h 3151"/>
                      <a:gd name="T60" fmla="*/ 5361 w 11502"/>
                      <a:gd name="T61" fmla="*/ 1758 h 3151"/>
                      <a:gd name="T62" fmla="*/ 5140 w 11502"/>
                      <a:gd name="T63" fmla="*/ 1815 h 3151"/>
                      <a:gd name="T64" fmla="*/ 4919 w 11502"/>
                      <a:gd name="T65" fmla="*/ 1873 h 3151"/>
                      <a:gd name="T66" fmla="*/ 4698 w 11502"/>
                      <a:gd name="T67" fmla="*/ 1930 h 3151"/>
                      <a:gd name="T68" fmla="*/ 4476 w 11502"/>
                      <a:gd name="T69" fmla="*/ 1988 h 3151"/>
                      <a:gd name="T70" fmla="*/ 4254 w 11502"/>
                      <a:gd name="T71" fmla="*/ 2045 h 3151"/>
                      <a:gd name="T72" fmla="*/ 4032 w 11502"/>
                      <a:gd name="T73" fmla="*/ 2103 h 3151"/>
                      <a:gd name="T74" fmla="*/ 3809 w 11502"/>
                      <a:gd name="T75" fmla="*/ 2160 h 3151"/>
                      <a:gd name="T76" fmla="*/ 3587 w 11502"/>
                      <a:gd name="T77" fmla="*/ 2218 h 3151"/>
                      <a:gd name="T78" fmla="*/ 3364 w 11502"/>
                      <a:gd name="T79" fmla="*/ 2275 h 3151"/>
                      <a:gd name="T80" fmla="*/ 3142 w 11502"/>
                      <a:gd name="T81" fmla="*/ 2333 h 3151"/>
                      <a:gd name="T82" fmla="*/ 2920 w 11502"/>
                      <a:gd name="T83" fmla="*/ 2390 h 3151"/>
                      <a:gd name="T84" fmla="*/ 2697 w 11502"/>
                      <a:gd name="T85" fmla="*/ 2448 h 3151"/>
                      <a:gd name="T86" fmla="*/ 2475 w 11502"/>
                      <a:gd name="T87" fmla="*/ 2505 h 3151"/>
                      <a:gd name="T88" fmla="*/ 2253 w 11502"/>
                      <a:gd name="T89" fmla="*/ 2563 h 3151"/>
                      <a:gd name="T90" fmla="*/ 2031 w 11502"/>
                      <a:gd name="T91" fmla="*/ 2620 h 3151"/>
                      <a:gd name="T92" fmla="*/ 1810 w 11502"/>
                      <a:gd name="T93" fmla="*/ 2678 h 3151"/>
                      <a:gd name="T94" fmla="*/ 1588 w 11502"/>
                      <a:gd name="T95" fmla="*/ 2735 h 3151"/>
                      <a:gd name="T96" fmla="*/ 1367 w 11502"/>
                      <a:gd name="T97" fmla="*/ 2793 h 3151"/>
                      <a:gd name="T98" fmla="*/ 1146 w 11502"/>
                      <a:gd name="T99" fmla="*/ 2851 h 3151"/>
                      <a:gd name="T100" fmla="*/ 926 w 11502"/>
                      <a:gd name="T101" fmla="*/ 2908 h 3151"/>
                      <a:gd name="T102" fmla="*/ 706 w 11502"/>
                      <a:gd name="T103" fmla="*/ 2966 h 3151"/>
                      <a:gd name="T104" fmla="*/ 486 w 11502"/>
                      <a:gd name="T105" fmla="*/ 3023 h 3151"/>
                      <a:gd name="T106" fmla="*/ 267 w 11502"/>
                      <a:gd name="T107" fmla="*/ 3081 h 3151"/>
                      <a:gd name="T108" fmla="*/ 49 w 11502"/>
                      <a:gd name="T109" fmla="*/ 3138 h 3151"/>
                      <a:gd name="T110" fmla="*/ 11 w 11502"/>
                      <a:gd name="T111" fmla="*/ 3148 h 3151"/>
                      <a:gd name="T112" fmla="*/ 0 w 11502"/>
                      <a:gd name="T113" fmla="*/ 3151 h 3151"/>
                      <a:gd name="T114" fmla="*/ 0 w 11502"/>
                      <a:gd name="T115" fmla="*/ 3151 h 3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1502" h="3151">
                        <a:moveTo>
                          <a:pt x="11502" y="0"/>
                        </a:moveTo>
                        <a:lnTo>
                          <a:pt x="11490" y="4"/>
                        </a:lnTo>
                        <a:lnTo>
                          <a:pt x="11446" y="18"/>
                        </a:lnTo>
                        <a:lnTo>
                          <a:pt x="11403" y="33"/>
                        </a:lnTo>
                        <a:lnTo>
                          <a:pt x="11359" y="47"/>
                        </a:lnTo>
                        <a:lnTo>
                          <a:pt x="11315" y="61"/>
                        </a:lnTo>
                        <a:lnTo>
                          <a:pt x="11270" y="76"/>
                        </a:lnTo>
                        <a:lnTo>
                          <a:pt x="11226" y="90"/>
                        </a:lnTo>
                        <a:lnTo>
                          <a:pt x="11182" y="104"/>
                        </a:lnTo>
                        <a:lnTo>
                          <a:pt x="11137" y="119"/>
                        </a:lnTo>
                        <a:lnTo>
                          <a:pt x="11093" y="133"/>
                        </a:lnTo>
                        <a:lnTo>
                          <a:pt x="11048" y="148"/>
                        </a:lnTo>
                        <a:lnTo>
                          <a:pt x="11003" y="162"/>
                        </a:lnTo>
                        <a:lnTo>
                          <a:pt x="10958" y="176"/>
                        </a:lnTo>
                        <a:lnTo>
                          <a:pt x="10913" y="191"/>
                        </a:lnTo>
                        <a:lnTo>
                          <a:pt x="10868" y="205"/>
                        </a:lnTo>
                        <a:lnTo>
                          <a:pt x="10823" y="219"/>
                        </a:lnTo>
                        <a:lnTo>
                          <a:pt x="10777" y="234"/>
                        </a:lnTo>
                        <a:lnTo>
                          <a:pt x="10732" y="248"/>
                        </a:lnTo>
                        <a:lnTo>
                          <a:pt x="10686" y="263"/>
                        </a:lnTo>
                        <a:lnTo>
                          <a:pt x="10640" y="277"/>
                        </a:lnTo>
                        <a:lnTo>
                          <a:pt x="10594" y="291"/>
                        </a:lnTo>
                        <a:lnTo>
                          <a:pt x="10548" y="306"/>
                        </a:lnTo>
                        <a:lnTo>
                          <a:pt x="10502" y="320"/>
                        </a:lnTo>
                        <a:lnTo>
                          <a:pt x="10455" y="334"/>
                        </a:lnTo>
                        <a:lnTo>
                          <a:pt x="10409" y="349"/>
                        </a:lnTo>
                        <a:lnTo>
                          <a:pt x="10362" y="363"/>
                        </a:lnTo>
                        <a:lnTo>
                          <a:pt x="10316" y="378"/>
                        </a:lnTo>
                        <a:lnTo>
                          <a:pt x="10269" y="392"/>
                        </a:lnTo>
                        <a:lnTo>
                          <a:pt x="10222" y="406"/>
                        </a:lnTo>
                        <a:lnTo>
                          <a:pt x="10175" y="421"/>
                        </a:lnTo>
                        <a:lnTo>
                          <a:pt x="10128" y="435"/>
                        </a:lnTo>
                        <a:lnTo>
                          <a:pt x="10081" y="449"/>
                        </a:lnTo>
                        <a:lnTo>
                          <a:pt x="10033" y="464"/>
                        </a:lnTo>
                        <a:lnTo>
                          <a:pt x="9986" y="478"/>
                        </a:lnTo>
                        <a:lnTo>
                          <a:pt x="9938" y="493"/>
                        </a:lnTo>
                        <a:lnTo>
                          <a:pt x="9890" y="507"/>
                        </a:lnTo>
                        <a:lnTo>
                          <a:pt x="9843" y="521"/>
                        </a:lnTo>
                        <a:lnTo>
                          <a:pt x="9795" y="536"/>
                        </a:lnTo>
                        <a:lnTo>
                          <a:pt x="9746" y="550"/>
                        </a:lnTo>
                        <a:lnTo>
                          <a:pt x="9698" y="564"/>
                        </a:lnTo>
                        <a:lnTo>
                          <a:pt x="9650" y="579"/>
                        </a:lnTo>
                        <a:lnTo>
                          <a:pt x="9601" y="593"/>
                        </a:lnTo>
                        <a:lnTo>
                          <a:pt x="9553" y="608"/>
                        </a:lnTo>
                        <a:lnTo>
                          <a:pt x="9504" y="622"/>
                        </a:lnTo>
                        <a:lnTo>
                          <a:pt x="9455" y="636"/>
                        </a:lnTo>
                        <a:lnTo>
                          <a:pt x="9407" y="651"/>
                        </a:lnTo>
                        <a:lnTo>
                          <a:pt x="9358" y="665"/>
                        </a:lnTo>
                        <a:lnTo>
                          <a:pt x="9308" y="680"/>
                        </a:lnTo>
                        <a:lnTo>
                          <a:pt x="9259" y="694"/>
                        </a:lnTo>
                        <a:lnTo>
                          <a:pt x="9210" y="708"/>
                        </a:lnTo>
                        <a:lnTo>
                          <a:pt x="9160" y="723"/>
                        </a:lnTo>
                        <a:lnTo>
                          <a:pt x="9111" y="737"/>
                        </a:lnTo>
                        <a:lnTo>
                          <a:pt x="9061" y="751"/>
                        </a:lnTo>
                        <a:lnTo>
                          <a:pt x="9011" y="766"/>
                        </a:lnTo>
                        <a:lnTo>
                          <a:pt x="8961" y="780"/>
                        </a:lnTo>
                        <a:lnTo>
                          <a:pt x="8911" y="795"/>
                        </a:lnTo>
                        <a:lnTo>
                          <a:pt x="8861" y="809"/>
                        </a:lnTo>
                        <a:lnTo>
                          <a:pt x="8811" y="823"/>
                        </a:lnTo>
                        <a:lnTo>
                          <a:pt x="8761" y="838"/>
                        </a:lnTo>
                        <a:lnTo>
                          <a:pt x="8710" y="852"/>
                        </a:lnTo>
                        <a:lnTo>
                          <a:pt x="8660" y="866"/>
                        </a:lnTo>
                        <a:lnTo>
                          <a:pt x="8609" y="881"/>
                        </a:lnTo>
                        <a:lnTo>
                          <a:pt x="8558" y="895"/>
                        </a:lnTo>
                        <a:lnTo>
                          <a:pt x="8507" y="910"/>
                        </a:lnTo>
                        <a:lnTo>
                          <a:pt x="8456" y="924"/>
                        </a:lnTo>
                        <a:lnTo>
                          <a:pt x="8405" y="938"/>
                        </a:lnTo>
                        <a:lnTo>
                          <a:pt x="8354" y="953"/>
                        </a:lnTo>
                        <a:lnTo>
                          <a:pt x="8303" y="967"/>
                        </a:lnTo>
                        <a:lnTo>
                          <a:pt x="8252" y="981"/>
                        </a:lnTo>
                        <a:lnTo>
                          <a:pt x="8200" y="996"/>
                        </a:lnTo>
                        <a:lnTo>
                          <a:pt x="8149" y="1010"/>
                        </a:lnTo>
                        <a:lnTo>
                          <a:pt x="8097" y="1025"/>
                        </a:lnTo>
                        <a:lnTo>
                          <a:pt x="8045" y="1039"/>
                        </a:lnTo>
                        <a:lnTo>
                          <a:pt x="7993" y="1053"/>
                        </a:lnTo>
                        <a:lnTo>
                          <a:pt x="7941" y="1068"/>
                        </a:lnTo>
                        <a:lnTo>
                          <a:pt x="7889" y="1082"/>
                        </a:lnTo>
                        <a:lnTo>
                          <a:pt x="7837" y="1096"/>
                        </a:lnTo>
                        <a:lnTo>
                          <a:pt x="7785" y="1111"/>
                        </a:lnTo>
                        <a:lnTo>
                          <a:pt x="7733" y="1125"/>
                        </a:lnTo>
                        <a:lnTo>
                          <a:pt x="7680" y="1140"/>
                        </a:lnTo>
                        <a:lnTo>
                          <a:pt x="7628" y="1154"/>
                        </a:lnTo>
                        <a:lnTo>
                          <a:pt x="7575" y="1168"/>
                        </a:lnTo>
                        <a:lnTo>
                          <a:pt x="7523" y="1183"/>
                        </a:lnTo>
                        <a:lnTo>
                          <a:pt x="7470" y="1197"/>
                        </a:lnTo>
                        <a:lnTo>
                          <a:pt x="7417" y="1211"/>
                        </a:lnTo>
                        <a:lnTo>
                          <a:pt x="7364" y="1226"/>
                        </a:lnTo>
                        <a:lnTo>
                          <a:pt x="7311" y="1240"/>
                        </a:lnTo>
                        <a:lnTo>
                          <a:pt x="7258" y="1255"/>
                        </a:lnTo>
                        <a:lnTo>
                          <a:pt x="7205" y="1269"/>
                        </a:lnTo>
                        <a:lnTo>
                          <a:pt x="7152" y="1283"/>
                        </a:lnTo>
                        <a:lnTo>
                          <a:pt x="7099" y="1298"/>
                        </a:lnTo>
                        <a:lnTo>
                          <a:pt x="7045" y="1312"/>
                        </a:lnTo>
                        <a:lnTo>
                          <a:pt x="6992" y="1326"/>
                        </a:lnTo>
                        <a:lnTo>
                          <a:pt x="6938" y="1341"/>
                        </a:lnTo>
                        <a:lnTo>
                          <a:pt x="6885" y="1355"/>
                        </a:lnTo>
                        <a:lnTo>
                          <a:pt x="6831" y="1370"/>
                        </a:lnTo>
                        <a:lnTo>
                          <a:pt x="6777" y="1384"/>
                        </a:lnTo>
                        <a:lnTo>
                          <a:pt x="6724" y="1398"/>
                        </a:lnTo>
                        <a:lnTo>
                          <a:pt x="6670" y="1413"/>
                        </a:lnTo>
                        <a:lnTo>
                          <a:pt x="6616" y="1427"/>
                        </a:lnTo>
                        <a:lnTo>
                          <a:pt x="6562" y="1442"/>
                        </a:lnTo>
                        <a:lnTo>
                          <a:pt x="6508" y="1456"/>
                        </a:lnTo>
                        <a:lnTo>
                          <a:pt x="6454" y="1470"/>
                        </a:lnTo>
                        <a:lnTo>
                          <a:pt x="6400" y="1485"/>
                        </a:lnTo>
                        <a:lnTo>
                          <a:pt x="6345" y="1499"/>
                        </a:lnTo>
                        <a:lnTo>
                          <a:pt x="6291" y="1513"/>
                        </a:lnTo>
                        <a:lnTo>
                          <a:pt x="6237" y="1528"/>
                        </a:lnTo>
                        <a:lnTo>
                          <a:pt x="6182" y="1542"/>
                        </a:lnTo>
                        <a:lnTo>
                          <a:pt x="6128" y="1557"/>
                        </a:lnTo>
                        <a:lnTo>
                          <a:pt x="6073" y="1571"/>
                        </a:lnTo>
                        <a:lnTo>
                          <a:pt x="6019" y="1585"/>
                        </a:lnTo>
                        <a:lnTo>
                          <a:pt x="5964" y="1600"/>
                        </a:lnTo>
                        <a:lnTo>
                          <a:pt x="5910" y="1614"/>
                        </a:lnTo>
                        <a:lnTo>
                          <a:pt x="5855" y="1628"/>
                        </a:lnTo>
                        <a:lnTo>
                          <a:pt x="5800" y="1643"/>
                        </a:lnTo>
                        <a:lnTo>
                          <a:pt x="5745" y="1657"/>
                        </a:lnTo>
                        <a:lnTo>
                          <a:pt x="5691" y="1672"/>
                        </a:lnTo>
                        <a:lnTo>
                          <a:pt x="5636" y="1686"/>
                        </a:lnTo>
                        <a:lnTo>
                          <a:pt x="5581" y="1700"/>
                        </a:lnTo>
                        <a:lnTo>
                          <a:pt x="5526" y="1715"/>
                        </a:lnTo>
                        <a:lnTo>
                          <a:pt x="5471" y="1729"/>
                        </a:lnTo>
                        <a:lnTo>
                          <a:pt x="5416" y="1743"/>
                        </a:lnTo>
                        <a:lnTo>
                          <a:pt x="5361" y="1758"/>
                        </a:lnTo>
                        <a:lnTo>
                          <a:pt x="5306" y="1772"/>
                        </a:lnTo>
                        <a:lnTo>
                          <a:pt x="5251" y="1787"/>
                        </a:lnTo>
                        <a:lnTo>
                          <a:pt x="5195" y="1801"/>
                        </a:lnTo>
                        <a:lnTo>
                          <a:pt x="5140" y="1815"/>
                        </a:lnTo>
                        <a:lnTo>
                          <a:pt x="5085" y="1830"/>
                        </a:lnTo>
                        <a:lnTo>
                          <a:pt x="5030" y="1844"/>
                        </a:lnTo>
                        <a:lnTo>
                          <a:pt x="4975" y="1858"/>
                        </a:lnTo>
                        <a:lnTo>
                          <a:pt x="4919" y="1873"/>
                        </a:lnTo>
                        <a:lnTo>
                          <a:pt x="4864" y="1887"/>
                        </a:lnTo>
                        <a:lnTo>
                          <a:pt x="4809" y="1902"/>
                        </a:lnTo>
                        <a:lnTo>
                          <a:pt x="4753" y="1916"/>
                        </a:lnTo>
                        <a:lnTo>
                          <a:pt x="4698" y="1930"/>
                        </a:lnTo>
                        <a:lnTo>
                          <a:pt x="4642" y="1945"/>
                        </a:lnTo>
                        <a:lnTo>
                          <a:pt x="4587" y="1959"/>
                        </a:lnTo>
                        <a:lnTo>
                          <a:pt x="4531" y="1973"/>
                        </a:lnTo>
                        <a:lnTo>
                          <a:pt x="4476" y="1988"/>
                        </a:lnTo>
                        <a:lnTo>
                          <a:pt x="4421" y="2002"/>
                        </a:lnTo>
                        <a:lnTo>
                          <a:pt x="4365" y="2017"/>
                        </a:lnTo>
                        <a:lnTo>
                          <a:pt x="4309" y="2031"/>
                        </a:lnTo>
                        <a:lnTo>
                          <a:pt x="4254" y="2045"/>
                        </a:lnTo>
                        <a:lnTo>
                          <a:pt x="4198" y="2060"/>
                        </a:lnTo>
                        <a:lnTo>
                          <a:pt x="4143" y="2074"/>
                        </a:lnTo>
                        <a:lnTo>
                          <a:pt x="4087" y="2089"/>
                        </a:lnTo>
                        <a:lnTo>
                          <a:pt x="4032" y="2103"/>
                        </a:lnTo>
                        <a:lnTo>
                          <a:pt x="3976" y="2117"/>
                        </a:lnTo>
                        <a:lnTo>
                          <a:pt x="3921" y="2132"/>
                        </a:lnTo>
                        <a:lnTo>
                          <a:pt x="3865" y="2146"/>
                        </a:lnTo>
                        <a:lnTo>
                          <a:pt x="3809" y="2160"/>
                        </a:lnTo>
                        <a:lnTo>
                          <a:pt x="3754" y="2175"/>
                        </a:lnTo>
                        <a:lnTo>
                          <a:pt x="3698" y="2189"/>
                        </a:lnTo>
                        <a:lnTo>
                          <a:pt x="3643" y="2204"/>
                        </a:lnTo>
                        <a:lnTo>
                          <a:pt x="3587" y="2218"/>
                        </a:lnTo>
                        <a:lnTo>
                          <a:pt x="3531" y="2232"/>
                        </a:lnTo>
                        <a:lnTo>
                          <a:pt x="3476" y="2247"/>
                        </a:lnTo>
                        <a:lnTo>
                          <a:pt x="3420" y="2261"/>
                        </a:lnTo>
                        <a:lnTo>
                          <a:pt x="3364" y="2275"/>
                        </a:lnTo>
                        <a:lnTo>
                          <a:pt x="3309" y="2290"/>
                        </a:lnTo>
                        <a:lnTo>
                          <a:pt x="3253" y="2304"/>
                        </a:lnTo>
                        <a:lnTo>
                          <a:pt x="3198" y="2319"/>
                        </a:lnTo>
                        <a:lnTo>
                          <a:pt x="3142" y="2333"/>
                        </a:lnTo>
                        <a:lnTo>
                          <a:pt x="3086" y="2347"/>
                        </a:lnTo>
                        <a:lnTo>
                          <a:pt x="3031" y="2362"/>
                        </a:lnTo>
                        <a:lnTo>
                          <a:pt x="2975" y="2376"/>
                        </a:lnTo>
                        <a:lnTo>
                          <a:pt x="2920" y="2390"/>
                        </a:lnTo>
                        <a:lnTo>
                          <a:pt x="2864" y="2405"/>
                        </a:lnTo>
                        <a:lnTo>
                          <a:pt x="2808" y="2419"/>
                        </a:lnTo>
                        <a:lnTo>
                          <a:pt x="2753" y="2434"/>
                        </a:lnTo>
                        <a:lnTo>
                          <a:pt x="2697" y="2448"/>
                        </a:lnTo>
                        <a:lnTo>
                          <a:pt x="2642" y="2462"/>
                        </a:lnTo>
                        <a:lnTo>
                          <a:pt x="2586" y="2477"/>
                        </a:lnTo>
                        <a:lnTo>
                          <a:pt x="2531" y="2491"/>
                        </a:lnTo>
                        <a:lnTo>
                          <a:pt x="2475" y="2505"/>
                        </a:lnTo>
                        <a:lnTo>
                          <a:pt x="2420" y="2520"/>
                        </a:lnTo>
                        <a:lnTo>
                          <a:pt x="2364" y="2534"/>
                        </a:lnTo>
                        <a:lnTo>
                          <a:pt x="2309" y="2549"/>
                        </a:lnTo>
                        <a:lnTo>
                          <a:pt x="2253" y="2563"/>
                        </a:lnTo>
                        <a:lnTo>
                          <a:pt x="2198" y="2577"/>
                        </a:lnTo>
                        <a:lnTo>
                          <a:pt x="2142" y="2592"/>
                        </a:lnTo>
                        <a:lnTo>
                          <a:pt x="2087" y="2606"/>
                        </a:lnTo>
                        <a:lnTo>
                          <a:pt x="2031" y="2620"/>
                        </a:lnTo>
                        <a:lnTo>
                          <a:pt x="1976" y="2635"/>
                        </a:lnTo>
                        <a:lnTo>
                          <a:pt x="1920" y="2649"/>
                        </a:lnTo>
                        <a:lnTo>
                          <a:pt x="1865" y="2664"/>
                        </a:lnTo>
                        <a:lnTo>
                          <a:pt x="1810" y="2678"/>
                        </a:lnTo>
                        <a:lnTo>
                          <a:pt x="1754" y="2692"/>
                        </a:lnTo>
                        <a:lnTo>
                          <a:pt x="1699" y="2707"/>
                        </a:lnTo>
                        <a:lnTo>
                          <a:pt x="1643" y="2721"/>
                        </a:lnTo>
                        <a:lnTo>
                          <a:pt x="1588" y="2735"/>
                        </a:lnTo>
                        <a:lnTo>
                          <a:pt x="1533" y="2750"/>
                        </a:lnTo>
                        <a:lnTo>
                          <a:pt x="1478" y="2764"/>
                        </a:lnTo>
                        <a:lnTo>
                          <a:pt x="1422" y="2779"/>
                        </a:lnTo>
                        <a:lnTo>
                          <a:pt x="1367" y="2793"/>
                        </a:lnTo>
                        <a:lnTo>
                          <a:pt x="1312" y="2807"/>
                        </a:lnTo>
                        <a:lnTo>
                          <a:pt x="1257" y="2822"/>
                        </a:lnTo>
                        <a:lnTo>
                          <a:pt x="1201" y="2836"/>
                        </a:lnTo>
                        <a:lnTo>
                          <a:pt x="1146" y="2851"/>
                        </a:lnTo>
                        <a:lnTo>
                          <a:pt x="1091" y="2865"/>
                        </a:lnTo>
                        <a:lnTo>
                          <a:pt x="1036" y="2879"/>
                        </a:lnTo>
                        <a:lnTo>
                          <a:pt x="981" y="2894"/>
                        </a:lnTo>
                        <a:lnTo>
                          <a:pt x="926" y="2908"/>
                        </a:lnTo>
                        <a:lnTo>
                          <a:pt x="871" y="2922"/>
                        </a:lnTo>
                        <a:lnTo>
                          <a:pt x="816" y="2937"/>
                        </a:lnTo>
                        <a:lnTo>
                          <a:pt x="761" y="2951"/>
                        </a:lnTo>
                        <a:lnTo>
                          <a:pt x="706" y="2966"/>
                        </a:lnTo>
                        <a:lnTo>
                          <a:pt x="651" y="2980"/>
                        </a:lnTo>
                        <a:lnTo>
                          <a:pt x="596" y="2994"/>
                        </a:lnTo>
                        <a:lnTo>
                          <a:pt x="541" y="3009"/>
                        </a:lnTo>
                        <a:lnTo>
                          <a:pt x="486" y="3023"/>
                        </a:lnTo>
                        <a:lnTo>
                          <a:pt x="431" y="3037"/>
                        </a:lnTo>
                        <a:lnTo>
                          <a:pt x="376" y="3052"/>
                        </a:lnTo>
                        <a:lnTo>
                          <a:pt x="322" y="3066"/>
                        </a:lnTo>
                        <a:lnTo>
                          <a:pt x="267" y="3081"/>
                        </a:lnTo>
                        <a:lnTo>
                          <a:pt x="213" y="3095"/>
                        </a:lnTo>
                        <a:lnTo>
                          <a:pt x="158" y="3109"/>
                        </a:lnTo>
                        <a:lnTo>
                          <a:pt x="104" y="3124"/>
                        </a:lnTo>
                        <a:lnTo>
                          <a:pt x="49" y="3138"/>
                        </a:lnTo>
                        <a:lnTo>
                          <a:pt x="44" y="3139"/>
                        </a:lnTo>
                        <a:lnTo>
                          <a:pt x="34" y="3142"/>
                        </a:lnTo>
                        <a:lnTo>
                          <a:pt x="15" y="3147"/>
                        </a:lnTo>
                        <a:lnTo>
                          <a:pt x="11" y="3148"/>
                        </a:lnTo>
                        <a:lnTo>
                          <a:pt x="4" y="3150"/>
                        </a:lnTo>
                        <a:lnTo>
                          <a:pt x="3" y="3150"/>
                        </a:lnTo>
                        <a:lnTo>
                          <a:pt x="0" y="3151"/>
                        </a:lnTo>
                        <a:lnTo>
                          <a:pt x="0" y="3151"/>
                        </a:lnTo>
                        <a:lnTo>
                          <a:pt x="0" y="3151"/>
                        </a:lnTo>
                        <a:lnTo>
                          <a:pt x="0" y="3151"/>
                        </a:lnTo>
                        <a:lnTo>
                          <a:pt x="0" y="3151"/>
                        </a:lnTo>
                        <a:lnTo>
                          <a:pt x="0" y="3151"/>
                        </a:lnTo>
                        <a:lnTo>
                          <a:pt x="0" y="3151"/>
                        </a:lnTo>
                        <a:lnTo>
                          <a:pt x="0" y="3151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6" name="Freeform 70"/>
                  <p:cNvSpPr>
                    <a:spLocks/>
                  </p:cNvSpPr>
                  <p:nvPr/>
                </p:nvSpPr>
                <p:spPr bwMode="auto">
                  <a:xfrm>
                    <a:off x="1674" y="2524"/>
                    <a:ext cx="2575" cy="645"/>
                  </a:xfrm>
                  <a:custGeom>
                    <a:avLst/>
                    <a:gdLst>
                      <a:gd name="T0" fmla="*/ 10871 w 11367"/>
                      <a:gd name="T1" fmla="*/ 101 h 2846"/>
                      <a:gd name="T2" fmla="*/ 10244 w 11367"/>
                      <a:gd name="T3" fmla="*/ 231 h 2846"/>
                      <a:gd name="T4" fmla="*/ 9624 w 11367"/>
                      <a:gd name="T5" fmla="*/ 360 h 2846"/>
                      <a:gd name="T6" fmla="*/ 9014 w 11367"/>
                      <a:gd name="T7" fmla="*/ 489 h 2846"/>
                      <a:gd name="T8" fmla="*/ 8415 w 11367"/>
                      <a:gd name="T9" fmla="*/ 619 h 2846"/>
                      <a:gd name="T10" fmla="*/ 7828 w 11367"/>
                      <a:gd name="T11" fmla="*/ 748 h 2846"/>
                      <a:gd name="T12" fmla="*/ 7254 w 11367"/>
                      <a:gd name="T13" fmla="*/ 878 h 2846"/>
                      <a:gd name="T14" fmla="*/ 6694 w 11367"/>
                      <a:gd name="T15" fmla="*/ 1007 h 2846"/>
                      <a:gd name="T16" fmla="*/ 6147 w 11367"/>
                      <a:gd name="T17" fmla="*/ 1136 h 2846"/>
                      <a:gd name="T18" fmla="*/ 5615 w 11367"/>
                      <a:gd name="T19" fmla="*/ 1266 h 2846"/>
                      <a:gd name="T20" fmla="*/ 5096 w 11367"/>
                      <a:gd name="T21" fmla="*/ 1395 h 2846"/>
                      <a:gd name="T22" fmla="*/ 4592 w 11367"/>
                      <a:gd name="T23" fmla="*/ 1525 h 2846"/>
                      <a:gd name="T24" fmla="*/ 4101 w 11367"/>
                      <a:gd name="T25" fmla="*/ 1654 h 2846"/>
                      <a:gd name="T26" fmla="*/ 3622 w 11367"/>
                      <a:gd name="T27" fmla="*/ 1783 h 2846"/>
                      <a:gd name="T28" fmla="*/ 3155 w 11367"/>
                      <a:gd name="T29" fmla="*/ 1913 h 2846"/>
                      <a:gd name="T30" fmla="*/ 2699 w 11367"/>
                      <a:gd name="T31" fmla="*/ 2042 h 2846"/>
                      <a:gd name="T32" fmla="*/ 2252 w 11367"/>
                      <a:gd name="T33" fmla="*/ 2172 h 2846"/>
                      <a:gd name="T34" fmla="*/ 1814 w 11367"/>
                      <a:gd name="T35" fmla="*/ 2301 h 2846"/>
                      <a:gd name="T36" fmla="*/ 1382 w 11367"/>
                      <a:gd name="T37" fmla="*/ 2430 h 2846"/>
                      <a:gd name="T38" fmla="*/ 954 w 11367"/>
                      <a:gd name="T39" fmla="*/ 2560 h 2846"/>
                      <a:gd name="T40" fmla="*/ 526 w 11367"/>
                      <a:gd name="T41" fmla="*/ 2689 h 2846"/>
                      <a:gd name="T42" fmla="*/ 484 w 11367"/>
                      <a:gd name="T43" fmla="*/ 2702 h 2846"/>
                      <a:gd name="T44" fmla="*/ 449 w 11367"/>
                      <a:gd name="T45" fmla="*/ 2712 h 2846"/>
                      <a:gd name="T46" fmla="*/ 418 w 11367"/>
                      <a:gd name="T47" fmla="*/ 2722 h 2846"/>
                      <a:gd name="T48" fmla="*/ 384 w 11367"/>
                      <a:gd name="T49" fmla="*/ 2732 h 2846"/>
                      <a:gd name="T50" fmla="*/ 362 w 11367"/>
                      <a:gd name="T51" fmla="*/ 2738 h 2846"/>
                      <a:gd name="T52" fmla="*/ 337 w 11367"/>
                      <a:gd name="T53" fmla="*/ 2746 h 2846"/>
                      <a:gd name="T54" fmla="*/ 310 w 11367"/>
                      <a:gd name="T55" fmla="*/ 2754 h 2846"/>
                      <a:gd name="T56" fmla="*/ 291 w 11367"/>
                      <a:gd name="T57" fmla="*/ 2760 h 2846"/>
                      <a:gd name="T58" fmla="*/ 234 w 11367"/>
                      <a:gd name="T59" fmla="*/ 2777 h 2846"/>
                      <a:gd name="T60" fmla="*/ 217 w 11367"/>
                      <a:gd name="T61" fmla="*/ 2782 h 2846"/>
                      <a:gd name="T62" fmla="*/ 205 w 11367"/>
                      <a:gd name="T63" fmla="*/ 2785 h 2846"/>
                      <a:gd name="T64" fmla="*/ 188 w 11367"/>
                      <a:gd name="T65" fmla="*/ 2790 h 2846"/>
                      <a:gd name="T66" fmla="*/ 178 w 11367"/>
                      <a:gd name="T67" fmla="*/ 2793 h 2846"/>
                      <a:gd name="T68" fmla="*/ 165 w 11367"/>
                      <a:gd name="T69" fmla="*/ 2797 h 2846"/>
                      <a:gd name="T70" fmla="*/ 154 w 11367"/>
                      <a:gd name="T71" fmla="*/ 2800 h 2846"/>
                      <a:gd name="T72" fmla="*/ 145 w 11367"/>
                      <a:gd name="T73" fmla="*/ 2803 h 2846"/>
                      <a:gd name="T74" fmla="*/ 135 w 11367"/>
                      <a:gd name="T75" fmla="*/ 2806 h 2846"/>
                      <a:gd name="T76" fmla="*/ 124 w 11367"/>
                      <a:gd name="T77" fmla="*/ 2809 h 2846"/>
                      <a:gd name="T78" fmla="*/ 117 w 11367"/>
                      <a:gd name="T79" fmla="*/ 2811 h 2846"/>
                      <a:gd name="T80" fmla="*/ 106 w 11367"/>
                      <a:gd name="T81" fmla="*/ 2815 h 2846"/>
                      <a:gd name="T82" fmla="*/ 99 w 11367"/>
                      <a:gd name="T83" fmla="*/ 2817 h 2846"/>
                      <a:gd name="T84" fmla="*/ 91 w 11367"/>
                      <a:gd name="T85" fmla="*/ 2819 h 2846"/>
                      <a:gd name="T86" fmla="*/ 82 w 11367"/>
                      <a:gd name="T87" fmla="*/ 2822 h 2846"/>
                      <a:gd name="T88" fmla="*/ 76 w 11367"/>
                      <a:gd name="T89" fmla="*/ 2823 h 2846"/>
                      <a:gd name="T90" fmla="*/ 70 w 11367"/>
                      <a:gd name="T91" fmla="*/ 2825 h 2846"/>
                      <a:gd name="T92" fmla="*/ 63 w 11367"/>
                      <a:gd name="T93" fmla="*/ 2827 h 2846"/>
                      <a:gd name="T94" fmla="*/ 58 w 11367"/>
                      <a:gd name="T95" fmla="*/ 2829 h 2846"/>
                      <a:gd name="T96" fmla="*/ 51 w 11367"/>
                      <a:gd name="T97" fmla="*/ 2831 h 2846"/>
                      <a:gd name="T98" fmla="*/ 45 w 11367"/>
                      <a:gd name="T99" fmla="*/ 2832 h 2846"/>
                      <a:gd name="T100" fmla="*/ 40 w 11367"/>
                      <a:gd name="T101" fmla="*/ 2834 h 2846"/>
                      <a:gd name="T102" fmla="*/ 34 w 11367"/>
                      <a:gd name="T103" fmla="*/ 2836 h 2846"/>
                      <a:gd name="T104" fmla="*/ 30 w 11367"/>
                      <a:gd name="T105" fmla="*/ 2837 h 2846"/>
                      <a:gd name="T106" fmla="*/ 25 w 11367"/>
                      <a:gd name="T107" fmla="*/ 2838 h 2846"/>
                      <a:gd name="T108" fmla="*/ 21 w 11367"/>
                      <a:gd name="T109" fmla="*/ 2840 h 2846"/>
                      <a:gd name="T110" fmla="*/ 15 w 11367"/>
                      <a:gd name="T111" fmla="*/ 2841 h 2846"/>
                      <a:gd name="T112" fmla="*/ 11 w 11367"/>
                      <a:gd name="T113" fmla="*/ 2842 h 2846"/>
                      <a:gd name="T114" fmla="*/ 7 w 11367"/>
                      <a:gd name="T115" fmla="*/ 2844 h 2846"/>
                      <a:gd name="T116" fmla="*/ 3 w 11367"/>
                      <a:gd name="T117" fmla="*/ 2845 h 28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1367" h="2846">
                        <a:moveTo>
                          <a:pt x="11367" y="0"/>
                        </a:moveTo>
                        <a:lnTo>
                          <a:pt x="11363" y="1"/>
                        </a:lnTo>
                        <a:lnTo>
                          <a:pt x="11293" y="15"/>
                        </a:lnTo>
                        <a:lnTo>
                          <a:pt x="11222" y="29"/>
                        </a:lnTo>
                        <a:lnTo>
                          <a:pt x="11152" y="44"/>
                        </a:lnTo>
                        <a:lnTo>
                          <a:pt x="11082" y="58"/>
                        </a:lnTo>
                        <a:lnTo>
                          <a:pt x="11011" y="72"/>
                        </a:lnTo>
                        <a:lnTo>
                          <a:pt x="10941" y="87"/>
                        </a:lnTo>
                        <a:lnTo>
                          <a:pt x="10871" y="101"/>
                        </a:lnTo>
                        <a:lnTo>
                          <a:pt x="10801" y="116"/>
                        </a:lnTo>
                        <a:lnTo>
                          <a:pt x="10731" y="130"/>
                        </a:lnTo>
                        <a:lnTo>
                          <a:pt x="10661" y="144"/>
                        </a:lnTo>
                        <a:lnTo>
                          <a:pt x="10591" y="159"/>
                        </a:lnTo>
                        <a:lnTo>
                          <a:pt x="10522" y="173"/>
                        </a:lnTo>
                        <a:lnTo>
                          <a:pt x="10452" y="187"/>
                        </a:lnTo>
                        <a:lnTo>
                          <a:pt x="10383" y="202"/>
                        </a:lnTo>
                        <a:lnTo>
                          <a:pt x="10313" y="216"/>
                        </a:lnTo>
                        <a:lnTo>
                          <a:pt x="10244" y="231"/>
                        </a:lnTo>
                        <a:lnTo>
                          <a:pt x="10174" y="245"/>
                        </a:lnTo>
                        <a:lnTo>
                          <a:pt x="10105" y="259"/>
                        </a:lnTo>
                        <a:lnTo>
                          <a:pt x="10036" y="274"/>
                        </a:lnTo>
                        <a:lnTo>
                          <a:pt x="9967" y="288"/>
                        </a:lnTo>
                        <a:lnTo>
                          <a:pt x="9898" y="302"/>
                        </a:lnTo>
                        <a:lnTo>
                          <a:pt x="9830" y="317"/>
                        </a:lnTo>
                        <a:lnTo>
                          <a:pt x="9761" y="331"/>
                        </a:lnTo>
                        <a:lnTo>
                          <a:pt x="9693" y="346"/>
                        </a:lnTo>
                        <a:lnTo>
                          <a:pt x="9624" y="360"/>
                        </a:lnTo>
                        <a:lnTo>
                          <a:pt x="9556" y="374"/>
                        </a:lnTo>
                        <a:lnTo>
                          <a:pt x="9488" y="389"/>
                        </a:lnTo>
                        <a:lnTo>
                          <a:pt x="9420" y="403"/>
                        </a:lnTo>
                        <a:lnTo>
                          <a:pt x="9352" y="417"/>
                        </a:lnTo>
                        <a:lnTo>
                          <a:pt x="9284" y="432"/>
                        </a:lnTo>
                        <a:lnTo>
                          <a:pt x="9216" y="446"/>
                        </a:lnTo>
                        <a:lnTo>
                          <a:pt x="9149" y="461"/>
                        </a:lnTo>
                        <a:lnTo>
                          <a:pt x="9081" y="475"/>
                        </a:lnTo>
                        <a:lnTo>
                          <a:pt x="9014" y="489"/>
                        </a:lnTo>
                        <a:lnTo>
                          <a:pt x="8947" y="504"/>
                        </a:lnTo>
                        <a:lnTo>
                          <a:pt x="8880" y="518"/>
                        </a:lnTo>
                        <a:lnTo>
                          <a:pt x="8813" y="533"/>
                        </a:lnTo>
                        <a:lnTo>
                          <a:pt x="8746" y="547"/>
                        </a:lnTo>
                        <a:lnTo>
                          <a:pt x="8680" y="561"/>
                        </a:lnTo>
                        <a:lnTo>
                          <a:pt x="8613" y="576"/>
                        </a:lnTo>
                        <a:lnTo>
                          <a:pt x="8547" y="590"/>
                        </a:lnTo>
                        <a:lnTo>
                          <a:pt x="8481" y="604"/>
                        </a:lnTo>
                        <a:lnTo>
                          <a:pt x="8415" y="619"/>
                        </a:lnTo>
                        <a:lnTo>
                          <a:pt x="8349" y="633"/>
                        </a:lnTo>
                        <a:lnTo>
                          <a:pt x="8284" y="648"/>
                        </a:lnTo>
                        <a:lnTo>
                          <a:pt x="8218" y="662"/>
                        </a:lnTo>
                        <a:lnTo>
                          <a:pt x="8153" y="676"/>
                        </a:lnTo>
                        <a:lnTo>
                          <a:pt x="8087" y="691"/>
                        </a:lnTo>
                        <a:lnTo>
                          <a:pt x="8022" y="705"/>
                        </a:lnTo>
                        <a:lnTo>
                          <a:pt x="7957" y="719"/>
                        </a:lnTo>
                        <a:lnTo>
                          <a:pt x="7893" y="734"/>
                        </a:lnTo>
                        <a:lnTo>
                          <a:pt x="7828" y="748"/>
                        </a:lnTo>
                        <a:lnTo>
                          <a:pt x="7764" y="763"/>
                        </a:lnTo>
                        <a:lnTo>
                          <a:pt x="7699" y="777"/>
                        </a:lnTo>
                        <a:lnTo>
                          <a:pt x="7635" y="791"/>
                        </a:lnTo>
                        <a:lnTo>
                          <a:pt x="7571" y="806"/>
                        </a:lnTo>
                        <a:lnTo>
                          <a:pt x="7507" y="820"/>
                        </a:lnTo>
                        <a:lnTo>
                          <a:pt x="7444" y="834"/>
                        </a:lnTo>
                        <a:lnTo>
                          <a:pt x="7380" y="849"/>
                        </a:lnTo>
                        <a:lnTo>
                          <a:pt x="7317" y="863"/>
                        </a:lnTo>
                        <a:lnTo>
                          <a:pt x="7254" y="878"/>
                        </a:lnTo>
                        <a:lnTo>
                          <a:pt x="7191" y="892"/>
                        </a:lnTo>
                        <a:lnTo>
                          <a:pt x="7128" y="906"/>
                        </a:lnTo>
                        <a:lnTo>
                          <a:pt x="7066" y="921"/>
                        </a:lnTo>
                        <a:lnTo>
                          <a:pt x="7003" y="935"/>
                        </a:lnTo>
                        <a:lnTo>
                          <a:pt x="6941" y="949"/>
                        </a:lnTo>
                        <a:lnTo>
                          <a:pt x="6879" y="964"/>
                        </a:lnTo>
                        <a:lnTo>
                          <a:pt x="6817" y="978"/>
                        </a:lnTo>
                        <a:lnTo>
                          <a:pt x="6755" y="993"/>
                        </a:lnTo>
                        <a:lnTo>
                          <a:pt x="6694" y="1007"/>
                        </a:lnTo>
                        <a:lnTo>
                          <a:pt x="6632" y="1021"/>
                        </a:lnTo>
                        <a:lnTo>
                          <a:pt x="6571" y="1036"/>
                        </a:lnTo>
                        <a:lnTo>
                          <a:pt x="6510" y="1050"/>
                        </a:lnTo>
                        <a:lnTo>
                          <a:pt x="6449" y="1064"/>
                        </a:lnTo>
                        <a:lnTo>
                          <a:pt x="6388" y="1079"/>
                        </a:lnTo>
                        <a:lnTo>
                          <a:pt x="6328" y="1093"/>
                        </a:lnTo>
                        <a:lnTo>
                          <a:pt x="6267" y="1108"/>
                        </a:lnTo>
                        <a:lnTo>
                          <a:pt x="6207" y="1122"/>
                        </a:lnTo>
                        <a:lnTo>
                          <a:pt x="6147" y="1136"/>
                        </a:lnTo>
                        <a:lnTo>
                          <a:pt x="6087" y="1151"/>
                        </a:lnTo>
                        <a:lnTo>
                          <a:pt x="6028" y="1165"/>
                        </a:lnTo>
                        <a:lnTo>
                          <a:pt x="5968" y="1179"/>
                        </a:lnTo>
                        <a:lnTo>
                          <a:pt x="5909" y="1194"/>
                        </a:lnTo>
                        <a:lnTo>
                          <a:pt x="5850" y="1208"/>
                        </a:lnTo>
                        <a:lnTo>
                          <a:pt x="5791" y="1223"/>
                        </a:lnTo>
                        <a:lnTo>
                          <a:pt x="5732" y="1237"/>
                        </a:lnTo>
                        <a:lnTo>
                          <a:pt x="5673" y="1251"/>
                        </a:lnTo>
                        <a:lnTo>
                          <a:pt x="5615" y="1266"/>
                        </a:lnTo>
                        <a:lnTo>
                          <a:pt x="5557" y="1280"/>
                        </a:lnTo>
                        <a:lnTo>
                          <a:pt x="5498" y="1295"/>
                        </a:lnTo>
                        <a:lnTo>
                          <a:pt x="5440" y="1309"/>
                        </a:lnTo>
                        <a:lnTo>
                          <a:pt x="5383" y="1323"/>
                        </a:lnTo>
                        <a:lnTo>
                          <a:pt x="5325" y="1338"/>
                        </a:lnTo>
                        <a:lnTo>
                          <a:pt x="5268" y="1352"/>
                        </a:lnTo>
                        <a:lnTo>
                          <a:pt x="5210" y="1366"/>
                        </a:lnTo>
                        <a:lnTo>
                          <a:pt x="5153" y="1381"/>
                        </a:lnTo>
                        <a:lnTo>
                          <a:pt x="5096" y="1395"/>
                        </a:lnTo>
                        <a:lnTo>
                          <a:pt x="5040" y="1410"/>
                        </a:lnTo>
                        <a:lnTo>
                          <a:pt x="4983" y="1424"/>
                        </a:lnTo>
                        <a:lnTo>
                          <a:pt x="4927" y="1438"/>
                        </a:lnTo>
                        <a:lnTo>
                          <a:pt x="4871" y="1453"/>
                        </a:lnTo>
                        <a:lnTo>
                          <a:pt x="4814" y="1467"/>
                        </a:lnTo>
                        <a:lnTo>
                          <a:pt x="4759" y="1481"/>
                        </a:lnTo>
                        <a:lnTo>
                          <a:pt x="4703" y="1496"/>
                        </a:lnTo>
                        <a:lnTo>
                          <a:pt x="4647" y="1510"/>
                        </a:lnTo>
                        <a:lnTo>
                          <a:pt x="4592" y="1525"/>
                        </a:lnTo>
                        <a:lnTo>
                          <a:pt x="4537" y="1539"/>
                        </a:lnTo>
                        <a:lnTo>
                          <a:pt x="4482" y="1553"/>
                        </a:lnTo>
                        <a:lnTo>
                          <a:pt x="4427" y="1568"/>
                        </a:lnTo>
                        <a:lnTo>
                          <a:pt x="4372" y="1582"/>
                        </a:lnTo>
                        <a:lnTo>
                          <a:pt x="4317" y="1596"/>
                        </a:lnTo>
                        <a:lnTo>
                          <a:pt x="4263" y="1611"/>
                        </a:lnTo>
                        <a:lnTo>
                          <a:pt x="4209" y="1625"/>
                        </a:lnTo>
                        <a:lnTo>
                          <a:pt x="4154" y="1640"/>
                        </a:lnTo>
                        <a:lnTo>
                          <a:pt x="4101" y="1654"/>
                        </a:lnTo>
                        <a:lnTo>
                          <a:pt x="4047" y="1668"/>
                        </a:lnTo>
                        <a:lnTo>
                          <a:pt x="3993" y="1683"/>
                        </a:lnTo>
                        <a:lnTo>
                          <a:pt x="3940" y="1697"/>
                        </a:lnTo>
                        <a:lnTo>
                          <a:pt x="3886" y="1711"/>
                        </a:lnTo>
                        <a:lnTo>
                          <a:pt x="3833" y="1726"/>
                        </a:lnTo>
                        <a:lnTo>
                          <a:pt x="3780" y="1740"/>
                        </a:lnTo>
                        <a:lnTo>
                          <a:pt x="3727" y="1755"/>
                        </a:lnTo>
                        <a:lnTo>
                          <a:pt x="3674" y="1769"/>
                        </a:lnTo>
                        <a:lnTo>
                          <a:pt x="3622" y="1783"/>
                        </a:lnTo>
                        <a:lnTo>
                          <a:pt x="3569" y="1798"/>
                        </a:lnTo>
                        <a:lnTo>
                          <a:pt x="3517" y="1812"/>
                        </a:lnTo>
                        <a:lnTo>
                          <a:pt x="3465" y="1826"/>
                        </a:lnTo>
                        <a:lnTo>
                          <a:pt x="3413" y="1841"/>
                        </a:lnTo>
                        <a:lnTo>
                          <a:pt x="3361" y="1855"/>
                        </a:lnTo>
                        <a:lnTo>
                          <a:pt x="3309" y="1870"/>
                        </a:lnTo>
                        <a:lnTo>
                          <a:pt x="3258" y="1884"/>
                        </a:lnTo>
                        <a:lnTo>
                          <a:pt x="3206" y="1898"/>
                        </a:lnTo>
                        <a:lnTo>
                          <a:pt x="3155" y="1913"/>
                        </a:lnTo>
                        <a:lnTo>
                          <a:pt x="3104" y="1927"/>
                        </a:lnTo>
                        <a:lnTo>
                          <a:pt x="3053" y="1941"/>
                        </a:lnTo>
                        <a:lnTo>
                          <a:pt x="3002" y="1956"/>
                        </a:lnTo>
                        <a:lnTo>
                          <a:pt x="2951" y="1970"/>
                        </a:lnTo>
                        <a:lnTo>
                          <a:pt x="2900" y="1985"/>
                        </a:lnTo>
                        <a:lnTo>
                          <a:pt x="2850" y="1999"/>
                        </a:lnTo>
                        <a:lnTo>
                          <a:pt x="2799" y="2013"/>
                        </a:lnTo>
                        <a:lnTo>
                          <a:pt x="2749" y="2028"/>
                        </a:lnTo>
                        <a:lnTo>
                          <a:pt x="2699" y="2042"/>
                        </a:lnTo>
                        <a:lnTo>
                          <a:pt x="2649" y="2057"/>
                        </a:lnTo>
                        <a:lnTo>
                          <a:pt x="2599" y="2071"/>
                        </a:lnTo>
                        <a:lnTo>
                          <a:pt x="2549" y="2085"/>
                        </a:lnTo>
                        <a:lnTo>
                          <a:pt x="2499" y="2100"/>
                        </a:lnTo>
                        <a:lnTo>
                          <a:pt x="2450" y="2114"/>
                        </a:lnTo>
                        <a:lnTo>
                          <a:pt x="2400" y="2128"/>
                        </a:lnTo>
                        <a:lnTo>
                          <a:pt x="2351" y="2143"/>
                        </a:lnTo>
                        <a:lnTo>
                          <a:pt x="2302" y="2157"/>
                        </a:lnTo>
                        <a:lnTo>
                          <a:pt x="2252" y="2172"/>
                        </a:lnTo>
                        <a:lnTo>
                          <a:pt x="2203" y="2186"/>
                        </a:lnTo>
                        <a:lnTo>
                          <a:pt x="2154" y="2200"/>
                        </a:lnTo>
                        <a:lnTo>
                          <a:pt x="2105" y="2215"/>
                        </a:lnTo>
                        <a:lnTo>
                          <a:pt x="2057" y="2229"/>
                        </a:lnTo>
                        <a:lnTo>
                          <a:pt x="2008" y="2243"/>
                        </a:lnTo>
                        <a:lnTo>
                          <a:pt x="1959" y="2258"/>
                        </a:lnTo>
                        <a:lnTo>
                          <a:pt x="1911" y="2272"/>
                        </a:lnTo>
                        <a:lnTo>
                          <a:pt x="1862" y="2287"/>
                        </a:lnTo>
                        <a:lnTo>
                          <a:pt x="1814" y="2301"/>
                        </a:lnTo>
                        <a:lnTo>
                          <a:pt x="1766" y="2315"/>
                        </a:lnTo>
                        <a:lnTo>
                          <a:pt x="1718" y="2330"/>
                        </a:lnTo>
                        <a:lnTo>
                          <a:pt x="1670" y="2344"/>
                        </a:lnTo>
                        <a:lnTo>
                          <a:pt x="1621" y="2358"/>
                        </a:lnTo>
                        <a:lnTo>
                          <a:pt x="1573" y="2373"/>
                        </a:lnTo>
                        <a:lnTo>
                          <a:pt x="1526" y="2387"/>
                        </a:lnTo>
                        <a:lnTo>
                          <a:pt x="1478" y="2402"/>
                        </a:lnTo>
                        <a:lnTo>
                          <a:pt x="1430" y="2416"/>
                        </a:lnTo>
                        <a:lnTo>
                          <a:pt x="1382" y="2430"/>
                        </a:lnTo>
                        <a:lnTo>
                          <a:pt x="1334" y="2445"/>
                        </a:lnTo>
                        <a:lnTo>
                          <a:pt x="1287" y="2459"/>
                        </a:lnTo>
                        <a:lnTo>
                          <a:pt x="1239" y="2473"/>
                        </a:lnTo>
                        <a:lnTo>
                          <a:pt x="1191" y="2488"/>
                        </a:lnTo>
                        <a:lnTo>
                          <a:pt x="1144" y="2502"/>
                        </a:lnTo>
                        <a:lnTo>
                          <a:pt x="1096" y="2517"/>
                        </a:lnTo>
                        <a:lnTo>
                          <a:pt x="1049" y="2531"/>
                        </a:lnTo>
                        <a:lnTo>
                          <a:pt x="1001" y="2545"/>
                        </a:lnTo>
                        <a:lnTo>
                          <a:pt x="954" y="2560"/>
                        </a:lnTo>
                        <a:lnTo>
                          <a:pt x="906" y="2574"/>
                        </a:lnTo>
                        <a:lnTo>
                          <a:pt x="859" y="2588"/>
                        </a:lnTo>
                        <a:lnTo>
                          <a:pt x="811" y="2603"/>
                        </a:lnTo>
                        <a:lnTo>
                          <a:pt x="764" y="2617"/>
                        </a:lnTo>
                        <a:lnTo>
                          <a:pt x="716" y="2632"/>
                        </a:lnTo>
                        <a:lnTo>
                          <a:pt x="669" y="2646"/>
                        </a:lnTo>
                        <a:lnTo>
                          <a:pt x="621" y="2660"/>
                        </a:lnTo>
                        <a:lnTo>
                          <a:pt x="573" y="2675"/>
                        </a:lnTo>
                        <a:lnTo>
                          <a:pt x="526" y="2689"/>
                        </a:lnTo>
                        <a:lnTo>
                          <a:pt x="521" y="2690"/>
                        </a:lnTo>
                        <a:lnTo>
                          <a:pt x="513" y="2693"/>
                        </a:lnTo>
                        <a:lnTo>
                          <a:pt x="511" y="2694"/>
                        </a:lnTo>
                        <a:lnTo>
                          <a:pt x="508" y="2694"/>
                        </a:lnTo>
                        <a:lnTo>
                          <a:pt x="502" y="2696"/>
                        </a:lnTo>
                        <a:lnTo>
                          <a:pt x="500" y="2697"/>
                        </a:lnTo>
                        <a:lnTo>
                          <a:pt x="498" y="2697"/>
                        </a:lnTo>
                        <a:lnTo>
                          <a:pt x="494" y="2699"/>
                        </a:lnTo>
                        <a:lnTo>
                          <a:pt x="484" y="2702"/>
                        </a:lnTo>
                        <a:lnTo>
                          <a:pt x="483" y="2702"/>
                        </a:lnTo>
                        <a:lnTo>
                          <a:pt x="479" y="2703"/>
                        </a:lnTo>
                        <a:lnTo>
                          <a:pt x="473" y="2705"/>
                        </a:lnTo>
                        <a:lnTo>
                          <a:pt x="471" y="2705"/>
                        </a:lnTo>
                        <a:lnTo>
                          <a:pt x="469" y="2706"/>
                        </a:lnTo>
                        <a:lnTo>
                          <a:pt x="464" y="2708"/>
                        </a:lnTo>
                        <a:lnTo>
                          <a:pt x="454" y="2711"/>
                        </a:lnTo>
                        <a:lnTo>
                          <a:pt x="453" y="2711"/>
                        </a:lnTo>
                        <a:lnTo>
                          <a:pt x="449" y="2712"/>
                        </a:lnTo>
                        <a:lnTo>
                          <a:pt x="442" y="2714"/>
                        </a:lnTo>
                        <a:lnTo>
                          <a:pt x="441" y="2715"/>
                        </a:lnTo>
                        <a:lnTo>
                          <a:pt x="438" y="2715"/>
                        </a:lnTo>
                        <a:lnTo>
                          <a:pt x="433" y="2717"/>
                        </a:lnTo>
                        <a:lnTo>
                          <a:pt x="432" y="2717"/>
                        </a:lnTo>
                        <a:lnTo>
                          <a:pt x="430" y="2718"/>
                        </a:lnTo>
                        <a:lnTo>
                          <a:pt x="426" y="2719"/>
                        </a:lnTo>
                        <a:lnTo>
                          <a:pt x="419" y="2721"/>
                        </a:lnTo>
                        <a:lnTo>
                          <a:pt x="418" y="2722"/>
                        </a:lnTo>
                        <a:lnTo>
                          <a:pt x="415" y="2722"/>
                        </a:lnTo>
                        <a:lnTo>
                          <a:pt x="409" y="2724"/>
                        </a:lnTo>
                        <a:lnTo>
                          <a:pt x="408" y="2724"/>
                        </a:lnTo>
                        <a:lnTo>
                          <a:pt x="406" y="2725"/>
                        </a:lnTo>
                        <a:lnTo>
                          <a:pt x="402" y="2726"/>
                        </a:lnTo>
                        <a:lnTo>
                          <a:pt x="395" y="2729"/>
                        </a:lnTo>
                        <a:lnTo>
                          <a:pt x="393" y="2729"/>
                        </a:lnTo>
                        <a:lnTo>
                          <a:pt x="390" y="2730"/>
                        </a:lnTo>
                        <a:lnTo>
                          <a:pt x="384" y="2732"/>
                        </a:lnTo>
                        <a:lnTo>
                          <a:pt x="383" y="2732"/>
                        </a:lnTo>
                        <a:lnTo>
                          <a:pt x="381" y="2733"/>
                        </a:lnTo>
                        <a:lnTo>
                          <a:pt x="377" y="2734"/>
                        </a:lnTo>
                        <a:lnTo>
                          <a:pt x="376" y="2734"/>
                        </a:lnTo>
                        <a:lnTo>
                          <a:pt x="375" y="2734"/>
                        </a:lnTo>
                        <a:lnTo>
                          <a:pt x="372" y="2735"/>
                        </a:lnTo>
                        <a:lnTo>
                          <a:pt x="366" y="2737"/>
                        </a:lnTo>
                        <a:lnTo>
                          <a:pt x="365" y="2738"/>
                        </a:lnTo>
                        <a:lnTo>
                          <a:pt x="362" y="2738"/>
                        </a:lnTo>
                        <a:lnTo>
                          <a:pt x="358" y="2740"/>
                        </a:lnTo>
                        <a:lnTo>
                          <a:pt x="357" y="2740"/>
                        </a:lnTo>
                        <a:lnTo>
                          <a:pt x="355" y="2740"/>
                        </a:lnTo>
                        <a:lnTo>
                          <a:pt x="352" y="2741"/>
                        </a:lnTo>
                        <a:lnTo>
                          <a:pt x="346" y="2743"/>
                        </a:lnTo>
                        <a:lnTo>
                          <a:pt x="345" y="2744"/>
                        </a:lnTo>
                        <a:lnTo>
                          <a:pt x="342" y="2744"/>
                        </a:lnTo>
                        <a:lnTo>
                          <a:pt x="337" y="2746"/>
                        </a:lnTo>
                        <a:lnTo>
                          <a:pt x="337" y="2746"/>
                        </a:lnTo>
                        <a:lnTo>
                          <a:pt x="335" y="2746"/>
                        </a:lnTo>
                        <a:lnTo>
                          <a:pt x="331" y="2747"/>
                        </a:lnTo>
                        <a:lnTo>
                          <a:pt x="325" y="2749"/>
                        </a:lnTo>
                        <a:lnTo>
                          <a:pt x="323" y="2750"/>
                        </a:lnTo>
                        <a:lnTo>
                          <a:pt x="321" y="2751"/>
                        </a:lnTo>
                        <a:lnTo>
                          <a:pt x="316" y="2752"/>
                        </a:lnTo>
                        <a:lnTo>
                          <a:pt x="315" y="2752"/>
                        </a:lnTo>
                        <a:lnTo>
                          <a:pt x="313" y="2753"/>
                        </a:lnTo>
                        <a:lnTo>
                          <a:pt x="310" y="2754"/>
                        </a:lnTo>
                        <a:lnTo>
                          <a:pt x="309" y="2754"/>
                        </a:lnTo>
                        <a:lnTo>
                          <a:pt x="308" y="2755"/>
                        </a:lnTo>
                        <a:lnTo>
                          <a:pt x="305" y="2755"/>
                        </a:lnTo>
                        <a:lnTo>
                          <a:pt x="300" y="2757"/>
                        </a:lnTo>
                        <a:lnTo>
                          <a:pt x="299" y="2757"/>
                        </a:lnTo>
                        <a:lnTo>
                          <a:pt x="297" y="2758"/>
                        </a:lnTo>
                        <a:lnTo>
                          <a:pt x="293" y="2759"/>
                        </a:lnTo>
                        <a:lnTo>
                          <a:pt x="292" y="2759"/>
                        </a:lnTo>
                        <a:lnTo>
                          <a:pt x="291" y="2760"/>
                        </a:lnTo>
                        <a:lnTo>
                          <a:pt x="288" y="2760"/>
                        </a:lnTo>
                        <a:lnTo>
                          <a:pt x="282" y="2762"/>
                        </a:lnTo>
                        <a:lnTo>
                          <a:pt x="271" y="2765"/>
                        </a:lnTo>
                        <a:lnTo>
                          <a:pt x="249" y="2772"/>
                        </a:lnTo>
                        <a:lnTo>
                          <a:pt x="245" y="2773"/>
                        </a:lnTo>
                        <a:lnTo>
                          <a:pt x="244" y="2774"/>
                        </a:lnTo>
                        <a:lnTo>
                          <a:pt x="243" y="2774"/>
                        </a:lnTo>
                        <a:lnTo>
                          <a:pt x="240" y="2775"/>
                        </a:lnTo>
                        <a:lnTo>
                          <a:pt x="234" y="2777"/>
                        </a:lnTo>
                        <a:lnTo>
                          <a:pt x="233" y="2777"/>
                        </a:lnTo>
                        <a:lnTo>
                          <a:pt x="231" y="2778"/>
                        </a:lnTo>
                        <a:lnTo>
                          <a:pt x="226" y="2779"/>
                        </a:lnTo>
                        <a:lnTo>
                          <a:pt x="225" y="2779"/>
                        </a:lnTo>
                        <a:lnTo>
                          <a:pt x="224" y="2780"/>
                        </a:lnTo>
                        <a:lnTo>
                          <a:pt x="221" y="2780"/>
                        </a:lnTo>
                        <a:lnTo>
                          <a:pt x="220" y="2781"/>
                        </a:lnTo>
                        <a:lnTo>
                          <a:pt x="219" y="2781"/>
                        </a:lnTo>
                        <a:lnTo>
                          <a:pt x="217" y="2782"/>
                        </a:lnTo>
                        <a:lnTo>
                          <a:pt x="216" y="2782"/>
                        </a:lnTo>
                        <a:lnTo>
                          <a:pt x="215" y="2782"/>
                        </a:lnTo>
                        <a:lnTo>
                          <a:pt x="214" y="2783"/>
                        </a:lnTo>
                        <a:lnTo>
                          <a:pt x="210" y="2784"/>
                        </a:lnTo>
                        <a:lnTo>
                          <a:pt x="210" y="2784"/>
                        </a:lnTo>
                        <a:lnTo>
                          <a:pt x="209" y="2784"/>
                        </a:lnTo>
                        <a:lnTo>
                          <a:pt x="206" y="2785"/>
                        </a:lnTo>
                        <a:lnTo>
                          <a:pt x="206" y="2785"/>
                        </a:lnTo>
                        <a:lnTo>
                          <a:pt x="205" y="2785"/>
                        </a:lnTo>
                        <a:lnTo>
                          <a:pt x="203" y="2786"/>
                        </a:lnTo>
                        <a:lnTo>
                          <a:pt x="200" y="2787"/>
                        </a:lnTo>
                        <a:lnTo>
                          <a:pt x="199" y="2787"/>
                        </a:lnTo>
                        <a:lnTo>
                          <a:pt x="198" y="2787"/>
                        </a:lnTo>
                        <a:lnTo>
                          <a:pt x="195" y="2788"/>
                        </a:lnTo>
                        <a:lnTo>
                          <a:pt x="195" y="2788"/>
                        </a:lnTo>
                        <a:lnTo>
                          <a:pt x="194" y="2788"/>
                        </a:lnTo>
                        <a:lnTo>
                          <a:pt x="192" y="2789"/>
                        </a:lnTo>
                        <a:lnTo>
                          <a:pt x="188" y="2790"/>
                        </a:lnTo>
                        <a:lnTo>
                          <a:pt x="188" y="2790"/>
                        </a:lnTo>
                        <a:lnTo>
                          <a:pt x="186" y="2791"/>
                        </a:lnTo>
                        <a:lnTo>
                          <a:pt x="184" y="2792"/>
                        </a:lnTo>
                        <a:lnTo>
                          <a:pt x="183" y="2792"/>
                        </a:lnTo>
                        <a:lnTo>
                          <a:pt x="182" y="2792"/>
                        </a:lnTo>
                        <a:lnTo>
                          <a:pt x="180" y="2793"/>
                        </a:lnTo>
                        <a:lnTo>
                          <a:pt x="180" y="2793"/>
                        </a:lnTo>
                        <a:lnTo>
                          <a:pt x="179" y="2793"/>
                        </a:lnTo>
                        <a:lnTo>
                          <a:pt x="178" y="2793"/>
                        </a:lnTo>
                        <a:lnTo>
                          <a:pt x="175" y="2794"/>
                        </a:lnTo>
                        <a:lnTo>
                          <a:pt x="174" y="2794"/>
                        </a:lnTo>
                        <a:lnTo>
                          <a:pt x="173" y="2795"/>
                        </a:lnTo>
                        <a:lnTo>
                          <a:pt x="171" y="2795"/>
                        </a:lnTo>
                        <a:lnTo>
                          <a:pt x="171" y="2795"/>
                        </a:lnTo>
                        <a:lnTo>
                          <a:pt x="170" y="2796"/>
                        </a:lnTo>
                        <a:lnTo>
                          <a:pt x="168" y="2796"/>
                        </a:lnTo>
                        <a:lnTo>
                          <a:pt x="165" y="2797"/>
                        </a:lnTo>
                        <a:lnTo>
                          <a:pt x="165" y="2797"/>
                        </a:lnTo>
                        <a:lnTo>
                          <a:pt x="164" y="2797"/>
                        </a:lnTo>
                        <a:lnTo>
                          <a:pt x="162" y="2798"/>
                        </a:lnTo>
                        <a:lnTo>
                          <a:pt x="161" y="2798"/>
                        </a:lnTo>
                        <a:lnTo>
                          <a:pt x="160" y="2798"/>
                        </a:lnTo>
                        <a:lnTo>
                          <a:pt x="159" y="2799"/>
                        </a:lnTo>
                        <a:lnTo>
                          <a:pt x="158" y="2799"/>
                        </a:lnTo>
                        <a:lnTo>
                          <a:pt x="158" y="2799"/>
                        </a:lnTo>
                        <a:lnTo>
                          <a:pt x="157" y="2800"/>
                        </a:lnTo>
                        <a:lnTo>
                          <a:pt x="154" y="2800"/>
                        </a:lnTo>
                        <a:lnTo>
                          <a:pt x="154" y="2800"/>
                        </a:lnTo>
                        <a:lnTo>
                          <a:pt x="153" y="2801"/>
                        </a:lnTo>
                        <a:lnTo>
                          <a:pt x="151" y="2801"/>
                        </a:lnTo>
                        <a:lnTo>
                          <a:pt x="151" y="2801"/>
                        </a:lnTo>
                        <a:lnTo>
                          <a:pt x="150" y="2801"/>
                        </a:lnTo>
                        <a:lnTo>
                          <a:pt x="149" y="2802"/>
                        </a:lnTo>
                        <a:lnTo>
                          <a:pt x="147" y="2802"/>
                        </a:lnTo>
                        <a:lnTo>
                          <a:pt x="146" y="2803"/>
                        </a:lnTo>
                        <a:lnTo>
                          <a:pt x="145" y="2803"/>
                        </a:lnTo>
                        <a:lnTo>
                          <a:pt x="144" y="2803"/>
                        </a:lnTo>
                        <a:lnTo>
                          <a:pt x="143" y="2803"/>
                        </a:lnTo>
                        <a:lnTo>
                          <a:pt x="143" y="2804"/>
                        </a:lnTo>
                        <a:lnTo>
                          <a:pt x="141" y="2804"/>
                        </a:lnTo>
                        <a:lnTo>
                          <a:pt x="139" y="2805"/>
                        </a:lnTo>
                        <a:lnTo>
                          <a:pt x="138" y="2805"/>
                        </a:lnTo>
                        <a:lnTo>
                          <a:pt x="137" y="2805"/>
                        </a:lnTo>
                        <a:lnTo>
                          <a:pt x="135" y="2806"/>
                        </a:lnTo>
                        <a:lnTo>
                          <a:pt x="135" y="2806"/>
                        </a:lnTo>
                        <a:lnTo>
                          <a:pt x="134" y="2806"/>
                        </a:lnTo>
                        <a:lnTo>
                          <a:pt x="133" y="2807"/>
                        </a:lnTo>
                        <a:lnTo>
                          <a:pt x="130" y="2807"/>
                        </a:lnTo>
                        <a:lnTo>
                          <a:pt x="130" y="2808"/>
                        </a:lnTo>
                        <a:lnTo>
                          <a:pt x="129" y="2808"/>
                        </a:lnTo>
                        <a:lnTo>
                          <a:pt x="127" y="2808"/>
                        </a:lnTo>
                        <a:lnTo>
                          <a:pt x="126" y="2809"/>
                        </a:lnTo>
                        <a:lnTo>
                          <a:pt x="126" y="2809"/>
                        </a:lnTo>
                        <a:lnTo>
                          <a:pt x="124" y="2809"/>
                        </a:lnTo>
                        <a:lnTo>
                          <a:pt x="124" y="2809"/>
                        </a:lnTo>
                        <a:lnTo>
                          <a:pt x="123" y="2809"/>
                        </a:lnTo>
                        <a:lnTo>
                          <a:pt x="122" y="2810"/>
                        </a:lnTo>
                        <a:lnTo>
                          <a:pt x="120" y="2810"/>
                        </a:lnTo>
                        <a:lnTo>
                          <a:pt x="120" y="2810"/>
                        </a:lnTo>
                        <a:lnTo>
                          <a:pt x="119" y="2811"/>
                        </a:lnTo>
                        <a:lnTo>
                          <a:pt x="117" y="2811"/>
                        </a:lnTo>
                        <a:lnTo>
                          <a:pt x="117" y="2811"/>
                        </a:lnTo>
                        <a:lnTo>
                          <a:pt x="117" y="2811"/>
                        </a:lnTo>
                        <a:lnTo>
                          <a:pt x="115" y="2812"/>
                        </a:lnTo>
                        <a:lnTo>
                          <a:pt x="113" y="2812"/>
                        </a:lnTo>
                        <a:lnTo>
                          <a:pt x="113" y="2813"/>
                        </a:lnTo>
                        <a:lnTo>
                          <a:pt x="112" y="2813"/>
                        </a:lnTo>
                        <a:lnTo>
                          <a:pt x="110" y="2813"/>
                        </a:lnTo>
                        <a:lnTo>
                          <a:pt x="110" y="2813"/>
                        </a:lnTo>
                        <a:lnTo>
                          <a:pt x="109" y="2814"/>
                        </a:lnTo>
                        <a:lnTo>
                          <a:pt x="108" y="2814"/>
                        </a:lnTo>
                        <a:lnTo>
                          <a:pt x="106" y="2815"/>
                        </a:lnTo>
                        <a:lnTo>
                          <a:pt x="105" y="2815"/>
                        </a:lnTo>
                        <a:lnTo>
                          <a:pt x="105" y="2815"/>
                        </a:lnTo>
                        <a:lnTo>
                          <a:pt x="103" y="2815"/>
                        </a:lnTo>
                        <a:lnTo>
                          <a:pt x="102" y="2816"/>
                        </a:lnTo>
                        <a:lnTo>
                          <a:pt x="102" y="2816"/>
                        </a:lnTo>
                        <a:lnTo>
                          <a:pt x="101" y="2816"/>
                        </a:lnTo>
                        <a:lnTo>
                          <a:pt x="100" y="2816"/>
                        </a:lnTo>
                        <a:lnTo>
                          <a:pt x="100" y="2816"/>
                        </a:lnTo>
                        <a:lnTo>
                          <a:pt x="99" y="2817"/>
                        </a:lnTo>
                        <a:lnTo>
                          <a:pt x="97" y="2817"/>
                        </a:lnTo>
                        <a:lnTo>
                          <a:pt x="97" y="2817"/>
                        </a:lnTo>
                        <a:lnTo>
                          <a:pt x="96" y="2817"/>
                        </a:lnTo>
                        <a:lnTo>
                          <a:pt x="95" y="2818"/>
                        </a:lnTo>
                        <a:lnTo>
                          <a:pt x="95" y="2818"/>
                        </a:lnTo>
                        <a:lnTo>
                          <a:pt x="94" y="2818"/>
                        </a:lnTo>
                        <a:lnTo>
                          <a:pt x="93" y="2818"/>
                        </a:lnTo>
                        <a:lnTo>
                          <a:pt x="91" y="2819"/>
                        </a:lnTo>
                        <a:lnTo>
                          <a:pt x="91" y="2819"/>
                        </a:lnTo>
                        <a:lnTo>
                          <a:pt x="90" y="2819"/>
                        </a:lnTo>
                        <a:lnTo>
                          <a:pt x="89" y="2820"/>
                        </a:lnTo>
                        <a:lnTo>
                          <a:pt x="88" y="2820"/>
                        </a:lnTo>
                        <a:lnTo>
                          <a:pt x="88" y="2820"/>
                        </a:lnTo>
                        <a:lnTo>
                          <a:pt x="87" y="2820"/>
                        </a:lnTo>
                        <a:lnTo>
                          <a:pt x="85" y="2821"/>
                        </a:lnTo>
                        <a:lnTo>
                          <a:pt x="84" y="2821"/>
                        </a:lnTo>
                        <a:lnTo>
                          <a:pt x="84" y="2821"/>
                        </a:lnTo>
                        <a:lnTo>
                          <a:pt x="82" y="2822"/>
                        </a:lnTo>
                        <a:lnTo>
                          <a:pt x="82" y="2822"/>
                        </a:lnTo>
                        <a:lnTo>
                          <a:pt x="81" y="2822"/>
                        </a:lnTo>
                        <a:lnTo>
                          <a:pt x="80" y="2822"/>
                        </a:lnTo>
                        <a:lnTo>
                          <a:pt x="80" y="2822"/>
                        </a:lnTo>
                        <a:lnTo>
                          <a:pt x="80" y="2822"/>
                        </a:lnTo>
                        <a:lnTo>
                          <a:pt x="79" y="2823"/>
                        </a:lnTo>
                        <a:lnTo>
                          <a:pt x="77" y="2823"/>
                        </a:lnTo>
                        <a:lnTo>
                          <a:pt x="77" y="2823"/>
                        </a:lnTo>
                        <a:lnTo>
                          <a:pt x="76" y="2823"/>
                        </a:lnTo>
                        <a:lnTo>
                          <a:pt x="75" y="2824"/>
                        </a:lnTo>
                        <a:lnTo>
                          <a:pt x="75" y="2824"/>
                        </a:lnTo>
                        <a:lnTo>
                          <a:pt x="75" y="2824"/>
                        </a:lnTo>
                        <a:lnTo>
                          <a:pt x="74" y="2824"/>
                        </a:lnTo>
                        <a:lnTo>
                          <a:pt x="72" y="2825"/>
                        </a:lnTo>
                        <a:lnTo>
                          <a:pt x="72" y="2825"/>
                        </a:lnTo>
                        <a:lnTo>
                          <a:pt x="71" y="2825"/>
                        </a:lnTo>
                        <a:lnTo>
                          <a:pt x="70" y="2825"/>
                        </a:lnTo>
                        <a:lnTo>
                          <a:pt x="70" y="2825"/>
                        </a:lnTo>
                        <a:lnTo>
                          <a:pt x="69" y="2825"/>
                        </a:lnTo>
                        <a:lnTo>
                          <a:pt x="68" y="2826"/>
                        </a:lnTo>
                        <a:lnTo>
                          <a:pt x="67" y="2826"/>
                        </a:lnTo>
                        <a:lnTo>
                          <a:pt x="66" y="2826"/>
                        </a:lnTo>
                        <a:lnTo>
                          <a:pt x="66" y="2826"/>
                        </a:lnTo>
                        <a:lnTo>
                          <a:pt x="64" y="2827"/>
                        </a:lnTo>
                        <a:lnTo>
                          <a:pt x="64" y="2827"/>
                        </a:lnTo>
                        <a:lnTo>
                          <a:pt x="64" y="2827"/>
                        </a:lnTo>
                        <a:lnTo>
                          <a:pt x="63" y="2827"/>
                        </a:lnTo>
                        <a:lnTo>
                          <a:pt x="63" y="2827"/>
                        </a:lnTo>
                        <a:lnTo>
                          <a:pt x="62" y="2827"/>
                        </a:lnTo>
                        <a:lnTo>
                          <a:pt x="62" y="2828"/>
                        </a:lnTo>
                        <a:lnTo>
                          <a:pt x="60" y="2828"/>
                        </a:lnTo>
                        <a:lnTo>
                          <a:pt x="60" y="2828"/>
                        </a:lnTo>
                        <a:lnTo>
                          <a:pt x="59" y="2828"/>
                        </a:lnTo>
                        <a:lnTo>
                          <a:pt x="58" y="2829"/>
                        </a:lnTo>
                        <a:lnTo>
                          <a:pt x="58" y="2829"/>
                        </a:lnTo>
                        <a:lnTo>
                          <a:pt x="58" y="2829"/>
                        </a:lnTo>
                        <a:lnTo>
                          <a:pt x="57" y="2829"/>
                        </a:lnTo>
                        <a:lnTo>
                          <a:pt x="56" y="2829"/>
                        </a:lnTo>
                        <a:lnTo>
                          <a:pt x="56" y="2829"/>
                        </a:lnTo>
                        <a:lnTo>
                          <a:pt x="55" y="2830"/>
                        </a:lnTo>
                        <a:lnTo>
                          <a:pt x="54" y="2830"/>
                        </a:lnTo>
                        <a:lnTo>
                          <a:pt x="54" y="2830"/>
                        </a:lnTo>
                        <a:lnTo>
                          <a:pt x="53" y="2830"/>
                        </a:lnTo>
                        <a:lnTo>
                          <a:pt x="53" y="2830"/>
                        </a:lnTo>
                        <a:lnTo>
                          <a:pt x="51" y="2831"/>
                        </a:lnTo>
                        <a:lnTo>
                          <a:pt x="51" y="2831"/>
                        </a:lnTo>
                        <a:lnTo>
                          <a:pt x="50" y="2831"/>
                        </a:lnTo>
                        <a:lnTo>
                          <a:pt x="49" y="2831"/>
                        </a:lnTo>
                        <a:lnTo>
                          <a:pt x="49" y="2831"/>
                        </a:lnTo>
                        <a:lnTo>
                          <a:pt x="49" y="2831"/>
                        </a:lnTo>
                        <a:lnTo>
                          <a:pt x="48" y="2832"/>
                        </a:lnTo>
                        <a:lnTo>
                          <a:pt x="46" y="2832"/>
                        </a:lnTo>
                        <a:lnTo>
                          <a:pt x="46" y="2832"/>
                        </a:lnTo>
                        <a:lnTo>
                          <a:pt x="45" y="2832"/>
                        </a:lnTo>
                        <a:lnTo>
                          <a:pt x="44" y="2833"/>
                        </a:lnTo>
                        <a:lnTo>
                          <a:pt x="44" y="2833"/>
                        </a:lnTo>
                        <a:lnTo>
                          <a:pt x="43" y="2833"/>
                        </a:lnTo>
                        <a:lnTo>
                          <a:pt x="43" y="2833"/>
                        </a:lnTo>
                        <a:lnTo>
                          <a:pt x="42" y="2833"/>
                        </a:lnTo>
                        <a:lnTo>
                          <a:pt x="42" y="2833"/>
                        </a:lnTo>
                        <a:lnTo>
                          <a:pt x="41" y="2834"/>
                        </a:lnTo>
                        <a:lnTo>
                          <a:pt x="40" y="2834"/>
                        </a:lnTo>
                        <a:lnTo>
                          <a:pt x="40" y="2834"/>
                        </a:lnTo>
                        <a:lnTo>
                          <a:pt x="40" y="2834"/>
                        </a:lnTo>
                        <a:lnTo>
                          <a:pt x="39" y="2834"/>
                        </a:lnTo>
                        <a:lnTo>
                          <a:pt x="38" y="2834"/>
                        </a:lnTo>
                        <a:lnTo>
                          <a:pt x="38" y="2835"/>
                        </a:lnTo>
                        <a:lnTo>
                          <a:pt x="37" y="2835"/>
                        </a:lnTo>
                        <a:lnTo>
                          <a:pt x="36" y="2835"/>
                        </a:lnTo>
                        <a:lnTo>
                          <a:pt x="36" y="2835"/>
                        </a:lnTo>
                        <a:lnTo>
                          <a:pt x="35" y="2835"/>
                        </a:lnTo>
                        <a:lnTo>
                          <a:pt x="34" y="2836"/>
                        </a:lnTo>
                        <a:lnTo>
                          <a:pt x="34" y="2836"/>
                        </a:lnTo>
                        <a:lnTo>
                          <a:pt x="34" y="2836"/>
                        </a:lnTo>
                        <a:lnTo>
                          <a:pt x="33" y="2836"/>
                        </a:lnTo>
                        <a:lnTo>
                          <a:pt x="32" y="2836"/>
                        </a:lnTo>
                        <a:lnTo>
                          <a:pt x="32" y="2836"/>
                        </a:lnTo>
                        <a:lnTo>
                          <a:pt x="31" y="2837"/>
                        </a:lnTo>
                        <a:lnTo>
                          <a:pt x="30" y="2837"/>
                        </a:lnTo>
                        <a:lnTo>
                          <a:pt x="30" y="2837"/>
                        </a:lnTo>
                        <a:lnTo>
                          <a:pt x="30" y="2837"/>
                        </a:lnTo>
                        <a:lnTo>
                          <a:pt x="29" y="2837"/>
                        </a:lnTo>
                        <a:lnTo>
                          <a:pt x="29" y="2837"/>
                        </a:lnTo>
                        <a:lnTo>
                          <a:pt x="28" y="2837"/>
                        </a:lnTo>
                        <a:lnTo>
                          <a:pt x="28" y="2838"/>
                        </a:lnTo>
                        <a:lnTo>
                          <a:pt x="27" y="2838"/>
                        </a:lnTo>
                        <a:lnTo>
                          <a:pt x="27" y="2838"/>
                        </a:lnTo>
                        <a:lnTo>
                          <a:pt x="26" y="2838"/>
                        </a:lnTo>
                        <a:lnTo>
                          <a:pt x="25" y="2838"/>
                        </a:lnTo>
                        <a:lnTo>
                          <a:pt x="25" y="2838"/>
                        </a:lnTo>
                        <a:lnTo>
                          <a:pt x="25" y="2838"/>
                        </a:lnTo>
                        <a:lnTo>
                          <a:pt x="24" y="2839"/>
                        </a:lnTo>
                        <a:lnTo>
                          <a:pt x="23" y="2839"/>
                        </a:lnTo>
                        <a:lnTo>
                          <a:pt x="23" y="2839"/>
                        </a:lnTo>
                        <a:lnTo>
                          <a:pt x="23" y="2839"/>
                        </a:lnTo>
                        <a:lnTo>
                          <a:pt x="22" y="2839"/>
                        </a:lnTo>
                        <a:lnTo>
                          <a:pt x="22" y="2839"/>
                        </a:lnTo>
                        <a:lnTo>
                          <a:pt x="21" y="2839"/>
                        </a:lnTo>
                        <a:lnTo>
                          <a:pt x="21" y="2840"/>
                        </a:lnTo>
                        <a:lnTo>
                          <a:pt x="20" y="2840"/>
                        </a:lnTo>
                        <a:lnTo>
                          <a:pt x="19" y="2840"/>
                        </a:lnTo>
                        <a:lnTo>
                          <a:pt x="19" y="2840"/>
                        </a:lnTo>
                        <a:lnTo>
                          <a:pt x="18" y="2840"/>
                        </a:lnTo>
                        <a:lnTo>
                          <a:pt x="18" y="2840"/>
                        </a:lnTo>
                        <a:lnTo>
                          <a:pt x="18" y="2841"/>
                        </a:lnTo>
                        <a:lnTo>
                          <a:pt x="17" y="2841"/>
                        </a:lnTo>
                        <a:lnTo>
                          <a:pt x="16" y="2841"/>
                        </a:lnTo>
                        <a:lnTo>
                          <a:pt x="15" y="2841"/>
                        </a:lnTo>
                        <a:lnTo>
                          <a:pt x="15" y="2841"/>
                        </a:lnTo>
                        <a:lnTo>
                          <a:pt x="14" y="2842"/>
                        </a:lnTo>
                        <a:lnTo>
                          <a:pt x="14" y="2842"/>
                        </a:lnTo>
                        <a:lnTo>
                          <a:pt x="14" y="2842"/>
                        </a:lnTo>
                        <a:lnTo>
                          <a:pt x="13" y="2842"/>
                        </a:lnTo>
                        <a:lnTo>
                          <a:pt x="13" y="2842"/>
                        </a:lnTo>
                        <a:lnTo>
                          <a:pt x="13" y="2842"/>
                        </a:lnTo>
                        <a:lnTo>
                          <a:pt x="12" y="2842"/>
                        </a:lnTo>
                        <a:lnTo>
                          <a:pt x="11" y="2842"/>
                        </a:lnTo>
                        <a:lnTo>
                          <a:pt x="11" y="2843"/>
                        </a:lnTo>
                        <a:lnTo>
                          <a:pt x="11" y="2843"/>
                        </a:lnTo>
                        <a:lnTo>
                          <a:pt x="10" y="2843"/>
                        </a:lnTo>
                        <a:lnTo>
                          <a:pt x="10" y="2843"/>
                        </a:lnTo>
                        <a:lnTo>
                          <a:pt x="9" y="2843"/>
                        </a:lnTo>
                        <a:lnTo>
                          <a:pt x="9" y="2843"/>
                        </a:lnTo>
                        <a:lnTo>
                          <a:pt x="8" y="2843"/>
                        </a:lnTo>
                        <a:lnTo>
                          <a:pt x="8" y="2843"/>
                        </a:lnTo>
                        <a:lnTo>
                          <a:pt x="7" y="2844"/>
                        </a:lnTo>
                        <a:lnTo>
                          <a:pt x="7" y="2844"/>
                        </a:lnTo>
                        <a:lnTo>
                          <a:pt x="6" y="2844"/>
                        </a:lnTo>
                        <a:lnTo>
                          <a:pt x="6" y="2844"/>
                        </a:lnTo>
                        <a:lnTo>
                          <a:pt x="6" y="2844"/>
                        </a:lnTo>
                        <a:lnTo>
                          <a:pt x="4" y="2844"/>
                        </a:lnTo>
                        <a:lnTo>
                          <a:pt x="4" y="2844"/>
                        </a:lnTo>
                        <a:lnTo>
                          <a:pt x="4" y="2845"/>
                        </a:lnTo>
                        <a:lnTo>
                          <a:pt x="3" y="2845"/>
                        </a:lnTo>
                        <a:lnTo>
                          <a:pt x="3" y="2845"/>
                        </a:lnTo>
                        <a:lnTo>
                          <a:pt x="3" y="2845"/>
                        </a:lnTo>
                        <a:lnTo>
                          <a:pt x="2" y="2845"/>
                        </a:lnTo>
                        <a:lnTo>
                          <a:pt x="1" y="2845"/>
                        </a:lnTo>
                        <a:lnTo>
                          <a:pt x="1" y="2846"/>
                        </a:lnTo>
                        <a:lnTo>
                          <a:pt x="0" y="2846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7" name="Freeform 71"/>
                  <p:cNvSpPr>
                    <a:spLocks/>
                  </p:cNvSpPr>
                  <p:nvPr/>
                </p:nvSpPr>
                <p:spPr bwMode="auto">
                  <a:xfrm>
                    <a:off x="1659" y="3169"/>
                    <a:ext cx="15" cy="5"/>
                  </a:xfrm>
                  <a:custGeom>
                    <a:avLst/>
                    <a:gdLst>
                      <a:gd name="T0" fmla="*/ 64 w 64"/>
                      <a:gd name="T1" fmla="*/ 0 h 19"/>
                      <a:gd name="T2" fmla="*/ 63 w 64"/>
                      <a:gd name="T3" fmla="*/ 0 h 19"/>
                      <a:gd name="T4" fmla="*/ 62 w 64"/>
                      <a:gd name="T5" fmla="*/ 1 h 19"/>
                      <a:gd name="T6" fmla="*/ 60 w 64"/>
                      <a:gd name="T7" fmla="*/ 1 h 19"/>
                      <a:gd name="T8" fmla="*/ 59 w 64"/>
                      <a:gd name="T9" fmla="*/ 2 h 19"/>
                      <a:gd name="T10" fmla="*/ 58 w 64"/>
                      <a:gd name="T11" fmla="*/ 2 h 19"/>
                      <a:gd name="T12" fmla="*/ 57 w 64"/>
                      <a:gd name="T13" fmla="*/ 2 h 19"/>
                      <a:gd name="T14" fmla="*/ 55 w 64"/>
                      <a:gd name="T15" fmla="*/ 3 h 19"/>
                      <a:gd name="T16" fmla="*/ 54 w 64"/>
                      <a:gd name="T17" fmla="*/ 3 h 19"/>
                      <a:gd name="T18" fmla="*/ 53 w 64"/>
                      <a:gd name="T19" fmla="*/ 3 h 19"/>
                      <a:gd name="T20" fmla="*/ 52 w 64"/>
                      <a:gd name="T21" fmla="*/ 4 h 19"/>
                      <a:gd name="T22" fmla="*/ 51 w 64"/>
                      <a:gd name="T23" fmla="*/ 4 h 19"/>
                      <a:gd name="T24" fmla="*/ 50 w 64"/>
                      <a:gd name="T25" fmla="*/ 4 h 19"/>
                      <a:gd name="T26" fmla="*/ 49 w 64"/>
                      <a:gd name="T27" fmla="*/ 5 h 19"/>
                      <a:gd name="T28" fmla="*/ 48 w 64"/>
                      <a:gd name="T29" fmla="*/ 5 h 19"/>
                      <a:gd name="T30" fmla="*/ 46 w 64"/>
                      <a:gd name="T31" fmla="*/ 5 h 19"/>
                      <a:gd name="T32" fmla="*/ 45 w 64"/>
                      <a:gd name="T33" fmla="*/ 5 h 19"/>
                      <a:gd name="T34" fmla="*/ 38 w 64"/>
                      <a:gd name="T35" fmla="*/ 8 h 19"/>
                      <a:gd name="T36" fmla="*/ 37 w 64"/>
                      <a:gd name="T37" fmla="*/ 8 h 19"/>
                      <a:gd name="T38" fmla="*/ 36 w 64"/>
                      <a:gd name="T39" fmla="*/ 8 h 19"/>
                      <a:gd name="T40" fmla="*/ 35 w 64"/>
                      <a:gd name="T41" fmla="*/ 8 h 19"/>
                      <a:gd name="T42" fmla="*/ 31 w 64"/>
                      <a:gd name="T43" fmla="*/ 10 h 19"/>
                      <a:gd name="T44" fmla="*/ 25 w 64"/>
                      <a:gd name="T45" fmla="*/ 12 h 19"/>
                      <a:gd name="T46" fmla="*/ 23 w 64"/>
                      <a:gd name="T47" fmla="*/ 12 h 19"/>
                      <a:gd name="T48" fmla="*/ 22 w 64"/>
                      <a:gd name="T49" fmla="*/ 12 h 19"/>
                      <a:gd name="T50" fmla="*/ 21 w 64"/>
                      <a:gd name="T51" fmla="*/ 13 h 19"/>
                      <a:gd name="T52" fmla="*/ 20 w 64"/>
                      <a:gd name="T53" fmla="*/ 13 h 19"/>
                      <a:gd name="T54" fmla="*/ 19 w 64"/>
                      <a:gd name="T55" fmla="*/ 13 h 19"/>
                      <a:gd name="T56" fmla="*/ 19 w 64"/>
                      <a:gd name="T57" fmla="*/ 13 h 19"/>
                      <a:gd name="T58" fmla="*/ 18 w 64"/>
                      <a:gd name="T59" fmla="*/ 13 h 19"/>
                      <a:gd name="T60" fmla="*/ 17 w 64"/>
                      <a:gd name="T61" fmla="*/ 14 h 19"/>
                      <a:gd name="T62" fmla="*/ 16 w 64"/>
                      <a:gd name="T63" fmla="*/ 14 h 19"/>
                      <a:gd name="T64" fmla="*/ 15 w 64"/>
                      <a:gd name="T65" fmla="*/ 14 h 19"/>
                      <a:gd name="T66" fmla="*/ 14 w 64"/>
                      <a:gd name="T67" fmla="*/ 15 h 19"/>
                      <a:gd name="T68" fmla="*/ 12 w 64"/>
                      <a:gd name="T69" fmla="*/ 15 h 19"/>
                      <a:gd name="T70" fmla="*/ 11 w 64"/>
                      <a:gd name="T71" fmla="*/ 15 h 19"/>
                      <a:gd name="T72" fmla="*/ 10 w 64"/>
                      <a:gd name="T73" fmla="*/ 16 h 19"/>
                      <a:gd name="T74" fmla="*/ 10 w 64"/>
                      <a:gd name="T75" fmla="*/ 16 h 19"/>
                      <a:gd name="T76" fmla="*/ 9 w 64"/>
                      <a:gd name="T77" fmla="*/ 16 h 19"/>
                      <a:gd name="T78" fmla="*/ 8 w 64"/>
                      <a:gd name="T79" fmla="*/ 16 h 19"/>
                      <a:gd name="T80" fmla="*/ 7 w 64"/>
                      <a:gd name="T81" fmla="*/ 17 h 19"/>
                      <a:gd name="T82" fmla="*/ 6 w 64"/>
                      <a:gd name="T83" fmla="*/ 17 h 19"/>
                      <a:gd name="T84" fmla="*/ 6 w 64"/>
                      <a:gd name="T85" fmla="*/ 17 h 19"/>
                      <a:gd name="T86" fmla="*/ 5 w 64"/>
                      <a:gd name="T87" fmla="*/ 17 h 19"/>
                      <a:gd name="T88" fmla="*/ 4 w 64"/>
                      <a:gd name="T89" fmla="*/ 18 h 19"/>
                      <a:gd name="T90" fmla="*/ 3 w 64"/>
                      <a:gd name="T91" fmla="*/ 18 h 19"/>
                      <a:gd name="T92" fmla="*/ 2 w 64"/>
                      <a:gd name="T93" fmla="*/ 18 h 19"/>
                      <a:gd name="T94" fmla="*/ 2 w 64"/>
                      <a:gd name="T95" fmla="*/ 18 h 19"/>
                      <a:gd name="T96" fmla="*/ 1 w 64"/>
                      <a:gd name="T97" fmla="*/ 18 h 19"/>
                      <a:gd name="T98" fmla="*/ 0 w 64"/>
                      <a:gd name="T99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4" h="19">
                        <a:moveTo>
                          <a:pt x="64" y="0"/>
                        </a:moveTo>
                        <a:lnTo>
                          <a:pt x="64" y="0"/>
                        </a:lnTo>
                        <a:lnTo>
                          <a:pt x="64" y="0"/>
                        </a:lnTo>
                        <a:lnTo>
                          <a:pt x="63" y="0"/>
                        </a:lnTo>
                        <a:lnTo>
                          <a:pt x="63" y="0"/>
                        </a:lnTo>
                        <a:lnTo>
                          <a:pt x="63" y="0"/>
                        </a:lnTo>
                        <a:lnTo>
                          <a:pt x="63" y="0"/>
                        </a:lnTo>
                        <a:lnTo>
                          <a:pt x="62" y="1"/>
                        </a:lnTo>
                        <a:lnTo>
                          <a:pt x="62" y="1"/>
                        </a:lnTo>
                        <a:lnTo>
                          <a:pt x="61" y="1"/>
                        </a:lnTo>
                        <a:lnTo>
                          <a:pt x="61" y="1"/>
                        </a:lnTo>
                        <a:lnTo>
                          <a:pt x="60" y="1"/>
                        </a:lnTo>
                        <a:lnTo>
                          <a:pt x="60" y="1"/>
                        </a:lnTo>
                        <a:lnTo>
                          <a:pt x="60" y="1"/>
                        </a:lnTo>
                        <a:lnTo>
                          <a:pt x="59" y="2"/>
                        </a:lnTo>
                        <a:lnTo>
                          <a:pt x="59" y="2"/>
                        </a:lnTo>
                        <a:lnTo>
                          <a:pt x="58" y="2"/>
                        </a:lnTo>
                        <a:lnTo>
                          <a:pt x="58" y="2"/>
                        </a:lnTo>
                        <a:lnTo>
                          <a:pt x="57" y="2"/>
                        </a:lnTo>
                        <a:lnTo>
                          <a:pt x="57" y="2"/>
                        </a:lnTo>
                        <a:lnTo>
                          <a:pt x="57" y="2"/>
                        </a:lnTo>
                        <a:lnTo>
                          <a:pt x="56" y="2"/>
                        </a:lnTo>
                        <a:lnTo>
                          <a:pt x="56" y="2"/>
                        </a:lnTo>
                        <a:lnTo>
                          <a:pt x="55" y="3"/>
                        </a:lnTo>
                        <a:lnTo>
                          <a:pt x="54" y="3"/>
                        </a:lnTo>
                        <a:lnTo>
                          <a:pt x="54" y="3"/>
                        </a:lnTo>
                        <a:lnTo>
                          <a:pt x="54" y="3"/>
                        </a:lnTo>
                        <a:lnTo>
                          <a:pt x="54" y="3"/>
                        </a:lnTo>
                        <a:lnTo>
                          <a:pt x="53" y="3"/>
                        </a:lnTo>
                        <a:lnTo>
                          <a:pt x="53" y="3"/>
                        </a:lnTo>
                        <a:lnTo>
                          <a:pt x="53" y="3"/>
                        </a:lnTo>
                        <a:lnTo>
                          <a:pt x="52" y="3"/>
                        </a:lnTo>
                        <a:lnTo>
                          <a:pt x="52" y="4"/>
                        </a:lnTo>
                        <a:lnTo>
                          <a:pt x="52" y="4"/>
                        </a:lnTo>
                        <a:lnTo>
                          <a:pt x="51" y="4"/>
                        </a:lnTo>
                        <a:lnTo>
                          <a:pt x="51" y="4"/>
                        </a:lnTo>
                        <a:lnTo>
                          <a:pt x="51" y="4"/>
                        </a:lnTo>
                        <a:lnTo>
                          <a:pt x="50" y="4"/>
                        </a:lnTo>
                        <a:lnTo>
                          <a:pt x="50" y="4"/>
                        </a:lnTo>
                        <a:lnTo>
                          <a:pt x="49" y="4"/>
                        </a:lnTo>
                        <a:lnTo>
                          <a:pt x="49" y="4"/>
                        </a:lnTo>
                        <a:lnTo>
                          <a:pt x="49" y="5"/>
                        </a:lnTo>
                        <a:lnTo>
                          <a:pt x="48" y="5"/>
                        </a:lnTo>
                        <a:lnTo>
                          <a:pt x="48" y="5"/>
                        </a:lnTo>
                        <a:lnTo>
                          <a:pt x="48" y="5"/>
                        </a:lnTo>
                        <a:lnTo>
                          <a:pt x="47" y="5"/>
                        </a:lnTo>
                        <a:lnTo>
                          <a:pt x="47" y="5"/>
                        </a:lnTo>
                        <a:lnTo>
                          <a:pt x="46" y="5"/>
                        </a:lnTo>
                        <a:lnTo>
                          <a:pt x="46" y="5"/>
                        </a:lnTo>
                        <a:lnTo>
                          <a:pt x="46" y="5"/>
                        </a:lnTo>
                        <a:lnTo>
                          <a:pt x="45" y="5"/>
                        </a:lnTo>
                        <a:lnTo>
                          <a:pt x="45" y="6"/>
                        </a:lnTo>
                        <a:lnTo>
                          <a:pt x="39" y="7"/>
                        </a:lnTo>
                        <a:lnTo>
                          <a:pt x="38" y="8"/>
                        </a:lnTo>
                        <a:lnTo>
                          <a:pt x="38" y="8"/>
                        </a:lnTo>
                        <a:lnTo>
                          <a:pt x="38" y="8"/>
                        </a:lnTo>
                        <a:lnTo>
                          <a:pt x="37" y="8"/>
                        </a:lnTo>
                        <a:lnTo>
                          <a:pt x="37" y="8"/>
                        </a:lnTo>
                        <a:lnTo>
                          <a:pt x="37" y="8"/>
                        </a:lnTo>
                        <a:lnTo>
                          <a:pt x="36" y="8"/>
                        </a:lnTo>
                        <a:lnTo>
                          <a:pt x="36" y="8"/>
                        </a:lnTo>
                        <a:lnTo>
                          <a:pt x="36" y="8"/>
                        </a:lnTo>
                        <a:lnTo>
                          <a:pt x="35" y="8"/>
                        </a:lnTo>
                        <a:lnTo>
                          <a:pt x="35" y="9"/>
                        </a:lnTo>
                        <a:lnTo>
                          <a:pt x="33" y="9"/>
                        </a:lnTo>
                        <a:lnTo>
                          <a:pt x="31" y="10"/>
                        </a:lnTo>
                        <a:lnTo>
                          <a:pt x="25" y="11"/>
                        </a:lnTo>
                        <a:lnTo>
                          <a:pt x="25" y="11"/>
                        </a:lnTo>
                        <a:lnTo>
                          <a:pt x="25" y="12"/>
                        </a:lnTo>
                        <a:lnTo>
                          <a:pt x="24" y="12"/>
                        </a:lnTo>
                        <a:lnTo>
                          <a:pt x="24" y="12"/>
                        </a:lnTo>
                        <a:lnTo>
                          <a:pt x="23" y="12"/>
                        </a:lnTo>
                        <a:lnTo>
                          <a:pt x="23" y="12"/>
                        </a:lnTo>
                        <a:lnTo>
                          <a:pt x="23" y="12"/>
                        </a:lnTo>
                        <a:lnTo>
                          <a:pt x="22" y="12"/>
                        </a:lnTo>
                        <a:lnTo>
                          <a:pt x="22" y="12"/>
                        </a:lnTo>
                        <a:lnTo>
                          <a:pt x="22" y="12"/>
                        </a:lnTo>
                        <a:lnTo>
                          <a:pt x="21" y="13"/>
                        </a:lnTo>
                        <a:lnTo>
                          <a:pt x="21" y="13"/>
                        </a:lnTo>
                        <a:lnTo>
                          <a:pt x="21" y="13"/>
                        </a:lnTo>
                        <a:lnTo>
                          <a:pt x="20" y="13"/>
                        </a:lnTo>
                        <a:lnTo>
                          <a:pt x="20" y="13"/>
                        </a:lnTo>
                        <a:lnTo>
                          <a:pt x="20" y="13"/>
                        </a:lnTo>
                        <a:lnTo>
                          <a:pt x="19" y="13"/>
                        </a:lnTo>
                        <a:lnTo>
                          <a:pt x="19" y="13"/>
                        </a:lnTo>
                        <a:lnTo>
                          <a:pt x="19" y="13"/>
                        </a:lnTo>
                        <a:lnTo>
                          <a:pt x="19" y="13"/>
                        </a:lnTo>
                        <a:lnTo>
                          <a:pt x="18" y="13"/>
                        </a:lnTo>
                        <a:lnTo>
                          <a:pt x="18" y="13"/>
                        </a:lnTo>
                        <a:lnTo>
                          <a:pt x="18" y="13"/>
                        </a:lnTo>
                        <a:lnTo>
                          <a:pt x="17" y="14"/>
                        </a:lnTo>
                        <a:lnTo>
                          <a:pt x="17" y="14"/>
                        </a:lnTo>
                        <a:lnTo>
                          <a:pt x="17" y="14"/>
                        </a:lnTo>
                        <a:lnTo>
                          <a:pt x="17" y="14"/>
                        </a:lnTo>
                        <a:lnTo>
                          <a:pt x="16" y="14"/>
                        </a:lnTo>
                        <a:lnTo>
                          <a:pt x="16" y="14"/>
                        </a:lnTo>
                        <a:lnTo>
                          <a:pt x="16" y="14"/>
                        </a:lnTo>
                        <a:lnTo>
                          <a:pt x="15" y="14"/>
                        </a:lnTo>
                        <a:lnTo>
                          <a:pt x="15" y="14"/>
                        </a:lnTo>
                        <a:lnTo>
                          <a:pt x="15" y="14"/>
                        </a:lnTo>
                        <a:lnTo>
                          <a:pt x="15" y="14"/>
                        </a:lnTo>
                        <a:lnTo>
                          <a:pt x="14" y="15"/>
                        </a:lnTo>
                        <a:lnTo>
                          <a:pt x="13" y="15"/>
                        </a:lnTo>
                        <a:lnTo>
                          <a:pt x="13" y="15"/>
                        </a:lnTo>
                        <a:lnTo>
                          <a:pt x="12" y="15"/>
                        </a:lnTo>
                        <a:lnTo>
                          <a:pt x="12" y="15"/>
                        </a:lnTo>
                        <a:lnTo>
                          <a:pt x="12" y="15"/>
                        </a:lnTo>
                        <a:lnTo>
                          <a:pt x="11" y="15"/>
                        </a:lnTo>
                        <a:lnTo>
                          <a:pt x="11" y="16"/>
                        </a:lnTo>
                        <a:lnTo>
                          <a:pt x="11" y="16"/>
                        </a:lnTo>
                        <a:lnTo>
                          <a:pt x="10" y="16"/>
                        </a:lnTo>
                        <a:lnTo>
                          <a:pt x="10" y="16"/>
                        </a:lnTo>
                        <a:lnTo>
                          <a:pt x="10" y="16"/>
                        </a:lnTo>
                        <a:lnTo>
                          <a:pt x="10" y="16"/>
                        </a:lnTo>
                        <a:lnTo>
                          <a:pt x="9" y="16"/>
                        </a:lnTo>
                        <a:lnTo>
                          <a:pt x="9" y="16"/>
                        </a:lnTo>
                        <a:lnTo>
                          <a:pt x="9" y="16"/>
                        </a:lnTo>
                        <a:lnTo>
                          <a:pt x="9" y="16"/>
                        </a:lnTo>
                        <a:lnTo>
                          <a:pt x="8" y="16"/>
                        </a:lnTo>
                        <a:lnTo>
                          <a:pt x="8" y="16"/>
                        </a:lnTo>
                        <a:lnTo>
                          <a:pt x="8" y="16"/>
                        </a:lnTo>
                        <a:lnTo>
                          <a:pt x="7" y="17"/>
                        </a:lnTo>
                        <a:lnTo>
                          <a:pt x="7" y="17"/>
                        </a:lnTo>
                        <a:lnTo>
                          <a:pt x="7" y="17"/>
                        </a:lnTo>
                        <a:lnTo>
                          <a:pt x="7" y="17"/>
                        </a:lnTo>
                        <a:lnTo>
                          <a:pt x="6" y="17"/>
                        </a:lnTo>
                        <a:lnTo>
                          <a:pt x="6" y="17"/>
                        </a:lnTo>
                        <a:lnTo>
                          <a:pt x="6" y="17"/>
                        </a:lnTo>
                        <a:lnTo>
                          <a:pt x="6" y="17"/>
                        </a:lnTo>
                        <a:lnTo>
                          <a:pt x="6" y="17"/>
                        </a:lnTo>
                        <a:lnTo>
                          <a:pt x="5" y="17"/>
                        </a:lnTo>
                        <a:lnTo>
                          <a:pt x="5" y="17"/>
                        </a:lnTo>
                        <a:lnTo>
                          <a:pt x="4" y="17"/>
                        </a:lnTo>
                        <a:lnTo>
                          <a:pt x="4" y="17"/>
                        </a:lnTo>
                        <a:lnTo>
                          <a:pt x="4" y="18"/>
                        </a:lnTo>
                        <a:lnTo>
                          <a:pt x="4" y="18"/>
                        </a:lnTo>
                        <a:lnTo>
                          <a:pt x="4" y="18"/>
                        </a:lnTo>
                        <a:lnTo>
                          <a:pt x="3" y="18"/>
                        </a:lnTo>
                        <a:lnTo>
                          <a:pt x="3" y="18"/>
                        </a:lnTo>
                        <a:lnTo>
                          <a:pt x="2" y="18"/>
                        </a:lnTo>
                        <a:lnTo>
                          <a:pt x="2" y="18"/>
                        </a:lnTo>
                        <a:lnTo>
                          <a:pt x="2" y="18"/>
                        </a:lnTo>
                        <a:lnTo>
                          <a:pt x="2" y="18"/>
                        </a:lnTo>
                        <a:lnTo>
                          <a:pt x="2" y="18"/>
                        </a:lnTo>
                        <a:lnTo>
                          <a:pt x="1" y="18"/>
                        </a:lnTo>
                        <a:lnTo>
                          <a:pt x="1" y="18"/>
                        </a:lnTo>
                        <a:lnTo>
                          <a:pt x="1" y="18"/>
                        </a:lnTo>
                        <a:lnTo>
                          <a:pt x="1" y="18"/>
                        </a:lnTo>
                        <a:lnTo>
                          <a:pt x="1" y="19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 72"/>
                  <p:cNvSpPr>
                    <a:spLocks/>
                  </p:cNvSpPr>
                  <p:nvPr/>
                </p:nvSpPr>
                <p:spPr bwMode="auto">
                  <a:xfrm>
                    <a:off x="3288" y="2740"/>
                    <a:ext cx="961" cy="1115"/>
                  </a:xfrm>
                  <a:custGeom>
                    <a:avLst/>
                    <a:gdLst>
                      <a:gd name="T0" fmla="*/ 4174 w 4241"/>
                      <a:gd name="T1" fmla="*/ 68 h 4918"/>
                      <a:gd name="T2" fmla="*/ 4091 w 4241"/>
                      <a:gd name="T3" fmla="*/ 155 h 4918"/>
                      <a:gd name="T4" fmla="*/ 4008 w 4241"/>
                      <a:gd name="T5" fmla="*/ 241 h 4918"/>
                      <a:gd name="T6" fmla="*/ 3925 w 4241"/>
                      <a:gd name="T7" fmla="*/ 327 h 4918"/>
                      <a:gd name="T8" fmla="*/ 3843 w 4241"/>
                      <a:gd name="T9" fmla="*/ 413 h 4918"/>
                      <a:gd name="T10" fmla="*/ 3761 w 4241"/>
                      <a:gd name="T11" fmla="*/ 500 h 4918"/>
                      <a:gd name="T12" fmla="*/ 3679 w 4241"/>
                      <a:gd name="T13" fmla="*/ 586 h 4918"/>
                      <a:gd name="T14" fmla="*/ 3598 w 4241"/>
                      <a:gd name="T15" fmla="*/ 672 h 4918"/>
                      <a:gd name="T16" fmla="*/ 3517 w 4241"/>
                      <a:gd name="T17" fmla="*/ 758 h 4918"/>
                      <a:gd name="T18" fmla="*/ 3437 w 4241"/>
                      <a:gd name="T19" fmla="*/ 845 h 4918"/>
                      <a:gd name="T20" fmla="*/ 3357 w 4241"/>
                      <a:gd name="T21" fmla="*/ 931 h 4918"/>
                      <a:gd name="T22" fmla="*/ 3277 w 4241"/>
                      <a:gd name="T23" fmla="*/ 1017 h 4918"/>
                      <a:gd name="T24" fmla="*/ 3198 w 4241"/>
                      <a:gd name="T25" fmla="*/ 1104 h 4918"/>
                      <a:gd name="T26" fmla="*/ 3119 w 4241"/>
                      <a:gd name="T27" fmla="*/ 1190 h 4918"/>
                      <a:gd name="T28" fmla="*/ 3040 w 4241"/>
                      <a:gd name="T29" fmla="*/ 1276 h 4918"/>
                      <a:gd name="T30" fmla="*/ 2962 w 4241"/>
                      <a:gd name="T31" fmla="*/ 1362 h 4918"/>
                      <a:gd name="T32" fmla="*/ 2884 w 4241"/>
                      <a:gd name="T33" fmla="*/ 1449 h 4918"/>
                      <a:gd name="T34" fmla="*/ 2806 w 4241"/>
                      <a:gd name="T35" fmla="*/ 1535 h 4918"/>
                      <a:gd name="T36" fmla="*/ 2729 w 4241"/>
                      <a:gd name="T37" fmla="*/ 1621 h 4918"/>
                      <a:gd name="T38" fmla="*/ 2652 w 4241"/>
                      <a:gd name="T39" fmla="*/ 1707 h 4918"/>
                      <a:gd name="T40" fmla="*/ 2576 w 4241"/>
                      <a:gd name="T41" fmla="*/ 1794 h 4918"/>
                      <a:gd name="T42" fmla="*/ 2499 w 4241"/>
                      <a:gd name="T43" fmla="*/ 1880 h 4918"/>
                      <a:gd name="T44" fmla="*/ 2423 w 4241"/>
                      <a:gd name="T45" fmla="*/ 1966 h 4918"/>
                      <a:gd name="T46" fmla="*/ 2348 w 4241"/>
                      <a:gd name="T47" fmla="*/ 2052 h 4918"/>
                      <a:gd name="T48" fmla="*/ 2272 w 4241"/>
                      <a:gd name="T49" fmla="*/ 2139 h 4918"/>
                      <a:gd name="T50" fmla="*/ 2197 w 4241"/>
                      <a:gd name="T51" fmla="*/ 2225 h 4918"/>
                      <a:gd name="T52" fmla="*/ 2123 w 4241"/>
                      <a:gd name="T53" fmla="*/ 2311 h 4918"/>
                      <a:gd name="T54" fmla="*/ 2048 w 4241"/>
                      <a:gd name="T55" fmla="*/ 2397 h 4918"/>
                      <a:gd name="T56" fmla="*/ 1974 w 4241"/>
                      <a:gd name="T57" fmla="*/ 2484 h 4918"/>
                      <a:gd name="T58" fmla="*/ 1901 w 4241"/>
                      <a:gd name="T59" fmla="*/ 2570 h 4918"/>
                      <a:gd name="T60" fmla="*/ 1827 w 4241"/>
                      <a:gd name="T61" fmla="*/ 2656 h 4918"/>
                      <a:gd name="T62" fmla="*/ 1754 w 4241"/>
                      <a:gd name="T63" fmla="*/ 2743 h 4918"/>
                      <a:gd name="T64" fmla="*/ 1681 w 4241"/>
                      <a:gd name="T65" fmla="*/ 2829 h 4918"/>
                      <a:gd name="T66" fmla="*/ 1609 w 4241"/>
                      <a:gd name="T67" fmla="*/ 2915 h 4918"/>
                      <a:gd name="T68" fmla="*/ 1537 w 4241"/>
                      <a:gd name="T69" fmla="*/ 3001 h 4918"/>
                      <a:gd name="T70" fmla="*/ 1465 w 4241"/>
                      <a:gd name="T71" fmla="*/ 3088 h 4918"/>
                      <a:gd name="T72" fmla="*/ 1393 w 4241"/>
                      <a:gd name="T73" fmla="*/ 3174 h 4918"/>
                      <a:gd name="T74" fmla="*/ 1322 w 4241"/>
                      <a:gd name="T75" fmla="*/ 3260 h 4918"/>
                      <a:gd name="T76" fmla="*/ 1250 w 4241"/>
                      <a:gd name="T77" fmla="*/ 3346 h 4918"/>
                      <a:gd name="T78" fmla="*/ 1180 w 4241"/>
                      <a:gd name="T79" fmla="*/ 3433 h 4918"/>
                      <a:gd name="T80" fmla="*/ 1109 w 4241"/>
                      <a:gd name="T81" fmla="*/ 3519 h 4918"/>
                      <a:gd name="T82" fmla="*/ 1039 w 4241"/>
                      <a:gd name="T83" fmla="*/ 3605 h 4918"/>
                      <a:gd name="T84" fmla="*/ 969 w 4241"/>
                      <a:gd name="T85" fmla="*/ 3691 h 4918"/>
                      <a:gd name="T86" fmla="*/ 899 w 4241"/>
                      <a:gd name="T87" fmla="*/ 3778 h 4918"/>
                      <a:gd name="T88" fmla="*/ 829 w 4241"/>
                      <a:gd name="T89" fmla="*/ 3864 h 4918"/>
                      <a:gd name="T90" fmla="*/ 760 w 4241"/>
                      <a:gd name="T91" fmla="*/ 3950 h 4918"/>
                      <a:gd name="T92" fmla="*/ 691 w 4241"/>
                      <a:gd name="T93" fmla="*/ 4037 h 4918"/>
                      <a:gd name="T94" fmla="*/ 622 w 4241"/>
                      <a:gd name="T95" fmla="*/ 4123 h 4918"/>
                      <a:gd name="T96" fmla="*/ 554 w 4241"/>
                      <a:gd name="T97" fmla="*/ 4209 h 4918"/>
                      <a:gd name="T98" fmla="*/ 486 w 4241"/>
                      <a:gd name="T99" fmla="*/ 4295 h 4918"/>
                      <a:gd name="T100" fmla="*/ 418 w 4241"/>
                      <a:gd name="T101" fmla="*/ 4382 h 4918"/>
                      <a:gd name="T102" fmla="*/ 350 w 4241"/>
                      <a:gd name="T103" fmla="*/ 4468 h 4918"/>
                      <a:gd name="T104" fmla="*/ 282 w 4241"/>
                      <a:gd name="T105" fmla="*/ 4554 h 4918"/>
                      <a:gd name="T106" fmla="*/ 215 w 4241"/>
                      <a:gd name="T107" fmla="*/ 4640 h 4918"/>
                      <a:gd name="T108" fmla="*/ 148 w 4241"/>
                      <a:gd name="T109" fmla="*/ 4727 h 4918"/>
                      <a:gd name="T110" fmla="*/ 81 w 4241"/>
                      <a:gd name="T111" fmla="*/ 4813 h 4918"/>
                      <a:gd name="T112" fmla="*/ 15 w 4241"/>
                      <a:gd name="T113" fmla="*/ 4899 h 4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4241" h="4918">
                        <a:moveTo>
                          <a:pt x="4241" y="0"/>
                        </a:moveTo>
                        <a:lnTo>
                          <a:pt x="4230" y="11"/>
                        </a:lnTo>
                        <a:lnTo>
                          <a:pt x="4216" y="25"/>
                        </a:lnTo>
                        <a:lnTo>
                          <a:pt x="4202" y="40"/>
                        </a:lnTo>
                        <a:lnTo>
                          <a:pt x="4188" y="54"/>
                        </a:lnTo>
                        <a:lnTo>
                          <a:pt x="4174" y="68"/>
                        </a:lnTo>
                        <a:lnTo>
                          <a:pt x="4160" y="83"/>
                        </a:lnTo>
                        <a:lnTo>
                          <a:pt x="4146" y="97"/>
                        </a:lnTo>
                        <a:lnTo>
                          <a:pt x="4132" y="111"/>
                        </a:lnTo>
                        <a:lnTo>
                          <a:pt x="4118" y="126"/>
                        </a:lnTo>
                        <a:lnTo>
                          <a:pt x="4105" y="140"/>
                        </a:lnTo>
                        <a:lnTo>
                          <a:pt x="4091" y="155"/>
                        </a:lnTo>
                        <a:lnTo>
                          <a:pt x="4077" y="169"/>
                        </a:lnTo>
                        <a:lnTo>
                          <a:pt x="4063" y="183"/>
                        </a:lnTo>
                        <a:lnTo>
                          <a:pt x="4049" y="198"/>
                        </a:lnTo>
                        <a:lnTo>
                          <a:pt x="4035" y="212"/>
                        </a:lnTo>
                        <a:lnTo>
                          <a:pt x="4021" y="226"/>
                        </a:lnTo>
                        <a:lnTo>
                          <a:pt x="4008" y="241"/>
                        </a:lnTo>
                        <a:lnTo>
                          <a:pt x="3994" y="255"/>
                        </a:lnTo>
                        <a:lnTo>
                          <a:pt x="3980" y="270"/>
                        </a:lnTo>
                        <a:lnTo>
                          <a:pt x="3966" y="284"/>
                        </a:lnTo>
                        <a:lnTo>
                          <a:pt x="3953" y="298"/>
                        </a:lnTo>
                        <a:lnTo>
                          <a:pt x="3939" y="313"/>
                        </a:lnTo>
                        <a:lnTo>
                          <a:pt x="3925" y="327"/>
                        </a:lnTo>
                        <a:lnTo>
                          <a:pt x="3911" y="342"/>
                        </a:lnTo>
                        <a:lnTo>
                          <a:pt x="3898" y="356"/>
                        </a:lnTo>
                        <a:lnTo>
                          <a:pt x="3884" y="370"/>
                        </a:lnTo>
                        <a:lnTo>
                          <a:pt x="3870" y="385"/>
                        </a:lnTo>
                        <a:lnTo>
                          <a:pt x="3856" y="399"/>
                        </a:lnTo>
                        <a:lnTo>
                          <a:pt x="3843" y="413"/>
                        </a:lnTo>
                        <a:lnTo>
                          <a:pt x="3829" y="428"/>
                        </a:lnTo>
                        <a:lnTo>
                          <a:pt x="3815" y="442"/>
                        </a:lnTo>
                        <a:lnTo>
                          <a:pt x="3802" y="457"/>
                        </a:lnTo>
                        <a:lnTo>
                          <a:pt x="3788" y="471"/>
                        </a:lnTo>
                        <a:lnTo>
                          <a:pt x="3775" y="485"/>
                        </a:lnTo>
                        <a:lnTo>
                          <a:pt x="3761" y="500"/>
                        </a:lnTo>
                        <a:lnTo>
                          <a:pt x="3747" y="514"/>
                        </a:lnTo>
                        <a:lnTo>
                          <a:pt x="3734" y="528"/>
                        </a:lnTo>
                        <a:lnTo>
                          <a:pt x="3720" y="543"/>
                        </a:lnTo>
                        <a:lnTo>
                          <a:pt x="3706" y="557"/>
                        </a:lnTo>
                        <a:lnTo>
                          <a:pt x="3693" y="572"/>
                        </a:lnTo>
                        <a:lnTo>
                          <a:pt x="3679" y="586"/>
                        </a:lnTo>
                        <a:lnTo>
                          <a:pt x="3666" y="600"/>
                        </a:lnTo>
                        <a:lnTo>
                          <a:pt x="3652" y="615"/>
                        </a:lnTo>
                        <a:lnTo>
                          <a:pt x="3639" y="629"/>
                        </a:lnTo>
                        <a:lnTo>
                          <a:pt x="3625" y="643"/>
                        </a:lnTo>
                        <a:lnTo>
                          <a:pt x="3612" y="658"/>
                        </a:lnTo>
                        <a:lnTo>
                          <a:pt x="3598" y="672"/>
                        </a:lnTo>
                        <a:lnTo>
                          <a:pt x="3585" y="687"/>
                        </a:lnTo>
                        <a:lnTo>
                          <a:pt x="3571" y="701"/>
                        </a:lnTo>
                        <a:lnTo>
                          <a:pt x="3558" y="715"/>
                        </a:lnTo>
                        <a:lnTo>
                          <a:pt x="3544" y="730"/>
                        </a:lnTo>
                        <a:lnTo>
                          <a:pt x="3531" y="744"/>
                        </a:lnTo>
                        <a:lnTo>
                          <a:pt x="3517" y="758"/>
                        </a:lnTo>
                        <a:lnTo>
                          <a:pt x="3504" y="773"/>
                        </a:lnTo>
                        <a:lnTo>
                          <a:pt x="3491" y="787"/>
                        </a:lnTo>
                        <a:lnTo>
                          <a:pt x="3477" y="802"/>
                        </a:lnTo>
                        <a:lnTo>
                          <a:pt x="3464" y="816"/>
                        </a:lnTo>
                        <a:lnTo>
                          <a:pt x="3450" y="830"/>
                        </a:lnTo>
                        <a:lnTo>
                          <a:pt x="3437" y="845"/>
                        </a:lnTo>
                        <a:lnTo>
                          <a:pt x="3424" y="859"/>
                        </a:lnTo>
                        <a:lnTo>
                          <a:pt x="3410" y="873"/>
                        </a:lnTo>
                        <a:lnTo>
                          <a:pt x="3397" y="888"/>
                        </a:lnTo>
                        <a:lnTo>
                          <a:pt x="3384" y="902"/>
                        </a:lnTo>
                        <a:lnTo>
                          <a:pt x="3370" y="917"/>
                        </a:lnTo>
                        <a:lnTo>
                          <a:pt x="3357" y="931"/>
                        </a:lnTo>
                        <a:lnTo>
                          <a:pt x="3344" y="945"/>
                        </a:lnTo>
                        <a:lnTo>
                          <a:pt x="3330" y="960"/>
                        </a:lnTo>
                        <a:lnTo>
                          <a:pt x="3317" y="974"/>
                        </a:lnTo>
                        <a:lnTo>
                          <a:pt x="3304" y="988"/>
                        </a:lnTo>
                        <a:lnTo>
                          <a:pt x="3290" y="1003"/>
                        </a:lnTo>
                        <a:lnTo>
                          <a:pt x="3277" y="1017"/>
                        </a:lnTo>
                        <a:lnTo>
                          <a:pt x="3264" y="1032"/>
                        </a:lnTo>
                        <a:lnTo>
                          <a:pt x="3251" y="1046"/>
                        </a:lnTo>
                        <a:lnTo>
                          <a:pt x="3238" y="1060"/>
                        </a:lnTo>
                        <a:lnTo>
                          <a:pt x="3224" y="1075"/>
                        </a:lnTo>
                        <a:lnTo>
                          <a:pt x="3211" y="1089"/>
                        </a:lnTo>
                        <a:lnTo>
                          <a:pt x="3198" y="1104"/>
                        </a:lnTo>
                        <a:lnTo>
                          <a:pt x="3185" y="1118"/>
                        </a:lnTo>
                        <a:lnTo>
                          <a:pt x="3172" y="1132"/>
                        </a:lnTo>
                        <a:lnTo>
                          <a:pt x="3158" y="1147"/>
                        </a:lnTo>
                        <a:lnTo>
                          <a:pt x="3145" y="1161"/>
                        </a:lnTo>
                        <a:lnTo>
                          <a:pt x="3132" y="1175"/>
                        </a:lnTo>
                        <a:lnTo>
                          <a:pt x="3119" y="1190"/>
                        </a:lnTo>
                        <a:lnTo>
                          <a:pt x="3106" y="1204"/>
                        </a:lnTo>
                        <a:lnTo>
                          <a:pt x="3093" y="1219"/>
                        </a:lnTo>
                        <a:lnTo>
                          <a:pt x="3080" y="1233"/>
                        </a:lnTo>
                        <a:lnTo>
                          <a:pt x="3066" y="1247"/>
                        </a:lnTo>
                        <a:lnTo>
                          <a:pt x="3053" y="1262"/>
                        </a:lnTo>
                        <a:lnTo>
                          <a:pt x="3040" y="1276"/>
                        </a:lnTo>
                        <a:lnTo>
                          <a:pt x="3027" y="1290"/>
                        </a:lnTo>
                        <a:lnTo>
                          <a:pt x="3014" y="1305"/>
                        </a:lnTo>
                        <a:lnTo>
                          <a:pt x="3001" y="1319"/>
                        </a:lnTo>
                        <a:lnTo>
                          <a:pt x="2988" y="1334"/>
                        </a:lnTo>
                        <a:lnTo>
                          <a:pt x="2975" y="1348"/>
                        </a:lnTo>
                        <a:lnTo>
                          <a:pt x="2962" y="1362"/>
                        </a:lnTo>
                        <a:lnTo>
                          <a:pt x="2949" y="1377"/>
                        </a:lnTo>
                        <a:lnTo>
                          <a:pt x="2936" y="1391"/>
                        </a:lnTo>
                        <a:lnTo>
                          <a:pt x="2923" y="1405"/>
                        </a:lnTo>
                        <a:lnTo>
                          <a:pt x="2910" y="1420"/>
                        </a:lnTo>
                        <a:lnTo>
                          <a:pt x="2897" y="1434"/>
                        </a:lnTo>
                        <a:lnTo>
                          <a:pt x="2884" y="1449"/>
                        </a:lnTo>
                        <a:lnTo>
                          <a:pt x="2871" y="1463"/>
                        </a:lnTo>
                        <a:lnTo>
                          <a:pt x="2858" y="1477"/>
                        </a:lnTo>
                        <a:lnTo>
                          <a:pt x="2845" y="1492"/>
                        </a:lnTo>
                        <a:lnTo>
                          <a:pt x="2832" y="1506"/>
                        </a:lnTo>
                        <a:lnTo>
                          <a:pt x="2819" y="1520"/>
                        </a:lnTo>
                        <a:lnTo>
                          <a:pt x="2806" y="1535"/>
                        </a:lnTo>
                        <a:lnTo>
                          <a:pt x="2793" y="1549"/>
                        </a:lnTo>
                        <a:lnTo>
                          <a:pt x="2781" y="1564"/>
                        </a:lnTo>
                        <a:lnTo>
                          <a:pt x="2768" y="1578"/>
                        </a:lnTo>
                        <a:lnTo>
                          <a:pt x="2755" y="1592"/>
                        </a:lnTo>
                        <a:lnTo>
                          <a:pt x="2742" y="1607"/>
                        </a:lnTo>
                        <a:lnTo>
                          <a:pt x="2729" y="1621"/>
                        </a:lnTo>
                        <a:lnTo>
                          <a:pt x="2716" y="1635"/>
                        </a:lnTo>
                        <a:lnTo>
                          <a:pt x="2703" y="1650"/>
                        </a:lnTo>
                        <a:lnTo>
                          <a:pt x="2691" y="1664"/>
                        </a:lnTo>
                        <a:lnTo>
                          <a:pt x="2678" y="1679"/>
                        </a:lnTo>
                        <a:lnTo>
                          <a:pt x="2665" y="1693"/>
                        </a:lnTo>
                        <a:lnTo>
                          <a:pt x="2652" y="1707"/>
                        </a:lnTo>
                        <a:lnTo>
                          <a:pt x="2639" y="1722"/>
                        </a:lnTo>
                        <a:lnTo>
                          <a:pt x="2627" y="1736"/>
                        </a:lnTo>
                        <a:lnTo>
                          <a:pt x="2614" y="1751"/>
                        </a:lnTo>
                        <a:lnTo>
                          <a:pt x="2601" y="1765"/>
                        </a:lnTo>
                        <a:lnTo>
                          <a:pt x="2588" y="1779"/>
                        </a:lnTo>
                        <a:lnTo>
                          <a:pt x="2576" y="1794"/>
                        </a:lnTo>
                        <a:lnTo>
                          <a:pt x="2563" y="1808"/>
                        </a:lnTo>
                        <a:lnTo>
                          <a:pt x="2550" y="1822"/>
                        </a:lnTo>
                        <a:lnTo>
                          <a:pt x="2537" y="1837"/>
                        </a:lnTo>
                        <a:lnTo>
                          <a:pt x="2525" y="1851"/>
                        </a:lnTo>
                        <a:lnTo>
                          <a:pt x="2512" y="1866"/>
                        </a:lnTo>
                        <a:lnTo>
                          <a:pt x="2499" y="1880"/>
                        </a:lnTo>
                        <a:lnTo>
                          <a:pt x="2487" y="1894"/>
                        </a:lnTo>
                        <a:lnTo>
                          <a:pt x="2474" y="1909"/>
                        </a:lnTo>
                        <a:lnTo>
                          <a:pt x="2461" y="1923"/>
                        </a:lnTo>
                        <a:lnTo>
                          <a:pt x="2449" y="1937"/>
                        </a:lnTo>
                        <a:lnTo>
                          <a:pt x="2436" y="1952"/>
                        </a:lnTo>
                        <a:lnTo>
                          <a:pt x="2423" y="1966"/>
                        </a:lnTo>
                        <a:lnTo>
                          <a:pt x="2411" y="1981"/>
                        </a:lnTo>
                        <a:lnTo>
                          <a:pt x="2398" y="1995"/>
                        </a:lnTo>
                        <a:lnTo>
                          <a:pt x="2386" y="2009"/>
                        </a:lnTo>
                        <a:lnTo>
                          <a:pt x="2373" y="2024"/>
                        </a:lnTo>
                        <a:lnTo>
                          <a:pt x="2360" y="2038"/>
                        </a:lnTo>
                        <a:lnTo>
                          <a:pt x="2348" y="2052"/>
                        </a:lnTo>
                        <a:lnTo>
                          <a:pt x="2335" y="2067"/>
                        </a:lnTo>
                        <a:lnTo>
                          <a:pt x="2323" y="2081"/>
                        </a:lnTo>
                        <a:lnTo>
                          <a:pt x="2310" y="2096"/>
                        </a:lnTo>
                        <a:lnTo>
                          <a:pt x="2298" y="2110"/>
                        </a:lnTo>
                        <a:lnTo>
                          <a:pt x="2285" y="2124"/>
                        </a:lnTo>
                        <a:lnTo>
                          <a:pt x="2272" y="2139"/>
                        </a:lnTo>
                        <a:lnTo>
                          <a:pt x="2260" y="2153"/>
                        </a:lnTo>
                        <a:lnTo>
                          <a:pt x="2247" y="2167"/>
                        </a:lnTo>
                        <a:lnTo>
                          <a:pt x="2235" y="2182"/>
                        </a:lnTo>
                        <a:lnTo>
                          <a:pt x="2222" y="2196"/>
                        </a:lnTo>
                        <a:lnTo>
                          <a:pt x="2210" y="2211"/>
                        </a:lnTo>
                        <a:lnTo>
                          <a:pt x="2197" y="2225"/>
                        </a:lnTo>
                        <a:lnTo>
                          <a:pt x="2185" y="2239"/>
                        </a:lnTo>
                        <a:lnTo>
                          <a:pt x="2173" y="2254"/>
                        </a:lnTo>
                        <a:lnTo>
                          <a:pt x="2160" y="2268"/>
                        </a:lnTo>
                        <a:lnTo>
                          <a:pt x="2148" y="2282"/>
                        </a:lnTo>
                        <a:lnTo>
                          <a:pt x="2135" y="2297"/>
                        </a:lnTo>
                        <a:lnTo>
                          <a:pt x="2123" y="2311"/>
                        </a:lnTo>
                        <a:lnTo>
                          <a:pt x="2110" y="2326"/>
                        </a:lnTo>
                        <a:lnTo>
                          <a:pt x="2098" y="2340"/>
                        </a:lnTo>
                        <a:lnTo>
                          <a:pt x="2086" y="2354"/>
                        </a:lnTo>
                        <a:lnTo>
                          <a:pt x="2073" y="2369"/>
                        </a:lnTo>
                        <a:lnTo>
                          <a:pt x="2061" y="2383"/>
                        </a:lnTo>
                        <a:lnTo>
                          <a:pt x="2048" y="2397"/>
                        </a:lnTo>
                        <a:lnTo>
                          <a:pt x="2036" y="2412"/>
                        </a:lnTo>
                        <a:lnTo>
                          <a:pt x="2024" y="2426"/>
                        </a:lnTo>
                        <a:lnTo>
                          <a:pt x="2011" y="2441"/>
                        </a:lnTo>
                        <a:lnTo>
                          <a:pt x="1999" y="2455"/>
                        </a:lnTo>
                        <a:lnTo>
                          <a:pt x="1987" y="2469"/>
                        </a:lnTo>
                        <a:lnTo>
                          <a:pt x="1974" y="2484"/>
                        </a:lnTo>
                        <a:lnTo>
                          <a:pt x="1962" y="2498"/>
                        </a:lnTo>
                        <a:lnTo>
                          <a:pt x="1950" y="2513"/>
                        </a:lnTo>
                        <a:lnTo>
                          <a:pt x="1938" y="2527"/>
                        </a:lnTo>
                        <a:lnTo>
                          <a:pt x="1925" y="2541"/>
                        </a:lnTo>
                        <a:lnTo>
                          <a:pt x="1913" y="2556"/>
                        </a:lnTo>
                        <a:lnTo>
                          <a:pt x="1901" y="2570"/>
                        </a:lnTo>
                        <a:lnTo>
                          <a:pt x="1888" y="2584"/>
                        </a:lnTo>
                        <a:lnTo>
                          <a:pt x="1876" y="2599"/>
                        </a:lnTo>
                        <a:lnTo>
                          <a:pt x="1864" y="2613"/>
                        </a:lnTo>
                        <a:lnTo>
                          <a:pt x="1852" y="2628"/>
                        </a:lnTo>
                        <a:lnTo>
                          <a:pt x="1840" y="2642"/>
                        </a:lnTo>
                        <a:lnTo>
                          <a:pt x="1827" y="2656"/>
                        </a:lnTo>
                        <a:lnTo>
                          <a:pt x="1815" y="2671"/>
                        </a:lnTo>
                        <a:lnTo>
                          <a:pt x="1803" y="2685"/>
                        </a:lnTo>
                        <a:lnTo>
                          <a:pt x="1791" y="2699"/>
                        </a:lnTo>
                        <a:lnTo>
                          <a:pt x="1779" y="2714"/>
                        </a:lnTo>
                        <a:lnTo>
                          <a:pt x="1766" y="2728"/>
                        </a:lnTo>
                        <a:lnTo>
                          <a:pt x="1754" y="2743"/>
                        </a:lnTo>
                        <a:lnTo>
                          <a:pt x="1742" y="2757"/>
                        </a:lnTo>
                        <a:lnTo>
                          <a:pt x="1730" y="2771"/>
                        </a:lnTo>
                        <a:lnTo>
                          <a:pt x="1718" y="2786"/>
                        </a:lnTo>
                        <a:lnTo>
                          <a:pt x="1706" y="2800"/>
                        </a:lnTo>
                        <a:lnTo>
                          <a:pt x="1693" y="2814"/>
                        </a:lnTo>
                        <a:lnTo>
                          <a:pt x="1681" y="2829"/>
                        </a:lnTo>
                        <a:lnTo>
                          <a:pt x="1669" y="2843"/>
                        </a:lnTo>
                        <a:lnTo>
                          <a:pt x="1657" y="2858"/>
                        </a:lnTo>
                        <a:lnTo>
                          <a:pt x="1645" y="2872"/>
                        </a:lnTo>
                        <a:lnTo>
                          <a:pt x="1633" y="2886"/>
                        </a:lnTo>
                        <a:lnTo>
                          <a:pt x="1621" y="2901"/>
                        </a:lnTo>
                        <a:lnTo>
                          <a:pt x="1609" y="2915"/>
                        </a:lnTo>
                        <a:lnTo>
                          <a:pt x="1597" y="2929"/>
                        </a:lnTo>
                        <a:lnTo>
                          <a:pt x="1585" y="2944"/>
                        </a:lnTo>
                        <a:lnTo>
                          <a:pt x="1573" y="2958"/>
                        </a:lnTo>
                        <a:lnTo>
                          <a:pt x="1561" y="2973"/>
                        </a:lnTo>
                        <a:lnTo>
                          <a:pt x="1549" y="2987"/>
                        </a:lnTo>
                        <a:lnTo>
                          <a:pt x="1537" y="3001"/>
                        </a:lnTo>
                        <a:lnTo>
                          <a:pt x="1525" y="3016"/>
                        </a:lnTo>
                        <a:lnTo>
                          <a:pt x="1513" y="3030"/>
                        </a:lnTo>
                        <a:lnTo>
                          <a:pt x="1501" y="3044"/>
                        </a:lnTo>
                        <a:lnTo>
                          <a:pt x="1489" y="3059"/>
                        </a:lnTo>
                        <a:lnTo>
                          <a:pt x="1477" y="3073"/>
                        </a:lnTo>
                        <a:lnTo>
                          <a:pt x="1465" y="3088"/>
                        </a:lnTo>
                        <a:lnTo>
                          <a:pt x="1453" y="3102"/>
                        </a:lnTo>
                        <a:lnTo>
                          <a:pt x="1441" y="3116"/>
                        </a:lnTo>
                        <a:lnTo>
                          <a:pt x="1429" y="3131"/>
                        </a:lnTo>
                        <a:lnTo>
                          <a:pt x="1417" y="3145"/>
                        </a:lnTo>
                        <a:lnTo>
                          <a:pt x="1405" y="3159"/>
                        </a:lnTo>
                        <a:lnTo>
                          <a:pt x="1393" y="3174"/>
                        </a:lnTo>
                        <a:lnTo>
                          <a:pt x="1381" y="3188"/>
                        </a:lnTo>
                        <a:lnTo>
                          <a:pt x="1369" y="3203"/>
                        </a:lnTo>
                        <a:lnTo>
                          <a:pt x="1357" y="3217"/>
                        </a:lnTo>
                        <a:lnTo>
                          <a:pt x="1345" y="3231"/>
                        </a:lnTo>
                        <a:lnTo>
                          <a:pt x="1333" y="3246"/>
                        </a:lnTo>
                        <a:lnTo>
                          <a:pt x="1322" y="3260"/>
                        </a:lnTo>
                        <a:lnTo>
                          <a:pt x="1310" y="3275"/>
                        </a:lnTo>
                        <a:lnTo>
                          <a:pt x="1298" y="3289"/>
                        </a:lnTo>
                        <a:lnTo>
                          <a:pt x="1286" y="3303"/>
                        </a:lnTo>
                        <a:lnTo>
                          <a:pt x="1274" y="3318"/>
                        </a:lnTo>
                        <a:lnTo>
                          <a:pt x="1262" y="3332"/>
                        </a:lnTo>
                        <a:lnTo>
                          <a:pt x="1250" y="3346"/>
                        </a:lnTo>
                        <a:lnTo>
                          <a:pt x="1239" y="3361"/>
                        </a:lnTo>
                        <a:lnTo>
                          <a:pt x="1227" y="3375"/>
                        </a:lnTo>
                        <a:lnTo>
                          <a:pt x="1215" y="3390"/>
                        </a:lnTo>
                        <a:lnTo>
                          <a:pt x="1203" y="3404"/>
                        </a:lnTo>
                        <a:lnTo>
                          <a:pt x="1191" y="3418"/>
                        </a:lnTo>
                        <a:lnTo>
                          <a:pt x="1180" y="3433"/>
                        </a:lnTo>
                        <a:lnTo>
                          <a:pt x="1168" y="3447"/>
                        </a:lnTo>
                        <a:lnTo>
                          <a:pt x="1156" y="3461"/>
                        </a:lnTo>
                        <a:lnTo>
                          <a:pt x="1144" y="3476"/>
                        </a:lnTo>
                        <a:lnTo>
                          <a:pt x="1133" y="3490"/>
                        </a:lnTo>
                        <a:lnTo>
                          <a:pt x="1121" y="3505"/>
                        </a:lnTo>
                        <a:lnTo>
                          <a:pt x="1109" y="3519"/>
                        </a:lnTo>
                        <a:lnTo>
                          <a:pt x="1097" y="3533"/>
                        </a:lnTo>
                        <a:lnTo>
                          <a:pt x="1086" y="3548"/>
                        </a:lnTo>
                        <a:lnTo>
                          <a:pt x="1074" y="3562"/>
                        </a:lnTo>
                        <a:lnTo>
                          <a:pt x="1062" y="3576"/>
                        </a:lnTo>
                        <a:lnTo>
                          <a:pt x="1050" y="3591"/>
                        </a:lnTo>
                        <a:lnTo>
                          <a:pt x="1039" y="3605"/>
                        </a:lnTo>
                        <a:lnTo>
                          <a:pt x="1027" y="3620"/>
                        </a:lnTo>
                        <a:lnTo>
                          <a:pt x="1015" y="3634"/>
                        </a:lnTo>
                        <a:lnTo>
                          <a:pt x="1004" y="3648"/>
                        </a:lnTo>
                        <a:lnTo>
                          <a:pt x="992" y="3663"/>
                        </a:lnTo>
                        <a:lnTo>
                          <a:pt x="980" y="3677"/>
                        </a:lnTo>
                        <a:lnTo>
                          <a:pt x="969" y="3691"/>
                        </a:lnTo>
                        <a:lnTo>
                          <a:pt x="957" y="3706"/>
                        </a:lnTo>
                        <a:lnTo>
                          <a:pt x="945" y="3720"/>
                        </a:lnTo>
                        <a:lnTo>
                          <a:pt x="934" y="3735"/>
                        </a:lnTo>
                        <a:lnTo>
                          <a:pt x="922" y="3749"/>
                        </a:lnTo>
                        <a:lnTo>
                          <a:pt x="911" y="3763"/>
                        </a:lnTo>
                        <a:lnTo>
                          <a:pt x="899" y="3778"/>
                        </a:lnTo>
                        <a:lnTo>
                          <a:pt x="887" y="3792"/>
                        </a:lnTo>
                        <a:lnTo>
                          <a:pt x="876" y="3806"/>
                        </a:lnTo>
                        <a:lnTo>
                          <a:pt x="864" y="3821"/>
                        </a:lnTo>
                        <a:lnTo>
                          <a:pt x="853" y="3835"/>
                        </a:lnTo>
                        <a:lnTo>
                          <a:pt x="841" y="3850"/>
                        </a:lnTo>
                        <a:lnTo>
                          <a:pt x="829" y="3864"/>
                        </a:lnTo>
                        <a:lnTo>
                          <a:pt x="818" y="3878"/>
                        </a:lnTo>
                        <a:lnTo>
                          <a:pt x="806" y="3893"/>
                        </a:lnTo>
                        <a:lnTo>
                          <a:pt x="795" y="3907"/>
                        </a:lnTo>
                        <a:lnTo>
                          <a:pt x="783" y="3922"/>
                        </a:lnTo>
                        <a:lnTo>
                          <a:pt x="772" y="3936"/>
                        </a:lnTo>
                        <a:lnTo>
                          <a:pt x="760" y="3950"/>
                        </a:lnTo>
                        <a:lnTo>
                          <a:pt x="749" y="3965"/>
                        </a:lnTo>
                        <a:lnTo>
                          <a:pt x="737" y="3979"/>
                        </a:lnTo>
                        <a:lnTo>
                          <a:pt x="726" y="3993"/>
                        </a:lnTo>
                        <a:lnTo>
                          <a:pt x="714" y="4008"/>
                        </a:lnTo>
                        <a:lnTo>
                          <a:pt x="703" y="4022"/>
                        </a:lnTo>
                        <a:lnTo>
                          <a:pt x="691" y="4037"/>
                        </a:lnTo>
                        <a:lnTo>
                          <a:pt x="680" y="4051"/>
                        </a:lnTo>
                        <a:lnTo>
                          <a:pt x="668" y="4065"/>
                        </a:lnTo>
                        <a:lnTo>
                          <a:pt x="657" y="4080"/>
                        </a:lnTo>
                        <a:lnTo>
                          <a:pt x="645" y="4094"/>
                        </a:lnTo>
                        <a:lnTo>
                          <a:pt x="634" y="4108"/>
                        </a:lnTo>
                        <a:lnTo>
                          <a:pt x="622" y="4123"/>
                        </a:lnTo>
                        <a:lnTo>
                          <a:pt x="611" y="4137"/>
                        </a:lnTo>
                        <a:lnTo>
                          <a:pt x="600" y="4152"/>
                        </a:lnTo>
                        <a:lnTo>
                          <a:pt x="588" y="4166"/>
                        </a:lnTo>
                        <a:lnTo>
                          <a:pt x="577" y="4180"/>
                        </a:lnTo>
                        <a:lnTo>
                          <a:pt x="565" y="4195"/>
                        </a:lnTo>
                        <a:lnTo>
                          <a:pt x="554" y="4209"/>
                        </a:lnTo>
                        <a:lnTo>
                          <a:pt x="543" y="4223"/>
                        </a:lnTo>
                        <a:lnTo>
                          <a:pt x="531" y="4238"/>
                        </a:lnTo>
                        <a:lnTo>
                          <a:pt x="520" y="4252"/>
                        </a:lnTo>
                        <a:lnTo>
                          <a:pt x="508" y="4267"/>
                        </a:lnTo>
                        <a:lnTo>
                          <a:pt x="497" y="4281"/>
                        </a:lnTo>
                        <a:lnTo>
                          <a:pt x="486" y="4295"/>
                        </a:lnTo>
                        <a:lnTo>
                          <a:pt x="474" y="4310"/>
                        </a:lnTo>
                        <a:lnTo>
                          <a:pt x="463" y="4324"/>
                        </a:lnTo>
                        <a:lnTo>
                          <a:pt x="452" y="4338"/>
                        </a:lnTo>
                        <a:lnTo>
                          <a:pt x="440" y="4353"/>
                        </a:lnTo>
                        <a:lnTo>
                          <a:pt x="429" y="4367"/>
                        </a:lnTo>
                        <a:lnTo>
                          <a:pt x="418" y="4382"/>
                        </a:lnTo>
                        <a:lnTo>
                          <a:pt x="406" y="4396"/>
                        </a:lnTo>
                        <a:lnTo>
                          <a:pt x="395" y="4410"/>
                        </a:lnTo>
                        <a:lnTo>
                          <a:pt x="384" y="4425"/>
                        </a:lnTo>
                        <a:lnTo>
                          <a:pt x="372" y="4439"/>
                        </a:lnTo>
                        <a:lnTo>
                          <a:pt x="361" y="4453"/>
                        </a:lnTo>
                        <a:lnTo>
                          <a:pt x="350" y="4468"/>
                        </a:lnTo>
                        <a:lnTo>
                          <a:pt x="339" y="4482"/>
                        </a:lnTo>
                        <a:lnTo>
                          <a:pt x="327" y="4497"/>
                        </a:lnTo>
                        <a:lnTo>
                          <a:pt x="316" y="4511"/>
                        </a:lnTo>
                        <a:lnTo>
                          <a:pt x="305" y="4525"/>
                        </a:lnTo>
                        <a:lnTo>
                          <a:pt x="294" y="4540"/>
                        </a:lnTo>
                        <a:lnTo>
                          <a:pt x="282" y="4554"/>
                        </a:lnTo>
                        <a:lnTo>
                          <a:pt x="271" y="4568"/>
                        </a:lnTo>
                        <a:lnTo>
                          <a:pt x="260" y="4583"/>
                        </a:lnTo>
                        <a:lnTo>
                          <a:pt x="249" y="4597"/>
                        </a:lnTo>
                        <a:lnTo>
                          <a:pt x="237" y="4612"/>
                        </a:lnTo>
                        <a:lnTo>
                          <a:pt x="226" y="4626"/>
                        </a:lnTo>
                        <a:lnTo>
                          <a:pt x="215" y="4640"/>
                        </a:lnTo>
                        <a:lnTo>
                          <a:pt x="204" y="4655"/>
                        </a:lnTo>
                        <a:lnTo>
                          <a:pt x="193" y="4669"/>
                        </a:lnTo>
                        <a:lnTo>
                          <a:pt x="181" y="4684"/>
                        </a:lnTo>
                        <a:lnTo>
                          <a:pt x="170" y="4698"/>
                        </a:lnTo>
                        <a:lnTo>
                          <a:pt x="159" y="4712"/>
                        </a:lnTo>
                        <a:lnTo>
                          <a:pt x="148" y="4727"/>
                        </a:lnTo>
                        <a:lnTo>
                          <a:pt x="137" y="4741"/>
                        </a:lnTo>
                        <a:lnTo>
                          <a:pt x="126" y="4755"/>
                        </a:lnTo>
                        <a:lnTo>
                          <a:pt x="115" y="4770"/>
                        </a:lnTo>
                        <a:lnTo>
                          <a:pt x="103" y="4784"/>
                        </a:lnTo>
                        <a:lnTo>
                          <a:pt x="92" y="4799"/>
                        </a:lnTo>
                        <a:lnTo>
                          <a:pt x="81" y="4813"/>
                        </a:lnTo>
                        <a:lnTo>
                          <a:pt x="70" y="4827"/>
                        </a:lnTo>
                        <a:lnTo>
                          <a:pt x="59" y="4842"/>
                        </a:lnTo>
                        <a:lnTo>
                          <a:pt x="48" y="4856"/>
                        </a:lnTo>
                        <a:lnTo>
                          <a:pt x="37" y="4870"/>
                        </a:lnTo>
                        <a:lnTo>
                          <a:pt x="26" y="4885"/>
                        </a:lnTo>
                        <a:lnTo>
                          <a:pt x="15" y="4899"/>
                        </a:lnTo>
                        <a:lnTo>
                          <a:pt x="3" y="4914"/>
                        </a:lnTo>
                        <a:lnTo>
                          <a:pt x="0" y="491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9" name="Freeform 73"/>
                  <p:cNvSpPr>
                    <a:spLocks/>
                  </p:cNvSpPr>
                  <p:nvPr/>
                </p:nvSpPr>
                <p:spPr bwMode="auto">
                  <a:xfrm>
                    <a:off x="1643" y="2878"/>
                    <a:ext cx="369" cy="96"/>
                  </a:xfrm>
                  <a:custGeom>
                    <a:avLst/>
                    <a:gdLst>
                      <a:gd name="T0" fmla="*/ 1629 w 1629"/>
                      <a:gd name="T1" fmla="*/ 0 h 426"/>
                      <a:gd name="T2" fmla="*/ 1629 w 1629"/>
                      <a:gd name="T3" fmla="*/ 0 h 426"/>
                      <a:gd name="T4" fmla="*/ 1574 w 1629"/>
                      <a:gd name="T5" fmla="*/ 14 h 426"/>
                      <a:gd name="T6" fmla="*/ 1518 w 1629"/>
                      <a:gd name="T7" fmla="*/ 29 h 426"/>
                      <a:gd name="T8" fmla="*/ 1463 w 1629"/>
                      <a:gd name="T9" fmla="*/ 43 h 426"/>
                      <a:gd name="T10" fmla="*/ 1408 w 1629"/>
                      <a:gd name="T11" fmla="*/ 57 h 426"/>
                      <a:gd name="T12" fmla="*/ 1352 w 1629"/>
                      <a:gd name="T13" fmla="*/ 72 h 426"/>
                      <a:gd name="T14" fmla="*/ 1297 w 1629"/>
                      <a:gd name="T15" fmla="*/ 86 h 426"/>
                      <a:gd name="T16" fmla="*/ 1242 w 1629"/>
                      <a:gd name="T17" fmla="*/ 101 h 426"/>
                      <a:gd name="T18" fmla="*/ 1187 w 1629"/>
                      <a:gd name="T19" fmla="*/ 115 h 426"/>
                      <a:gd name="T20" fmla="*/ 1132 w 1629"/>
                      <a:gd name="T21" fmla="*/ 129 h 426"/>
                      <a:gd name="T22" fmla="*/ 1076 w 1629"/>
                      <a:gd name="T23" fmla="*/ 144 h 426"/>
                      <a:gd name="T24" fmla="*/ 1021 w 1629"/>
                      <a:gd name="T25" fmla="*/ 158 h 426"/>
                      <a:gd name="T26" fmla="*/ 966 w 1629"/>
                      <a:gd name="T27" fmla="*/ 172 h 426"/>
                      <a:gd name="T28" fmla="*/ 911 w 1629"/>
                      <a:gd name="T29" fmla="*/ 187 h 426"/>
                      <a:gd name="T30" fmla="*/ 856 w 1629"/>
                      <a:gd name="T31" fmla="*/ 201 h 426"/>
                      <a:gd name="T32" fmla="*/ 801 w 1629"/>
                      <a:gd name="T33" fmla="*/ 216 h 426"/>
                      <a:gd name="T34" fmla="*/ 746 w 1629"/>
                      <a:gd name="T35" fmla="*/ 230 h 426"/>
                      <a:gd name="T36" fmla="*/ 691 w 1629"/>
                      <a:gd name="T37" fmla="*/ 244 h 426"/>
                      <a:gd name="T38" fmla="*/ 636 w 1629"/>
                      <a:gd name="T39" fmla="*/ 259 h 426"/>
                      <a:gd name="T40" fmla="*/ 581 w 1629"/>
                      <a:gd name="T41" fmla="*/ 273 h 426"/>
                      <a:gd name="T42" fmla="*/ 526 w 1629"/>
                      <a:gd name="T43" fmla="*/ 287 h 426"/>
                      <a:gd name="T44" fmla="*/ 472 w 1629"/>
                      <a:gd name="T45" fmla="*/ 302 h 426"/>
                      <a:gd name="T46" fmla="*/ 417 w 1629"/>
                      <a:gd name="T47" fmla="*/ 316 h 426"/>
                      <a:gd name="T48" fmla="*/ 362 w 1629"/>
                      <a:gd name="T49" fmla="*/ 331 h 426"/>
                      <a:gd name="T50" fmla="*/ 307 w 1629"/>
                      <a:gd name="T51" fmla="*/ 345 h 426"/>
                      <a:gd name="T52" fmla="*/ 253 w 1629"/>
                      <a:gd name="T53" fmla="*/ 359 h 426"/>
                      <a:gd name="T54" fmla="*/ 198 w 1629"/>
                      <a:gd name="T55" fmla="*/ 374 h 426"/>
                      <a:gd name="T56" fmla="*/ 144 w 1629"/>
                      <a:gd name="T57" fmla="*/ 388 h 426"/>
                      <a:gd name="T58" fmla="*/ 89 w 1629"/>
                      <a:gd name="T59" fmla="*/ 402 h 426"/>
                      <a:gd name="T60" fmla="*/ 35 w 1629"/>
                      <a:gd name="T61" fmla="*/ 417 h 426"/>
                      <a:gd name="T62" fmla="*/ 30 w 1629"/>
                      <a:gd name="T63" fmla="*/ 418 h 426"/>
                      <a:gd name="T64" fmla="*/ 20 w 1629"/>
                      <a:gd name="T65" fmla="*/ 421 h 426"/>
                      <a:gd name="T66" fmla="*/ 0 w 1629"/>
                      <a:gd name="T67" fmla="*/ 426 h 426"/>
                      <a:gd name="T68" fmla="*/ 0 w 1629"/>
                      <a:gd name="T69" fmla="*/ 426 h 426"/>
                      <a:gd name="T70" fmla="*/ 0 w 1629"/>
                      <a:gd name="T71" fmla="*/ 426 h 426"/>
                      <a:gd name="T72" fmla="*/ 0 w 1629"/>
                      <a:gd name="T73" fmla="*/ 426 h 426"/>
                      <a:gd name="T74" fmla="*/ 0 w 1629"/>
                      <a:gd name="T75" fmla="*/ 426 h 426"/>
                      <a:gd name="T76" fmla="*/ 0 w 1629"/>
                      <a:gd name="T77" fmla="*/ 426 h 426"/>
                      <a:gd name="T78" fmla="*/ 0 w 1629"/>
                      <a:gd name="T79" fmla="*/ 426 h 426"/>
                      <a:gd name="T80" fmla="*/ 0 w 1629"/>
                      <a:gd name="T81" fmla="*/ 426 h 426"/>
                      <a:gd name="T82" fmla="*/ 0 w 1629"/>
                      <a:gd name="T83" fmla="*/ 426 h 426"/>
                      <a:gd name="T84" fmla="*/ 0 w 1629"/>
                      <a:gd name="T85" fmla="*/ 426 h 426"/>
                      <a:gd name="T86" fmla="*/ 0 w 1629"/>
                      <a:gd name="T87" fmla="*/ 426 h 426"/>
                      <a:gd name="T88" fmla="*/ 0 w 1629"/>
                      <a:gd name="T89" fmla="*/ 426 h 426"/>
                      <a:gd name="T90" fmla="*/ 0 w 1629"/>
                      <a:gd name="T91" fmla="*/ 426 h 426"/>
                      <a:gd name="T92" fmla="*/ 0 w 1629"/>
                      <a:gd name="T93" fmla="*/ 426 h 426"/>
                      <a:gd name="T94" fmla="*/ 0 w 1629"/>
                      <a:gd name="T95" fmla="*/ 426 h 426"/>
                      <a:gd name="T96" fmla="*/ 0 w 1629"/>
                      <a:gd name="T97" fmla="*/ 426 h 426"/>
                      <a:gd name="T98" fmla="*/ 0 w 1629"/>
                      <a:gd name="T99" fmla="*/ 426 h 426"/>
                      <a:gd name="T100" fmla="*/ 0 w 1629"/>
                      <a:gd name="T101" fmla="*/ 426 h 4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629" h="426">
                        <a:moveTo>
                          <a:pt x="1629" y="0"/>
                        </a:moveTo>
                        <a:lnTo>
                          <a:pt x="1629" y="0"/>
                        </a:lnTo>
                        <a:lnTo>
                          <a:pt x="1574" y="14"/>
                        </a:lnTo>
                        <a:lnTo>
                          <a:pt x="1518" y="29"/>
                        </a:lnTo>
                        <a:lnTo>
                          <a:pt x="1463" y="43"/>
                        </a:lnTo>
                        <a:lnTo>
                          <a:pt x="1408" y="57"/>
                        </a:lnTo>
                        <a:lnTo>
                          <a:pt x="1352" y="72"/>
                        </a:lnTo>
                        <a:lnTo>
                          <a:pt x="1297" y="86"/>
                        </a:lnTo>
                        <a:lnTo>
                          <a:pt x="1242" y="101"/>
                        </a:lnTo>
                        <a:lnTo>
                          <a:pt x="1187" y="115"/>
                        </a:lnTo>
                        <a:lnTo>
                          <a:pt x="1132" y="129"/>
                        </a:lnTo>
                        <a:lnTo>
                          <a:pt x="1076" y="144"/>
                        </a:lnTo>
                        <a:lnTo>
                          <a:pt x="1021" y="158"/>
                        </a:lnTo>
                        <a:lnTo>
                          <a:pt x="966" y="172"/>
                        </a:lnTo>
                        <a:lnTo>
                          <a:pt x="911" y="187"/>
                        </a:lnTo>
                        <a:lnTo>
                          <a:pt x="856" y="201"/>
                        </a:lnTo>
                        <a:lnTo>
                          <a:pt x="801" y="216"/>
                        </a:lnTo>
                        <a:lnTo>
                          <a:pt x="746" y="230"/>
                        </a:lnTo>
                        <a:lnTo>
                          <a:pt x="691" y="244"/>
                        </a:lnTo>
                        <a:lnTo>
                          <a:pt x="636" y="259"/>
                        </a:lnTo>
                        <a:lnTo>
                          <a:pt x="581" y="273"/>
                        </a:lnTo>
                        <a:lnTo>
                          <a:pt x="526" y="287"/>
                        </a:lnTo>
                        <a:lnTo>
                          <a:pt x="472" y="302"/>
                        </a:lnTo>
                        <a:lnTo>
                          <a:pt x="417" y="316"/>
                        </a:lnTo>
                        <a:lnTo>
                          <a:pt x="362" y="331"/>
                        </a:lnTo>
                        <a:lnTo>
                          <a:pt x="307" y="345"/>
                        </a:lnTo>
                        <a:lnTo>
                          <a:pt x="253" y="359"/>
                        </a:lnTo>
                        <a:lnTo>
                          <a:pt x="198" y="374"/>
                        </a:lnTo>
                        <a:lnTo>
                          <a:pt x="144" y="388"/>
                        </a:lnTo>
                        <a:lnTo>
                          <a:pt x="89" y="402"/>
                        </a:lnTo>
                        <a:lnTo>
                          <a:pt x="35" y="417"/>
                        </a:lnTo>
                        <a:lnTo>
                          <a:pt x="30" y="418"/>
                        </a:lnTo>
                        <a:lnTo>
                          <a:pt x="20" y="421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  <a:lnTo>
                          <a:pt x="0" y="426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 74"/>
                  <p:cNvSpPr>
                    <a:spLocks/>
                  </p:cNvSpPr>
                  <p:nvPr/>
                </p:nvSpPr>
                <p:spPr bwMode="auto">
                  <a:xfrm>
                    <a:off x="1662" y="2878"/>
                    <a:ext cx="1021" cy="295"/>
                  </a:xfrm>
                  <a:custGeom>
                    <a:avLst/>
                    <a:gdLst>
                      <a:gd name="T0" fmla="*/ 4127 w 4507"/>
                      <a:gd name="T1" fmla="*/ 101 h 1301"/>
                      <a:gd name="T2" fmla="*/ 3649 w 4507"/>
                      <a:gd name="T3" fmla="*/ 230 h 1301"/>
                      <a:gd name="T4" fmla="*/ 3182 w 4507"/>
                      <a:gd name="T5" fmla="*/ 359 h 1301"/>
                      <a:gd name="T6" fmla="*/ 2727 w 4507"/>
                      <a:gd name="T7" fmla="*/ 489 h 1301"/>
                      <a:gd name="T8" fmla="*/ 2281 w 4507"/>
                      <a:gd name="T9" fmla="*/ 618 h 1301"/>
                      <a:gd name="T10" fmla="*/ 1843 w 4507"/>
                      <a:gd name="T11" fmla="*/ 748 h 1301"/>
                      <a:gd name="T12" fmla="*/ 1411 w 4507"/>
                      <a:gd name="T13" fmla="*/ 877 h 1301"/>
                      <a:gd name="T14" fmla="*/ 983 w 4507"/>
                      <a:gd name="T15" fmla="*/ 1006 h 1301"/>
                      <a:gd name="T16" fmla="*/ 555 w 4507"/>
                      <a:gd name="T17" fmla="*/ 1136 h 1301"/>
                      <a:gd name="T18" fmla="*/ 513 w 4507"/>
                      <a:gd name="T19" fmla="*/ 1148 h 1301"/>
                      <a:gd name="T20" fmla="*/ 478 w 4507"/>
                      <a:gd name="T21" fmla="*/ 1159 h 1301"/>
                      <a:gd name="T22" fmla="*/ 447 w 4507"/>
                      <a:gd name="T23" fmla="*/ 1168 h 1301"/>
                      <a:gd name="T24" fmla="*/ 413 w 4507"/>
                      <a:gd name="T25" fmla="*/ 1178 h 1301"/>
                      <a:gd name="T26" fmla="*/ 391 w 4507"/>
                      <a:gd name="T27" fmla="*/ 1185 h 1301"/>
                      <a:gd name="T28" fmla="*/ 366 w 4507"/>
                      <a:gd name="T29" fmla="*/ 1193 h 1301"/>
                      <a:gd name="T30" fmla="*/ 345 w 4507"/>
                      <a:gd name="T31" fmla="*/ 1199 h 1301"/>
                      <a:gd name="T32" fmla="*/ 326 w 4507"/>
                      <a:gd name="T33" fmla="*/ 1204 h 1301"/>
                      <a:gd name="T34" fmla="*/ 305 w 4507"/>
                      <a:gd name="T35" fmla="*/ 1211 h 1301"/>
                      <a:gd name="T36" fmla="*/ 288 w 4507"/>
                      <a:gd name="T37" fmla="*/ 1216 h 1301"/>
                      <a:gd name="T38" fmla="*/ 272 w 4507"/>
                      <a:gd name="T39" fmla="*/ 1220 h 1301"/>
                      <a:gd name="T40" fmla="*/ 255 w 4507"/>
                      <a:gd name="T41" fmla="*/ 1225 h 1301"/>
                      <a:gd name="T42" fmla="*/ 244 w 4507"/>
                      <a:gd name="T43" fmla="*/ 1229 h 1301"/>
                      <a:gd name="T44" fmla="*/ 232 w 4507"/>
                      <a:gd name="T45" fmla="*/ 1232 h 1301"/>
                      <a:gd name="T46" fmla="*/ 218 w 4507"/>
                      <a:gd name="T47" fmla="*/ 1236 h 1301"/>
                      <a:gd name="T48" fmla="*/ 209 w 4507"/>
                      <a:gd name="T49" fmla="*/ 1239 h 1301"/>
                      <a:gd name="T50" fmla="*/ 199 w 4507"/>
                      <a:gd name="T51" fmla="*/ 1242 h 1301"/>
                      <a:gd name="T52" fmla="*/ 188 w 4507"/>
                      <a:gd name="T53" fmla="*/ 1245 h 1301"/>
                      <a:gd name="T54" fmla="*/ 181 w 4507"/>
                      <a:gd name="T55" fmla="*/ 1248 h 1301"/>
                      <a:gd name="T56" fmla="*/ 170 w 4507"/>
                      <a:gd name="T57" fmla="*/ 1251 h 1301"/>
                      <a:gd name="T58" fmla="*/ 163 w 4507"/>
                      <a:gd name="T59" fmla="*/ 1253 h 1301"/>
                      <a:gd name="T60" fmla="*/ 155 w 4507"/>
                      <a:gd name="T61" fmla="*/ 1255 h 1301"/>
                      <a:gd name="T62" fmla="*/ 146 w 4507"/>
                      <a:gd name="T63" fmla="*/ 1258 h 1301"/>
                      <a:gd name="T64" fmla="*/ 139 w 4507"/>
                      <a:gd name="T65" fmla="*/ 1260 h 1301"/>
                      <a:gd name="T66" fmla="*/ 132 w 4507"/>
                      <a:gd name="T67" fmla="*/ 1262 h 1301"/>
                      <a:gd name="T68" fmla="*/ 125 w 4507"/>
                      <a:gd name="T69" fmla="*/ 1264 h 1301"/>
                      <a:gd name="T70" fmla="*/ 118 w 4507"/>
                      <a:gd name="T71" fmla="*/ 1266 h 1301"/>
                      <a:gd name="T72" fmla="*/ 112 w 4507"/>
                      <a:gd name="T73" fmla="*/ 1268 h 1301"/>
                      <a:gd name="T74" fmla="*/ 106 w 4507"/>
                      <a:gd name="T75" fmla="*/ 1270 h 1301"/>
                      <a:gd name="T76" fmla="*/ 100 w 4507"/>
                      <a:gd name="T77" fmla="*/ 1271 h 1301"/>
                      <a:gd name="T78" fmla="*/ 95 w 4507"/>
                      <a:gd name="T79" fmla="*/ 1273 h 1301"/>
                      <a:gd name="T80" fmla="*/ 90 w 4507"/>
                      <a:gd name="T81" fmla="*/ 1274 h 1301"/>
                      <a:gd name="T82" fmla="*/ 84 w 4507"/>
                      <a:gd name="T83" fmla="*/ 1276 h 1301"/>
                      <a:gd name="T84" fmla="*/ 80 w 4507"/>
                      <a:gd name="T85" fmla="*/ 1277 h 1301"/>
                      <a:gd name="T86" fmla="*/ 75 w 4507"/>
                      <a:gd name="T87" fmla="*/ 1279 h 1301"/>
                      <a:gd name="T88" fmla="*/ 69 w 4507"/>
                      <a:gd name="T89" fmla="*/ 1280 h 1301"/>
                      <a:gd name="T90" fmla="*/ 65 w 4507"/>
                      <a:gd name="T91" fmla="*/ 1282 h 1301"/>
                      <a:gd name="T92" fmla="*/ 60 w 4507"/>
                      <a:gd name="T93" fmla="*/ 1283 h 1301"/>
                      <a:gd name="T94" fmla="*/ 56 w 4507"/>
                      <a:gd name="T95" fmla="*/ 1284 h 1301"/>
                      <a:gd name="T96" fmla="*/ 52 w 4507"/>
                      <a:gd name="T97" fmla="*/ 1285 h 1301"/>
                      <a:gd name="T98" fmla="*/ 49 w 4507"/>
                      <a:gd name="T99" fmla="*/ 1286 h 1301"/>
                      <a:gd name="T100" fmla="*/ 44 w 4507"/>
                      <a:gd name="T101" fmla="*/ 1288 h 1301"/>
                      <a:gd name="T102" fmla="*/ 41 w 4507"/>
                      <a:gd name="T103" fmla="*/ 1289 h 1301"/>
                      <a:gd name="T104" fmla="*/ 37 w 4507"/>
                      <a:gd name="T105" fmla="*/ 1290 h 1301"/>
                      <a:gd name="T106" fmla="*/ 31 w 4507"/>
                      <a:gd name="T107" fmla="*/ 1292 h 1301"/>
                      <a:gd name="T108" fmla="*/ 27 w 4507"/>
                      <a:gd name="T109" fmla="*/ 1293 h 1301"/>
                      <a:gd name="T110" fmla="*/ 24 w 4507"/>
                      <a:gd name="T111" fmla="*/ 1293 h 1301"/>
                      <a:gd name="T112" fmla="*/ 21 w 4507"/>
                      <a:gd name="T113" fmla="*/ 1294 h 1301"/>
                      <a:gd name="T114" fmla="*/ 16 w 4507"/>
                      <a:gd name="T115" fmla="*/ 1296 h 1301"/>
                      <a:gd name="T116" fmla="*/ 8 w 4507"/>
                      <a:gd name="T117" fmla="*/ 1298 h 1301"/>
                      <a:gd name="T118" fmla="*/ 5 w 4507"/>
                      <a:gd name="T119" fmla="*/ 1299 h 1301"/>
                      <a:gd name="T120" fmla="*/ 1 w 4507"/>
                      <a:gd name="T121" fmla="*/ 1300 h 1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4507" h="1301">
                        <a:moveTo>
                          <a:pt x="4507" y="0"/>
                        </a:moveTo>
                        <a:lnTo>
                          <a:pt x="4507" y="0"/>
                        </a:lnTo>
                        <a:lnTo>
                          <a:pt x="4452" y="14"/>
                        </a:lnTo>
                        <a:lnTo>
                          <a:pt x="4398" y="29"/>
                        </a:lnTo>
                        <a:lnTo>
                          <a:pt x="4343" y="43"/>
                        </a:lnTo>
                        <a:lnTo>
                          <a:pt x="4289" y="57"/>
                        </a:lnTo>
                        <a:lnTo>
                          <a:pt x="4235" y="72"/>
                        </a:lnTo>
                        <a:lnTo>
                          <a:pt x="4181" y="86"/>
                        </a:lnTo>
                        <a:lnTo>
                          <a:pt x="4127" y="101"/>
                        </a:lnTo>
                        <a:lnTo>
                          <a:pt x="4073" y="115"/>
                        </a:lnTo>
                        <a:lnTo>
                          <a:pt x="4020" y="129"/>
                        </a:lnTo>
                        <a:lnTo>
                          <a:pt x="3966" y="144"/>
                        </a:lnTo>
                        <a:lnTo>
                          <a:pt x="3913" y="158"/>
                        </a:lnTo>
                        <a:lnTo>
                          <a:pt x="3860" y="172"/>
                        </a:lnTo>
                        <a:lnTo>
                          <a:pt x="3807" y="187"/>
                        </a:lnTo>
                        <a:lnTo>
                          <a:pt x="3754" y="201"/>
                        </a:lnTo>
                        <a:lnTo>
                          <a:pt x="3701" y="216"/>
                        </a:lnTo>
                        <a:lnTo>
                          <a:pt x="3649" y="230"/>
                        </a:lnTo>
                        <a:lnTo>
                          <a:pt x="3596" y="244"/>
                        </a:lnTo>
                        <a:lnTo>
                          <a:pt x="3544" y="259"/>
                        </a:lnTo>
                        <a:lnTo>
                          <a:pt x="3492" y="273"/>
                        </a:lnTo>
                        <a:lnTo>
                          <a:pt x="3440" y="287"/>
                        </a:lnTo>
                        <a:lnTo>
                          <a:pt x="3388" y="302"/>
                        </a:lnTo>
                        <a:lnTo>
                          <a:pt x="3337" y="316"/>
                        </a:lnTo>
                        <a:lnTo>
                          <a:pt x="3285" y="331"/>
                        </a:lnTo>
                        <a:lnTo>
                          <a:pt x="3234" y="345"/>
                        </a:lnTo>
                        <a:lnTo>
                          <a:pt x="3182" y="359"/>
                        </a:lnTo>
                        <a:lnTo>
                          <a:pt x="3131" y="374"/>
                        </a:lnTo>
                        <a:lnTo>
                          <a:pt x="3080" y="388"/>
                        </a:lnTo>
                        <a:lnTo>
                          <a:pt x="3029" y="402"/>
                        </a:lnTo>
                        <a:lnTo>
                          <a:pt x="2979" y="417"/>
                        </a:lnTo>
                        <a:lnTo>
                          <a:pt x="2928" y="431"/>
                        </a:lnTo>
                        <a:lnTo>
                          <a:pt x="2878" y="446"/>
                        </a:lnTo>
                        <a:lnTo>
                          <a:pt x="2827" y="460"/>
                        </a:lnTo>
                        <a:lnTo>
                          <a:pt x="2777" y="474"/>
                        </a:lnTo>
                        <a:lnTo>
                          <a:pt x="2727" y="489"/>
                        </a:lnTo>
                        <a:lnTo>
                          <a:pt x="2677" y="503"/>
                        </a:lnTo>
                        <a:lnTo>
                          <a:pt x="2627" y="517"/>
                        </a:lnTo>
                        <a:lnTo>
                          <a:pt x="2577" y="532"/>
                        </a:lnTo>
                        <a:lnTo>
                          <a:pt x="2528" y="546"/>
                        </a:lnTo>
                        <a:lnTo>
                          <a:pt x="2478" y="561"/>
                        </a:lnTo>
                        <a:lnTo>
                          <a:pt x="2429" y="575"/>
                        </a:lnTo>
                        <a:lnTo>
                          <a:pt x="2379" y="589"/>
                        </a:lnTo>
                        <a:lnTo>
                          <a:pt x="2330" y="604"/>
                        </a:lnTo>
                        <a:lnTo>
                          <a:pt x="2281" y="618"/>
                        </a:lnTo>
                        <a:lnTo>
                          <a:pt x="2232" y="633"/>
                        </a:lnTo>
                        <a:lnTo>
                          <a:pt x="2183" y="647"/>
                        </a:lnTo>
                        <a:lnTo>
                          <a:pt x="2134" y="661"/>
                        </a:lnTo>
                        <a:lnTo>
                          <a:pt x="2085" y="676"/>
                        </a:lnTo>
                        <a:lnTo>
                          <a:pt x="2037" y="690"/>
                        </a:lnTo>
                        <a:lnTo>
                          <a:pt x="1988" y="704"/>
                        </a:lnTo>
                        <a:lnTo>
                          <a:pt x="1940" y="719"/>
                        </a:lnTo>
                        <a:lnTo>
                          <a:pt x="1891" y="733"/>
                        </a:lnTo>
                        <a:lnTo>
                          <a:pt x="1843" y="748"/>
                        </a:lnTo>
                        <a:lnTo>
                          <a:pt x="1795" y="762"/>
                        </a:lnTo>
                        <a:lnTo>
                          <a:pt x="1747" y="776"/>
                        </a:lnTo>
                        <a:lnTo>
                          <a:pt x="1698" y="791"/>
                        </a:lnTo>
                        <a:lnTo>
                          <a:pt x="1650" y="805"/>
                        </a:lnTo>
                        <a:lnTo>
                          <a:pt x="1602" y="819"/>
                        </a:lnTo>
                        <a:lnTo>
                          <a:pt x="1555" y="834"/>
                        </a:lnTo>
                        <a:lnTo>
                          <a:pt x="1507" y="848"/>
                        </a:lnTo>
                        <a:lnTo>
                          <a:pt x="1459" y="863"/>
                        </a:lnTo>
                        <a:lnTo>
                          <a:pt x="1411" y="877"/>
                        </a:lnTo>
                        <a:lnTo>
                          <a:pt x="1363" y="891"/>
                        </a:lnTo>
                        <a:lnTo>
                          <a:pt x="1316" y="906"/>
                        </a:lnTo>
                        <a:lnTo>
                          <a:pt x="1268" y="920"/>
                        </a:lnTo>
                        <a:lnTo>
                          <a:pt x="1221" y="934"/>
                        </a:lnTo>
                        <a:lnTo>
                          <a:pt x="1173" y="949"/>
                        </a:lnTo>
                        <a:lnTo>
                          <a:pt x="1125" y="963"/>
                        </a:lnTo>
                        <a:lnTo>
                          <a:pt x="1078" y="978"/>
                        </a:lnTo>
                        <a:lnTo>
                          <a:pt x="1030" y="992"/>
                        </a:lnTo>
                        <a:lnTo>
                          <a:pt x="983" y="1006"/>
                        </a:lnTo>
                        <a:lnTo>
                          <a:pt x="935" y="1021"/>
                        </a:lnTo>
                        <a:lnTo>
                          <a:pt x="888" y="1035"/>
                        </a:lnTo>
                        <a:lnTo>
                          <a:pt x="840" y="1049"/>
                        </a:lnTo>
                        <a:lnTo>
                          <a:pt x="793" y="1064"/>
                        </a:lnTo>
                        <a:lnTo>
                          <a:pt x="745" y="1078"/>
                        </a:lnTo>
                        <a:lnTo>
                          <a:pt x="698" y="1093"/>
                        </a:lnTo>
                        <a:lnTo>
                          <a:pt x="650" y="1107"/>
                        </a:lnTo>
                        <a:lnTo>
                          <a:pt x="602" y="1121"/>
                        </a:lnTo>
                        <a:lnTo>
                          <a:pt x="555" y="1136"/>
                        </a:lnTo>
                        <a:lnTo>
                          <a:pt x="550" y="1137"/>
                        </a:lnTo>
                        <a:lnTo>
                          <a:pt x="542" y="1140"/>
                        </a:lnTo>
                        <a:lnTo>
                          <a:pt x="540" y="1140"/>
                        </a:lnTo>
                        <a:lnTo>
                          <a:pt x="537" y="1141"/>
                        </a:lnTo>
                        <a:lnTo>
                          <a:pt x="531" y="1143"/>
                        </a:lnTo>
                        <a:lnTo>
                          <a:pt x="529" y="1143"/>
                        </a:lnTo>
                        <a:lnTo>
                          <a:pt x="527" y="1144"/>
                        </a:lnTo>
                        <a:lnTo>
                          <a:pt x="523" y="1145"/>
                        </a:lnTo>
                        <a:lnTo>
                          <a:pt x="513" y="1148"/>
                        </a:lnTo>
                        <a:lnTo>
                          <a:pt x="512" y="1149"/>
                        </a:lnTo>
                        <a:lnTo>
                          <a:pt x="508" y="1150"/>
                        </a:lnTo>
                        <a:lnTo>
                          <a:pt x="502" y="1152"/>
                        </a:lnTo>
                        <a:lnTo>
                          <a:pt x="500" y="1152"/>
                        </a:lnTo>
                        <a:lnTo>
                          <a:pt x="498" y="1153"/>
                        </a:lnTo>
                        <a:lnTo>
                          <a:pt x="493" y="1154"/>
                        </a:lnTo>
                        <a:lnTo>
                          <a:pt x="483" y="1157"/>
                        </a:lnTo>
                        <a:lnTo>
                          <a:pt x="482" y="1158"/>
                        </a:lnTo>
                        <a:lnTo>
                          <a:pt x="478" y="1159"/>
                        </a:lnTo>
                        <a:lnTo>
                          <a:pt x="471" y="1161"/>
                        </a:lnTo>
                        <a:lnTo>
                          <a:pt x="470" y="1161"/>
                        </a:lnTo>
                        <a:lnTo>
                          <a:pt x="467" y="1162"/>
                        </a:lnTo>
                        <a:lnTo>
                          <a:pt x="462" y="1164"/>
                        </a:lnTo>
                        <a:lnTo>
                          <a:pt x="461" y="1164"/>
                        </a:lnTo>
                        <a:lnTo>
                          <a:pt x="459" y="1164"/>
                        </a:lnTo>
                        <a:lnTo>
                          <a:pt x="455" y="1166"/>
                        </a:lnTo>
                        <a:lnTo>
                          <a:pt x="448" y="1168"/>
                        </a:lnTo>
                        <a:lnTo>
                          <a:pt x="447" y="1168"/>
                        </a:lnTo>
                        <a:lnTo>
                          <a:pt x="444" y="1169"/>
                        </a:lnTo>
                        <a:lnTo>
                          <a:pt x="438" y="1171"/>
                        </a:lnTo>
                        <a:lnTo>
                          <a:pt x="437" y="1171"/>
                        </a:lnTo>
                        <a:lnTo>
                          <a:pt x="435" y="1172"/>
                        </a:lnTo>
                        <a:lnTo>
                          <a:pt x="431" y="1173"/>
                        </a:lnTo>
                        <a:lnTo>
                          <a:pt x="424" y="1175"/>
                        </a:lnTo>
                        <a:lnTo>
                          <a:pt x="422" y="1176"/>
                        </a:lnTo>
                        <a:lnTo>
                          <a:pt x="419" y="1176"/>
                        </a:lnTo>
                        <a:lnTo>
                          <a:pt x="413" y="1178"/>
                        </a:lnTo>
                        <a:lnTo>
                          <a:pt x="412" y="1178"/>
                        </a:lnTo>
                        <a:lnTo>
                          <a:pt x="410" y="1179"/>
                        </a:lnTo>
                        <a:lnTo>
                          <a:pt x="406" y="1180"/>
                        </a:lnTo>
                        <a:lnTo>
                          <a:pt x="405" y="1181"/>
                        </a:lnTo>
                        <a:lnTo>
                          <a:pt x="404" y="1181"/>
                        </a:lnTo>
                        <a:lnTo>
                          <a:pt x="401" y="1182"/>
                        </a:lnTo>
                        <a:lnTo>
                          <a:pt x="395" y="1184"/>
                        </a:lnTo>
                        <a:lnTo>
                          <a:pt x="393" y="1184"/>
                        </a:lnTo>
                        <a:lnTo>
                          <a:pt x="391" y="1185"/>
                        </a:lnTo>
                        <a:lnTo>
                          <a:pt x="387" y="1186"/>
                        </a:lnTo>
                        <a:lnTo>
                          <a:pt x="386" y="1186"/>
                        </a:lnTo>
                        <a:lnTo>
                          <a:pt x="384" y="1187"/>
                        </a:lnTo>
                        <a:lnTo>
                          <a:pt x="381" y="1188"/>
                        </a:lnTo>
                        <a:lnTo>
                          <a:pt x="375" y="1190"/>
                        </a:lnTo>
                        <a:lnTo>
                          <a:pt x="373" y="1190"/>
                        </a:lnTo>
                        <a:lnTo>
                          <a:pt x="371" y="1191"/>
                        </a:lnTo>
                        <a:lnTo>
                          <a:pt x="366" y="1192"/>
                        </a:lnTo>
                        <a:lnTo>
                          <a:pt x="366" y="1193"/>
                        </a:lnTo>
                        <a:lnTo>
                          <a:pt x="364" y="1193"/>
                        </a:lnTo>
                        <a:lnTo>
                          <a:pt x="360" y="1194"/>
                        </a:lnTo>
                        <a:lnTo>
                          <a:pt x="360" y="1194"/>
                        </a:lnTo>
                        <a:lnTo>
                          <a:pt x="359" y="1195"/>
                        </a:lnTo>
                        <a:lnTo>
                          <a:pt x="356" y="1195"/>
                        </a:lnTo>
                        <a:lnTo>
                          <a:pt x="351" y="1197"/>
                        </a:lnTo>
                        <a:lnTo>
                          <a:pt x="350" y="1197"/>
                        </a:lnTo>
                        <a:lnTo>
                          <a:pt x="348" y="1198"/>
                        </a:lnTo>
                        <a:lnTo>
                          <a:pt x="345" y="1199"/>
                        </a:lnTo>
                        <a:lnTo>
                          <a:pt x="344" y="1199"/>
                        </a:lnTo>
                        <a:lnTo>
                          <a:pt x="343" y="1199"/>
                        </a:lnTo>
                        <a:lnTo>
                          <a:pt x="340" y="1200"/>
                        </a:lnTo>
                        <a:lnTo>
                          <a:pt x="335" y="1202"/>
                        </a:lnTo>
                        <a:lnTo>
                          <a:pt x="334" y="1202"/>
                        </a:lnTo>
                        <a:lnTo>
                          <a:pt x="332" y="1203"/>
                        </a:lnTo>
                        <a:lnTo>
                          <a:pt x="328" y="1204"/>
                        </a:lnTo>
                        <a:lnTo>
                          <a:pt x="327" y="1204"/>
                        </a:lnTo>
                        <a:lnTo>
                          <a:pt x="326" y="1204"/>
                        </a:lnTo>
                        <a:lnTo>
                          <a:pt x="323" y="1205"/>
                        </a:lnTo>
                        <a:lnTo>
                          <a:pt x="318" y="1207"/>
                        </a:lnTo>
                        <a:lnTo>
                          <a:pt x="317" y="1207"/>
                        </a:lnTo>
                        <a:lnTo>
                          <a:pt x="315" y="1208"/>
                        </a:lnTo>
                        <a:lnTo>
                          <a:pt x="310" y="1209"/>
                        </a:lnTo>
                        <a:lnTo>
                          <a:pt x="310" y="1209"/>
                        </a:lnTo>
                        <a:lnTo>
                          <a:pt x="308" y="1210"/>
                        </a:lnTo>
                        <a:lnTo>
                          <a:pt x="305" y="1210"/>
                        </a:lnTo>
                        <a:lnTo>
                          <a:pt x="305" y="1211"/>
                        </a:lnTo>
                        <a:lnTo>
                          <a:pt x="304" y="1211"/>
                        </a:lnTo>
                        <a:lnTo>
                          <a:pt x="302" y="1212"/>
                        </a:lnTo>
                        <a:lnTo>
                          <a:pt x="297" y="1213"/>
                        </a:lnTo>
                        <a:lnTo>
                          <a:pt x="296" y="1213"/>
                        </a:lnTo>
                        <a:lnTo>
                          <a:pt x="295" y="1214"/>
                        </a:lnTo>
                        <a:lnTo>
                          <a:pt x="292" y="1215"/>
                        </a:lnTo>
                        <a:lnTo>
                          <a:pt x="291" y="1215"/>
                        </a:lnTo>
                        <a:lnTo>
                          <a:pt x="290" y="1215"/>
                        </a:lnTo>
                        <a:lnTo>
                          <a:pt x="288" y="1216"/>
                        </a:lnTo>
                        <a:lnTo>
                          <a:pt x="283" y="1217"/>
                        </a:lnTo>
                        <a:lnTo>
                          <a:pt x="282" y="1217"/>
                        </a:lnTo>
                        <a:lnTo>
                          <a:pt x="281" y="1218"/>
                        </a:lnTo>
                        <a:lnTo>
                          <a:pt x="277" y="1219"/>
                        </a:lnTo>
                        <a:lnTo>
                          <a:pt x="277" y="1219"/>
                        </a:lnTo>
                        <a:lnTo>
                          <a:pt x="276" y="1219"/>
                        </a:lnTo>
                        <a:lnTo>
                          <a:pt x="273" y="1220"/>
                        </a:lnTo>
                        <a:lnTo>
                          <a:pt x="273" y="1220"/>
                        </a:lnTo>
                        <a:lnTo>
                          <a:pt x="272" y="1220"/>
                        </a:lnTo>
                        <a:lnTo>
                          <a:pt x="270" y="1221"/>
                        </a:lnTo>
                        <a:lnTo>
                          <a:pt x="267" y="1222"/>
                        </a:lnTo>
                        <a:lnTo>
                          <a:pt x="266" y="1222"/>
                        </a:lnTo>
                        <a:lnTo>
                          <a:pt x="265" y="1223"/>
                        </a:lnTo>
                        <a:lnTo>
                          <a:pt x="262" y="1223"/>
                        </a:lnTo>
                        <a:lnTo>
                          <a:pt x="262" y="1223"/>
                        </a:lnTo>
                        <a:lnTo>
                          <a:pt x="261" y="1224"/>
                        </a:lnTo>
                        <a:lnTo>
                          <a:pt x="259" y="1224"/>
                        </a:lnTo>
                        <a:lnTo>
                          <a:pt x="255" y="1225"/>
                        </a:lnTo>
                        <a:lnTo>
                          <a:pt x="254" y="1226"/>
                        </a:lnTo>
                        <a:lnTo>
                          <a:pt x="253" y="1226"/>
                        </a:lnTo>
                        <a:lnTo>
                          <a:pt x="250" y="1227"/>
                        </a:lnTo>
                        <a:lnTo>
                          <a:pt x="250" y="1227"/>
                        </a:lnTo>
                        <a:lnTo>
                          <a:pt x="249" y="1227"/>
                        </a:lnTo>
                        <a:lnTo>
                          <a:pt x="247" y="1228"/>
                        </a:lnTo>
                        <a:lnTo>
                          <a:pt x="247" y="1228"/>
                        </a:lnTo>
                        <a:lnTo>
                          <a:pt x="246" y="1228"/>
                        </a:lnTo>
                        <a:lnTo>
                          <a:pt x="244" y="1229"/>
                        </a:lnTo>
                        <a:lnTo>
                          <a:pt x="242" y="1229"/>
                        </a:lnTo>
                        <a:lnTo>
                          <a:pt x="241" y="1230"/>
                        </a:lnTo>
                        <a:lnTo>
                          <a:pt x="240" y="1230"/>
                        </a:lnTo>
                        <a:lnTo>
                          <a:pt x="238" y="1231"/>
                        </a:lnTo>
                        <a:lnTo>
                          <a:pt x="238" y="1231"/>
                        </a:lnTo>
                        <a:lnTo>
                          <a:pt x="237" y="1231"/>
                        </a:lnTo>
                        <a:lnTo>
                          <a:pt x="235" y="1231"/>
                        </a:lnTo>
                        <a:lnTo>
                          <a:pt x="232" y="1232"/>
                        </a:lnTo>
                        <a:lnTo>
                          <a:pt x="232" y="1232"/>
                        </a:lnTo>
                        <a:lnTo>
                          <a:pt x="231" y="1233"/>
                        </a:lnTo>
                        <a:lnTo>
                          <a:pt x="228" y="1233"/>
                        </a:lnTo>
                        <a:lnTo>
                          <a:pt x="228" y="1233"/>
                        </a:lnTo>
                        <a:lnTo>
                          <a:pt x="227" y="1234"/>
                        </a:lnTo>
                        <a:lnTo>
                          <a:pt x="226" y="1234"/>
                        </a:lnTo>
                        <a:lnTo>
                          <a:pt x="222" y="1235"/>
                        </a:lnTo>
                        <a:lnTo>
                          <a:pt x="222" y="1235"/>
                        </a:lnTo>
                        <a:lnTo>
                          <a:pt x="221" y="1236"/>
                        </a:lnTo>
                        <a:lnTo>
                          <a:pt x="218" y="1236"/>
                        </a:lnTo>
                        <a:lnTo>
                          <a:pt x="218" y="1236"/>
                        </a:lnTo>
                        <a:lnTo>
                          <a:pt x="217" y="1237"/>
                        </a:lnTo>
                        <a:lnTo>
                          <a:pt x="215" y="1237"/>
                        </a:lnTo>
                        <a:lnTo>
                          <a:pt x="215" y="1237"/>
                        </a:lnTo>
                        <a:lnTo>
                          <a:pt x="214" y="1238"/>
                        </a:lnTo>
                        <a:lnTo>
                          <a:pt x="213" y="1238"/>
                        </a:lnTo>
                        <a:lnTo>
                          <a:pt x="211" y="1239"/>
                        </a:lnTo>
                        <a:lnTo>
                          <a:pt x="210" y="1239"/>
                        </a:lnTo>
                        <a:lnTo>
                          <a:pt x="209" y="1239"/>
                        </a:lnTo>
                        <a:lnTo>
                          <a:pt x="208" y="1240"/>
                        </a:lnTo>
                        <a:lnTo>
                          <a:pt x="207" y="1240"/>
                        </a:lnTo>
                        <a:lnTo>
                          <a:pt x="207" y="1240"/>
                        </a:lnTo>
                        <a:lnTo>
                          <a:pt x="205" y="1240"/>
                        </a:lnTo>
                        <a:lnTo>
                          <a:pt x="203" y="1241"/>
                        </a:lnTo>
                        <a:lnTo>
                          <a:pt x="202" y="1241"/>
                        </a:lnTo>
                        <a:lnTo>
                          <a:pt x="201" y="1241"/>
                        </a:lnTo>
                        <a:lnTo>
                          <a:pt x="199" y="1242"/>
                        </a:lnTo>
                        <a:lnTo>
                          <a:pt x="199" y="1242"/>
                        </a:lnTo>
                        <a:lnTo>
                          <a:pt x="198" y="1242"/>
                        </a:lnTo>
                        <a:lnTo>
                          <a:pt x="197" y="1243"/>
                        </a:lnTo>
                        <a:lnTo>
                          <a:pt x="194" y="1244"/>
                        </a:lnTo>
                        <a:lnTo>
                          <a:pt x="194" y="1244"/>
                        </a:lnTo>
                        <a:lnTo>
                          <a:pt x="193" y="1244"/>
                        </a:lnTo>
                        <a:lnTo>
                          <a:pt x="191" y="1245"/>
                        </a:lnTo>
                        <a:lnTo>
                          <a:pt x="190" y="1245"/>
                        </a:lnTo>
                        <a:lnTo>
                          <a:pt x="190" y="1245"/>
                        </a:lnTo>
                        <a:lnTo>
                          <a:pt x="188" y="1245"/>
                        </a:lnTo>
                        <a:lnTo>
                          <a:pt x="188" y="1245"/>
                        </a:lnTo>
                        <a:lnTo>
                          <a:pt x="187" y="1246"/>
                        </a:lnTo>
                        <a:lnTo>
                          <a:pt x="186" y="1246"/>
                        </a:lnTo>
                        <a:lnTo>
                          <a:pt x="184" y="1246"/>
                        </a:lnTo>
                        <a:lnTo>
                          <a:pt x="184" y="1247"/>
                        </a:lnTo>
                        <a:lnTo>
                          <a:pt x="183" y="1247"/>
                        </a:lnTo>
                        <a:lnTo>
                          <a:pt x="181" y="1247"/>
                        </a:lnTo>
                        <a:lnTo>
                          <a:pt x="181" y="1247"/>
                        </a:lnTo>
                        <a:lnTo>
                          <a:pt x="181" y="1248"/>
                        </a:lnTo>
                        <a:lnTo>
                          <a:pt x="179" y="1248"/>
                        </a:lnTo>
                        <a:lnTo>
                          <a:pt x="177" y="1249"/>
                        </a:lnTo>
                        <a:lnTo>
                          <a:pt x="177" y="1249"/>
                        </a:lnTo>
                        <a:lnTo>
                          <a:pt x="176" y="1249"/>
                        </a:lnTo>
                        <a:lnTo>
                          <a:pt x="174" y="1249"/>
                        </a:lnTo>
                        <a:lnTo>
                          <a:pt x="174" y="1249"/>
                        </a:lnTo>
                        <a:lnTo>
                          <a:pt x="173" y="1250"/>
                        </a:lnTo>
                        <a:lnTo>
                          <a:pt x="172" y="1250"/>
                        </a:lnTo>
                        <a:lnTo>
                          <a:pt x="170" y="1251"/>
                        </a:lnTo>
                        <a:lnTo>
                          <a:pt x="169" y="1251"/>
                        </a:lnTo>
                        <a:lnTo>
                          <a:pt x="169" y="1251"/>
                        </a:lnTo>
                        <a:lnTo>
                          <a:pt x="167" y="1252"/>
                        </a:lnTo>
                        <a:lnTo>
                          <a:pt x="167" y="1252"/>
                        </a:lnTo>
                        <a:lnTo>
                          <a:pt x="166" y="1252"/>
                        </a:lnTo>
                        <a:lnTo>
                          <a:pt x="165" y="1252"/>
                        </a:lnTo>
                        <a:lnTo>
                          <a:pt x="164" y="1252"/>
                        </a:lnTo>
                        <a:lnTo>
                          <a:pt x="164" y="1252"/>
                        </a:lnTo>
                        <a:lnTo>
                          <a:pt x="163" y="1253"/>
                        </a:lnTo>
                        <a:lnTo>
                          <a:pt x="161" y="1253"/>
                        </a:lnTo>
                        <a:lnTo>
                          <a:pt x="161" y="1253"/>
                        </a:lnTo>
                        <a:lnTo>
                          <a:pt x="160" y="1254"/>
                        </a:lnTo>
                        <a:lnTo>
                          <a:pt x="159" y="1254"/>
                        </a:lnTo>
                        <a:lnTo>
                          <a:pt x="159" y="1254"/>
                        </a:lnTo>
                        <a:lnTo>
                          <a:pt x="158" y="1254"/>
                        </a:lnTo>
                        <a:lnTo>
                          <a:pt x="157" y="1254"/>
                        </a:lnTo>
                        <a:lnTo>
                          <a:pt x="155" y="1255"/>
                        </a:lnTo>
                        <a:lnTo>
                          <a:pt x="155" y="1255"/>
                        </a:lnTo>
                        <a:lnTo>
                          <a:pt x="154" y="1255"/>
                        </a:lnTo>
                        <a:lnTo>
                          <a:pt x="153" y="1256"/>
                        </a:lnTo>
                        <a:lnTo>
                          <a:pt x="152" y="1256"/>
                        </a:lnTo>
                        <a:lnTo>
                          <a:pt x="152" y="1256"/>
                        </a:lnTo>
                        <a:lnTo>
                          <a:pt x="151" y="1256"/>
                        </a:lnTo>
                        <a:lnTo>
                          <a:pt x="149" y="1257"/>
                        </a:lnTo>
                        <a:lnTo>
                          <a:pt x="149" y="1257"/>
                        </a:lnTo>
                        <a:lnTo>
                          <a:pt x="148" y="1257"/>
                        </a:lnTo>
                        <a:lnTo>
                          <a:pt x="146" y="1258"/>
                        </a:lnTo>
                        <a:lnTo>
                          <a:pt x="146" y="1258"/>
                        </a:lnTo>
                        <a:lnTo>
                          <a:pt x="145" y="1258"/>
                        </a:lnTo>
                        <a:lnTo>
                          <a:pt x="144" y="1258"/>
                        </a:lnTo>
                        <a:lnTo>
                          <a:pt x="142" y="1259"/>
                        </a:lnTo>
                        <a:lnTo>
                          <a:pt x="142" y="1259"/>
                        </a:lnTo>
                        <a:lnTo>
                          <a:pt x="141" y="1259"/>
                        </a:lnTo>
                        <a:lnTo>
                          <a:pt x="139" y="1260"/>
                        </a:lnTo>
                        <a:lnTo>
                          <a:pt x="139" y="1260"/>
                        </a:lnTo>
                        <a:lnTo>
                          <a:pt x="139" y="1260"/>
                        </a:lnTo>
                        <a:lnTo>
                          <a:pt x="137" y="1260"/>
                        </a:lnTo>
                        <a:lnTo>
                          <a:pt x="137" y="1260"/>
                        </a:lnTo>
                        <a:lnTo>
                          <a:pt x="137" y="1260"/>
                        </a:lnTo>
                        <a:lnTo>
                          <a:pt x="136" y="1261"/>
                        </a:lnTo>
                        <a:lnTo>
                          <a:pt x="134" y="1261"/>
                        </a:lnTo>
                        <a:lnTo>
                          <a:pt x="134" y="1261"/>
                        </a:lnTo>
                        <a:lnTo>
                          <a:pt x="133" y="1261"/>
                        </a:lnTo>
                        <a:lnTo>
                          <a:pt x="132" y="1262"/>
                        </a:lnTo>
                        <a:lnTo>
                          <a:pt x="132" y="1262"/>
                        </a:lnTo>
                        <a:lnTo>
                          <a:pt x="131" y="1262"/>
                        </a:lnTo>
                        <a:lnTo>
                          <a:pt x="131" y="1262"/>
                        </a:lnTo>
                        <a:lnTo>
                          <a:pt x="129" y="1263"/>
                        </a:lnTo>
                        <a:lnTo>
                          <a:pt x="128" y="1263"/>
                        </a:lnTo>
                        <a:lnTo>
                          <a:pt x="128" y="1263"/>
                        </a:lnTo>
                        <a:lnTo>
                          <a:pt x="127" y="1263"/>
                        </a:lnTo>
                        <a:lnTo>
                          <a:pt x="126" y="1264"/>
                        </a:lnTo>
                        <a:lnTo>
                          <a:pt x="126" y="1264"/>
                        </a:lnTo>
                        <a:lnTo>
                          <a:pt x="125" y="1264"/>
                        </a:lnTo>
                        <a:lnTo>
                          <a:pt x="123" y="1265"/>
                        </a:lnTo>
                        <a:lnTo>
                          <a:pt x="123" y="1265"/>
                        </a:lnTo>
                        <a:lnTo>
                          <a:pt x="122" y="1265"/>
                        </a:lnTo>
                        <a:lnTo>
                          <a:pt x="121" y="1265"/>
                        </a:lnTo>
                        <a:lnTo>
                          <a:pt x="120" y="1265"/>
                        </a:lnTo>
                        <a:lnTo>
                          <a:pt x="120" y="1265"/>
                        </a:lnTo>
                        <a:lnTo>
                          <a:pt x="119" y="1266"/>
                        </a:lnTo>
                        <a:lnTo>
                          <a:pt x="119" y="1266"/>
                        </a:lnTo>
                        <a:lnTo>
                          <a:pt x="118" y="1266"/>
                        </a:lnTo>
                        <a:lnTo>
                          <a:pt x="118" y="1266"/>
                        </a:lnTo>
                        <a:lnTo>
                          <a:pt x="116" y="1267"/>
                        </a:lnTo>
                        <a:lnTo>
                          <a:pt x="116" y="1267"/>
                        </a:lnTo>
                        <a:lnTo>
                          <a:pt x="115" y="1267"/>
                        </a:lnTo>
                        <a:lnTo>
                          <a:pt x="114" y="1267"/>
                        </a:lnTo>
                        <a:lnTo>
                          <a:pt x="114" y="1267"/>
                        </a:lnTo>
                        <a:lnTo>
                          <a:pt x="114" y="1267"/>
                        </a:lnTo>
                        <a:lnTo>
                          <a:pt x="113" y="1267"/>
                        </a:lnTo>
                        <a:lnTo>
                          <a:pt x="112" y="1268"/>
                        </a:lnTo>
                        <a:lnTo>
                          <a:pt x="111" y="1268"/>
                        </a:lnTo>
                        <a:lnTo>
                          <a:pt x="111" y="1268"/>
                        </a:lnTo>
                        <a:lnTo>
                          <a:pt x="110" y="1269"/>
                        </a:lnTo>
                        <a:lnTo>
                          <a:pt x="109" y="1269"/>
                        </a:lnTo>
                        <a:lnTo>
                          <a:pt x="109" y="1269"/>
                        </a:lnTo>
                        <a:lnTo>
                          <a:pt x="108" y="1269"/>
                        </a:lnTo>
                        <a:lnTo>
                          <a:pt x="107" y="1269"/>
                        </a:lnTo>
                        <a:lnTo>
                          <a:pt x="106" y="1269"/>
                        </a:lnTo>
                        <a:lnTo>
                          <a:pt x="106" y="1270"/>
                        </a:lnTo>
                        <a:lnTo>
                          <a:pt x="104" y="1270"/>
                        </a:lnTo>
                        <a:lnTo>
                          <a:pt x="104" y="1270"/>
                        </a:lnTo>
                        <a:lnTo>
                          <a:pt x="104" y="1270"/>
                        </a:lnTo>
                        <a:lnTo>
                          <a:pt x="103" y="1270"/>
                        </a:lnTo>
                        <a:lnTo>
                          <a:pt x="103" y="1270"/>
                        </a:lnTo>
                        <a:lnTo>
                          <a:pt x="103" y="1271"/>
                        </a:lnTo>
                        <a:lnTo>
                          <a:pt x="102" y="1271"/>
                        </a:lnTo>
                        <a:lnTo>
                          <a:pt x="101" y="1271"/>
                        </a:lnTo>
                        <a:lnTo>
                          <a:pt x="100" y="1271"/>
                        </a:lnTo>
                        <a:lnTo>
                          <a:pt x="100" y="1271"/>
                        </a:lnTo>
                        <a:lnTo>
                          <a:pt x="99" y="1272"/>
                        </a:lnTo>
                        <a:lnTo>
                          <a:pt x="99" y="1272"/>
                        </a:lnTo>
                        <a:lnTo>
                          <a:pt x="99" y="1272"/>
                        </a:lnTo>
                        <a:lnTo>
                          <a:pt x="98" y="1272"/>
                        </a:lnTo>
                        <a:lnTo>
                          <a:pt x="97" y="1272"/>
                        </a:lnTo>
                        <a:lnTo>
                          <a:pt x="96" y="1272"/>
                        </a:lnTo>
                        <a:lnTo>
                          <a:pt x="96" y="1273"/>
                        </a:lnTo>
                        <a:lnTo>
                          <a:pt x="95" y="1273"/>
                        </a:lnTo>
                        <a:lnTo>
                          <a:pt x="95" y="1273"/>
                        </a:lnTo>
                        <a:lnTo>
                          <a:pt x="94" y="1273"/>
                        </a:lnTo>
                        <a:lnTo>
                          <a:pt x="94" y="1273"/>
                        </a:lnTo>
                        <a:lnTo>
                          <a:pt x="92" y="1274"/>
                        </a:lnTo>
                        <a:lnTo>
                          <a:pt x="92" y="1274"/>
                        </a:lnTo>
                        <a:lnTo>
                          <a:pt x="92" y="1274"/>
                        </a:lnTo>
                        <a:lnTo>
                          <a:pt x="91" y="1274"/>
                        </a:lnTo>
                        <a:lnTo>
                          <a:pt x="90" y="1274"/>
                        </a:lnTo>
                        <a:lnTo>
                          <a:pt x="90" y="1274"/>
                        </a:lnTo>
                        <a:lnTo>
                          <a:pt x="89" y="1274"/>
                        </a:lnTo>
                        <a:lnTo>
                          <a:pt x="88" y="1275"/>
                        </a:lnTo>
                        <a:lnTo>
                          <a:pt x="88" y="1275"/>
                        </a:lnTo>
                        <a:lnTo>
                          <a:pt x="87" y="1275"/>
                        </a:lnTo>
                        <a:lnTo>
                          <a:pt x="86" y="1275"/>
                        </a:lnTo>
                        <a:lnTo>
                          <a:pt x="86" y="1276"/>
                        </a:lnTo>
                        <a:lnTo>
                          <a:pt x="85" y="1276"/>
                        </a:lnTo>
                        <a:lnTo>
                          <a:pt x="85" y="1276"/>
                        </a:lnTo>
                        <a:lnTo>
                          <a:pt x="84" y="1276"/>
                        </a:lnTo>
                        <a:lnTo>
                          <a:pt x="84" y="1276"/>
                        </a:lnTo>
                        <a:lnTo>
                          <a:pt x="84" y="1276"/>
                        </a:lnTo>
                        <a:lnTo>
                          <a:pt x="82" y="1276"/>
                        </a:lnTo>
                        <a:lnTo>
                          <a:pt x="82" y="1277"/>
                        </a:lnTo>
                        <a:lnTo>
                          <a:pt x="82" y="1277"/>
                        </a:lnTo>
                        <a:lnTo>
                          <a:pt x="81" y="1277"/>
                        </a:lnTo>
                        <a:lnTo>
                          <a:pt x="81" y="1277"/>
                        </a:lnTo>
                        <a:lnTo>
                          <a:pt x="81" y="1277"/>
                        </a:lnTo>
                        <a:lnTo>
                          <a:pt x="80" y="1277"/>
                        </a:lnTo>
                        <a:lnTo>
                          <a:pt x="79" y="1278"/>
                        </a:lnTo>
                        <a:lnTo>
                          <a:pt x="78" y="1278"/>
                        </a:lnTo>
                        <a:lnTo>
                          <a:pt x="78" y="1278"/>
                        </a:lnTo>
                        <a:lnTo>
                          <a:pt x="77" y="1278"/>
                        </a:lnTo>
                        <a:lnTo>
                          <a:pt x="77" y="1278"/>
                        </a:lnTo>
                        <a:lnTo>
                          <a:pt x="77" y="1278"/>
                        </a:lnTo>
                        <a:lnTo>
                          <a:pt x="76" y="1278"/>
                        </a:lnTo>
                        <a:lnTo>
                          <a:pt x="75" y="1279"/>
                        </a:lnTo>
                        <a:lnTo>
                          <a:pt x="75" y="1279"/>
                        </a:lnTo>
                        <a:lnTo>
                          <a:pt x="74" y="1279"/>
                        </a:lnTo>
                        <a:lnTo>
                          <a:pt x="73" y="1279"/>
                        </a:lnTo>
                        <a:lnTo>
                          <a:pt x="73" y="1279"/>
                        </a:lnTo>
                        <a:lnTo>
                          <a:pt x="73" y="1279"/>
                        </a:lnTo>
                        <a:lnTo>
                          <a:pt x="72" y="1280"/>
                        </a:lnTo>
                        <a:lnTo>
                          <a:pt x="71" y="1280"/>
                        </a:lnTo>
                        <a:lnTo>
                          <a:pt x="70" y="1280"/>
                        </a:lnTo>
                        <a:lnTo>
                          <a:pt x="70" y="1280"/>
                        </a:lnTo>
                        <a:lnTo>
                          <a:pt x="69" y="1280"/>
                        </a:lnTo>
                        <a:lnTo>
                          <a:pt x="69" y="1281"/>
                        </a:lnTo>
                        <a:lnTo>
                          <a:pt x="68" y="1281"/>
                        </a:lnTo>
                        <a:lnTo>
                          <a:pt x="68" y="1281"/>
                        </a:lnTo>
                        <a:lnTo>
                          <a:pt x="68" y="1281"/>
                        </a:lnTo>
                        <a:lnTo>
                          <a:pt x="67" y="1281"/>
                        </a:lnTo>
                        <a:lnTo>
                          <a:pt x="67" y="1281"/>
                        </a:lnTo>
                        <a:lnTo>
                          <a:pt x="66" y="1281"/>
                        </a:lnTo>
                        <a:lnTo>
                          <a:pt x="65" y="1282"/>
                        </a:lnTo>
                        <a:lnTo>
                          <a:pt x="65" y="1282"/>
                        </a:lnTo>
                        <a:lnTo>
                          <a:pt x="64" y="1282"/>
                        </a:lnTo>
                        <a:lnTo>
                          <a:pt x="63" y="1282"/>
                        </a:lnTo>
                        <a:lnTo>
                          <a:pt x="63" y="1282"/>
                        </a:lnTo>
                        <a:lnTo>
                          <a:pt x="63" y="1282"/>
                        </a:lnTo>
                        <a:lnTo>
                          <a:pt x="62" y="1282"/>
                        </a:lnTo>
                        <a:lnTo>
                          <a:pt x="61" y="1283"/>
                        </a:lnTo>
                        <a:lnTo>
                          <a:pt x="61" y="1283"/>
                        </a:lnTo>
                        <a:lnTo>
                          <a:pt x="61" y="1283"/>
                        </a:lnTo>
                        <a:lnTo>
                          <a:pt x="60" y="1283"/>
                        </a:lnTo>
                        <a:lnTo>
                          <a:pt x="60" y="1283"/>
                        </a:lnTo>
                        <a:lnTo>
                          <a:pt x="60" y="1283"/>
                        </a:lnTo>
                        <a:lnTo>
                          <a:pt x="59" y="1283"/>
                        </a:lnTo>
                        <a:lnTo>
                          <a:pt x="58" y="1284"/>
                        </a:lnTo>
                        <a:lnTo>
                          <a:pt x="58" y="1284"/>
                        </a:lnTo>
                        <a:lnTo>
                          <a:pt x="57" y="1284"/>
                        </a:lnTo>
                        <a:lnTo>
                          <a:pt x="56" y="1284"/>
                        </a:lnTo>
                        <a:lnTo>
                          <a:pt x="56" y="1284"/>
                        </a:lnTo>
                        <a:lnTo>
                          <a:pt x="56" y="1284"/>
                        </a:lnTo>
                        <a:lnTo>
                          <a:pt x="55" y="1284"/>
                        </a:lnTo>
                        <a:lnTo>
                          <a:pt x="55" y="1285"/>
                        </a:lnTo>
                        <a:lnTo>
                          <a:pt x="55" y="1285"/>
                        </a:lnTo>
                        <a:lnTo>
                          <a:pt x="54" y="1285"/>
                        </a:lnTo>
                        <a:lnTo>
                          <a:pt x="54" y="1285"/>
                        </a:lnTo>
                        <a:lnTo>
                          <a:pt x="53" y="1285"/>
                        </a:lnTo>
                        <a:lnTo>
                          <a:pt x="53" y="1285"/>
                        </a:lnTo>
                        <a:lnTo>
                          <a:pt x="52" y="1285"/>
                        </a:lnTo>
                        <a:lnTo>
                          <a:pt x="52" y="1285"/>
                        </a:lnTo>
                        <a:lnTo>
                          <a:pt x="52" y="1285"/>
                        </a:lnTo>
                        <a:lnTo>
                          <a:pt x="52" y="1286"/>
                        </a:lnTo>
                        <a:lnTo>
                          <a:pt x="51" y="1286"/>
                        </a:lnTo>
                        <a:lnTo>
                          <a:pt x="51" y="1286"/>
                        </a:lnTo>
                        <a:lnTo>
                          <a:pt x="50" y="1286"/>
                        </a:lnTo>
                        <a:lnTo>
                          <a:pt x="49" y="1286"/>
                        </a:lnTo>
                        <a:lnTo>
                          <a:pt x="49" y="1286"/>
                        </a:lnTo>
                        <a:lnTo>
                          <a:pt x="49" y="1286"/>
                        </a:lnTo>
                        <a:lnTo>
                          <a:pt x="49" y="1286"/>
                        </a:lnTo>
                        <a:lnTo>
                          <a:pt x="48" y="1287"/>
                        </a:lnTo>
                        <a:lnTo>
                          <a:pt x="47" y="1287"/>
                        </a:lnTo>
                        <a:lnTo>
                          <a:pt x="47" y="1287"/>
                        </a:lnTo>
                        <a:lnTo>
                          <a:pt x="46" y="1287"/>
                        </a:lnTo>
                        <a:lnTo>
                          <a:pt x="46" y="1287"/>
                        </a:lnTo>
                        <a:lnTo>
                          <a:pt x="46" y="1287"/>
                        </a:lnTo>
                        <a:lnTo>
                          <a:pt x="45" y="1287"/>
                        </a:lnTo>
                        <a:lnTo>
                          <a:pt x="44" y="1288"/>
                        </a:lnTo>
                        <a:lnTo>
                          <a:pt x="44" y="1288"/>
                        </a:lnTo>
                        <a:lnTo>
                          <a:pt x="44" y="1288"/>
                        </a:lnTo>
                        <a:lnTo>
                          <a:pt x="43" y="1288"/>
                        </a:lnTo>
                        <a:lnTo>
                          <a:pt x="43" y="1288"/>
                        </a:lnTo>
                        <a:lnTo>
                          <a:pt x="43" y="1288"/>
                        </a:lnTo>
                        <a:lnTo>
                          <a:pt x="42" y="1288"/>
                        </a:lnTo>
                        <a:lnTo>
                          <a:pt x="42" y="1288"/>
                        </a:lnTo>
                        <a:lnTo>
                          <a:pt x="42" y="1288"/>
                        </a:lnTo>
                        <a:lnTo>
                          <a:pt x="41" y="1289"/>
                        </a:lnTo>
                        <a:lnTo>
                          <a:pt x="41" y="1289"/>
                        </a:lnTo>
                        <a:lnTo>
                          <a:pt x="40" y="1289"/>
                        </a:lnTo>
                        <a:lnTo>
                          <a:pt x="40" y="1289"/>
                        </a:lnTo>
                        <a:lnTo>
                          <a:pt x="39" y="1289"/>
                        </a:lnTo>
                        <a:lnTo>
                          <a:pt x="39" y="1289"/>
                        </a:lnTo>
                        <a:lnTo>
                          <a:pt x="39" y="1289"/>
                        </a:lnTo>
                        <a:lnTo>
                          <a:pt x="39" y="1289"/>
                        </a:lnTo>
                        <a:lnTo>
                          <a:pt x="38" y="1290"/>
                        </a:lnTo>
                        <a:lnTo>
                          <a:pt x="38" y="1290"/>
                        </a:lnTo>
                        <a:lnTo>
                          <a:pt x="37" y="1290"/>
                        </a:lnTo>
                        <a:lnTo>
                          <a:pt x="37" y="1290"/>
                        </a:lnTo>
                        <a:lnTo>
                          <a:pt x="37" y="1290"/>
                        </a:lnTo>
                        <a:lnTo>
                          <a:pt x="36" y="1290"/>
                        </a:lnTo>
                        <a:lnTo>
                          <a:pt x="33" y="1291"/>
                        </a:lnTo>
                        <a:lnTo>
                          <a:pt x="33" y="1291"/>
                        </a:lnTo>
                        <a:lnTo>
                          <a:pt x="32" y="1291"/>
                        </a:lnTo>
                        <a:lnTo>
                          <a:pt x="32" y="1291"/>
                        </a:lnTo>
                        <a:lnTo>
                          <a:pt x="32" y="1291"/>
                        </a:lnTo>
                        <a:lnTo>
                          <a:pt x="31" y="1292"/>
                        </a:lnTo>
                        <a:lnTo>
                          <a:pt x="31" y="1292"/>
                        </a:lnTo>
                        <a:lnTo>
                          <a:pt x="30" y="1292"/>
                        </a:lnTo>
                        <a:lnTo>
                          <a:pt x="30" y="1292"/>
                        </a:lnTo>
                        <a:lnTo>
                          <a:pt x="29" y="1292"/>
                        </a:lnTo>
                        <a:lnTo>
                          <a:pt x="29" y="1292"/>
                        </a:lnTo>
                        <a:lnTo>
                          <a:pt x="29" y="1292"/>
                        </a:lnTo>
                        <a:lnTo>
                          <a:pt x="28" y="1293"/>
                        </a:lnTo>
                        <a:lnTo>
                          <a:pt x="28" y="1293"/>
                        </a:lnTo>
                        <a:lnTo>
                          <a:pt x="27" y="1293"/>
                        </a:lnTo>
                        <a:lnTo>
                          <a:pt x="27" y="1293"/>
                        </a:lnTo>
                        <a:lnTo>
                          <a:pt x="27" y="1293"/>
                        </a:lnTo>
                        <a:lnTo>
                          <a:pt x="27" y="1293"/>
                        </a:lnTo>
                        <a:lnTo>
                          <a:pt x="26" y="1293"/>
                        </a:lnTo>
                        <a:lnTo>
                          <a:pt x="26" y="1293"/>
                        </a:lnTo>
                        <a:lnTo>
                          <a:pt x="25" y="1293"/>
                        </a:lnTo>
                        <a:lnTo>
                          <a:pt x="25" y="1293"/>
                        </a:lnTo>
                        <a:lnTo>
                          <a:pt x="25" y="1293"/>
                        </a:lnTo>
                        <a:lnTo>
                          <a:pt x="24" y="1293"/>
                        </a:lnTo>
                        <a:lnTo>
                          <a:pt x="24" y="1294"/>
                        </a:lnTo>
                        <a:lnTo>
                          <a:pt x="24" y="1294"/>
                        </a:lnTo>
                        <a:lnTo>
                          <a:pt x="23" y="1294"/>
                        </a:lnTo>
                        <a:lnTo>
                          <a:pt x="23" y="1294"/>
                        </a:lnTo>
                        <a:lnTo>
                          <a:pt x="23" y="1294"/>
                        </a:lnTo>
                        <a:lnTo>
                          <a:pt x="22" y="1294"/>
                        </a:lnTo>
                        <a:lnTo>
                          <a:pt x="22" y="1294"/>
                        </a:lnTo>
                        <a:lnTo>
                          <a:pt x="22" y="1294"/>
                        </a:lnTo>
                        <a:lnTo>
                          <a:pt x="21" y="1294"/>
                        </a:lnTo>
                        <a:lnTo>
                          <a:pt x="21" y="1295"/>
                        </a:lnTo>
                        <a:lnTo>
                          <a:pt x="20" y="1295"/>
                        </a:lnTo>
                        <a:lnTo>
                          <a:pt x="20" y="1295"/>
                        </a:lnTo>
                        <a:lnTo>
                          <a:pt x="20" y="1295"/>
                        </a:lnTo>
                        <a:lnTo>
                          <a:pt x="19" y="1295"/>
                        </a:lnTo>
                        <a:lnTo>
                          <a:pt x="19" y="1295"/>
                        </a:lnTo>
                        <a:lnTo>
                          <a:pt x="19" y="1295"/>
                        </a:lnTo>
                        <a:lnTo>
                          <a:pt x="18" y="1295"/>
                        </a:lnTo>
                        <a:lnTo>
                          <a:pt x="16" y="1296"/>
                        </a:lnTo>
                        <a:lnTo>
                          <a:pt x="13" y="1297"/>
                        </a:lnTo>
                        <a:lnTo>
                          <a:pt x="12" y="1297"/>
                        </a:lnTo>
                        <a:lnTo>
                          <a:pt x="11" y="1298"/>
                        </a:lnTo>
                        <a:lnTo>
                          <a:pt x="10" y="1298"/>
                        </a:lnTo>
                        <a:lnTo>
                          <a:pt x="10" y="1298"/>
                        </a:lnTo>
                        <a:lnTo>
                          <a:pt x="9" y="1298"/>
                        </a:lnTo>
                        <a:lnTo>
                          <a:pt x="9" y="1298"/>
                        </a:lnTo>
                        <a:lnTo>
                          <a:pt x="9" y="1298"/>
                        </a:lnTo>
                        <a:lnTo>
                          <a:pt x="8" y="1298"/>
                        </a:lnTo>
                        <a:lnTo>
                          <a:pt x="8" y="1298"/>
                        </a:lnTo>
                        <a:lnTo>
                          <a:pt x="7" y="1298"/>
                        </a:lnTo>
                        <a:lnTo>
                          <a:pt x="7" y="1299"/>
                        </a:lnTo>
                        <a:lnTo>
                          <a:pt x="7" y="1299"/>
                        </a:lnTo>
                        <a:lnTo>
                          <a:pt x="7" y="1299"/>
                        </a:lnTo>
                        <a:lnTo>
                          <a:pt x="6" y="1299"/>
                        </a:lnTo>
                        <a:lnTo>
                          <a:pt x="6" y="1299"/>
                        </a:lnTo>
                        <a:lnTo>
                          <a:pt x="6" y="1299"/>
                        </a:lnTo>
                        <a:lnTo>
                          <a:pt x="5" y="1299"/>
                        </a:lnTo>
                        <a:lnTo>
                          <a:pt x="5" y="1299"/>
                        </a:lnTo>
                        <a:lnTo>
                          <a:pt x="5" y="1299"/>
                        </a:lnTo>
                        <a:lnTo>
                          <a:pt x="4" y="1299"/>
                        </a:lnTo>
                        <a:lnTo>
                          <a:pt x="4" y="1299"/>
                        </a:lnTo>
                        <a:lnTo>
                          <a:pt x="3" y="1300"/>
                        </a:lnTo>
                        <a:lnTo>
                          <a:pt x="3" y="1300"/>
                        </a:lnTo>
                        <a:lnTo>
                          <a:pt x="3" y="1300"/>
                        </a:lnTo>
                        <a:lnTo>
                          <a:pt x="2" y="1300"/>
                        </a:lnTo>
                        <a:lnTo>
                          <a:pt x="1" y="1300"/>
                        </a:lnTo>
                        <a:lnTo>
                          <a:pt x="1" y="1300"/>
                        </a:lnTo>
                        <a:lnTo>
                          <a:pt x="1" y="1300"/>
                        </a:lnTo>
                        <a:lnTo>
                          <a:pt x="1" y="1300"/>
                        </a:lnTo>
                        <a:lnTo>
                          <a:pt x="0" y="1301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 75"/>
                  <p:cNvSpPr>
                    <a:spLocks/>
                  </p:cNvSpPr>
                  <p:nvPr/>
                </p:nvSpPr>
                <p:spPr bwMode="auto">
                  <a:xfrm>
                    <a:off x="1661" y="3173"/>
                    <a:ext cx="1" cy="0"/>
                  </a:xfrm>
                  <a:custGeom>
                    <a:avLst/>
                    <a:gdLst>
                      <a:gd name="T0" fmla="*/ 8 w 8"/>
                      <a:gd name="T1" fmla="*/ 0 h 2"/>
                      <a:gd name="T2" fmla="*/ 8 w 8"/>
                      <a:gd name="T3" fmla="*/ 0 h 2"/>
                      <a:gd name="T4" fmla="*/ 6 w 8"/>
                      <a:gd name="T5" fmla="*/ 0 h 2"/>
                      <a:gd name="T6" fmla="*/ 6 w 8"/>
                      <a:gd name="T7" fmla="*/ 0 h 2"/>
                      <a:gd name="T8" fmla="*/ 6 w 8"/>
                      <a:gd name="T9" fmla="*/ 0 h 2"/>
                      <a:gd name="T10" fmla="*/ 6 w 8"/>
                      <a:gd name="T11" fmla="*/ 0 h 2"/>
                      <a:gd name="T12" fmla="*/ 6 w 8"/>
                      <a:gd name="T13" fmla="*/ 0 h 2"/>
                      <a:gd name="T14" fmla="*/ 5 w 8"/>
                      <a:gd name="T15" fmla="*/ 0 h 2"/>
                      <a:gd name="T16" fmla="*/ 5 w 8"/>
                      <a:gd name="T17" fmla="*/ 1 h 2"/>
                      <a:gd name="T18" fmla="*/ 5 w 8"/>
                      <a:gd name="T19" fmla="*/ 1 h 2"/>
                      <a:gd name="T20" fmla="*/ 4 w 8"/>
                      <a:gd name="T21" fmla="*/ 1 h 2"/>
                      <a:gd name="T22" fmla="*/ 4 w 8"/>
                      <a:gd name="T23" fmla="*/ 1 h 2"/>
                      <a:gd name="T24" fmla="*/ 4 w 8"/>
                      <a:gd name="T25" fmla="*/ 1 h 2"/>
                      <a:gd name="T26" fmla="*/ 4 w 8"/>
                      <a:gd name="T27" fmla="*/ 1 h 2"/>
                      <a:gd name="T28" fmla="*/ 3 w 8"/>
                      <a:gd name="T29" fmla="*/ 1 h 2"/>
                      <a:gd name="T30" fmla="*/ 3 w 8"/>
                      <a:gd name="T31" fmla="*/ 1 h 2"/>
                      <a:gd name="T32" fmla="*/ 2 w 8"/>
                      <a:gd name="T33" fmla="*/ 1 h 2"/>
                      <a:gd name="T34" fmla="*/ 2 w 8"/>
                      <a:gd name="T35" fmla="*/ 1 h 2"/>
                      <a:gd name="T36" fmla="*/ 2 w 8"/>
                      <a:gd name="T37" fmla="*/ 1 h 2"/>
                      <a:gd name="T38" fmla="*/ 2 w 8"/>
                      <a:gd name="T39" fmla="*/ 1 h 2"/>
                      <a:gd name="T40" fmla="*/ 2 w 8"/>
                      <a:gd name="T41" fmla="*/ 2 h 2"/>
                      <a:gd name="T42" fmla="*/ 1 w 8"/>
                      <a:gd name="T43" fmla="*/ 2 h 2"/>
                      <a:gd name="T44" fmla="*/ 0 w 8"/>
                      <a:gd name="T45" fmla="*/ 2 h 2"/>
                      <a:gd name="T46" fmla="*/ 0 w 8"/>
                      <a:gd name="T47" fmla="*/ 2 h 2"/>
                      <a:gd name="T48" fmla="*/ 0 w 8"/>
                      <a:gd name="T49" fmla="*/ 2 h 2"/>
                      <a:gd name="T50" fmla="*/ 0 w 8"/>
                      <a:gd name="T51" fmla="*/ 2 h 2"/>
                      <a:gd name="T52" fmla="*/ 0 w 8"/>
                      <a:gd name="T53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8" h="2">
                        <a:moveTo>
                          <a:pt x="8" y="0"/>
                        </a:move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5" y="1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4" y="1"/>
                        </a:lnTo>
                        <a:lnTo>
                          <a:pt x="4" y="1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lnTo>
                          <a:pt x="2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 84"/>
                  <p:cNvSpPr>
                    <a:spLocks/>
                  </p:cNvSpPr>
                  <p:nvPr/>
                </p:nvSpPr>
                <p:spPr bwMode="auto">
                  <a:xfrm>
                    <a:off x="2144" y="2681"/>
                    <a:ext cx="66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3" name="Freeform 85"/>
                  <p:cNvSpPr>
                    <a:spLocks/>
                  </p:cNvSpPr>
                  <p:nvPr/>
                </p:nvSpPr>
                <p:spPr bwMode="auto">
                  <a:xfrm>
                    <a:off x="2157" y="2513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4" name="Freeform 86"/>
                  <p:cNvSpPr>
                    <a:spLocks/>
                  </p:cNvSpPr>
                  <p:nvPr/>
                </p:nvSpPr>
                <p:spPr bwMode="auto">
                  <a:xfrm>
                    <a:off x="2672" y="3168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5" name="Freeform 87"/>
                  <p:cNvSpPr>
                    <a:spLocks/>
                  </p:cNvSpPr>
                  <p:nvPr/>
                </p:nvSpPr>
                <p:spPr bwMode="auto">
                  <a:xfrm>
                    <a:off x="2672" y="3006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88"/>
                  <p:cNvSpPr>
                    <a:spLocks/>
                  </p:cNvSpPr>
                  <p:nvPr/>
                </p:nvSpPr>
                <p:spPr bwMode="auto">
                  <a:xfrm>
                    <a:off x="2666" y="2513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" name="Freeform 89"/>
                  <p:cNvSpPr>
                    <a:spLocks/>
                  </p:cNvSpPr>
                  <p:nvPr/>
                </p:nvSpPr>
                <p:spPr bwMode="auto">
                  <a:xfrm>
                    <a:off x="3167" y="3180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 90"/>
                  <p:cNvSpPr>
                    <a:spLocks/>
                  </p:cNvSpPr>
                  <p:nvPr/>
                </p:nvSpPr>
                <p:spPr bwMode="auto">
                  <a:xfrm>
                    <a:off x="3167" y="3012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9" name="Freeform 91"/>
                  <p:cNvSpPr>
                    <a:spLocks/>
                  </p:cNvSpPr>
                  <p:nvPr/>
                </p:nvSpPr>
                <p:spPr bwMode="auto">
                  <a:xfrm>
                    <a:off x="3180" y="2844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0" name="Freeform 92"/>
                  <p:cNvSpPr>
                    <a:spLocks/>
                  </p:cNvSpPr>
                  <p:nvPr/>
                </p:nvSpPr>
                <p:spPr bwMode="auto">
                  <a:xfrm>
                    <a:off x="3708" y="3174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 93"/>
                  <p:cNvSpPr>
                    <a:spLocks/>
                  </p:cNvSpPr>
                  <p:nvPr/>
                </p:nvSpPr>
                <p:spPr bwMode="auto">
                  <a:xfrm>
                    <a:off x="3714" y="3000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94"/>
                  <p:cNvSpPr>
                    <a:spLocks/>
                  </p:cNvSpPr>
                  <p:nvPr/>
                </p:nvSpPr>
                <p:spPr bwMode="auto">
                  <a:xfrm>
                    <a:off x="3701" y="2855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95"/>
                  <p:cNvSpPr>
                    <a:spLocks/>
                  </p:cNvSpPr>
                  <p:nvPr/>
                </p:nvSpPr>
                <p:spPr bwMode="auto">
                  <a:xfrm>
                    <a:off x="3695" y="2681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 96"/>
                  <p:cNvSpPr>
                    <a:spLocks/>
                  </p:cNvSpPr>
                  <p:nvPr/>
                </p:nvSpPr>
                <p:spPr bwMode="auto">
                  <a:xfrm>
                    <a:off x="1623" y="3197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" name="Freeform 97"/>
                  <p:cNvSpPr>
                    <a:spLocks/>
                  </p:cNvSpPr>
                  <p:nvPr/>
                </p:nvSpPr>
                <p:spPr bwMode="auto">
                  <a:xfrm>
                    <a:off x="1623" y="2884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 98"/>
                  <p:cNvSpPr>
                    <a:spLocks/>
                  </p:cNvSpPr>
                  <p:nvPr/>
                </p:nvSpPr>
                <p:spPr bwMode="auto">
                  <a:xfrm>
                    <a:off x="1881" y="3156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7" name="Freeform 99"/>
                  <p:cNvSpPr>
                    <a:spLocks/>
                  </p:cNvSpPr>
                  <p:nvPr/>
                </p:nvSpPr>
                <p:spPr bwMode="auto">
                  <a:xfrm>
                    <a:off x="1887" y="2762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 100"/>
                  <p:cNvSpPr>
                    <a:spLocks/>
                  </p:cNvSpPr>
                  <p:nvPr/>
                </p:nvSpPr>
                <p:spPr bwMode="auto">
                  <a:xfrm>
                    <a:off x="2273" y="3151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" name="Freeform 101"/>
                  <p:cNvSpPr>
                    <a:spLocks/>
                  </p:cNvSpPr>
                  <p:nvPr/>
                </p:nvSpPr>
                <p:spPr bwMode="auto">
                  <a:xfrm>
                    <a:off x="2273" y="3058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0" name="Freeform 102"/>
                  <p:cNvSpPr>
                    <a:spLocks/>
                  </p:cNvSpPr>
                  <p:nvPr/>
                </p:nvSpPr>
                <p:spPr bwMode="auto">
                  <a:xfrm>
                    <a:off x="2273" y="2623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1" name="Freeform 103"/>
                  <p:cNvSpPr>
                    <a:spLocks/>
                  </p:cNvSpPr>
                  <p:nvPr/>
                </p:nvSpPr>
                <p:spPr bwMode="auto">
                  <a:xfrm>
                    <a:off x="2916" y="2896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2" name="Freeform 104"/>
                  <p:cNvSpPr>
                    <a:spLocks/>
                  </p:cNvSpPr>
                  <p:nvPr/>
                </p:nvSpPr>
                <p:spPr bwMode="auto">
                  <a:xfrm>
                    <a:off x="2904" y="2438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3" name="Freeform 105"/>
                  <p:cNvSpPr>
                    <a:spLocks/>
                  </p:cNvSpPr>
                  <p:nvPr/>
                </p:nvSpPr>
                <p:spPr bwMode="auto">
                  <a:xfrm>
                    <a:off x="3573" y="2275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4" name="Freeform 106"/>
                  <p:cNvSpPr>
                    <a:spLocks/>
                  </p:cNvSpPr>
                  <p:nvPr/>
                </p:nvSpPr>
                <p:spPr bwMode="auto">
                  <a:xfrm>
                    <a:off x="3553" y="2745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" name="Freeform 107"/>
                  <p:cNvSpPr>
                    <a:spLocks/>
                  </p:cNvSpPr>
                  <p:nvPr/>
                </p:nvSpPr>
                <p:spPr bwMode="auto">
                  <a:xfrm>
                    <a:off x="3579" y="2838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157" y="3011"/>
                    <a:ext cx="66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2144" y="2849"/>
                    <a:ext cx="66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2854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9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2659" y="2686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0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2692"/>
                    <a:ext cx="66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1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3187" y="2518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2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3708" y="2518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3063"/>
                    <a:ext cx="66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4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1881" y="2837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5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2280" y="2692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2904" y="2553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3547" y="2657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3560" y="2356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7" name="Rectangle 41"/>
                <p:cNvSpPr>
                  <a:spLocks noChangeArrowheads="1"/>
                </p:cNvSpPr>
                <p:nvPr/>
              </p:nvSpPr>
              <p:spPr bwMode="auto">
                <a:xfrm>
                  <a:off x="8128674" y="3461862"/>
                  <a:ext cx="776455" cy="4328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l-GR" altLang="en-US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β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:r>
                    <a:rPr lang="el-GR" altLang="en-US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α</a:t>
                  </a:r>
                  <a:endPara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8" name="Rectangle 41"/>
                <p:cNvSpPr>
                  <a:spLocks noChangeArrowheads="1"/>
                </p:cNvSpPr>
                <p:nvPr/>
              </p:nvSpPr>
              <p:spPr bwMode="auto">
                <a:xfrm>
                  <a:off x="6506064" y="3854066"/>
                  <a:ext cx="190356" cy="4328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l-GR" altLang="en-US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β</a:t>
                  </a:r>
                  <a:endPara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9" name="Rectangle 41"/>
                <p:cNvSpPr>
                  <a:spLocks noChangeArrowheads="1"/>
                </p:cNvSpPr>
                <p:nvPr/>
              </p:nvSpPr>
              <p:spPr bwMode="auto">
                <a:xfrm>
                  <a:off x="6353140" y="5965258"/>
                  <a:ext cx="212900" cy="4328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l-GR" altLang="en-US" b="1" dirty="0">
                      <a:solidFill>
                        <a:srgbClr val="000000"/>
                      </a:solidFill>
                      <a:latin typeface="+mj-lt"/>
                      <a:cs typeface="Times New Roman" panose="02020603050405020304" pitchFamily="18" charset="0"/>
                    </a:rPr>
                    <a:t>α</a:t>
                  </a:r>
                  <a:endPara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" name="Rectangle 41"/>
                <p:cNvSpPr>
                  <a:spLocks noChangeArrowheads="1"/>
                </p:cNvSpPr>
                <p:nvPr/>
              </p:nvSpPr>
              <p:spPr bwMode="auto">
                <a:xfrm>
                  <a:off x="7720782" y="5581028"/>
                  <a:ext cx="1371408" cy="865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l-GR" altLang="en-US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α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</a:p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Ti</a:t>
                  </a:r>
                  <a:r>
                    <a:rPr lang="en-US" altLang="en-US" b="1" baseline="-25000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3</a:t>
                  </a:r>
                  <a:r>
                    <a:rPr lang="en-US" altLang="en-US" b="1" dirty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Al</a:t>
                  </a:r>
                  <a:endPara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21" name="Straight Arrow Connector 120"/>
                <p:cNvCxnSpPr/>
                <p:nvPr/>
              </p:nvCxnSpPr>
              <p:spPr>
                <a:xfrm>
                  <a:off x="8778895" y="4001603"/>
                  <a:ext cx="188184" cy="47590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Rectangle 41"/>
              <p:cNvSpPr>
                <a:spLocks noChangeArrowheads="1"/>
              </p:cNvSpPr>
              <p:nvPr/>
            </p:nvSpPr>
            <p:spPr bwMode="auto">
              <a:xfrm>
                <a:off x="3992282" y="3943013"/>
                <a:ext cx="182729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16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Mass fraction</a:t>
                </a:r>
                <a:r>
                  <a:rPr kumimoji="0" lang="en-US" altLang="en-US" sz="16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 Al</a:t>
                </a:r>
                <a:r>
                  <a:rPr lang="en-US" altLang="en-US" sz="16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(%)</a:t>
                </a:r>
                <a:endParaRPr kumimoji="0" lang="en-US" alt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2" name="Rectangle 41"/>
            <p:cNvSpPr>
              <a:spLocks noChangeArrowheads="1"/>
            </p:cNvSpPr>
            <p:nvPr/>
          </p:nvSpPr>
          <p:spPr bwMode="auto">
            <a:xfrm>
              <a:off x="5797786" y="3116609"/>
              <a:ext cx="12888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latin typeface="Arial"/>
                  <a:cs typeface="Arial"/>
                </a:rPr>
                <a:t>+ 0.5 </a:t>
              </a:r>
              <a:r>
                <a:rPr lang="en-US" altLang="en-US" b="1" dirty="0" err="1">
                  <a:latin typeface="Arial"/>
                  <a:cs typeface="Arial"/>
                </a:rPr>
                <a:t>wt</a:t>
              </a:r>
              <a:r>
                <a:rPr lang="en-US" altLang="en-US" b="1" dirty="0">
                  <a:latin typeface="Arial"/>
                  <a:cs typeface="Arial"/>
                </a:rPr>
                <a:t>% O</a:t>
              </a:r>
              <a:endPara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endParaRPr>
            </a:p>
          </p:txBody>
        </p:sp>
      </p:grpSp>
      <p:sp>
        <p:nvSpPr>
          <p:cNvPr id="335" name="TextBox 334"/>
          <p:cNvSpPr txBox="1"/>
          <p:nvPr/>
        </p:nvSpPr>
        <p:spPr>
          <a:xfrm>
            <a:off x="5047634" y="1759163"/>
            <a:ext cx="2736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 of O increases the 2-phase </a:t>
            </a:r>
            <a:r>
              <a:rPr lang="el-GR" sz="2000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000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region…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8724595" y="5153315"/>
            <a:ext cx="2531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 stabilizes Ti</a:t>
            </a:r>
            <a:r>
              <a:rPr lang="en-US" sz="2000" baseline="-250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(ordered hcp) at lower Al concentrations</a:t>
            </a:r>
          </a:p>
        </p:txBody>
      </p:sp>
      <p:grpSp>
        <p:nvGrpSpPr>
          <p:cNvPr id="337" name="Group 336"/>
          <p:cNvGrpSpPr/>
          <p:nvPr/>
        </p:nvGrpSpPr>
        <p:grpSpPr>
          <a:xfrm>
            <a:off x="2135673" y="5379841"/>
            <a:ext cx="1730870" cy="553998"/>
            <a:chOff x="1283432" y="5670535"/>
            <a:chExt cx="1730870" cy="553998"/>
          </a:xfrm>
        </p:grpSpPr>
        <p:sp>
          <p:nvSpPr>
            <p:cNvPr id="338" name="Rectangle 41"/>
            <p:cNvSpPr>
              <a:spLocks noChangeArrowheads="1"/>
            </p:cNvSpPr>
            <p:nvPr/>
          </p:nvSpPr>
          <p:spPr bwMode="auto">
            <a:xfrm>
              <a:off x="1475419" y="5670535"/>
              <a:ext cx="153888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2-phase region</a:t>
              </a:r>
              <a:endParaRPr lang="en-US" altLang="en-US" baseline="300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lvl="0" defTabSz="914400"/>
              <a:r>
                <a:rPr kumimoji="0" lang="en-US" altLang="en-US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1-phase region</a:t>
              </a:r>
              <a:endPara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auto">
            <a:xfrm>
              <a:off x="1283432" y="6069653"/>
              <a:ext cx="103188" cy="103188"/>
            </a:xfrm>
            <a:custGeom>
              <a:avLst/>
              <a:gdLst>
                <a:gd name="T0" fmla="*/ 288 w 288"/>
                <a:gd name="T1" fmla="*/ 288 h 288"/>
                <a:gd name="T2" fmla="*/ 144 w 288"/>
                <a:gd name="T3" fmla="*/ 0 h 288"/>
                <a:gd name="T4" fmla="*/ 0 w 288"/>
                <a:gd name="T5" fmla="*/ 288 h 288"/>
                <a:gd name="T6" fmla="*/ 288 w 288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88">
                  <a:moveTo>
                    <a:pt x="288" y="288"/>
                  </a:moveTo>
                  <a:lnTo>
                    <a:pt x="144" y="0"/>
                  </a:lnTo>
                  <a:lnTo>
                    <a:pt x="0" y="288"/>
                  </a:lnTo>
                  <a:lnTo>
                    <a:pt x="288" y="288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Rectangle 117"/>
            <p:cNvSpPr>
              <a:spLocks noChangeArrowheads="1"/>
            </p:cNvSpPr>
            <p:nvPr/>
          </p:nvSpPr>
          <p:spPr bwMode="auto">
            <a:xfrm>
              <a:off x="1286992" y="5764853"/>
              <a:ext cx="103188" cy="104775"/>
            </a:xfrm>
            <a:prstGeom prst="rect">
              <a:avLst/>
            </a:pr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1" name="Rectangle 41"/>
          <p:cNvSpPr>
            <a:spLocks noChangeArrowheads="1"/>
          </p:cNvSpPr>
          <p:nvPr/>
        </p:nvSpPr>
        <p:spPr bwMode="auto">
          <a:xfrm>
            <a:off x="1655859" y="5045577"/>
            <a:ext cx="14491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solidFill>
                  <a:srgbClr val="000000"/>
                </a:solidFill>
                <a:latin typeface="Arial"/>
                <a:cs typeface="Arial"/>
              </a:rPr>
              <a:t>Experiments 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42" name="Rectangle 41"/>
          <p:cNvSpPr>
            <a:spLocks noChangeArrowheads="1"/>
          </p:cNvSpPr>
          <p:nvPr/>
        </p:nvSpPr>
        <p:spPr bwMode="auto">
          <a:xfrm>
            <a:off x="1635503" y="6101913"/>
            <a:ext cx="1436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solidFill>
                  <a:srgbClr val="000000"/>
                </a:solidFill>
                <a:latin typeface="Arial"/>
                <a:cs typeface="Arial"/>
              </a:rPr>
              <a:t>Calculations 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43" name="Rectangle 41"/>
          <p:cNvSpPr>
            <a:spLocks noChangeArrowheads="1"/>
          </p:cNvSpPr>
          <p:nvPr/>
        </p:nvSpPr>
        <p:spPr bwMode="auto">
          <a:xfrm>
            <a:off x="2338352" y="6360041"/>
            <a:ext cx="17184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000000"/>
                </a:solidFill>
                <a:latin typeface="Arial"/>
                <a:cs typeface="Arial"/>
              </a:rPr>
              <a:t>current modeling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344" name="Straight Connector 343"/>
          <p:cNvCxnSpPr/>
          <p:nvPr/>
        </p:nvCxnSpPr>
        <p:spPr>
          <a:xfrm flipV="1">
            <a:off x="1976147" y="6509557"/>
            <a:ext cx="288545" cy="141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Rectangle 41"/>
          <p:cNvSpPr>
            <a:spLocks noChangeArrowheads="1"/>
          </p:cNvSpPr>
          <p:nvPr/>
        </p:nvSpPr>
        <p:spPr bwMode="auto">
          <a:xfrm>
            <a:off x="3101397" y="3564774"/>
            <a:ext cx="877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Ti</a:t>
            </a:r>
            <a:r>
              <a:rPr lang="en-US" altLang="en-US" sz="12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Al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63279" y="1130872"/>
            <a:ext cx="2814321" cy="3503679"/>
            <a:chOff x="8463279" y="1130872"/>
            <a:chExt cx="2814321" cy="3503679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8463279" y="1394177"/>
              <a:ext cx="2814321" cy="3240374"/>
              <a:chOff x="9151282" y="7144098"/>
              <a:chExt cx="4397375" cy="5063084"/>
            </a:xfrm>
          </p:grpSpPr>
          <p:sp>
            <p:nvSpPr>
              <p:cNvPr id="6" name="Rectangle 41"/>
              <p:cNvSpPr>
                <a:spLocks noChangeArrowheads="1"/>
              </p:cNvSpPr>
              <p:nvPr/>
            </p:nvSpPr>
            <p:spPr bwMode="auto">
              <a:xfrm>
                <a:off x="10120643" y="11822462"/>
                <a:ext cx="2855147" cy="384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16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Mass fraction</a:t>
                </a:r>
                <a:r>
                  <a:rPr kumimoji="0" lang="en-US" altLang="en-US" sz="16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 </a:t>
                </a:r>
                <a:r>
                  <a:rPr lang="en-US" altLang="en-US" sz="16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Al (%)</a:t>
                </a:r>
                <a:endParaRPr kumimoji="0" lang="en-US" alt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9151282" y="7144098"/>
                <a:ext cx="4397375" cy="4643438"/>
                <a:chOff x="2511426" y="1882776"/>
                <a:chExt cx="4397375" cy="4643438"/>
              </a:xfrm>
            </p:grpSpPr>
            <p:grpSp>
              <p:nvGrpSpPr>
                <p:cNvPr id="11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2511426" y="1882776"/>
                  <a:ext cx="4397375" cy="4643438"/>
                  <a:chOff x="1582" y="1186"/>
                  <a:chExt cx="2770" cy="2925"/>
                </a:xfrm>
              </p:grpSpPr>
              <p:sp>
                <p:nvSpPr>
                  <p:cNvPr id="13" name="Freeform 5"/>
                  <p:cNvSpPr>
                    <a:spLocks/>
                  </p:cNvSpPr>
                  <p:nvPr/>
                </p:nvSpPr>
                <p:spPr bwMode="auto">
                  <a:xfrm>
                    <a:off x="1582" y="1247"/>
                    <a:ext cx="61" cy="2608"/>
                  </a:xfrm>
                  <a:custGeom>
                    <a:avLst/>
                    <a:gdLst>
                      <a:gd name="T0" fmla="*/ 61 w 61"/>
                      <a:gd name="T1" fmla="*/ 0 h 2608"/>
                      <a:gd name="T2" fmla="*/ 61 w 61"/>
                      <a:gd name="T3" fmla="*/ 2608 h 2608"/>
                      <a:gd name="T4" fmla="*/ 0 w 61"/>
                      <a:gd name="T5" fmla="*/ 2608 h 2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1" h="2608">
                        <a:moveTo>
                          <a:pt x="61" y="0"/>
                        </a:moveTo>
                        <a:lnTo>
                          <a:pt x="61" y="2608"/>
                        </a:lnTo>
                        <a:lnTo>
                          <a:pt x="0" y="260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" name="Line 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52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" name="Line 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20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87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55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225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89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57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" name="Line 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Freeform 24"/>
                  <p:cNvSpPr>
                    <a:spLocks/>
                  </p:cNvSpPr>
                  <p:nvPr/>
                </p:nvSpPr>
                <p:spPr bwMode="auto">
                  <a:xfrm>
                    <a:off x="4249" y="1247"/>
                    <a:ext cx="61" cy="2608"/>
                  </a:xfrm>
                  <a:custGeom>
                    <a:avLst/>
                    <a:gdLst>
                      <a:gd name="T0" fmla="*/ 0 w 270"/>
                      <a:gd name="T1" fmla="*/ 0 h 11502"/>
                      <a:gd name="T2" fmla="*/ 0 w 270"/>
                      <a:gd name="T3" fmla="*/ 11502 h 11502"/>
                      <a:gd name="T4" fmla="*/ 270 w 270"/>
                      <a:gd name="T5" fmla="*/ 11502 h 11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70" h="11502">
                        <a:moveTo>
                          <a:pt x="0" y="0"/>
                        </a:moveTo>
                        <a:lnTo>
                          <a:pt x="0" y="11502"/>
                        </a:lnTo>
                        <a:lnTo>
                          <a:pt x="270" y="11502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52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20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87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55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225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89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57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904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1</a:t>
                    </a:r>
                    <a:endPara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164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2132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2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425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393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3</a:t>
                    </a:r>
                    <a:endPara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685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4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946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914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5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7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6</a:t>
                    </a:r>
                    <a:endPara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467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7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728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8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988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3956" y="3929"/>
                    <a:ext cx="84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9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4185" y="3929"/>
                    <a:ext cx="167" cy="1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10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1247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3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4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4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25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5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46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07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67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28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63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8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" name="Line 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49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" name="Freeform 69"/>
                  <p:cNvSpPr>
                    <a:spLocks/>
                  </p:cNvSpPr>
                  <p:nvPr/>
                </p:nvSpPr>
                <p:spPr bwMode="auto">
                  <a:xfrm>
                    <a:off x="1891" y="2341"/>
                    <a:ext cx="2358" cy="659"/>
                  </a:xfrm>
                  <a:custGeom>
                    <a:avLst/>
                    <a:gdLst>
                      <a:gd name="T0" fmla="*/ 10064 w 10408"/>
                      <a:gd name="T1" fmla="*/ 89 h 2906"/>
                      <a:gd name="T2" fmla="*/ 9617 w 10408"/>
                      <a:gd name="T3" fmla="*/ 204 h 2906"/>
                      <a:gd name="T4" fmla="*/ 9169 w 10408"/>
                      <a:gd name="T5" fmla="*/ 319 h 2906"/>
                      <a:gd name="T6" fmla="*/ 8720 w 10408"/>
                      <a:gd name="T7" fmla="*/ 434 h 2906"/>
                      <a:gd name="T8" fmla="*/ 8272 w 10408"/>
                      <a:gd name="T9" fmla="*/ 549 h 2906"/>
                      <a:gd name="T10" fmla="*/ 7826 w 10408"/>
                      <a:gd name="T11" fmla="*/ 664 h 2906"/>
                      <a:gd name="T12" fmla="*/ 7380 w 10408"/>
                      <a:gd name="T13" fmla="*/ 779 h 2906"/>
                      <a:gd name="T14" fmla="*/ 6937 w 10408"/>
                      <a:gd name="T15" fmla="*/ 894 h 2906"/>
                      <a:gd name="T16" fmla="*/ 6497 w 10408"/>
                      <a:gd name="T17" fmla="*/ 1009 h 2906"/>
                      <a:gd name="T18" fmla="*/ 6061 w 10408"/>
                      <a:gd name="T19" fmla="*/ 1124 h 2906"/>
                      <a:gd name="T20" fmla="*/ 5628 w 10408"/>
                      <a:gd name="T21" fmla="*/ 1239 h 2906"/>
                      <a:gd name="T22" fmla="*/ 5201 w 10408"/>
                      <a:gd name="T23" fmla="*/ 1354 h 2906"/>
                      <a:gd name="T24" fmla="*/ 4778 w 10408"/>
                      <a:gd name="T25" fmla="*/ 1469 h 2906"/>
                      <a:gd name="T26" fmla="*/ 4361 w 10408"/>
                      <a:gd name="T27" fmla="*/ 1584 h 2906"/>
                      <a:gd name="T28" fmla="*/ 3949 w 10408"/>
                      <a:gd name="T29" fmla="*/ 1699 h 2906"/>
                      <a:gd name="T30" fmla="*/ 3544 w 10408"/>
                      <a:gd name="T31" fmla="*/ 1814 h 2906"/>
                      <a:gd name="T32" fmla="*/ 3145 w 10408"/>
                      <a:gd name="T33" fmla="*/ 1929 h 2906"/>
                      <a:gd name="T34" fmla="*/ 2752 w 10408"/>
                      <a:gd name="T35" fmla="*/ 2044 h 2906"/>
                      <a:gd name="T36" fmla="*/ 2366 w 10408"/>
                      <a:gd name="T37" fmla="*/ 2159 h 2906"/>
                      <a:gd name="T38" fmla="*/ 1987 w 10408"/>
                      <a:gd name="T39" fmla="*/ 2274 h 2906"/>
                      <a:gd name="T40" fmla="*/ 1613 w 10408"/>
                      <a:gd name="T41" fmla="*/ 2389 h 2906"/>
                      <a:gd name="T42" fmla="*/ 1245 w 10408"/>
                      <a:gd name="T43" fmla="*/ 2504 h 2906"/>
                      <a:gd name="T44" fmla="*/ 884 w 10408"/>
                      <a:gd name="T45" fmla="*/ 2619 h 2906"/>
                      <a:gd name="T46" fmla="*/ 593 w 10408"/>
                      <a:gd name="T47" fmla="*/ 2713 h 2906"/>
                      <a:gd name="T48" fmla="*/ 499 w 10408"/>
                      <a:gd name="T49" fmla="*/ 2743 h 2906"/>
                      <a:gd name="T50" fmla="*/ 423 w 10408"/>
                      <a:gd name="T51" fmla="*/ 2768 h 2906"/>
                      <a:gd name="T52" fmla="*/ 335 w 10408"/>
                      <a:gd name="T53" fmla="*/ 2796 h 2906"/>
                      <a:gd name="T54" fmla="*/ 276 w 10408"/>
                      <a:gd name="T55" fmla="*/ 2816 h 2906"/>
                      <a:gd name="T56" fmla="*/ 241 w 10408"/>
                      <a:gd name="T57" fmla="*/ 2827 h 2906"/>
                      <a:gd name="T58" fmla="*/ 208 w 10408"/>
                      <a:gd name="T59" fmla="*/ 2838 h 2906"/>
                      <a:gd name="T60" fmla="*/ 185 w 10408"/>
                      <a:gd name="T61" fmla="*/ 2845 h 2906"/>
                      <a:gd name="T62" fmla="*/ 160 w 10408"/>
                      <a:gd name="T63" fmla="*/ 2854 h 2906"/>
                      <a:gd name="T64" fmla="*/ 133 w 10408"/>
                      <a:gd name="T65" fmla="*/ 2863 h 2906"/>
                      <a:gd name="T66" fmla="*/ 109 w 10408"/>
                      <a:gd name="T67" fmla="*/ 2870 h 2906"/>
                      <a:gd name="T68" fmla="*/ 98 w 10408"/>
                      <a:gd name="T69" fmla="*/ 2874 h 2906"/>
                      <a:gd name="T70" fmla="*/ 84 w 10408"/>
                      <a:gd name="T71" fmla="*/ 2878 h 2906"/>
                      <a:gd name="T72" fmla="*/ 76 w 10408"/>
                      <a:gd name="T73" fmla="*/ 2881 h 2906"/>
                      <a:gd name="T74" fmla="*/ 67 w 10408"/>
                      <a:gd name="T75" fmla="*/ 2884 h 2906"/>
                      <a:gd name="T76" fmla="*/ 58 w 10408"/>
                      <a:gd name="T77" fmla="*/ 2887 h 2906"/>
                      <a:gd name="T78" fmla="*/ 51 w 10408"/>
                      <a:gd name="T79" fmla="*/ 2889 h 2906"/>
                      <a:gd name="T80" fmla="*/ 45 w 10408"/>
                      <a:gd name="T81" fmla="*/ 2891 h 2906"/>
                      <a:gd name="T82" fmla="*/ 39 w 10408"/>
                      <a:gd name="T83" fmla="*/ 2893 h 2906"/>
                      <a:gd name="T84" fmla="*/ 35 w 10408"/>
                      <a:gd name="T85" fmla="*/ 2895 h 2906"/>
                      <a:gd name="T86" fmla="*/ 30 w 10408"/>
                      <a:gd name="T87" fmla="*/ 2896 h 2906"/>
                      <a:gd name="T88" fmla="*/ 26 w 10408"/>
                      <a:gd name="T89" fmla="*/ 2898 h 2906"/>
                      <a:gd name="T90" fmla="*/ 23 w 10408"/>
                      <a:gd name="T91" fmla="*/ 2899 h 2906"/>
                      <a:gd name="T92" fmla="*/ 20 w 10408"/>
                      <a:gd name="T93" fmla="*/ 2900 h 2906"/>
                      <a:gd name="T94" fmla="*/ 18 w 10408"/>
                      <a:gd name="T95" fmla="*/ 2900 h 2906"/>
                      <a:gd name="T96" fmla="*/ 15 w 10408"/>
                      <a:gd name="T97" fmla="*/ 2901 h 2906"/>
                      <a:gd name="T98" fmla="*/ 13 w 10408"/>
                      <a:gd name="T99" fmla="*/ 2902 h 2906"/>
                      <a:gd name="T100" fmla="*/ 11 w 10408"/>
                      <a:gd name="T101" fmla="*/ 2903 h 2906"/>
                      <a:gd name="T102" fmla="*/ 9 w 10408"/>
                      <a:gd name="T103" fmla="*/ 2903 h 2906"/>
                      <a:gd name="T104" fmla="*/ 8 w 10408"/>
                      <a:gd name="T105" fmla="*/ 2904 h 2906"/>
                      <a:gd name="T106" fmla="*/ 6 w 10408"/>
                      <a:gd name="T107" fmla="*/ 2904 h 2906"/>
                      <a:gd name="T108" fmla="*/ 5 w 10408"/>
                      <a:gd name="T109" fmla="*/ 2904 h 2906"/>
                      <a:gd name="T110" fmla="*/ 4 w 10408"/>
                      <a:gd name="T111" fmla="*/ 2905 h 2906"/>
                      <a:gd name="T112" fmla="*/ 3 w 10408"/>
                      <a:gd name="T113" fmla="*/ 2905 h 2906"/>
                      <a:gd name="T114" fmla="*/ 2 w 10408"/>
                      <a:gd name="T115" fmla="*/ 2905 h 2906"/>
                      <a:gd name="T116" fmla="*/ 2 w 10408"/>
                      <a:gd name="T117" fmla="*/ 2906 h 2906"/>
                      <a:gd name="T118" fmla="*/ 1 w 10408"/>
                      <a:gd name="T119" fmla="*/ 2906 h 2906"/>
                      <a:gd name="T120" fmla="*/ 0 w 10408"/>
                      <a:gd name="T121" fmla="*/ 2906 h 29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0408" h="2906">
                        <a:moveTo>
                          <a:pt x="10408" y="0"/>
                        </a:moveTo>
                        <a:lnTo>
                          <a:pt x="10399" y="2"/>
                        </a:lnTo>
                        <a:lnTo>
                          <a:pt x="10343" y="17"/>
                        </a:lnTo>
                        <a:lnTo>
                          <a:pt x="10288" y="31"/>
                        </a:lnTo>
                        <a:lnTo>
                          <a:pt x="10232" y="45"/>
                        </a:lnTo>
                        <a:lnTo>
                          <a:pt x="10176" y="60"/>
                        </a:lnTo>
                        <a:lnTo>
                          <a:pt x="10120" y="74"/>
                        </a:lnTo>
                        <a:lnTo>
                          <a:pt x="10064" y="89"/>
                        </a:lnTo>
                        <a:lnTo>
                          <a:pt x="10008" y="103"/>
                        </a:lnTo>
                        <a:lnTo>
                          <a:pt x="9953" y="117"/>
                        </a:lnTo>
                        <a:lnTo>
                          <a:pt x="9897" y="132"/>
                        </a:lnTo>
                        <a:lnTo>
                          <a:pt x="9841" y="146"/>
                        </a:lnTo>
                        <a:lnTo>
                          <a:pt x="9785" y="161"/>
                        </a:lnTo>
                        <a:lnTo>
                          <a:pt x="9729" y="175"/>
                        </a:lnTo>
                        <a:lnTo>
                          <a:pt x="9673" y="189"/>
                        </a:lnTo>
                        <a:lnTo>
                          <a:pt x="9617" y="204"/>
                        </a:lnTo>
                        <a:lnTo>
                          <a:pt x="9561" y="218"/>
                        </a:lnTo>
                        <a:lnTo>
                          <a:pt x="9505" y="232"/>
                        </a:lnTo>
                        <a:lnTo>
                          <a:pt x="9449" y="247"/>
                        </a:lnTo>
                        <a:lnTo>
                          <a:pt x="9393" y="261"/>
                        </a:lnTo>
                        <a:lnTo>
                          <a:pt x="9337" y="276"/>
                        </a:lnTo>
                        <a:lnTo>
                          <a:pt x="9281" y="290"/>
                        </a:lnTo>
                        <a:lnTo>
                          <a:pt x="9225" y="304"/>
                        </a:lnTo>
                        <a:lnTo>
                          <a:pt x="9169" y="319"/>
                        </a:lnTo>
                        <a:lnTo>
                          <a:pt x="9113" y="333"/>
                        </a:lnTo>
                        <a:lnTo>
                          <a:pt x="9057" y="347"/>
                        </a:lnTo>
                        <a:lnTo>
                          <a:pt x="9001" y="362"/>
                        </a:lnTo>
                        <a:lnTo>
                          <a:pt x="8945" y="376"/>
                        </a:lnTo>
                        <a:lnTo>
                          <a:pt x="8889" y="391"/>
                        </a:lnTo>
                        <a:lnTo>
                          <a:pt x="8833" y="405"/>
                        </a:lnTo>
                        <a:lnTo>
                          <a:pt x="8776" y="419"/>
                        </a:lnTo>
                        <a:lnTo>
                          <a:pt x="8720" y="434"/>
                        </a:lnTo>
                        <a:lnTo>
                          <a:pt x="8664" y="448"/>
                        </a:lnTo>
                        <a:lnTo>
                          <a:pt x="8608" y="462"/>
                        </a:lnTo>
                        <a:lnTo>
                          <a:pt x="8552" y="477"/>
                        </a:lnTo>
                        <a:lnTo>
                          <a:pt x="8496" y="491"/>
                        </a:lnTo>
                        <a:lnTo>
                          <a:pt x="8440" y="506"/>
                        </a:lnTo>
                        <a:lnTo>
                          <a:pt x="8384" y="520"/>
                        </a:lnTo>
                        <a:lnTo>
                          <a:pt x="8328" y="534"/>
                        </a:lnTo>
                        <a:lnTo>
                          <a:pt x="8272" y="549"/>
                        </a:lnTo>
                        <a:lnTo>
                          <a:pt x="8217" y="563"/>
                        </a:lnTo>
                        <a:lnTo>
                          <a:pt x="8161" y="577"/>
                        </a:lnTo>
                        <a:lnTo>
                          <a:pt x="8105" y="592"/>
                        </a:lnTo>
                        <a:lnTo>
                          <a:pt x="8049" y="606"/>
                        </a:lnTo>
                        <a:lnTo>
                          <a:pt x="7993" y="621"/>
                        </a:lnTo>
                        <a:lnTo>
                          <a:pt x="7937" y="635"/>
                        </a:lnTo>
                        <a:lnTo>
                          <a:pt x="7881" y="649"/>
                        </a:lnTo>
                        <a:lnTo>
                          <a:pt x="7826" y="664"/>
                        </a:lnTo>
                        <a:lnTo>
                          <a:pt x="7770" y="678"/>
                        </a:lnTo>
                        <a:lnTo>
                          <a:pt x="7714" y="692"/>
                        </a:lnTo>
                        <a:lnTo>
                          <a:pt x="7658" y="707"/>
                        </a:lnTo>
                        <a:lnTo>
                          <a:pt x="7603" y="721"/>
                        </a:lnTo>
                        <a:lnTo>
                          <a:pt x="7547" y="736"/>
                        </a:lnTo>
                        <a:lnTo>
                          <a:pt x="7491" y="750"/>
                        </a:lnTo>
                        <a:lnTo>
                          <a:pt x="7436" y="764"/>
                        </a:lnTo>
                        <a:lnTo>
                          <a:pt x="7380" y="779"/>
                        </a:lnTo>
                        <a:lnTo>
                          <a:pt x="7325" y="793"/>
                        </a:lnTo>
                        <a:lnTo>
                          <a:pt x="7269" y="807"/>
                        </a:lnTo>
                        <a:lnTo>
                          <a:pt x="7214" y="822"/>
                        </a:lnTo>
                        <a:lnTo>
                          <a:pt x="7159" y="836"/>
                        </a:lnTo>
                        <a:lnTo>
                          <a:pt x="7103" y="851"/>
                        </a:lnTo>
                        <a:lnTo>
                          <a:pt x="7048" y="865"/>
                        </a:lnTo>
                        <a:lnTo>
                          <a:pt x="6993" y="879"/>
                        </a:lnTo>
                        <a:lnTo>
                          <a:pt x="6937" y="894"/>
                        </a:lnTo>
                        <a:lnTo>
                          <a:pt x="6882" y="908"/>
                        </a:lnTo>
                        <a:lnTo>
                          <a:pt x="6827" y="923"/>
                        </a:lnTo>
                        <a:lnTo>
                          <a:pt x="6772" y="937"/>
                        </a:lnTo>
                        <a:lnTo>
                          <a:pt x="6717" y="951"/>
                        </a:lnTo>
                        <a:lnTo>
                          <a:pt x="6662" y="966"/>
                        </a:lnTo>
                        <a:lnTo>
                          <a:pt x="6607" y="980"/>
                        </a:lnTo>
                        <a:lnTo>
                          <a:pt x="6552" y="994"/>
                        </a:lnTo>
                        <a:lnTo>
                          <a:pt x="6497" y="1009"/>
                        </a:lnTo>
                        <a:lnTo>
                          <a:pt x="6443" y="1023"/>
                        </a:lnTo>
                        <a:lnTo>
                          <a:pt x="6388" y="1038"/>
                        </a:lnTo>
                        <a:lnTo>
                          <a:pt x="6333" y="1052"/>
                        </a:lnTo>
                        <a:lnTo>
                          <a:pt x="6279" y="1066"/>
                        </a:lnTo>
                        <a:lnTo>
                          <a:pt x="6224" y="1081"/>
                        </a:lnTo>
                        <a:lnTo>
                          <a:pt x="6170" y="1095"/>
                        </a:lnTo>
                        <a:lnTo>
                          <a:pt x="6115" y="1109"/>
                        </a:lnTo>
                        <a:lnTo>
                          <a:pt x="6061" y="1124"/>
                        </a:lnTo>
                        <a:lnTo>
                          <a:pt x="6007" y="1138"/>
                        </a:lnTo>
                        <a:lnTo>
                          <a:pt x="5952" y="1153"/>
                        </a:lnTo>
                        <a:lnTo>
                          <a:pt x="5898" y="1167"/>
                        </a:lnTo>
                        <a:lnTo>
                          <a:pt x="5844" y="1181"/>
                        </a:lnTo>
                        <a:lnTo>
                          <a:pt x="5790" y="1196"/>
                        </a:lnTo>
                        <a:lnTo>
                          <a:pt x="5736" y="1210"/>
                        </a:lnTo>
                        <a:lnTo>
                          <a:pt x="5682" y="1224"/>
                        </a:lnTo>
                        <a:lnTo>
                          <a:pt x="5628" y="1239"/>
                        </a:lnTo>
                        <a:lnTo>
                          <a:pt x="5575" y="1253"/>
                        </a:lnTo>
                        <a:lnTo>
                          <a:pt x="5521" y="1268"/>
                        </a:lnTo>
                        <a:lnTo>
                          <a:pt x="5467" y="1282"/>
                        </a:lnTo>
                        <a:lnTo>
                          <a:pt x="5414" y="1296"/>
                        </a:lnTo>
                        <a:lnTo>
                          <a:pt x="5360" y="1311"/>
                        </a:lnTo>
                        <a:lnTo>
                          <a:pt x="5307" y="1325"/>
                        </a:lnTo>
                        <a:lnTo>
                          <a:pt x="5254" y="1339"/>
                        </a:lnTo>
                        <a:lnTo>
                          <a:pt x="5201" y="1354"/>
                        </a:lnTo>
                        <a:lnTo>
                          <a:pt x="5147" y="1368"/>
                        </a:lnTo>
                        <a:lnTo>
                          <a:pt x="5094" y="1383"/>
                        </a:lnTo>
                        <a:lnTo>
                          <a:pt x="5041" y="1397"/>
                        </a:lnTo>
                        <a:lnTo>
                          <a:pt x="4989" y="1411"/>
                        </a:lnTo>
                        <a:lnTo>
                          <a:pt x="4936" y="1426"/>
                        </a:lnTo>
                        <a:lnTo>
                          <a:pt x="4883" y="1440"/>
                        </a:lnTo>
                        <a:lnTo>
                          <a:pt x="4830" y="1454"/>
                        </a:lnTo>
                        <a:lnTo>
                          <a:pt x="4778" y="1469"/>
                        </a:lnTo>
                        <a:lnTo>
                          <a:pt x="4725" y="1483"/>
                        </a:lnTo>
                        <a:lnTo>
                          <a:pt x="4673" y="1498"/>
                        </a:lnTo>
                        <a:lnTo>
                          <a:pt x="4621" y="1512"/>
                        </a:lnTo>
                        <a:lnTo>
                          <a:pt x="4569" y="1526"/>
                        </a:lnTo>
                        <a:lnTo>
                          <a:pt x="4516" y="1541"/>
                        </a:lnTo>
                        <a:lnTo>
                          <a:pt x="4464" y="1555"/>
                        </a:lnTo>
                        <a:lnTo>
                          <a:pt x="4412" y="1570"/>
                        </a:lnTo>
                        <a:lnTo>
                          <a:pt x="4361" y="1584"/>
                        </a:lnTo>
                        <a:lnTo>
                          <a:pt x="4309" y="1598"/>
                        </a:lnTo>
                        <a:lnTo>
                          <a:pt x="4257" y="1613"/>
                        </a:lnTo>
                        <a:lnTo>
                          <a:pt x="4206" y="1627"/>
                        </a:lnTo>
                        <a:lnTo>
                          <a:pt x="4154" y="1641"/>
                        </a:lnTo>
                        <a:lnTo>
                          <a:pt x="4103" y="1656"/>
                        </a:lnTo>
                        <a:lnTo>
                          <a:pt x="4051" y="1670"/>
                        </a:lnTo>
                        <a:lnTo>
                          <a:pt x="4000" y="1685"/>
                        </a:lnTo>
                        <a:lnTo>
                          <a:pt x="3949" y="1699"/>
                        </a:lnTo>
                        <a:lnTo>
                          <a:pt x="3898" y="1713"/>
                        </a:lnTo>
                        <a:lnTo>
                          <a:pt x="3847" y="1728"/>
                        </a:lnTo>
                        <a:lnTo>
                          <a:pt x="3796" y="1742"/>
                        </a:lnTo>
                        <a:lnTo>
                          <a:pt x="3746" y="1756"/>
                        </a:lnTo>
                        <a:lnTo>
                          <a:pt x="3695" y="1771"/>
                        </a:lnTo>
                        <a:lnTo>
                          <a:pt x="3645" y="1785"/>
                        </a:lnTo>
                        <a:lnTo>
                          <a:pt x="3594" y="1800"/>
                        </a:lnTo>
                        <a:lnTo>
                          <a:pt x="3544" y="1814"/>
                        </a:lnTo>
                        <a:lnTo>
                          <a:pt x="3494" y="1828"/>
                        </a:lnTo>
                        <a:lnTo>
                          <a:pt x="3444" y="1843"/>
                        </a:lnTo>
                        <a:lnTo>
                          <a:pt x="3394" y="1857"/>
                        </a:lnTo>
                        <a:lnTo>
                          <a:pt x="3344" y="1871"/>
                        </a:lnTo>
                        <a:lnTo>
                          <a:pt x="3294" y="1886"/>
                        </a:lnTo>
                        <a:lnTo>
                          <a:pt x="3244" y="1900"/>
                        </a:lnTo>
                        <a:lnTo>
                          <a:pt x="3194" y="1915"/>
                        </a:lnTo>
                        <a:lnTo>
                          <a:pt x="3145" y="1929"/>
                        </a:lnTo>
                        <a:lnTo>
                          <a:pt x="3095" y="1943"/>
                        </a:lnTo>
                        <a:lnTo>
                          <a:pt x="3046" y="1958"/>
                        </a:lnTo>
                        <a:lnTo>
                          <a:pt x="2997" y="1972"/>
                        </a:lnTo>
                        <a:lnTo>
                          <a:pt x="2948" y="1986"/>
                        </a:lnTo>
                        <a:lnTo>
                          <a:pt x="2899" y="2001"/>
                        </a:lnTo>
                        <a:lnTo>
                          <a:pt x="2850" y="2015"/>
                        </a:lnTo>
                        <a:lnTo>
                          <a:pt x="2801" y="2030"/>
                        </a:lnTo>
                        <a:lnTo>
                          <a:pt x="2752" y="2044"/>
                        </a:lnTo>
                        <a:lnTo>
                          <a:pt x="2704" y="2058"/>
                        </a:lnTo>
                        <a:lnTo>
                          <a:pt x="2655" y="2073"/>
                        </a:lnTo>
                        <a:lnTo>
                          <a:pt x="2607" y="2087"/>
                        </a:lnTo>
                        <a:lnTo>
                          <a:pt x="2558" y="2101"/>
                        </a:lnTo>
                        <a:lnTo>
                          <a:pt x="2510" y="2116"/>
                        </a:lnTo>
                        <a:lnTo>
                          <a:pt x="2462" y="2130"/>
                        </a:lnTo>
                        <a:lnTo>
                          <a:pt x="2414" y="2145"/>
                        </a:lnTo>
                        <a:lnTo>
                          <a:pt x="2366" y="2159"/>
                        </a:lnTo>
                        <a:lnTo>
                          <a:pt x="2318" y="2173"/>
                        </a:lnTo>
                        <a:lnTo>
                          <a:pt x="2271" y="2188"/>
                        </a:lnTo>
                        <a:lnTo>
                          <a:pt x="2223" y="2202"/>
                        </a:lnTo>
                        <a:lnTo>
                          <a:pt x="2176" y="2216"/>
                        </a:lnTo>
                        <a:lnTo>
                          <a:pt x="2128" y="2231"/>
                        </a:lnTo>
                        <a:lnTo>
                          <a:pt x="2081" y="2245"/>
                        </a:lnTo>
                        <a:lnTo>
                          <a:pt x="2034" y="2260"/>
                        </a:lnTo>
                        <a:lnTo>
                          <a:pt x="1987" y="2274"/>
                        </a:lnTo>
                        <a:lnTo>
                          <a:pt x="1939" y="2288"/>
                        </a:lnTo>
                        <a:lnTo>
                          <a:pt x="1893" y="2303"/>
                        </a:lnTo>
                        <a:lnTo>
                          <a:pt x="1846" y="2317"/>
                        </a:lnTo>
                        <a:lnTo>
                          <a:pt x="1799" y="2332"/>
                        </a:lnTo>
                        <a:lnTo>
                          <a:pt x="1752" y="2346"/>
                        </a:lnTo>
                        <a:lnTo>
                          <a:pt x="1706" y="2360"/>
                        </a:lnTo>
                        <a:lnTo>
                          <a:pt x="1659" y="2375"/>
                        </a:lnTo>
                        <a:lnTo>
                          <a:pt x="1613" y="2389"/>
                        </a:lnTo>
                        <a:lnTo>
                          <a:pt x="1567" y="2403"/>
                        </a:lnTo>
                        <a:lnTo>
                          <a:pt x="1521" y="2418"/>
                        </a:lnTo>
                        <a:lnTo>
                          <a:pt x="1475" y="2432"/>
                        </a:lnTo>
                        <a:lnTo>
                          <a:pt x="1429" y="2447"/>
                        </a:lnTo>
                        <a:lnTo>
                          <a:pt x="1383" y="2461"/>
                        </a:lnTo>
                        <a:lnTo>
                          <a:pt x="1337" y="2475"/>
                        </a:lnTo>
                        <a:lnTo>
                          <a:pt x="1291" y="2490"/>
                        </a:lnTo>
                        <a:lnTo>
                          <a:pt x="1245" y="2504"/>
                        </a:lnTo>
                        <a:lnTo>
                          <a:pt x="1200" y="2518"/>
                        </a:lnTo>
                        <a:lnTo>
                          <a:pt x="1154" y="2533"/>
                        </a:lnTo>
                        <a:lnTo>
                          <a:pt x="1109" y="2547"/>
                        </a:lnTo>
                        <a:lnTo>
                          <a:pt x="1064" y="2562"/>
                        </a:lnTo>
                        <a:lnTo>
                          <a:pt x="1019" y="2576"/>
                        </a:lnTo>
                        <a:lnTo>
                          <a:pt x="974" y="2590"/>
                        </a:lnTo>
                        <a:lnTo>
                          <a:pt x="928" y="2605"/>
                        </a:lnTo>
                        <a:lnTo>
                          <a:pt x="884" y="2619"/>
                        </a:lnTo>
                        <a:lnTo>
                          <a:pt x="839" y="2633"/>
                        </a:lnTo>
                        <a:lnTo>
                          <a:pt x="794" y="2648"/>
                        </a:lnTo>
                        <a:lnTo>
                          <a:pt x="749" y="2662"/>
                        </a:lnTo>
                        <a:lnTo>
                          <a:pt x="704" y="2677"/>
                        </a:lnTo>
                        <a:lnTo>
                          <a:pt x="660" y="2691"/>
                        </a:lnTo>
                        <a:lnTo>
                          <a:pt x="638" y="2698"/>
                        </a:lnTo>
                        <a:lnTo>
                          <a:pt x="615" y="2705"/>
                        </a:lnTo>
                        <a:lnTo>
                          <a:pt x="593" y="2713"/>
                        </a:lnTo>
                        <a:lnTo>
                          <a:pt x="571" y="2720"/>
                        </a:lnTo>
                        <a:lnTo>
                          <a:pt x="567" y="2721"/>
                        </a:lnTo>
                        <a:lnTo>
                          <a:pt x="559" y="2724"/>
                        </a:lnTo>
                        <a:lnTo>
                          <a:pt x="543" y="2729"/>
                        </a:lnTo>
                        <a:lnTo>
                          <a:pt x="540" y="2730"/>
                        </a:lnTo>
                        <a:lnTo>
                          <a:pt x="534" y="2732"/>
                        </a:lnTo>
                        <a:lnTo>
                          <a:pt x="522" y="2736"/>
                        </a:lnTo>
                        <a:lnTo>
                          <a:pt x="499" y="2743"/>
                        </a:lnTo>
                        <a:lnTo>
                          <a:pt x="495" y="2744"/>
                        </a:lnTo>
                        <a:lnTo>
                          <a:pt x="487" y="2747"/>
                        </a:lnTo>
                        <a:lnTo>
                          <a:pt x="471" y="2752"/>
                        </a:lnTo>
                        <a:lnTo>
                          <a:pt x="468" y="2753"/>
                        </a:lnTo>
                        <a:lnTo>
                          <a:pt x="462" y="2755"/>
                        </a:lnTo>
                        <a:lnTo>
                          <a:pt x="450" y="2759"/>
                        </a:lnTo>
                        <a:lnTo>
                          <a:pt x="427" y="2767"/>
                        </a:lnTo>
                        <a:lnTo>
                          <a:pt x="423" y="2768"/>
                        </a:lnTo>
                        <a:lnTo>
                          <a:pt x="415" y="2770"/>
                        </a:lnTo>
                        <a:lnTo>
                          <a:pt x="399" y="2776"/>
                        </a:lnTo>
                        <a:lnTo>
                          <a:pt x="382" y="2781"/>
                        </a:lnTo>
                        <a:lnTo>
                          <a:pt x="380" y="2782"/>
                        </a:lnTo>
                        <a:lnTo>
                          <a:pt x="374" y="2784"/>
                        </a:lnTo>
                        <a:lnTo>
                          <a:pt x="362" y="2788"/>
                        </a:lnTo>
                        <a:lnTo>
                          <a:pt x="339" y="2795"/>
                        </a:lnTo>
                        <a:lnTo>
                          <a:pt x="335" y="2796"/>
                        </a:lnTo>
                        <a:lnTo>
                          <a:pt x="327" y="2799"/>
                        </a:lnTo>
                        <a:lnTo>
                          <a:pt x="311" y="2804"/>
                        </a:lnTo>
                        <a:lnTo>
                          <a:pt x="308" y="2805"/>
                        </a:lnTo>
                        <a:lnTo>
                          <a:pt x="302" y="2807"/>
                        </a:lnTo>
                        <a:lnTo>
                          <a:pt x="290" y="2811"/>
                        </a:lnTo>
                        <a:lnTo>
                          <a:pt x="288" y="2812"/>
                        </a:lnTo>
                        <a:lnTo>
                          <a:pt x="284" y="2813"/>
                        </a:lnTo>
                        <a:lnTo>
                          <a:pt x="276" y="2816"/>
                        </a:lnTo>
                        <a:lnTo>
                          <a:pt x="267" y="2819"/>
                        </a:lnTo>
                        <a:lnTo>
                          <a:pt x="266" y="2819"/>
                        </a:lnTo>
                        <a:lnTo>
                          <a:pt x="262" y="2820"/>
                        </a:lnTo>
                        <a:lnTo>
                          <a:pt x="256" y="2822"/>
                        </a:lnTo>
                        <a:lnTo>
                          <a:pt x="250" y="2824"/>
                        </a:lnTo>
                        <a:lnTo>
                          <a:pt x="244" y="2826"/>
                        </a:lnTo>
                        <a:lnTo>
                          <a:pt x="243" y="2826"/>
                        </a:lnTo>
                        <a:lnTo>
                          <a:pt x="241" y="2827"/>
                        </a:lnTo>
                        <a:lnTo>
                          <a:pt x="236" y="2829"/>
                        </a:lnTo>
                        <a:lnTo>
                          <a:pt x="227" y="2832"/>
                        </a:lnTo>
                        <a:lnTo>
                          <a:pt x="226" y="2832"/>
                        </a:lnTo>
                        <a:lnTo>
                          <a:pt x="222" y="2833"/>
                        </a:lnTo>
                        <a:lnTo>
                          <a:pt x="216" y="2835"/>
                        </a:lnTo>
                        <a:lnTo>
                          <a:pt x="215" y="2836"/>
                        </a:lnTo>
                        <a:lnTo>
                          <a:pt x="212" y="2836"/>
                        </a:lnTo>
                        <a:lnTo>
                          <a:pt x="208" y="2838"/>
                        </a:lnTo>
                        <a:lnTo>
                          <a:pt x="207" y="2838"/>
                        </a:lnTo>
                        <a:lnTo>
                          <a:pt x="205" y="2839"/>
                        </a:lnTo>
                        <a:lnTo>
                          <a:pt x="202" y="2840"/>
                        </a:lnTo>
                        <a:lnTo>
                          <a:pt x="195" y="2842"/>
                        </a:lnTo>
                        <a:lnTo>
                          <a:pt x="193" y="2843"/>
                        </a:lnTo>
                        <a:lnTo>
                          <a:pt x="191" y="2843"/>
                        </a:lnTo>
                        <a:lnTo>
                          <a:pt x="186" y="2845"/>
                        </a:lnTo>
                        <a:lnTo>
                          <a:pt x="185" y="2845"/>
                        </a:lnTo>
                        <a:lnTo>
                          <a:pt x="183" y="2846"/>
                        </a:lnTo>
                        <a:lnTo>
                          <a:pt x="180" y="2847"/>
                        </a:lnTo>
                        <a:lnTo>
                          <a:pt x="172" y="2850"/>
                        </a:lnTo>
                        <a:lnTo>
                          <a:pt x="171" y="2850"/>
                        </a:lnTo>
                        <a:lnTo>
                          <a:pt x="168" y="2851"/>
                        </a:lnTo>
                        <a:lnTo>
                          <a:pt x="163" y="2853"/>
                        </a:lnTo>
                        <a:lnTo>
                          <a:pt x="162" y="2853"/>
                        </a:lnTo>
                        <a:lnTo>
                          <a:pt x="160" y="2854"/>
                        </a:lnTo>
                        <a:lnTo>
                          <a:pt x="156" y="2855"/>
                        </a:lnTo>
                        <a:lnTo>
                          <a:pt x="153" y="2856"/>
                        </a:lnTo>
                        <a:lnTo>
                          <a:pt x="149" y="2857"/>
                        </a:lnTo>
                        <a:lnTo>
                          <a:pt x="148" y="2858"/>
                        </a:lnTo>
                        <a:lnTo>
                          <a:pt x="147" y="2858"/>
                        </a:lnTo>
                        <a:lnTo>
                          <a:pt x="144" y="2859"/>
                        </a:lnTo>
                        <a:lnTo>
                          <a:pt x="138" y="2861"/>
                        </a:lnTo>
                        <a:lnTo>
                          <a:pt x="133" y="2863"/>
                        </a:lnTo>
                        <a:lnTo>
                          <a:pt x="132" y="2863"/>
                        </a:lnTo>
                        <a:lnTo>
                          <a:pt x="130" y="2864"/>
                        </a:lnTo>
                        <a:lnTo>
                          <a:pt x="126" y="2865"/>
                        </a:lnTo>
                        <a:lnTo>
                          <a:pt x="121" y="2866"/>
                        </a:lnTo>
                        <a:lnTo>
                          <a:pt x="117" y="2868"/>
                        </a:lnTo>
                        <a:lnTo>
                          <a:pt x="113" y="2869"/>
                        </a:lnTo>
                        <a:lnTo>
                          <a:pt x="109" y="2870"/>
                        </a:lnTo>
                        <a:lnTo>
                          <a:pt x="109" y="2870"/>
                        </a:lnTo>
                        <a:lnTo>
                          <a:pt x="107" y="2871"/>
                        </a:lnTo>
                        <a:lnTo>
                          <a:pt x="104" y="2872"/>
                        </a:lnTo>
                        <a:lnTo>
                          <a:pt x="104" y="2872"/>
                        </a:lnTo>
                        <a:lnTo>
                          <a:pt x="103" y="2872"/>
                        </a:lnTo>
                        <a:lnTo>
                          <a:pt x="100" y="2873"/>
                        </a:lnTo>
                        <a:lnTo>
                          <a:pt x="100" y="2873"/>
                        </a:lnTo>
                        <a:lnTo>
                          <a:pt x="99" y="2874"/>
                        </a:lnTo>
                        <a:lnTo>
                          <a:pt x="98" y="2874"/>
                        </a:lnTo>
                        <a:lnTo>
                          <a:pt x="95" y="2875"/>
                        </a:lnTo>
                        <a:lnTo>
                          <a:pt x="94" y="2875"/>
                        </a:lnTo>
                        <a:lnTo>
                          <a:pt x="93" y="2876"/>
                        </a:lnTo>
                        <a:lnTo>
                          <a:pt x="91" y="2876"/>
                        </a:lnTo>
                        <a:lnTo>
                          <a:pt x="90" y="2877"/>
                        </a:lnTo>
                        <a:lnTo>
                          <a:pt x="89" y="2877"/>
                        </a:lnTo>
                        <a:lnTo>
                          <a:pt x="88" y="2877"/>
                        </a:lnTo>
                        <a:lnTo>
                          <a:pt x="84" y="2878"/>
                        </a:lnTo>
                        <a:lnTo>
                          <a:pt x="84" y="2879"/>
                        </a:lnTo>
                        <a:lnTo>
                          <a:pt x="83" y="2879"/>
                        </a:lnTo>
                        <a:lnTo>
                          <a:pt x="80" y="2880"/>
                        </a:lnTo>
                        <a:lnTo>
                          <a:pt x="80" y="2880"/>
                        </a:lnTo>
                        <a:lnTo>
                          <a:pt x="79" y="2880"/>
                        </a:lnTo>
                        <a:lnTo>
                          <a:pt x="77" y="2881"/>
                        </a:lnTo>
                        <a:lnTo>
                          <a:pt x="77" y="2881"/>
                        </a:lnTo>
                        <a:lnTo>
                          <a:pt x="76" y="2881"/>
                        </a:lnTo>
                        <a:lnTo>
                          <a:pt x="75" y="2882"/>
                        </a:lnTo>
                        <a:lnTo>
                          <a:pt x="72" y="2882"/>
                        </a:lnTo>
                        <a:lnTo>
                          <a:pt x="72" y="2883"/>
                        </a:lnTo>
                        <a:lnTo>
                          <a:pt x="71" y="2883"/>
                        </a:lnTo>
                        <a:lnTo>
                          <a:pt x="69" y="2883"/>
                        </a:lnTo>
                        <a:lnTo>
                          <a:pt x="69" y="2884"/>
                        </a:lnTo>
                        <a:lnTo>
                          <a:pt x="68" y="2884"/>
                        </a:lnTo>
                        <a:lnTo>
                          <a:pt x="67" y="2884"/>
                        </a:lnTo>
                        <a:lnTo>
                          <a:pt x="64" y="2885"/>
                        </a:lnTo>
                        <a:lnTo>
                          <a:pt x="64" y="2885"/>
                        </a:lnTo>
                        <a:lnTo>
                          <a:pt x="63" y="2886"/>
                        </a:lnTo>
                        <a:lnTo>
                          <a:pt x="61" y="2886"/>
                        </a:lnTo>
                        <a:lnTo>
                          <a:pt x="60" y="2886"/>
                        </a:lnTo>
                        <a:lnTo>
                          <a:pt x="60" y="2887"/>
                        </a:lnTo>
                        <a:lnTo>
                          <a:pt x="58" y="2887"/>
                        </a:lnTo>
                        <a:lnTo>
                          <a:pt x="58" y="2887"/>
                        </a:lnTo>
                        <a:lnTo>
                          <a:pt x="57" y="2887"/>
                        </a:lnTo>
                        <a:lnTo>
                          <a:pt x="56" y="2888"/>
                        </a:lnTo>
                        <a:lnTo>
                          <a:pt x="54" y="2888"/>
                        </a:lnTo>
                        <a:lnTo>
                          <a:pt x="54" y="2888"/>
                        </a:lnTo>
                        <a:lnTo>
                          <a:pt x="53" y="2889"/>
                        </a:lnTo>
                        <a:lnTo>
                          <a:pt x="52" y="2889"/>
                        </a:lnTo>
                        <a:lnTo>
                          <a:pt x="51" y="2889"/>
                        </a:lnTo>
                        <a:lnTo>
                          <a:pt x="51" y="2889"/>
                        </a:lnTo>
                        <a:lnTo>
                          <a:pt x="50" y="2890"/>
                        </a:lnTo>
                        <a:lnTo>
                          <a:pt x="50" y="2890"/>
                        </a:lnTo>
                        <a:lnTo>
                          <a:pt x="49" y="2890"/>
                        </a:lnTo>
                        <a:lnTo>
                          <a:pt x="48" y="2890"/>
                        </a:lnTo>
                        <a:lnTo>
                          <a:pt x="47" y="2891"/>
                        </a:lnTo>
                        <a:lnTo>
                          <a:pt x="46" y="2891"/>
                        </a:lnTo>
                        <a:lnTo>
                          <a:pt x="46" y="2891"/>
                        </a:lnTo>
                        <a:lnTo>
                          <a:pt x="45" y="2891"/>
                        </a:lnTo>
                        <a:lnTo>
                          <a:pt x="45" y="2892"/>
                        </a:lnTo>
                        <a:lnTo>
                          <a:pt x="44" y="2892"/>
                        </a:lnTo>
                        <a:lnTo>
                          <a:pt x="43" y="2892"/>
                        </a:lnTo>
                        <a:lnTo>
                          <a:pt x="42" y="2892"/>
                        </a:lnTo>
                        <a:lnTo>
                          <a:pt x="41" y="2893"/>
                        </a:lnTo>
                        <a:lnTo>
                          <a:pt x="41" y="2893"/>
                        </a:lnTo>
                        <a:lnTo>
                          <a:pt x="39" y="2893"/>
                        </a:lnTo>
                        <a:lnTo>
                          <a:pt x="39" y="2893"/>
                        </a:lnTo>
                        <a:lnTo>
                          <a:pt x="39" y="2893"/>
                        </a:lnTo>
                        <a:lnTo>
                          <a:pt x="38" y="2894"/>
                        </a:lnTo>
                        <a:lnTo>
                          <a:pt x="38" y="2894"/>
                        </a:lnTo>
                        <a:lnTo>
                          <a:pt x="37" y="2894"/>
                        </a:lnTo>
                        <a:lnTo>
                          <a:pt x="37" y="2894"/>
                        </a:lnTo>
                        <a:lnTo>
                          <a:pt x="35" y="2894"/>
                        </a:lnTo>
                        <a:lnTo>
                          <a:pt x="35" y="2895"/>
                        </a:lnTo>
                        <a:lnTo>
                          <a:pt x="35" y="2895"/>
                        </a:lnTo>
                        <a:lnTo>
                          <a:pt x="34" y="2895"/>
                        </a:lnTo>
                        <a:lnTo>
                          <a:pt x="34" y="2895"/>
                        </a:lnTo>
                        <a:lnTo>
                          <a:pt x="33" y="2895"/>
                        </a:lnTo>
                        <a:lnTo>
                          <a:pt x="33" y="2895"/>
                        </a:lnTo>
                        <a:lnTo>
                          <a:pt x="31" y="2896"/>
                        </a:lnTo>
                        <a:lnTo>
                          <a:pt x="31" y="2896"/>
                        </a:lnTo>
                        <a:lnTo>
                          <a:pt x="31" y="2896"/>
                        </a:lnTo>
                        <a:lnTo>
                          <a:pt x="30" y="2896"/>
                        </a:lnTo>
                        <a:lnTo>
                          <a:pt x="29" y="2897"/>
                        </a:lnTo>
                        <a:lnTo>
                          <a:pt x="29" y="2897"/>
                        </a:lnTo>
                        <a:lnTo>
                          <a:pt x="28" y="2897"/>
                        </a:lnTo>
                        <a:lnTo>
                          <a:pt x="28" y="2897"/>
                        </a:lnTo>
                        <a:lnTo>
                          <a:pt x="28" y="2897"/>
                        </a:lnTo>
                        <a:lnTo>
                          <a:pt x="27" y="2897"/>
                        </a:lnTo>
                        <a:lnTo>
                          <a:pt x="26" y="2898"/>
                        </a:lnTo>
                        <a:lnTo>
                          <a:pt x="26" y="2898"/>
                        </a:lnTo>
                        <a:lnTo>
                          <a:pt x="26" y="2898"/>
                        </a:lnTo>
                        <a:lnTo>
                          <a:pt x="25" y="2898"/>
                        </a:lnTo>
                        <a:lnTo>
                          <a:pt x="25" y="2898"/>
                        </a:lnTo>
                        <a:lnTo>
                          <a:pt x="25" y="2898"/>
                        </a:lnTo>
                        <a:lnTo>
                          <a:pt x="24" y="2898"/>
                        </a:lnTo>
                        <a:lnTo>
                          <a:pt x="24" y="2898"/>
                        </a:lnTo>
                        <a:lnTo>
                          <a:pt x="24" y="2898"/>
                        </a:lnTo>
                        <a:lnTo>
                          <a:pt x="23" y="2899"/>
                        </a:lnTo>
                        <a:lnTo>
                          <a:pt x="22" y="2899"/>
                        </a:lnTo>
                        <a:lnTo>
                          <a:pt x="22" y="2899"/>
                        </a:lnTo>
                        <a:lnTo>
                          <a:pt x="22" y="2899"/>
                        </a:lnTo>
                        <a:lnTo>
                          <a:pt x="21" y="2899"/>
                        </a:lnTo>
                        <a:lnTo>
                          <a:pt x="21" y="2899"/>
                        </a:lnTo>
                        <a:lnTo>
                          <a:pt x="21" y="2899"/>
                        </a:lnTo>
                        <a:lnTo>
                          <a:pt x="21" y="2899"/>
                        </a:lnTo>
                        <a:lnTo>
                          <a:pt x="20" y="2900"/>
                        </a:lnTo>
                        <a:lnTo>
                          <a:pt x="20" y="2900"/>
                        </a:lnTo>
                        <a:lnTo>
                          <a:pt x="19" y="2900"/>
                        </a:lnTo>
                        <a:lnTo>
                          <a:pt x="19" y="2900"/>
                        </a:lnTo>
                        <a:lnTo>
                          <a:pt x="19" y="2900"/>
                        </a:lnTo>
                        <a:lnTo>
                          <a:pt x="18" y="2900"/>
                        </a:lnTo>
                        <a:lnTo>
                          <a:pt x="18" y="2900"/>
                        </a:lnTo>
                        <a:lnTo>
                          <a:pt x="18" y="2900"/>
                        </a:lnTo>
                        <a:lnTo>
                          <a:pt x="18" y="2900"/>
                        </a:lnTo>
                        <a:lnTo>
                          <a:pt x="17" y="2900"/>
                        </a:lnTo>
                        <a:lnTo>
                          <a:pt x="17" y="2901"/>
                        </a:lnTo>
                        <a:lnTo>
                          <a:pt x="17" y="2901"/>
                        </a:lnTo>
                        <a:lnTo>
                          <a:pt x="16" y="2901"/>
                        </a:lnTo>
                        <a:lnTo>
                          <a:pt x="16" y="2901"/>
                        </a:lnTo>
                        <a:lnTo>
                          <a:pt x="16" y="2901"/>
                        </a:lnTo>
                        <a:lnTo>
                          <a:pt x="16" y="2901"/>
                        </a:lnTo>
                        <a:lnTo>
                          <a:pt x="15" y="2901"/>
                        </a:lnTo>
                        <a:lnTo>
                          <a:pt x="15" y="2901"/>
                        </a:lnTo>
                        <a:lnTo>
                          <a:pt x="14" y="2901"/>
                        </a:lnTo>
                        <a:lnTo>
                          <a:pt x="14" y="2901"/>
                        </a:lnTo>
                        <a:lnTo>
                          <a:pt x="14" y="2902"/>
                        </a:lnTo>
                        <a:lnTo>
                          <a:pt x="14" y="2902"/>
                        </a:lnTo>
                        <a:lnTo>
                          <a:pt x="13" y="2902"/>
                        </a:lnTo>
                        <a:lnTo>
                          <a:pt x="13" y="2902"/>
                        </a:lnTo>
                        <a:lnTo>
                          <a:pt x="13" y="2902"/>
                        </a:lnTo>
                        <a:lnTo>
                          <a:pt x="13" y="2902"/>
                        </a:lnTo>
                        <a:lnTo>
                          <a:pt x="13" y="2902"/>
                        </a:lnTo>
                        <a:lnTo>
                          <a:pt x="12" y="2902"/>
                        </a:lnTo>
                        <a:lnTo>
                          <a:pt x="12" y="2902"/>
                        </a:lnTo>
                        <a:lnTo>
                          <a:pt x="12" y="2902"/>
                        </a:lnTo>
                        <a:lnTo>
                          <a:pt x="11" y="2902"/>
                        </a:lnTo>
                        <a:lnTo>
                          <a:pt x="11" y="2902"/>
                        </a:lnTo>
                        <a:lnTo>
                          <a:pt x="11" y="2903"/>
                        </a:lnTo>
                        <a:lnTo>
                          <a:pt x="11" y="2903"/>
                        </a:lnTo>
                        <a:lnTo>
                          <a:pt x="10" y="2903"/>
                        </a:lnTo>
                        <a:lnTo>
                          <a:pt x="10" y="2903"/>
                        </a:lnTo>
                        <a:lnTo>
                          <a:pt x="10" y="2903"/>
                        </a:lnTo>
                        <a:lnTo>
                          <a:pt x="10" y="2903"/>
                        </a:lnTo>
                        <a:lnTo>
                          <a:pt x="10" y="2903"/>
                        </a:lnTo>
                        <a:lnTo>
                          <a:pt x="9" y="2903"/>
                        </a:lnTo>
                        <a:lnTo>
                          <a:pt x="9" y="2903"/>
                        </a:lnTo>
                        <a:lnTo>
                          <a:pt x="9" y="2903"/>
                        </a:lnTo>
                        <a:lnTo>
                          <a:pt x="9" y="2903"/>
                        </a:lnTo>
                        <a:lnTo>
                          <a:pt x="9" y="2903"/>
                        </a:lnTo>
                        <a:lnTo>
                          <a:pt x="8" y="2903"/>
                        </a:lnTo>
                        <a:lnTo>
                          <a:pt x="8" y="2903"/>
                        </a:lnTo>
                        <a:lnTo>
                          <a:pt x="8" y="2904"/>
                        </a:lnTo>
                        <a:lnTo>
                          <a:pt x="8" y="2904"/>
                        </a:lnTo>
                        <a:lnTo>
                          <a:pt x="8" y="2904"/>
                        </a:lnTo>
                        <a:lnTo>
                          <a:pt x="8" y="2904"/>
                        </a:lnTo>
                        <a:lnTo>
                          <a:pt x="7" y="2904"/>
                        </a:lnTo>
                        <a:lnTo>
                          <a:pt x="7" y="2904"/>
                        </a:lnTo>
                        <a:lnTo>
                          <a:pt x="7" y="2904"/>
                        </a:lnTo>
                        <a:lnTo>
                          <a:pt x="7" y="2904"/>
                        </a:lnTo>
                        <a:lnTo>
                          <a:pt x="7" y="2904"/>
                        </a:lnTo>
                        <a:lnTo>
                          <a:pt x="7" y="2904"/>
                        </a:lnTo>
                        <a:lnTo>
                          <a:pt x="6" y="2904"/>
                        </a:lnTo>
                        <a:lnTo>
                          <a:pt x="6" y="2904"/>
                        </a:lnTo>
                        <a:lnTo>
                          <a:pt x="6" y="2904"/>
                        </a:lnTo>
                        <a:lnTo>
                          <a:pt x="6" y="2904"/>
                        </a:lnTo>
                        <a:lnTo>
                          <a:pt x="6" y="2904"/>
                        </a:lnTo>
                        <a:lnTo>
                          <a:pt x="6" y="2904"/>
                        </a:lnTo>
                        <a:lnTo>
                          <a:pt x="6" y="2904"/>
                        </a:lnTo>
                        <a:lnTo>
                          <a:pt x="5" y="2904"/>
                        </a:lnTo>
                        <a:lnTo>
                          <a:pt x="5" y="2904"/>
                        </a:lnTo>
                        <a:lnTo>
                          <a:pt x="5" y="2905"/>
                        </a:lnTo>
                        <a:lnTo>
                          <a:pt x="5" y="2905"/>
                        </a:lnTo>
                        <a:lnTo>
                          <a:pt x="5" y="2905"/>
                        </a:lnTo>
                        <a:lnTo>
                          <a:pt x="5" y="2905"/>
                        </a:lnTo>
                        <a:lnTo>
                          <a:pt x="5" y="2905"/>
                        </a:lnTo>
                        <a:lnTo>
                          <a:pt x="5" y="2905"/>
                        </a:lnTo>
                        <a:lnTo>
                          <a:pt x="4" y="2905"/>
                        </a:lnTo>
                        <a:lnTo>
                          <a:pt x="4" y="2905"/>
                        </a:lnTo>
                        <a:lnTo>
                          <a:pt x="4" y="2905"/>
                        </a:lnTo>
                        <a:lnTo>
                          <a:pt x="4" y="2905"/>
                        </a:lnTo>
                        <a:lnTo>
                          <a:pt x="4" y="2905"/>
                        </a:lnTo>
                        <a:lnTo>
                          <a:pt x="4" y="2905"/>
                        </a:lnTo>
                        <a:lnTo>
                          <a:pt x="4" y="2905"/>
                        </a:lnTo>
                        <a:lnTo>
                          <a:pt x="3" y="2905"/>
                        </a:lnTo>
                        <a:lnTo>
                          <a:pt x="3" y="2905"/>
                        </a:lnTo>
                        <a:lnTo>
                          <a:pt x="3" y="2905"/>
                        </a:lnTo>
                        <a:lnTo>
                          <a:pt x="3" y="2905"/>
                        </a:lnTo>
                        <a:lnTo>
                          <a:pt x="3" y="2905"/>
                        </a:lnTo>
                        <a:lnTo>
                          <a:pt x="3" y="2905"/>
                        </a:lnTo>
                        <a:lnTo>
                          <a:pt x="3" y="2905"/>
                        </a:lnTo>
                        <a:lnTo>
                          <a:pt x="3" y="2905"/>
                        </a:lnTo>
                        <a:lnTo>
                          <a:pt x="3" y="2905"/>
                        </a:lnTo>
                        <a:lnTo>
                          <a:pt x="3" y="2905"/>
                        </a:lnTo>
                        <a:lnTo>
                          <a:pt x="2" y="2905"/>
                        </a:lnTo>
                        <a:lnTo>
                          <a:pt x="2" y="2905"/>
                        </a:lnTo>
                        <a:lnTo>
                          <a:pt x="2" y="2905"/>
                        </a:lnTo>
                        <a:lnTo>
                          <a:pt x="2" y="2905"/>
                        </a:lnTo>
                        <a:lnTo>
                          <a:pt x="2" y="2906"/>
                        </a:lnTo>
                        <a:lnTo>
                          <a:pt x="2" y="2906"/>
                        </a:lnTo>
                        <a:lnTo>
                          <a:pt x="2" y="2906"/>
                        </a:lnTo>
                        <a:lnTo>
                          <a:pt x="2" y="2906"/>
                        </a:lnTo>
                        <a:lnTo>
                          <a:pt x="2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1" y="2906"/>
                        </a:lnTo>
                        <a:lnTo>
                          <a:pt x="0" y="2906"/>
                        </a:lnTo>
                        <a:lnTo>
                          <a:pt x="0" y="2906"/>
                        </a:lnTo>
                        <a:lnTo>
                          <a:pt x="0" y="2906"/>
                        </a:lnTo>
                        <a:lnTo>
                          <a:pt x="0" y="2906"/>
                        </a:lnTo>
                        <a:lnTo>
                          <a:pt x="0" y="2906"/>
                        </a:lnTo>
                        <a:lnTo>
                          <a:pt x="0" y="2906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" name="Freeform 71"/>
                  <p:cNvSpPr>
                    <a:spLocks/>
                  </p:cNvSpPr>
                  <p:nvPr/>
                </p:nvSpPr>
                <p:spPr bwMode="auto">
                  <a:xfrm>
                    <a:off x="3121" y="2519"/>
                    <a:ext cx="1128" cy="1336"/>
                  </a:xfrm>
                  <a:custGeom>
                    <a:avLst/>
                    <a:gdLst>
                      <a:gd name="T0" fmla="*/ 4902 w 4978"/>
                      <a:gd name="T1" fmla="*/ 81 h 5893"/>
                      <a:gd name="T2" fmla="*/ 4809 w 4978"/>
                      <a:gd name="T3" fmla="*/ 182 h 5893"/>
                      <a:gd name="T4" fmla="*/ 4715 w 4978"/>
                      <a:gd name="T5" fmla="*/ 282 h 5893"/>
                      <a:gd name="T6" fmla="*/ 4622 w 4978"/>
                      <a:gd name="T7" fmla="*/ 383 h 5893"/>
                      <a:gd name="T8" fmla="*/ 4530 w 4978"/>
                      <a:gd name="T9" fmla="*/ 484 h 5893"/>
                      <a:gd name="T10" fmla="*/ 4437 w 4978"/>
                      <a:gd name="T11" fmla="*/ 584 h 5893"/>
                      <a:gd name="T12" fmla="*/ 4345 w 4978"/>
                      <a:gd name="T13" fmla="*/ 685 h 5893"/>
                      <a:gd name="T14" fmla="*/ 4254 w 4978"/>
                      <a:gd name="T15" fmla="*/ 786 h 5893"/>
                      <a:gd name="T16" fmla="*/ 4162 w 4978"/>
                      <a:gd name="T17" fmla="*/ 886 h 5893"/>
                      <a:gd name="T18" fmla="*/ 4071 w 4978"/>
                      <a:gd name="T19" fmla="*/ 987 h 5893"/>
                      <a:gd name="T20" fmla="*/ 3980 w 4978"/>
                      <a:gd name="T21" fmla="*/ 1087 h 5893"/>
                      <a:gd name="T22" fmla="*/ 3890 w 4978"/>
                      <a:gd name="T23" fmla="*/ 1188 h 5893"/>
                      <a:gd name="T24" fmla="*/ 3800 w 4978"/>
                      <a:gd name="T25" fmla="*/ 1289 h 5893"/>
                      <a:gd name="T26" fmla="*/ 3710 w 4978"/>
                      <a:gd name="T27" fmla="*/ 1389 h 5893"/>
                      <a:gd name="T28" fmla="*/ 3620 w 4978"/>
                      <a:gd name="T29" fmla="*/ 1490 h 5893"/>
                      <a:gd name="T30" fmla="*/ 3531 w 4978"/>
                      <a:gd name="T31" fmla="*/ 1591 h 5893"/>
                      <a:gd name="T32" fmla="*/ 3442 w 4978"/>
                      <a:gd name="T33" fmla="*/ 1691 h 5893"/>
                      <a:gd name="T34" fmla="*/ 3353 w 4978"/>
                      <a:gd name="T35" fmla="*/ 1792 h 5893"/>
                      <a:gd name="T36" fmla="*/ 3265 w 4978"/>
                      <a:gd name="T37" fmla="*/ 1893 h 5893"/>
                      <a:gd name="T38" fmla="*/ 3177 w 4978"/>
                      <a:gd name="T39" fmla="*/ 1993 h 5893"/>
                      <a:gd name="T40" fmla="*/ 3089 w 4978"/>
                      <a:gd name="T41" fmla="*/ 2094 h 5893"/>
                      <a:gd name="T42" fmla="*/ 3002 w 4978"/>
                      <a:gd name="T43" fmla="*/ 2195 h 5893"/>
                      <a:gd name="T44" fmla="*/ 2914 w 4978"/>
                      <a:gd name="T45" fmla="*/ 2295 h 5893"/>
                      <a:gd name="T46" fmla="*/ 2828 w 4978"/>
                      <a:gd name="T47" fmla="*/ 2396 h 5893"/>
                      <a:gd name="T48" fmla="*/ 2741 w 4978"/>
                      <a:gd name="T49" fmla="*/ 2496 h 5893"/>
                      <a:gd name="T50" fmla="*/ 2655 w 4978"/>
                      <a:gd name="T51" fmla="*/ 2597 h 5893"/>
                      <a:gd name="T52" fmla="*/ 2569 w 4978"/>
                      <a:gd name="T53" fmla="*/ 2698 h 5893"/>
                      <a:gd name="T54" fmla="*/ 2483 w 4978"/>
                      <a:gd name="T55" fmla="*/ 2798 h 5893"/>
                      <a:gd name="T56" fmla="*/ 2398 w 4978"/>
                      <a:gd name="T57" fmla="*/ 2899 h 5893"/>
                      <a:gd name="T58" fmla="*/ 2313 w 4978"/>
                      <a:gd name="T59" fmla="*/ 3000 h 5893"/>
                      <a:gd name="T60" fmla="*/ 2228 w 4978"/>
                      <a:gd name="T61" fmla="*/ 3100 h 5893"/>
                      <a:gd name="T62" fmla="*/ 2144 w 4978"/>
                      <a:gd name="T63" fmla="*/ 3201 h 5893"/>
                      <a:gd name="T64" fmla="*/ 2059 w 4978"/>
                      <a:gd name="T65" fmla="*/ 3302 h 5893"/>
                      <a:gd name="T66" fmla="*/ 1976 w 4978"/>
                      <a:gd name="T67" fmla="*/ 3402 h 5893"/>
                      <a:gd name="T68" fmla="*/ 1892 w 4978"/>
                      <a:gd name="T69" fmla="*/ 3503 h 5893"/>
                      <a:gd name="T70" fmla="*/ 1809 w 4978"/>
                      <a:gd name="T71" fmla="*/ 3603 h 5893"/>
                      <a:gd name="T72" fmla="*/ 1726 w 4978"/>
                      <a:gd name="T73" fmla="*/ 3704 h 5893"/>
                      <a:gd name="T74" fmla="*/ 1643 w 4978"/>
                      <a:gd name="T75" fmla="*/ 3805 h 5893"/>
                      <a:gd name="T76" fmla="*/ 1561 w 4978"/>
                      <a:gd name="T77" fmla="*/ 3905 h 5893"/>
                      <a:gd name="T78" fmla="*/ 1479 w 4978"/>
                      <a:gd name="T79" fmla="*/ 4006 h 5893"/>
                      <a:gd name="T80" fmla="*/ 1397 w 4978"/>
                      <a:gd name="T81" fmla="*/ 4107 h 5893"/>
                      <a:gd name="T82" fmla="*/ 1316 w 4978"/>
                      <a:gd name="T83" fmla="*/ 4207 h 5893"/>
                      <a:gd name="T84" fmla="*/ 1235 w 4978"/>
                      <a:gd name="T85" fmla="*/ 4308 h 5893"/>
                      <a:gd name="T86" fmla="*/ 1154 w 4978"/>
                      <a:gd name="T87" fmla="*/ 4409 h 5893"/>
                      <a:gd name="T88" fmla="*/ 1074 w 4978"/>
                      <a:gd name="T89" fmla="*/ 4509 h 5893"/>
                      <a:gd name="T90" fmla="*/ 994 w 4978"/>
                      <a:gd name="T91" fmla="*/ 4610 h 5893"/>
                      <a:gd name="T92" fmla="*/ 914 w 4978"/>
                      <a:gd name="T93" fmla="*/ 4711 h 5893"/>
                      <a:gd name="T94" fmla="*/ 834 w 4978"/>
                      <a:gd name="T95" fmla="*/ 4811 h 5893"/>
                      <a:gd name="T96" fmla="*/ 755 w 4978"/>
                      <a:gd name="T97" fmla="*/ 4912 h 5893"/>
                      <a:gd name="T98" fmla="*/ 676 w 4978"/>
                      <a:gd name="T99" fmla="*/ 5012 h 5893"/>
                      <a:gd name="T100" fmla="*/ 598 w 4978"/>
                      <a:gd name="T101" fmla="*/ 5113 h 5893"/>
                      <a:gd name="T102" fmla="*/ 519 w 4978"/>
                      <a:gd name="T103" fmla="*/ 5214 h 5893"/>
                      <a:gd name="T104" fmla="*/ 441 w 4978"/>
                      <a:gd name="T105" fmla="*/ 5314 h 5893"/>
                      <a:gd name="T106" fmla="*/ 364 w 4978"/>
                      <a:gd name="T107" fmla="*/ 5415 h 5893"/>
                      <a:gd name="T108" fmla="*/ 287 w 4978"/>
                      <a:gd name="T109" fmla="*/ 5516 h 5893"/>
                      <a:gd name="T110" fmla="*/ 210 w 4978"/>
                      <a:gd name="T111" fmla="*/ 5616 h 5893"/>
                      <a:gd name="T112" fmla="*/ 133 w 4978"/>
                      <a:gd name="T113" fmla="*/ 5717 h 5893"/>
                      <a:gd name="T114" fmla="*/ 57 w 4978"/>
                      <a:gd name="T115" fmla="*/ 5818 h 58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978" h="5893">
                        <a:moveTo>
                          <a:pt x="4978" y="0"/>
                        </a:moveTo>
                        <a:lnTo>
                          <a:pt x="4969" y="9"/>
                        </a:lnTo>
                        <a:lnTo>
                          <a:pt x="4956" y="23"/>
                        </a:lnTo>
                        <a:lnTo>
                          <a:pt x="4942" y="38"/>
                        </a:lnTo>
                        <a:lnTo>
                          <a:pt x="4929" y="52"/>
                        </a:lnTo>
                        <a:lnTo>
                          <a:pt x="4916" y="67"/>
                        </a:lnTo>
                        <a:lnTo>
                          <a:pt x="4902" y="81"/>
                        </a:lnTo>
                        <a:lnTo>
                          <a:pt x="4889" y="95"/>
                        </a:lnTo>
                        <a:lnTo>
                          <a:pt x="4875" y="110"/>
                        </a:lnTo>
                        <a:lnTo>
                          <a:pt x="4862" y="124"/>
                        </a:lnTo>
                        <a:lnTo>
                          <a:pt x="4849" y="139"/>
                        </a:lnTo>
                        <a:lnTo>
                          <a:pt x="4835" y="153"/>
                        </a:lnTo>
                        <a:lnTo>
                          <a:pt x="4822" y="167"/>
                        </a:lnTo>
                        <a:lnTo>
                          <a:pt x="4809" y="182"/>
                        </a:lnTo>
                        <a:lnTo>
                          <a:pt x="4795" y="196"/>
                        </a:lnTo>
                        <a:lnTo>
                          <a:pt x="4782" y="210"/>
                        </a:lnTo>
                        <a:lnTo>
                          <a:pt x="4769" y="225"/>
                        </a:lnTo>
                        <a:lnTo>
                          <a:pt x="4755" y="239"/>
                        </a:lnTo>
                        <a:lnTo>
                          <a:pt x="4742" y="254"/>
                        </a:lnTo>
                        <a:lnTo>
                          <a:pt x="4729" y="268"/>
                        </a:lnTo>
                        <a:lnTo>
                          <a:pt x="4715" y="282"/>
                        </a:lnTo>
                        <a:lnTo>
                          <a:pt x="4702" y="297"/>
                        </a:lnTo>
                        <a:lnTo>
                          <a:pt x="4689" y="311"/>
                        </a:lnTo>
                        <a:lnTo>
                          <a:pt x="4675" y="325"/>
                        </a:lnTo>
                        <a:lnTo>
                          <a:pt x="4662" y="340"/>
                        </a:lnTo>
                        <a:lnTo>
                          <a:pt x="4649" y="354"/>
                        </a:lnTo>
                        <a:lnTo>
                          <a:pt x="4636" y="369"/>
                        </a:lnTo>
                        <a:lnTo>
                          <a:pt x="4622" y="383"/>
                        </a:lnTo>
                        <a:lnTo>
                          <a:pt x="4609" y="397"/>
                        </a:lnTo>
                        <a:lnTo>
                          <a:pt x="4596" y="412"/>
                        </a:lnTo>
                        <a:lnTo>
                          <a:pt x="4583" y="426"/>
                        </a:lnTo>
                        <a:lnTo>
                          <a:pt x="4569" y="440"/>
                        </a:lnTo>
                        <a:lnTo>
                          <a:pt x="4556" y="455"/>
                        </a:lnTo>
                        <a:lnTo>
                          <a:pt x="4543" y="469"/>
                        </a:lnTo>
                        <a:lnTo>
                          <a:pt x="4530" y="484"/>
                        </a:lnTo>
                        <a:lnTo>
                          <a:pt x="4517" y="498"/>
                        </a:lnTo>
                        <a:lnTo>
                          <a:pt x="4503" y="512"/>
                        </a:lnTo>
                        <a:lnTo>
                          <a:pt x="4490" y="527"/>
                        </a:lnTo>
                        <a:lnTo>
                          <a:pt x="4477" y="541"/>
                        </a:lnTo>
                        <a:lnTo>
                          <a:pt x="4464" y="555"/>
                        </a:lnTo>
                        <a:lnTo>
                          <a:pt x="4451" y="570"/>
                        </a:lnTo>
                        <a:lnTo>
                          <a:pt x="4437" y="584"/>
                        </a:lnTo>
                        <a:lnTo>
                          <a:pt x="4424" y="599"/>
                        </a:lnTo>
                        <a:lnTo>
                          <a:pt x="4411" y="613"/>
                        </a:lnTo>
                        <a:lnTo>
                          <a:pt x="4398" y="627"/>
                        </a:lnTo>
                        <a:lnTo>
                          <a:pt x="4385" y="642"/>
                        </a:lnTo>
                        <a:lnTo>
                          <a:pt x="4372" y="656"/>
                        </a:lnTo>
                        <a:lnTo>
                          <a:pt x="4359" y="670"/>
                        </a:lnTo>
                        <a:lnTo>
                          <a:pt x="4345" y="685"/>
                        </a:lnTo>
                        <a:lnTo>
                          <a:pt x="4332" y="699"/>
                        </a:lnTo>
                        <a:lnTo>
                          <a:pt x="4319" y="714"/>
                        </a:lnTo>
                        <a:lnTo>
                          <a:pt x="4306" y="728"/>
                        </a:lnTo>
                        <a:lnTo>
                          <a:pt x="4293" y="742"/>
                        </a:lnTo>
                        <a:lnTo>
                          <a:pt x="4280" y="757"/>
                        </a:lnTo>
                        <a:lnTo>
                          <a:pt x="4267" y="771"/>
                        </a:lnTo>
                        <a:lnTo>
                          <a:pt x="4254" y="786"/>
                        </a:lnTo>
                        <a:lnTo>
                          <a:pt x="4241" y="800"/>
                        </a:lnTo>
                        <a:lnTo>
                          <a:pt x="4228" y="814"/>
                        </a:lnTo>
                        <a:lnTo>
                          <a:pt x="4215" y="829"/>
                        </a:lnTo>
                        <a:lnTo>
                          <a:pt x="4201" y="843"/>
                        </a:lnTo>
                        <a:lnTo>
                          <a:pt x="4188" y="857"/>
                        </a:lnTo>
                        <a:lnTo>
                          <a:pt x="4175" y="872"/>
                        </a:lnTo>
                        <a:lnTo>
                          <a:pt x="4162" y="886"/>
                        </a:lnTo>
                        <a:lnTo>
                          <a:pt x="4149" y="901"/>
                        </a:lnTo>
                        <a:lnTo>
                          <a:pt x="4136" y="915"/>
                        </a:lnTo>
                        <a:lnTo>
                          <a:pt x="4123" y="929"/>
                        </a:lnTo>
                        <a:lnTo>
                          <a:pt x="4110" y="944"/>
                        </a:lnTo>
                        <a:lnTo>
                          <a:pt x="4097" y="958"/>
                        </a:lnTo>
                        <a:lnTo>
                          <a:pt x="4084" y="972"/>
                        </a:lnTo>
                        <a:lnTo>
                          <a:pt x="4071" y="987"/>
                        </a:lnTo>
                        <a:lnTo>
                          <a:pt x="4058" y="1001"/>
                        </a:lnTo>
                        <a:lnTo>
                          <a:pt x="4045" y="1016"/>
                        </a:lnTo>
                        <a:lnTo>
                          <a:pt x="4032" y="1030"/>
                        </a:lnTo>
                        <a:lnTo>
                          <a:pt x="4019" y="1044"/>
                        </a:lnTo>
                        <a:lnTo>
                          <a:pt x="4006" y="1059"/>
                        </a:lnTo>
                        <a:lnTo>
                          <a:pt x="3993" y="1073"/>
                        </a:lnTo>
                        <a:lnTo>
                          <a:pt x="3980" y="1087"/>
                        </a:lnTo>
                        <a:lnTo>
                          <a:pt x="3967" y="1102"/>
                        </a:lnTo>
                        <a:lnTo>
                          <a:pt x="3955" y="1116"/>
                        </a:lnTo>
                        <a:lnTo>
                          <a:pt x="3942" y="1131"/>
                        </a:lnTo>
                        <a:lnTo>
                          <a:pt x="3929" y="1145"/>
                        </a:lnTo>
                        <a:lnTo>
                          <a:pt x="3916" y="1159"/>
                        </a:lnTo>
                        <a:lnTo>
                          <a:pt x="3903" y="1174"/>
                        </a:lnTo>
                        <a:lnTo>
                          <a:pt x="3890" y="1188"/>
                        </a:lnTo>
                        <a:lnTo>
                          <a:pt x="3877" y="1202"/>
                        </a:lnTo>
                        <a:lnTo>
                          <a:pt x="3864" y="1217"/>
                        </a:lnTo>
                        <a:lnTo>
                          <a:pt x="3851" y="1231"/>
                        </a:lnTo>
                        <a:lnTo>
                          <a:pt x="3838" y="1246"/>
                        </a:lnTo>
                        <a:lnTo>
                          <a:pt x="3825" y="1260"/>
                        </a:lnTo>
                        <a:lnTo>
                          <a:pt x="3813" y="1274"/>
                        </a:lnTo>
                        <a:lnTo>
                          <a:pt x="3800" y="1289"/>
                        </a:lnTo>
                        <a:lnTo>
                          <a:pt x="3787" y="1303"/>
                        </a:lnTo>
                        <a:lnTo>
                          <a:pt x="3774" y="1317"/>
                        </a:lnTo>
                        <a:lnTo>
                          <a:pt x="3761" y="1332"/>
                        </a:lnTo>
                        <a:lnTo>
                          <a:pt x="3748" y="1346"/>
                        </a:lnTo>
                        <a:lnTo>
                          <a:pt x="3736" y="1361"/>
                        </a:lnTo>
                        <a:lnTo>
                          <a:pt x="3723" y="1375"/>
                        </a:lnTo>
                        <a:lnTo>
                          <a:pt x="3710" y="1389"/>
                        </a:lnTo>
                        <a:lnTo>
                          <a:pt x="3697" y="1404"/>
                        </a:lnTo>
                        <a:lnTo>
                          <a:pt x="3684" y="1418"/>
                        </a:lnTo>
                        <a:lnTo>
                          <a:pt x="3671" y="1432"/>
                        </a:lnTo>
                        <a:lnTo>
                          <a:pt x="3659" y="1447"/>
                        </a:lnTo>
                        <a:lnTo>
                          <a:pt x="3646" y="1461"/>
                        </a:lnTo>
                        <a:lnTo>
                          <a:pt x="3633" y="1476"/>
                        </a:lnTo>
                        <a:lnTo>
                          <a:pt x="3620" y="1490"/>
                        </a:lnTo>
                        <a:lnTo>
                          <a:pt x="3607" y="1504"/>
                        </a:lnTo>
                        <a:lnTo>
                          <a:pt x="3595" y="1519"/>
                        </a:lnTo>
                        <a:lnTo>
                          <a:pt x="3582" y="1533"/>
                        </a:lnTo>
                        <a:lnTo>
                          <a:pt x="3569" y="1548"/>
                        </a:lnTo>
                        <a:lnTo>
                          <a:pt x="3556" y="1562"/>
                        </a:lnTo>
                        <a:lnTo>
                          <a:pt x="3544" y="1576"/>
                        </a:lnTo>
                        <a:lnTo>
                          <a:pt x="3531" y="1591"/>
                        </a:lnTo>
                        <a:lnTo>
                          <a:pt x="3518" y="1605"/>
                        </a:lnTo>
                        <a:lnTo>
                          <a:pt x="3506" y="1619"/>
                        </a:lnTo>
                        <a:lnTo>
                          <a:pt x="3493" y="1634"/>
                        </a:lnTo>
                        <a:lnTo>
                          <a:pt x="3480" y="1648"/>
                        </a:lnTo>
                        <a:lnTo>
                          <a:pt x="3467" y="1663"/>
                        </a:lnTo>
                        <a:lnTo>
                          <a:pt x="3455" y="1677"/>
                        </a:lnTo>
                        <a:lnTo>
                          <a:pt x="3442" y="1691"/>
                        </a:lnTo>
                        <a:lnTo>
                          <a:pt x="3429" y="1706"/>
                        </a:lnTo>
                        <a:lnTo>
                          <a:pt x="3417" y="1720"/>
                        </a:lnTo>
                        <a:lnTo>
                          <a:pt x="3404" y="1734"/>
                        </a:lnTo>
                        <a:lnTo>
                          <a:pt x="3391" y="1749"/>
                        </a:lnTo>
                        <a:lnTo>
                          <a:pt x="3379" y="1763"/>
                        </a:lnTo>
                        <a:lnTo>
                          <a:pt x="3366" y="1778"/>
                        </a:lnTo>
                        <a:lnTo>
                          <a:pt x="3353" y="1792"/>
                        </a:lnTo>
                        <a:lnTo>
                          <a:pt x="3341" y="1806"/>
                        </a:lnTo>
                        <a:lnTo>
                          <a:pt x="3328" y="1821"/>
                        </a:lnTo>
                        <a:lnTo>
                          <a:pt x="3315" y="1835"/>
                        </a:lnTo>
                        <a:lnTo>
                          <a:pt x="3303" y="1849"/>
                        </a:lnTo>
                        <a:lnTo>
                          <a:pt x="3290" y="1864"/>
                        </a:lnTo>
                        <a:lnTo>
                          <a:pt x="3278" y="1878"/>
                        </a:lnTo>
                        <a:lnTo>
                          <a:pt x="3265" y="1893"/>
                        </a:lnTo>
                        <a:lnTo>
                          <a:pt x="3252" y="1907"/>
                        </a:lnTo>
                        <a:lnTo>
                          <a:pt x="3240" y="1921"/>
                        </a:lnTo>
                        <a:lnTo>
                          <a:pt x="3227" y="1936"/>
                        </a:lnTo>
                        <a:lnTo>
                          <a:pt x="3215" y="1950"/>
                        </a:lnTo>
                        <a:lnTo>
                          <a:pt x="3202" y="1964"/>
                        </a:lnTo>
                        <a:lnTo>
                          <a:pt x="3189" y="1979"/>
                        </a:lnTo>
                        <a:lnTo>
                          <a:pt x="3177" y="1993"/>
                        </a:lnTo>
                        <a:lnTo>
                          <a:pt x="3164" y="2008"/>
                        </a:lnTo>
                        <a:lnTo>
                          <a:pt x="3152" y="2022"/>
                        </a:lnTo>
                        <a:lnTo>
                          <a:pt x="3139" y="2036"/>
                        </a:lnTo>
                        <a:lnTo>
                          <a:pt x="3127" y="2051"/>
                        </a:lnTo>
                        <a:lnTo>
                          <a:pt x="3114" y="2065"/>
                        </a:lnTo>
                        <a:lnTo>
                          <a:pt x="3102" y="2079"/>
                        </a:lnTo>
                        <a:lnTo>
                          <a:pt x="3089" y="2094"/>
                        </a:lnTo>
                        <a:lnTo>
                          <a:pt x="3077" y="2108"/>
                        </a:lnTo>
                        <a:lnTo>
                          <a:pt x="3064" y="2123"/>
                        </a:lnTo>
                        <a:lnTo>
                          <a:pt x="3052" y="2137"/>
                        </a:lnTo>
                        <a:lnTo>
                          <a:pt x="3039" y="2151"/>
                        </a:lnTo>
                        <a:lnTo>
                          <a:pt x="3027" y="2166"/>
                        </a:lnTo>
                        <a:lnTo>
                          <a:pt x="3014" y="2180"/>
                        </a:lnTo>
                        <a:lnTo>
                          <a:pt x="3002" y="2195"/>
                        </a:lnTo>
                        <a:lnTo>
                          <a:pt x="2989" y="2209"/>
                        </a:lnTo>
                        <a:lnTo>
                          <a:pt x="2977" y="2223"/>
                        </a:lnTo>
                        <a:lnTo>
                          <a:pt x="2964" y="2238"/>
                        </a:lnTo>
                        <a:lnTo>
                          <a:pt x="2952" y="2252"/>
                        </a:lnTo>
                        <a:lnTo>
                          <a:pt x="2939" y="2266"/>
                        </a:lnTo>
                        <a:lnTo>
                          <a:pt x="2927" y="2281"/>
                        </a:lnTo>
                        <a:lnTo>
                          <a:pt x="2914" y="2295"/>
                        </a:lnTo>
                        <a:lnTo>
                          <a:pt x="2902" y="2310"/>
                        </a:lnTo>
                        <a:lnTo>
                          <a:pt x="2890" y="2324"/>
                        </a:lnTo>
                        <a:lnTo>
                          <a:pt x="2877" y="2338"/>
                        </a:lnTo>
                        <a:lnTo>
                          <a:pt x="2865" y="2353"/>
                        </a:lnTo>
                        <a:lnTo>
                          <a:pt x="2852" y="2367"/>
                        </a:lnTo>
                        <a:lnTo>
                          <a:pt x="2840" y="2381"/>
                        </a:lnTo>
                        <a:lnTo>
                          <a:pt x="2828" y="2396"/>
                        </a:lnTo>
                        <a:lnTo>
                          <a:pt x="2815" y="2410"/>
                        </a:lnTo>
                        <a:lnTo>
                          <a:pt x="2803" y="2425"/>
                        </a:lnTo>
                        <a:lnTo>
                          <a:pt x="2790" y="2439"/>
                        </a:lnTo>
                        <a:lnTo>
                          <a:pt x="2778" y="2453"/>
                        </a:lnTo>
                        <a:lnTo>
                          <a:pt x="2766" y="2468"/>
                        </a:lnTo>
                        <a:lnTo>
                          <a:pt x="2753" y="2482"/>
                        </a:lnTo>
                        <a:lnTo>
                          <a:pt x="2741" y="2496"/>
                        </a:lnTo>
                        <a:lnTo>
                          <a:pt x="2729" y="2511"/>
                        </a:lnTo>
                        <a:lnTo>
                          <a:pt x="2716" y="2525"/>
                        </a:lnTo>
                        <a:lnTo>
                          <a:pt x="2704" y="2540"/>
                        </a:lnTo>
                        <a:lnTo>
                          <a:pt x="2692" y="2554"/>
                        </a:lnTo>
                        <a:lnTo>
                          <a:pt x="2679" y="2568"/>
                        </a:lnTo>
                        <a:lnTo>
                          <a:pt x="2667" y="2583"/>
                        </a:lnTo>
                        <a:lnTo>
                          <a:pt x="2655" y="2597"/>
                        </a:lnTo>
                        <a:lnTo>
                          <a:pt x="2642" y="2611"/>
                        </a:lnTo>
                        <a:lnTo>
                          <a:pt x="2630" y="2626"/>
                        </a:lnTo>
                        <a:lnTo>
                          <a:pt x="2618" y="2640"/>
                        </a:lnTo>
                        <a:lnTo>
                          <a:pt x="2606" y="2655"/>
                        </a:lnTo>
                        <a:lnTo>
                          <a:pt x="2593" y="2669"/>
                        </a:lnTo>
                        <a:lnTo>
                          <a:pt x="2581" y="2683"/>
                        </a:lnTo>
                        <a:lnTo>
                          <a:pt x="2569" y="2698"/>
                        </a:lnTo>
                        <a:lnTo>
                          <a:pt x="2556" y="2712"/>
                        </a:lnTo>
                        <a:lnTo>
                          <a:pt x="2544" y="2726"/>
                        </a:lnTo>
                        <a:lnTo>
                          <a:pt x="2532" y="2741"/>
                        </a:lnTo>
                        <a:lnTo>
                          <a:pt x="2520" y="2755"/>
                        </a:lnTo>
                        <a:lnTo>
                          <a:pt x="2508" y="2770"/>
                        </a:lnTo>
                        <a:lnTo>
                          <a:pt x="2495" y="2784"/>
                        </a:lnTo>
                        <a:lnTo>
                          <a:pt x="2483" y="2798"/>
                        </a:lnTo>
                        <a:lnTo>
                          <a:pt x="2471" y="2813"/>
                        </a:lnTo>
                        <a:lnTo>
                          <a:pt x="2459" y="2827"/>
                        </a:lnTo>
                        <a:lnTo>
                          <a:pt x="2446" y="2841"/>
                        </a:lnTo>
                        <a:lnTo>
                          <a:pt x="2434" y="2856"/>
                        </a:lnTo>
                        <a:lnTo>
                          <a:pt x="2422" y="2870"/>
                        </a:lnTo>
                        <a:lnTo>
                          <a:pt x="2410" y="2885"/>
                        </a:lnTo>
                        <a:lnTo>
                          <a:pt x="2398" y="2899"/>
                        </a:lnTo>
                        <a:lnTo>
                          <a:pt x="2386" y="2913"/>
                        </a:lnTo>
                        <a:lnTo>
                          <a:pt x="2373" y="2928"/>
                        </a:lnTo>
                        <a:lnTo>
                          <a:pt x="2361" y="2942"/>
                        </a:lnTo>
                        <a:lnTo>
                          <a:pt x="2349" y="2957"/>
                        </a:lnTo>
                        <a:lnTo>
                          <a:pt x="2337" y="2971"/>
                        </a:lnTo>
                        <a:lnTo>
                          <a:pt x="2325" y="2985"/>
                        </a:lnTo>
                        <a:lnTo>
                          <a:pt x="2313" y="3000"/>
                        </a:lnTo>
                        <a:lnTo>
                          <a:pt x="2301" y="3014"/>
                        </a:lnTo>
                        <a:lnTo>
                          <a:pt x="2288" y="3028"/>
                        </a:lnTo>
                        <a:lnTo>
                          <a:pt x="2276" y="3043"/>
                        </a:lnTo>
                        <a:lnTo>
                          <a:pt x="2264" y="3057"/>
                        </a:lnTo>
                        <a:lnTo>
                          <a:pt x="2252" y="3072"/>
                        </a:lnTo>
                        <a:lnTo>
                          <a:pt x="2240" y="3086"/>
                        </a:lnTo>
                        <a:lnTo>
                          <a:pt x="2228" y="3100"/>
                        </a:lnTo>
                        <a:lnTo>
                          <a:pt x="2216" y="3115"/>
                        </a:lnTo>
                        <a:lnTo>
                          <a:pt x="2204" y="3129"/>
                        </a:lnTo>
                        <a:lnTo>
                          <a:pt x="2192" y="3143"/>
                        </a:lnTo>
                        <a:lnTo>
                          <a:pt x="2180" y="3158"/>
                        </a:lnTo>
                        <a:lnTo>
                          <a:pt x="2168" y="3172"/>
                        </a:lnTo>
                        <a:lnTo>
                          <a:pt x="2156" y="3187"/>
                        </a:lnTo>
                        <a:lnTo>
                          <a:pt x="2144" y="3201"/>
                        </a:lnTo>
                        <a:lnTo>
                          <a:pt x="2132" y="3215"/>
                        </a:lnTo>
                        <a:lnTo>
                          <a:pt x="2119" y="3230"/>
                        </a:lnTo>
                        <a:lnTo>
                          <a:pt x="2107" y="3244"/>
                        </a:lnTo>
                        <a:lnTo>
                          <a:pt x="2095" y="3258"/>
                        </a:lnTo>
                        <a:lnTo>
                          <a:pt x="2083" y="3273"/>
                        </a:lnTo>
                        <a:lnTo>
                          <a:pt x="2071" y="3287"/>
                        </a:lnTo>
                        <a:lnTo>
                          <a:pt x="2059" y="3302"/>
                        </a:lnTo>
                        <a:lnTo>
                          <a:pt x="2047" y="3316"/>
                        </a:lnTo>
                        <a:lnTo>
                          <a:pt x="2035" y="3330"/>
                        </a:lnTo>
                        <a:lnTo>
                          <a:pt x="2023" y="3345"/>
                        </a:lnTo>
                        <a:lnTo>
                          <a:pt x="2011" y="3359"/>
                        </a:lnTo>
                        <a:lnTo>
                          <a:pt x="2000" y="3373"/>
                        </a:lnTo>
                        <a:lnTo>
                          <a:pt x="1988" y="3388"/>
                        </a:lnTo>
                        <a:lnTo>
                          <a:pt x="1976" y="3402"/>
                        </a:lnTo>
                        <a:lnTo>
                          <a:pt x="1964" y="3417"/>
                        </a:lnTo>
                        <a:lnTo>
                          <a:pt x="1952" y="3431"/>
                        </a:lnTo>
                        <a:lnTo>
                          <a:pt x="1940" y="3445"/>
                        </a:lnTo>
                        <a:lnTo>
                          <a:pt x="1928" y="3460"/>
                        </a:lnTo>
                        <a:lnTo>
                          <a:pt x="1916" y="3474"/>
                        </a:lnTo>
                        <a:lnTo>
                          <a:pt x="1904" y="3488"/>
                        </a:lnTo>
                        <a:lnTo>
                          <a:pt x="1892" y="3503"/>
                        </a:lnTo>
                        <a:lnTo>
                          <a:pt x="1880" y="3517"/>
                        </a:lnTo>
                        <a:lnTo>
                          <a:pt x="1868" y="3532"/>
                        </a:lnTo>
                        <a:lnTo>
                          <a:pt x="1856" y="3546"/>
                        </a:lnTo>
                        <a:lnTo>
                          <a:pt x="1844" y="3560"/>
                        </a:lnTo>
                        <a:lnTo>
                          <a:pt x="1833" y="3575"/>
                        </a:lnTo>
                        <a:lnTo>
                          <a:pt x="1821" y="3589"/>
                        </a:lnTo>
                        <a:lnTo>
                          <a:pt x="1809" y="3603"/>
                        </a:lnTo>
                        <a:lnTo>
                          <a:pt x="1797" y="3618"/>
                        </a:lnTo>
                        <a:lnTo>
                          <a:pt x="1785" y="3632"/>
                        </a:lnTo>
                        <a:lnTo>
                          <a:pt x="1773" y="3647"/>
                        </a:lnTo>
                        <a:lnTo>
                          <a:pt x="1761" y="3661"/>
                        </a:lnTo>
                        <a:lnTo>
                          <a:pt x="1750" y="3675"/>
                        </a:lnTo>
                        <a:lnTo>
                          <a:pt x="1738" y="3690"/>
                        </a:lnTo>
                        <a:lnTo>
                          <a:pt x="1726" y="3704"/>
                        </a:lnTo>
                        <a:lnTo>
                          <a:pt x="1714" y="3719"/>
                        </a:lnTo>
                        <a:lnTo>
                          <a:pt x="1702" y="3733"/>
                        </a:lnTo>
                        <a:lnTo>
                          <a:pt x="1691" y="3747"/>
                        </a:lnTo>
                        <a:lnTo>
                          <a:pt x="1679" y="3762"/>
                        </a:lnTo>
                        <a:lnTo>
                          <a:pt x="1667" y="3776"/>
                        </a:lnTo>
                        <a:lnTo>
                          <a:pt x="1655" y="3790"/>
                        </a:lnTo>
                        <a:lnTo>
                          <a:pt x="1643" y="3805"/>
                        </a:lnTo>
                        <a:lnTo>
                          <a:pt x="1632" y="3819"/>
                        </a:lnTo>
                        <a:lnTo>
                          <a:pt x="1620" y="3834"/>
                        </a:lnTo>
                        <a:lnTo>
                          <a:pt x="1608" y="3848"/>
                        </a:lnTo>
                        <a:lnTo>
                          <a:pt x="1596" y="3862"/>
                        </a:lnTo>
                        <a:lnTo>
                          <a:pt x="1585" y="3877"/>
                        </a:lnTo>
                        <a:lnTo>
                          <a:pt x="1573" y="3891"/>
                        </a:lnTo>
                        <a:lnTo>
                          <a:pt x="1561" y="3905"/>
                        </a:lnTo>
                        <a:lnTo>
                          <a:pt x="1549" y="3920"/>
                        </a:lnTo>
                        <a:lnTo>
                          <a:pt x="1538" y="3934"/>
                        </a:lnTo>
                        <a:lnTo>
                          <a:pt x="1526" y="3949"/>
                        </a:lnTo>
                        <a:lnTo>
                          <a:pt x="1514" y="3963"/>
                        </a:lnTo>
                        <a:lnTo>
                          <a:pt x="1502" y="3977"/>
                        </a:lnTo>
                        <a:lnTo>
                          <a:pt x="1491" y="3992"/>
                        </a:lnTo>
                        <a:lnTo>
                          <a:pt x="1479" y="4006"/>
                        </a:lnTo>
                        <a:lnTo>
                          <a:pt x="1467" y="4020"/>
                        </a:lnTo>
                        <a:lnTo>
                          <a:pt x="1456" y="4035"/>
                        </a:lnTo>
                        <a:lnTo>
                          <a:pt x="1444" y="4049"/>
                        </a:lnTo>
                        <a:lnTo>
                          <a:pt x="1432" y="4064"/>
                        </a:lnTo>
                        <a:lnTo>
                          <a:pt x="1421" y="4078"/>
                        </a:lnTo>
                        <a:lnTo>
                          <a:pt x="1409" y="4092"/>
                        </a:lnTo>
                        <a:lnTo>
                          <a:pt x="1397" y="4107"/>
                        </a:lnTo>
                        <a:lnTo>
                          <a:pt x="1386" y="4121"/>
                        </a:lnTo>
                        <a:lnTo>
                          <a:pt x="1374" y="4135"/>
                        </a:lnTo>
                        <a:lnTo>
                          <a:pt x="1363" y="4150"/>
                        </a:lnTo>
                        <a:lnTo>
                          <a:pt x="1351" y="4164"/>
                        </a:lnTo>
                        <a:lnTo>
                          <a:pt x="1339" y="4179"/>
                        </a:lnTo>
                        <a:lnTo>
                          <a:pt x="1328" y="4193"/>
                        </a:lnTo>
                        <a:lnTo>
                          <a:pt x="1316" y="4207"/>
                        </a:lnTo>
                        <a:lnTo>
                          <a:pt x="1304" y="4222"/>
                        </a:lnTo>
                        <a:lnTo>
                          <a:pt x="1293" y="4236"/>
                        </a:lnTo>
                        <a:lnTo>
                          <a:pt x="1281" y="4250"/>
                        </a:lnTo>
                        <a:lnTo>
                          <a:pt x="1270" y="4265"/>
                        </a:lnTo>
                        <a:lnTo>
                          <a:pt x="1258" y="4279"/>
                        </a:lnTo>
                        <a:lnTo>
                          <a:pt x="1247" y="4294"/>
                        </a:lnTo>
                        <a:lnTo>
                          <a:pt x="1235" y="4308"/>
                        </a:lnTo>
                        <a:lnTo>
                          <a:pt x="1223" y="4322"/>
                        </a:lnTo>
                        <a:lnTo>
                          <a:pt x="1212" y="4337"/>
                        </a:lnTo>
                        <a:lnTo>
                          <a:pt x="1200" y="4351"/>
                        </a:lnTo>
                        <a:lnTo>
                          <a:pt x="1189" y="4366"/>
                        </a:lnTo>
                        <a:lnTo>
                          <a:pt x="1177" y="4380"/>
                        </a:lnTo>
                        <a:lnTo>
                          <a:pt x="1166" y="4394"/>
                        </a:lnTo>
                        <a:lnTo>
                          <a:pt x="1154" y="4409"/>
                        </a:lnTo>
                        <a:lnTo>
                          <a:pt x="1143" y="4423"/>
                        </a:lnTo>
                        <a:lnTo>
                          <a:pt x="1131" y="4437"/>
                        </a:lnTo>
                        <a:lnTo>
                          <a:pt x="1120" y="4452"/>
                        </a:lnTo>
                        <a:lnTo>
                          <a:pt x="1108" y="4466"/>
                        </a:lnTo>
                        <a:lnTo>
                          <a:pt x="1097" y="4481"/>
                        </a:lnTo>
                        <a:lnTo>
                          <a:pt x="1085" y="4495"/>
                        </a:lnTo>
                        <a:lnTo>
                          <a:pt x="1074" y="4509"/>
                        </a:lnTo>
                        <a:lnTo>
                          <a:pt x="1062" y="4524"/>
                        </a:lnTo>
                        <a:lnTo>
                          <a:pt x="1051" y="4538"/>
                        </a:lnTo>
                        <a:lnTo>
                          <a:pt x="1039" y="4552"/>
                        </a:lnTo>
                        <a:lnTo>
                          <a:pt x="1028" y="4567"/>
                        </a:lnTo>
                        <a:lnTo>
                          <a:pt x="1017" y="4581"/>
                        </a:lnTo>
                        <a:lnTo>
                          <a:pt x="1005" y="4596"/>
                        </a:lnTo>
                        <a:lnTo>
                          <a:pt x="994" y="4610"/>
                        </a:lnTo>
                        <a:lnTo>
                          <a:pt x="982" y="4624"/>
                        </a:lnTo>
                        <a:lnTo>
                          <a:pt x="971" y="4639"/>
                        </a:lnTo>
                        <a:lnTo>
                          <a:pt x="959" y="4653"/>
                        </a:lnTo>
                        <a:lnTo>
                          <a:pt x="948" y="4667"/>
                        </a:lnTo>
                        <a:lnTo>
                          <a:pt x="937" y="4682"/>
                        </a:lnTo>
                        <a:lnTo>
                          <a:pt x="925" y="4696"/>
                        </a:lnTo>
                        <a:lnTo>
                          <a:pt x="914" y="4711"/>
                        </a:lnTo>
                        <a:lnTo>
                          <a:pt x="902" y="4725"/>
                        </a:lnTo>
                        <a:lnTo>
                          <a:pt x="891" y="4739"/>
                        </a:lnTo>
                        <a:lnTo>
                          <a:pt x="880" y="4754"/>
                        </a:lnTo>
                        <a:lnTo>
                          <a:pt x="868" y="4768"/>
                        </a:lnTo>
                        <a:lnTo>
                          <a:pt x="857" y="4782"/>
                        </a:lnTo>
                        <a:lnTo>
                          <a:pt x="846" y="4797"/>
                        </a:lnTo>
                        <a:lnTo>
                          <a:pt x="834" y="4811"/>
                        </a:lnTo>
                        <a:lnTo>
                          <a:pt x="823" y="4826"/>
                        </a:lnTo>
                        <a:lnTo>
                          <a:pt x="812" y="4840"/>
                        </a:lnTo>
                        <a:lnTo>
                          <a:pt x="800" y="4854"/>
                        </a:lnTo>
                        <a:lnTo>
                          <a:pt x="789" y="4869"/>
                        </a:lnTo>
                        <a:lnTo>
                          <a:pt x="778" y="4883"/>
                        </a:lnTo>
                        <a:lnTo>
                          <a:pt x="766" y="4897"/>
                        </a:lnTo>
                        <a:lnTo>
                          <a:pt x="755" y="4912"/>
                        </a:lnTo>
                        <a:lnTo>
                          <a:pt x="744" y="4926"/>
                        </a:lnTo>
                        <a:lnTo>
                          <a:pt x="733" y="4941"/>
                        </a:lnTo>
                        <a:lnTo>
                          <a:pt x="721" y="4955"/>
                        </a:lnTo>
                        <a:lnTo>
                          <a:pt x="710" y="4969"/>
                        </a:lnTo>
                        <a:lnTo>
                          <a:pt x="699" y="4984"/>
                        </a:lnTo>
                        <a:lnTo>
                          <a:pt x="687" y="4998"/>
                        </a:lnTo>
                        <a:lnTo>
                          <a:pt x="676" y="5012"/>
                        </a:lnTo>
                        <a:lnTo>
                          <a:pt x="665" y="5027"/>
                        </a:lnTo>
                        <a:lnTo>
                          <a:pt x="654" y="5041"/>
                        </a:lnTo>
                        <a:lnTo>
                          <a:pt x="643" y="5056"/>
                        </a:lnTo>
                        <a:lnTo>
                          <a:pt x="631" y="5070"/>
                        </a:lnTo>
                        <a:lnTo>
                          <a:pt x="620" y="5084"/>
                        </a:lnTo>
                        <a:lnTo>
                          <a:pt x="609" y="5099"/>
                        </a:lnTo>
                        <a:lnTo>
                          <a:pt x="598" y="5113"/>
                        </a:lnTo>
                        <a:lnTo>
                          <a:pt x="586" y="5128"/>
                        </a:lnTo>
                        <a:lnTo>
                          <a:pt x="575" y="5142"/>
                        </a:lnTo>
                        <a:lnTo>
                          <a:pt x="564" y="5156"/>
                        </a:lnTo>
                        <a:lnTo>
                          <a:pt x="553" y="5171"/>
                        </a:lnTo>
                        <a:lnTo>
                          <a:pt x="542" y="5185"/>
                        </a:lnTo>
                        <a:lnTo>
                          <a:pt x="531" y="5199"/>
                        </a:lnTo>
                        <a:lnTo>
                          <a:pt x="519" y="5214"/>
                        </a:lnTo>
                        <a:lnTo>
                          <a:pt x="508" y="5228"/>
                        </a:lnTo>
                        <a:lnTo>
                          <a:pt x="497" y="5243"/>
                        </a:lnTo>
                        <a:lnTo>
                          <a:pt x="486" y="5257"/>
                        </a:lnTo>
                        <a:lnTo>
                          <a:pt x="475" y="5271"/>
                        </a:lnTo>
                        <a:lnTo>
                          <a:pt x="464" y="5286"/>
                        </a:lnTo>
                        <a:lnTo>
                          <a:pt x="453" y="5300"/>
                        </a:lnTo>
                        <a:lnTo>
                          <a:pt x="441" y="5314"/>
                        </a:lnTo>
                        <a:lnTo>
                          <a:pt x="430" y="5329"/>
                        </a:lnTo>
                        <a:lnTo>
                          <a:pt x="419" y="5343"/>
                        </a:lnTo>
                        <a:lnTo>
                          <a:pt x="408" y="5358"/>
                        </a:lnTo>
                        <a:lnTo>
                          <a:pt x="397" y="5372"/>
                        </a:lnTo>
                        <a:lnTo>
                          <a:pt x="386" y="5386"/>
                        </a:lnTo>
                        <a:lnTo>
                          <a:pt x="375" y="5401"/>
                        </a:lnTo>
                        <a:lnTo>
                          <a:pt x="364" y="5415"/>
                        </a:lnTo>
                        <a:lnTo>
                          <a:pt x="353" y="5429"/>
                        </a:lnTo>
                        <a:lnTo>
                          <a:pt x="342" y="5444"/>
                        </a:lnTo>
                        <a:lnTo>
                          <a:pt x="331" y="5458"/>
                        </a:lnTo>
                        <a:lnTo>
                          <a:pt x="320" y="5473"/>
                        </a:lnTo>
                        <a:lnTo>
                          <a:pt x="309" y="5487"/>
                        </a:lnTo>
                        <a:lnTo>
                          <a:pt x="298" y="5501"/>
                        </a:lnTo>
                        <a:lnTo>
                          <a:pt x="287" y="5516"/>
                        </a:lnTo>
                        <a:lnTo>
                          <a:pt x="276" y="5530"/>
                        </a:lnTo>
                        <a:lnTo>
                          <a:pt x="265" y="5544"/>
                        </a:lnTo>
                        <a:lnTo>
                          <a:pt x="254" y="5559"/>
                        </a:lnTo>
                        <a:lnTo>
                          <a:pt x="243" y="5573"/>
                        </a:lnTo>
                        <a:lnTo>
                          <a:pt x="232" y="5588"/>
                        </a:lnTo>
                        <a:lnTo>
                          <a:pt x="221" y="5602"/>
                        </a:lnTo>
                        <a:lnTo>
                          <a:pt x="210" y="5616"/>
                        </a:lnTo>
                        <a:lnTo>
                          <a:pt x="199" y="5631"/>
                        </a:lnTo>
                        <a:lnTo>
                          <a:pt x="188" y="5645"/>
                        </a:lnTo>
                        <a:lnTo>
                          <a:pt x="177" y="5659"/>
                        </a:lnTo>
                        <a:lnTo>
                          <a:pt x="166" y="5674"/>
                        </a:lnTo>
                        <a:lnTo>
                          <a:pt x="155" y="5688"/>
                        </a:lnTo>
                        <a:lnTo>
                          <a:pt x="144" y="5703"/>
                        </a:lnTo>
                        <a:lnTo>
                          <a:pt x="133" y="5717"/>
                        </a:lnTo>
                        <a:lnTo>
                          <a:pt x="122" y="5731"/>
                        </a:lnTo>
                        <a:lnTo>
                          <a:pt x="111" y="5746"/>
                        </a:lnTo>
                        <a:lnTo>
                          <a:pt x="100" y="5760"/>
                        </a:lnTo>
                        <a:lnTo>
                          <a:pt x="89" y="5774"/>
                        </a:lnTo>
                        <a:lnTo>
                          <a:pt x="78" y="5789"/>
                        </a:lnTo>
                        <a:lnTo>
                          <a:pt x="67" y="5803"/>
                        </a:lnTo>
                        <a:lnTo>
                          <a:pt x="57" y="5818"/>
                        </a:lnTo>
                        <a:lnTo>
                          <a:pt x="46" y="5832"/>
                        </a:lnTo>
                        <a:lnTo>
                          <a:pt x="35" y="5846"/>
                        </a:lnTo>
                        <a:lnTo>
                          <a:pt x="24" y="5861"/>
                        </a:lnTo>
                        <a:lnTo>
                          <a:pt x="13" y="5875"/>
                        </a:lnTo>
                        <a:lnTo>
                          <a:pt x="2" y="5890"/>
                        </a:lnTo>
                        <a:lnTo>
                          <a:pt x="0" y="5893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" name="Freeform 72"/>
                  <p:cNvSpPr>
                    <a:spLocks/>
                  </p:cNvSpPr>
                  <p:nvPr/>
                </p:nvSpPr>
                <p:spPr bwMode="auto">
                  <a:xfrm>
                    <a:off x="1729" y="1792"/>
                    <a:ext cx="2520" cy="706"/>
                  </a:xfrm>
                  <a:custGeom>
                    <a:avLst/>
                    <a:gdLst>
                      <a:gd name="T0" fmla="*/ 10935 w 11122"/>
                      <a:gd name="T1" fmla="*/ 85 h 3115"/>
                      <a:gd name="T2" fmla="*/ 10712 w 11122"/>
                      <a:gd name="T3" fmla="*/ 186 h 3115"/>
                      <a:gd name="T4" fmla="*/ 10484 w 11122"/>
                      <a:gd name="T5" fmla="*/ 287 h 3115"/>
                      <a:gd name="T6" fmla="*/ 10251 w 11122"/>
                      <a:gd name="T7" fmla="*/ 387 h 3115"/>
                      <a:gd name="T8" fmla="*/ 10014 w 11122"/>
                      <a:gd name="T9" fmla="*/ 488 h 3115"/>
                      <a:gd name="T10" fmla="*/ 9771 w 11122"/>
                      <a:gd name="T11" fmla="*/ 589 h 3115"/>
                      <a:gd name="T12" fmla="*/ 9522 w 11122"/>
                      <a:gd name="T13" fmla="*/ 689 h 3115"/>
                      <a:gd name="T14" fmla="*/ 9268 w 11122"/>
                      <a:gd name="T15" fmla="*/ 790 h 3115"/>
                      <a:gd name="T16" fmla="*/ 9008 w 11122"/>
                      <a:gd name="T17" fmla="*/ 891 h 3115"/>
                      <a:gd name="T18" fmla="*/ 8742 w 11122"/>
                      <a:gd name="T19" fmla="*/ 991 h 3115"/>
                      <a:gd name="T20" fmla="*/ 8470 w 11122"/>
                      <a:gd name="T21" fmla="*/ 1092 h 3115"/>
                      <a:gd name="T22" fmla="*/ 8191 w 11122"/>
                      <a:gd name="T23" fmla="*/ 1193 h 3115"/>
                      <a:gd name="T24" fmla="*/ 7904 w 11122"/>
                      <a:gd name="T25" fmla="*/ 1293 h 3115"/>
                      <a:gd name="T26" fmla="*/ 7610 w 11122"/>
                      <a:gd name="T27" fmla="*/ 1394 h 3115"/>
                      <a:gd name="T28" fmla="*/ 7308 w 11122"/>
                      <a:gd name="T29" fmla="*/ 1494 h 3115"/>
                      <a:gd name="T30" fmla="*/ 6998 w 11122"/>
                      <a:gd name="T31" fmla="*/ 1595 h 3115"/>
                      <a:gd name="T32" fmla="*/ 6679 w 11122"/>
                      <a:gd name="T33" fmla="*/ 1696 h 3115"/>
                      <a:gd name="T34" fmla="*/ 6350 w 11122"/>
                      <a:gd name="T35" fmla="*/ 1796 h 3115"/>
                      <a:gd name="T36" fmla="*/ 6010 w 11122"/>
                      <a:gd name="T37" fmla="*/ 1897 h 3115"/>
                      <a:gd name="T38" fmla="*/ 5660 w 11122"/>
                      <a:gd name="T39" fmla="*/ 1998 h 3115"/>
                      <a:gd name="T40" fmla="*/ 5297 w 11122"/>
                      <a:gd name="T41" fmla="*/ 2098 h 3115"/>
                      <a:gd name="T42" fmla="*/ 4921 w 11122"/>
                      <a:gd name="T43" fmla="*/ 2199 h 3115"/>
                      <a:gd name="T44" fmla="*/ 4530 w 11122"/>
                      <a:gd name="T45" fmla="*/ 2300 h 3115"/>
                      <a:gd name="T46" fmla="*/ 4121 w 11122"/>
                      <a:gd name="T47" fmla="*/ 2400 h 3115"/>
                      <a:gd name="T48" fmla="*/ 3692 w 11122"/>
                      <a:gd name="T49" fmla="*/ 2501 h 3115"/>
                      <a:gd name="T50" fmla="*/ 3238 w 11122"/>
                      <a:gd name="T51" fmla="*/ 2602 h 3115"/>
                      <a:gd name="T52" fmla="*/ 2754 w 11122"/>
                      <a:gd name="T53" fmla="*/ 2702 h 3115"/>
                      <a:gd name="T54" fmla="*/ 2229 w 11122"/>
                      <a:gd name="T55" fmla="*/ 2803 h 3115"/>
                      <a:gd name="T56" fmla="*/ 1648 w 11122"/>
                      <a:gd name="T57" fmla="*/ 2903 h 3115"/>
                      <a:gd name="T58" fmla="*/ 974 w 11122"/>
                      <a:gd name="T59" fmla="*/ 3004 h 3115"/>
                      <a:gd name="T60" fmla="*/ 790 w 11122"/>
                      <a:gd name="T61" fmla="*/ 3028 h 3115"/>
                      <a:gd name="T62" fmla="*/ 600 w 11122"/>
                      <a:gd name="T63" fmla="*/ 3052 h 3115"/>
                      <a:gd name="T64" fmla="*/ 549 w 11122"/>
                      <a:gd name="T65" fmla="*/ 3058 h 3115"/>
                      <a:gd name="T66" fmla="*/ 500 w 11122"/>
                      <a:gd name="T67" fmla="*/ 3064 h 3115"/>
                      <a:gd name="T68" fmla="*/ 453 w 11122"/>
                      <a:gd name="T69" fmla="*/ 3069 h 3115"/>
                      <a:gd name="T70" fmla="*/ 421 w 11122"/>
                      <a:gd name="T71" fmla="*/ 3072 h 3115"/>
                      <a:gd name="T72" fmla="*/ 383 w 11122"/>
                      <a:gd name="T73" fmla="*/ 3077 h 3115"/>
                      <a:gd name="T74" fmla="*/ 344 w 11122"/>
                      <a:gd name="T75" fmla="*/ 3081 h 3115"/>
                      <a:gd name="T76" fmla="*/ 305 w 11122"/>
                      <a:gd name="T77" fmla="*/ 3085 h 3115"/>
                      <a:gd name="T78" fmla="*/ 264 w 11122"/>
                      <a:gd name="T79" fmla="*/ 3089 h 3115"/>
                      <a:gd name="T80" fmla="*/ 233 w 11122"/>
                      <a:gd name="T81" fmla="*/ 3092 h 3115"/>
                      <a:gd name="T82" fmla="*/ 194 w 11122"/>
                      <a:gd name="T83" fmla="*/ 3096 h 3115"/>
                      <a:gd name="T84" fmla="*/ 144 w 11122"/>
                      <a:gd name="T85" fmla="*/ 3101 h 3115"/>
                      <a:gd name="T86" fmla="*/ 127 w 11122"/>
                      <a:gd name="T87" fmla="*/ 3103 h 3115"/>
                      <a:gd name="T88" fmla="*/ 109 w 11122"/>
                      <a:gd name="T89" fmla="*/ 3105 h 3115"/>
                      <a:gd name="T90" fmla="*/ 100 w 11122"/>
                      <a:gd name="T91" fmla="*/ 3106 h 3115"/>
                      <a:gd name="T92" fmla="*/ 89 w 11122"/>
                      <a:gd name="T93" fmla="*/ 3107 h 3115"/>
                      <a:gd name="T94" fmla="*/ 80 w 11122"/>
                      <a:gd name="T95" fmla="*/ 3108 h 3115"/>
                      <a:gd name="T96" fmla="*/ 69 w 11122"/>
                      <a:gd name="T97" fmla="*/ 3109 h 3115"/>
                      <a:gd name="T98" fmla="*/ 57 w 11122"/>
                      <a:gd name="T99" fmla="*/ 3110 h 3115"/>
                      <a:gd name="T100" fmla="*/ 49 w 11122"/>
                      <a:gd name="T101" fmla="*/ 3110 h 3115"/>
                      <a:gd name="T102" fmla="*/ 40 w 11122"/>
                      <a:gd name="T103" fmla="*/ 3111 h 3115"/>
                      <a:gd name="T104" fmla="*/ 28 w 11122"/>
                      <a:gd name="T105" fmla="*/ 3112 h 3115"/>
                      <a:gd name="T106" fmla="*/ 12 w 11122"/>
                      <a:gd name="T107" fmla="*/ 3114 h 3115"/>
                      <a:gd name="T108" fmla="*/ 0 w 11122"/>
                      <a:gd name="T109" fmla="*/ 3115 h 3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1122" h="3115">
                        <a:moveTo>
                          <a:pt x="11122" y="0"/>
                        </a:moveTo>
                        <a:lnTo>
                          <a:pt x="11092" y="14"/>
                        </a:lnTo>
                        <a:lnTo>
                          <a:pt x="11061" y="28"/>
                        </a:lnTo>
                        <a:lnTo>
                          <a:pt x="11030" y="42"/>
                        </a:lnTo>
                        <a:lnTo>
                          <a:pt x="10998" y="57"/>
                        </a:lnTo>
                        <a:lnTo>
                          <a:pt x="10967" y="71"/>
                        </a:lnTo>
                        <a:lnTo>
                          <a:pt x="10935" y="85"/>
                        </a:lnTo>
                        <a:lnTo>
                          <a:pt x="10904" y="100"/>
                        </a:lnTo>
                        <a:lnTo>
                          <a:pt x="10872" y="114"/>
                        </a:lnTo>
                        <a:lnTo>
                          <a:pt x="10840" y="129"/>
                        </a:lnTo>
                        <a:lnTo>
                          <a:pt x="10808" y="143"/>
                        </a:lnTo>
                        <a:lnTo>
                          <a:pt x="10776" y="157"/>
                        </a:lnTo>
                        <a:lnTo>
                          <a:pt x="10744" y="172"/>
                        </a:lnTo>
                        <a:lnTo>
                          <a:pt x="10712" y="186"/>
                        </a:lnTo>
                        <a:lnTo>
                          <a:pt x="10680" y="200"/>
                        </a:lnTo>
                        <a:lnTo>
                          <a:pt x="10647" y="215"/>
                        </a:lnTo>
                        <a:lnTo>
                          <a:pt x="10615" y="229"/>
                        </a:lnTo>
                        <a:lnTo>
                          <a:pt x="10582" y="244"/>
                        </a:lnTo>
                        <a:lnTo>
                          <a:pt x="10550" y="258"/>
                        </a:lnTo>
                        <a:lnTo>
                          <a:pt x="10517" y="272"/>
                        </a:lnTo>
                        <a:lnTo>
                          <a:pt x="10484" y="287"/>
                        </a:lnTo>
                        <a:lnTo>
                          <a:pt x="10451" y="301"/>
                        </a:lnTo>
                        <a:lnTo>
                          <a:pt x="10418" y="316"/>
                        </a:lnTo>
                        <a:lnTo>
                          <a:pt x="10385" y="330"/>
                        </a:lnTo>
                        <a:lnTo>
                          <a:pt x="10352" y="344"/>
                        </a:lnTo>
                        <a:lnTo>
                          <a:pt x="10318" y="359"/>
                        </a:lnTo>
                        <a:lnTo>
                          <a:pt x="10285" y="373"/>
                        </a:lnTo>
                        <a:lnTo>
                          <a:pt x="10251" y="387"/>
                        </a:lnTo>
                        <a:lnTo>
                          <a:pt x="10218" y="402"/>
                        </a:lnTo>
                        <a:lnTo>
                          <a:pt x="10184" y="416"/>
                        </a:lnTo>
                        <a:lnTo>
                          <a:pt x="10150" y="431"/>
                        </a:lnTo>
                        <a:lnTo>
                          <a:pt x="10116" y="445"/>
                        </a:lnTo>
                        <a:lnTo>
                          <a:pt x="10082" y="459"/>
                        </a:lnTo>
                        <a:lnTo>
                          <a:pt x="10048" y="474"/>
                        </a:lnTo>
                        <a:lnTo>
                          <a:pt x="10014" y="488"/>
                        </a:lnTo>
                        <a:lnTo>
                          <a:pt x="9979" y="502"/>
                        </a:lnTo>
                        <a:lnTo>
                          <a:pt x="9945" y="517"/>
                        </a:lnTo>
                        <a:lnTo>
                          <a:pt x="9910" y="531"/>
                        </a:lnTo>
                        <a:lnTo>
                          <a:pt x="9875" y="546"/>
                        </a:lnTo>
                        <a:lnTo>
                          <a:pt x="9841" y="560"/>
                        </a:lnTo>
                        <a:lnTo>
                          <a:pt x="9806" y="574"/>
                        </a:lnTo>
                        <a:lnTo>
                          <a:pt x="9771" y="589"/>
                        </a:lnTo>
                        <a:lnTo>
                          <a:pt x="9736" y="603"/>
                        </a:lnTo>
                        <a:lnTo>
                          <a:pt x="9700" y="617"/>
                        </a:lnTo>
                        <a:lnTo>
                          <a:pt x="9665" y="632"/>
                        </a:lnTo>
                        <a:lnTo>
                          <a:pt x="9629" y="646"/>
                        </a:lnTo>
                        <a:lnTo>
                          <a:pt x="9594" y="661"/>
                        </a:lnTo>
                        <a:lnTo>
                          <a:pt x="9558" y="675"/>
                        </a:lnTo>
                        <a:lnTo>
                          <a:pt x="9522" y="689"/>
                        </a:lnTo>
                        <a:lnTo>
                          <a:pt x="9486" y="704"/>
                        </a:lnTo>
                        <a:lnTo>
                          <a:pt x="9450" y="718"/>
                        </a:lnTo>
                        <a:lnTo>
                          <a:pt x="9414" y="732"/>
                        </a:lnTo>
                        <a:lnTo>
                          <a:pt x="9378" y="747"/>
                        </a:lnTo>
                        <a:lnTo>
                          <a:pt x="9342" y="761"/>
                        </a:lnTo>
                        <a:lnTo>
                          <a:pt x="9305" y="776"/>
                        </a:lnTo>
                        <a:lnTo>
                          <a:pt x="9268" y="790"/>
                        </a:lnTo>
                        <a:lnTo>
                          <a:pt x="9232" y="804"/>
                        </a:lnTo>
                        <a:lnTo>
                          <a:pt x="9195" y="819"/>
                        </a:lnTo>
                        <a:lnTo>
                          <a:pt x="9158" y="833"/>
                        </a:lnTo>
                        <a:lnTo>
                          <a:pt x="9121" y="847"/>
                        </a:lnTo>
                        <a:lnTo>
                          <a:pt x="9083" y="862"/>
                        </a:lnTo>
                        <a:lnTo>
                          <a:pt x="9046" y="876"/>
                        </a:lnTo>
                        <a:lnTo>
                          <a:pt x="9008" y="891"/>
                        </a:lnTo>
                        <a:lnTo>
                          <a:pt x="8971" y="905"/>
                        </a:lnTo>
                        <a:lnTo>
                          <a:pt x="8933" y="919"/>
                        </a:lnTo>
                        <a:lnTo>
                          <a:pt x="8895" y="934"/>
                        </a:lnTo>
                        <a:lnTo>
                          <a:pt x="8857" y="948"/>
                        </a:lnTo>
                        <a:lnTo>
                          <a:pt x="8819" y="962"/>
                        </a:lnTo>
                        <a:lnTo>
                          <a:pt x="8781" y="977"/>
                        </a:lnTo>
                        <a:lnTo>
                          <a:pt x="8742" y="991"/>
                        </a:lnTo>
                        <a:lnTo>
                          <a:pt x="8704" y="1006"/>
                        </a:lnTo>
                        <a:lnTo>
                          <a:pt x="8665" y="1020"/>
                        </a:lnTo>
                        <a:lnTo>
                          <a:pt x="8626" y="1034"/>
                        </a:lnTo>
                        <a:lnTo>
                          <a:pt x="8587" y="1049"/>
                        </a:lnTo>
                        <a:lnTo>
                          <a:pt x="8548" y="1063"/>
                        </a:lnTo>
                        <a:lnTo>
                          <a:pt x="8509" y="1078"/>
                        </a:lnTo>
                        <a:lnTo>
                          <a:pt x="8470" y="1092"/>
                        </a:lnTo>
                        <a:lnTo>
                          <a:pt x="8430" y="1106"/>
                        </a:lnTo>
                        <a:lnTo>
                          <a:pt x="8391" y="1121"/>
                        </a:lnTo>
                        <a:lnTo>
                          <a:pt x="8351" y="1135"/>
                        </a:lnTo>
                        <a:lnTo>
                          <a:pt x="8311" y="1149"/>
                        </a:lnTo>
                        <a:lnTo>
                          <a:pt x="8271" y="1164"/>
                        </a:lnTo>
                        <a:lnTo>
                          <a:pt x="8231" y="1178"/>
                        </a:lnTo>
                        <a:lnTo>
                          <a:pt x="8191" y="1193"/>
                        </a:lnTo>
                        <a:lnTo>
                          <a:pt x="8150" y="1207"/>
                        </a:lnTo>
                        <a:lnTo>
                          <a:pt x="8109" y="1221"/>
                        </a:lnTo>
                        <a:lnTo>
                          <a:pt x="8069" y="1236"/>
                        </a:lnTo>
                        <a:lnTo>
                          <a:pt x="8028" y="1250"/>
                        </a:lnTo>
                        <a:lnTo>
                          <a:pt x="7987" y="1264"/>
                        </a:lnTo>
                        <a:lnTo>
                          <a:pt x="7945" y="1279"/>
                        </a:lnTo>
                        <a:lnTo>
                          <a:pt x="7904" y="1293"/>
                        </a:lnTo>
                        <a:lnTo>
                          <a:pt x="7863" y="1308"/>
                        </a:lnTo>
                        <a:lnTo>
                          <a:pt x="7821" y="1322"/>
                        </a:lnTo>
                        <a:lnTo>
                          <a:pt x="7779" y="1336"/>
                        </a:lnTo>
                        <a:lnTo>
                          <a:pt x="7737" y="1351"/>
                        </a:lnTo>
                        <a:lnTo>
                          <a:pt x="7695" y="1365"/>
                        </a:lnTo>
                        <a:lnTo>
                          <a:pt x="7653" y="1379"/>
                        </a:lnTo>
                        <a:lnTo>
                          <a:pt x="7610" y="1394"/>
                        </a:lnTo>
                        <a:lnTo>
                          <a:pt x="7567" y="1408"/>
                        </a:lnTo>
                        <a:lnTo>
                          <a:pt x="7525" y="1423"/>
                        </a:lnTo>
                        <a:lnTo>
                          <a:pt x="7482" y="1437"/>
                        </a:lnTo>
                        <a:lnTo>
                          <a:pt x="7439" y="1451"/>
                        </a:lnTo>
                        <a:lnTo>
                          <a:pt x="7395" y="1466"/>
                        </a:lnTo>
                        <a:lnTo>
                          <a:pt x="7352" y="1480"/>
                        </a:lnTo>
                        <a:lnTo>
                          <a:pt x="7308" y="1494"/>
                        </a:lnTo>
                        <a:lnTo>
                          <a:pt x="7264" y="1509"/>
                        </a:lnTo>
                        <a:lnTo>
                          <a:pt x="7220" y="1523"/>
                        </a:lnTo>
                        <a:lnTo>
                          <a:pt x="7176" y="1538"/>
                        </a:lnTo>
                        <a:lnTo>
                          <a:pt x="7132" y="1552"/>
                        </a:lnTo>
                        <a:lnTo>
                          <a:pt x="7087" y="1566"/>
                        </a:lnTo>
                        <a:lnTo>
                          <a:pt x="7043" y="1581"/>
                        </a:lnTo>
                        <a:lnTo>
                          <a:pt x="6998" y="1595"/>
                        </a:lnTo>
                        <a:lnTo>
                          <a:pt x="6953" y="1609"/>
                        </a:lnTo>
                        <a:lnTo>
                          <a:pt x="6908" y="1624"/>
                        </a:lnTo>
                        <a:lnTo>
                          <a:pt x="6862" y="1638"/>
                        </a:lnTo>
                        <a:lnTo>
                          <a:pt x="6817" y="1653"/>
                        </a:lnTo>
                        <a:lnTo>
                          <a:pt x="6771" y="1667"/>
                        </a:lnTo>
                        <a:lnTo>
                          <a:pt x="6725" y="1681"/>
                        </a:lnTo>
                        <a:lnTo>
                          <a:pt x="6679" y="1696"/>
                        </a:lnTo>
                        <a:lnTo>
                          <a:pt x="6632" y="1710"/>
                        </a:lnTo>
                        <a:lnTo>
                          <a:pt x="6586" y="1724"/>
                        </a:lnTo>
                        <a:lnTo>
                          <a:pt x="6539" y="1739"/>
                        </a:lnTo>
                        <a:lnTo>
                          <a:pt x="6492" y="1753"/>
                        </a:lnTo>
                        <a:lnTo>
                          <a:pt x="6445" y="1768"/>
                        </a:lnTo>
                        <a:lnTo>
                          <a:pt x="6397" y="1782"/>
                        </a:lnTo>
                        <a:lnTo>
                          <a:pt x="6350" y="1796"/>
                        </a:lnTo>
                        <a:lnTo>
                          <a:pt x="6302" y="1811"/>
                        </a:lnTo>
                        <a:lnTo>
                          <a:pt x="6254" y="1825"/>
                        </a:lnTo>
                        <a:lnTo>
                          <a:pt x="6206" y="1840"/>
                        </a:lnTo>
                        <a:lnTo>
                          <a:pt x="6157" y="1854"/>
                        </a:lnTo>
                        <a:lnTo>
                          <a:pt x="6109" y="1868"/>
                        </a:lnTo>
                        <a:lnTo>
                          <a:pt x="6060" y="1883"/>
                        </a:lnTo>
                        <a:lnTo>
                          <a:pt x="6010" y="1897"/>
                        </a:lnTo>
                        <a:lnTo>
                          <a:pt x="5961" y="1911"/>
                        </a:lnTo>
                        <a:lnTo>
                          <a:pt x="5912" y="1926"/>
                        </a:lnTo>
                        <a:lnTo>
                          <a:pt x="5862" y="1940"/>
                        </a:lnTo>
                        <a:lnTo>
                          <a:pt x="5812" y="1955"/>
                        </a:lnTo>
                        <a:lnTo>
                          <a:pt x="5761" y="1969"/>
                        </a:lnTo>
                        <a:lnTo>
                          <a:pt x="5711" y="1983"/>
                        </a:lnTo>
                        <a:lnTo>
                          <a:pt x="5660" y="1998"/>
                        </a:lnTo>
                        <a:lnTo>
                          <a:pt x="5609" y="2012"/>
                        </a:lnTo>
                        <a:lnTo>
                          <a:pt x="5558" y="2026"/>
                        </a:lnTo>
                        <a:lnTo>
                          <a:pt x="5506" y="2041"/>
                        </a:lnTo>
                        <a:lnTo>
                          <a:pt x="5454" y="2055"/>
                        </a:lnTo>
                        <a:lnTo>
                          <a:pt x="5402" y="2070"/>
                        </a:lnTo>
                        <a:lnTo>
                          <a:pt x="5350" y="2084"/>
                        </a:lnTo>
                        <a:lnTo>
                          <a:pt x="5297" y="2098"/>
                        </a:lnTo>
                        <a:lnTo>
                          <a:pt x="5245" y="2113"/>
                        </a:lnTo>
                        <a:lnTo>
                          <a:pt x="5191" y="2127"/>
                        </a:lnTo>
                        <a:lnTo>
                          <a:pt x="5138" y="2141"/>
                        </a:lnTo>
                        <a:lnTo>
                          <a:pt x="5084" y="2156"/>
                        </a:lnTo>
                        <a:lnTo>
                          <a:pt x="5030" y="2170"/>
                        </a:lnTo>
                        <a:lnTo>
                          <a:pt x="4976" y="2185"/>
                        </a:lnTo>
                        <a:lnTo>
                          <a:pt x="4921" y="2199"/>
                        </a:lnTo>
                        <a:lnTo>
                          <a:pt x="4866" y="2213"/>
                        </a:lnTo>
                        <a:lnTo>
                          <a:pt x="4811" y="2228"/>
                        </a:lnTo>
                        <a:lnTo>
                          <a:pt x="4755" y="2242"/>
                        </a:lnTo>
                        <a:lnTo>
                          <a:pt x="4700" y="2256"/>
                        </a:lnTo>
                        <a:lnTo>
                          <a:pt x="4643" y="2271"/>
                        </a:lnTo>
                        <a:lnTo>
                          <a:pt x="4587" y="2285"/>
                        </a:lnTo>
                        <a:lnTo>
                          <a:pt x="4530" y="2300"/>
                        </a:lnTo>
                        <a:lnTo>
                          <a:pt x="4473" y="2314"/>
                        </a:lnTo>
                        <a:lnTo>
                          <a:pt x="4415" y="2328"/>
                        </a:lnTo>
                        <a:lnTo>
                          <a:pt x="4357" y="2343"/>
                        </a:lnTo>
                        <a:lnTo>
                          <a:pt x="4298" y="2357"/>
                        </a:lnTo>
                        <a:lnTo>
                          <a:pt x="4240" y="2371"/>
                        </a:lnTo>
                        <a:lnTo>
                          <a:pt x="4181" y="2386"/>
                        </a:lnTo>
                        <a:lnTo>
                          <a:pt x="4121" y="2400"/>
                        </a:lnTo>
                        <a:lnTo>
                          <a:pt x="4061" y="2415"/>
                        </a:lnTo>
                        <a:lnTo>
                          <a:pt x="4001" y="2429"/>
                        </a:lnTo>
                        <a:lnTo>
                          <a:pt x="3940" y="2443"/>
                        </a:lnTo>
                        <a:lnTo>
                          <a:pt x="3878" y="2458"/>
                        </a:lnTo>
                        <a:lnTo>
                          <a:pt x="3817" y="2472"/>
                        </a:lnTo>
                        <a:lnTo>
                          <a:pt x="3754" y="2487"/>
                        </a:lnTo>
                        <a:lnTo>
                          <a:pt x="3692" y="2501"/>
                        </a:lnTo>
                        <a:lnTo>
                          <a:pt x="3629" y="2515"/>
                        </a:lnTo>
                        <a:lnTo>
                          <a:pt x="3565" y="2530"/>
                        </a:lnTo>
                        <a:lnTo>
                          <a:pt x="3501" y="2544"/>
                        </a:lnTo>
                        <a:lnTo>
                          <a:pt x="3436" y="2558"/>
                        </a:lnTo>
                        <a:lnTo>
                          <a:pt x="3371" y="2573"/>
                        </a:lnTo>
                        <a:lnTo>
                          <a:pt x="3305" y="2587"/>
                        </a:lnTo>
                        <a:lnTo>
                          <a:pt x="3238" y="2602"/>
                        </a:lnTo>
                        <a:lnTo>
                          <a:pt x="3171" y="2616"/>
                        </a:lnTo>
                        <a:lnTo>
                          <a:pt x="3103" y="2630"/>
                        </a:lnTo>
                        <a:lnTo>
                          <a:pt x="3035" y="2645"/>
                        </a:lnTo>
                        <a:lnTo>
                          <a:pt x="2966" y="2659"/>
                        </a:lnTo>
                        <a:lnTo>
                          <a:pt x="2896" y="2673"/>
                        </a:lnTo>
                        <a:lnTo>
                          <a:pt x="2825" y="2688"/>
                        </a:lnTo>
                        <a:lnTo>
                          <a:pt x="2754" y="2702"/>
                        </a:lnTo>
                        <a:lnTo>
                          <a:pt x="2682" y="2717"/>
                        </a:lnTo>
                        <a:lnTo>
                          <a:pt x="2609" y="2731"/>
                        </a:lnTo>
                        <a:lnTo>
                          <a:pt x="2535" y="2745"/>
                        </a:lnTo>
                        <a:lnTo>
                          <a:pt x="2460" y="2760"/>
                        </a:lnTo>
                        <a:lnTo>
                          <a:pt x="2384" y="2774"/>
                        </a:lnTo>
                        <a:lnTo>
                          <a:pt x="2307" y="2788"/>
                        </a:lnTo>
                        <a:lnTo>
                          <a:pt x="2229" y="2803"/>
                        </a:lnTo>
                        <a:lnTo>
                          <a:pt x="2150" y="2817"/>
                        </a:lnTo>
                        <a:lnTo>
                          <a:pt x="2070" y="2832"/>
                        </a:lnTo>
                        <a:lnTo>
                          <a:pt x="1988" y="2846"/>
                        </a:lnTo>
                        <a:lnTo>
                          <a:pt x="1906" y="2860"/>
                        </a:lnTo>
                        <a:lnTo>
                          <a:pt x="1821" y="2875"/>
                        </a:lnTo>
                        <a:lnTo>
                          <a:pt x="1735" y="2889"/>
                        </a:lnTo>
                        <a:lnTo>
                          <a:pt x="1648" y="2903"/>
                        </a:lnTo>
                        <a:lnTo>
                          <a:pt x="1558" y="2918"/>
                        </a:lnTo>
                        <a:lnTo>
                          <a:pt x="1467" y="2932"/>
                        </a:lnTo>
                        <a:lnTo>
                          <a:pt x="1373" y="2947"/>
                        </a:lnTo>
                        <a:lnTo>
                          <a:pt x="1278" y="2961"/>
                        </a:lnTo>
                        <a:lnTo>
                          <a:pt x="1179" y="2975"/>
                        </a:lnTo>
                        <a:lnTo>
                          <a:pt x="1078" y="2990"/>
                        </a:lnTo>
                        <a:lnTo>
                          <a:pt x="974" y="3004"/>
                        </a:lnTo>
                        <a:lnTo>
                          <a:pt x="920" y="3011"/>
                        </a:lnTo>
                        <a:lnTo>
                          <a:pt x="911" y="3013"/>
                        </a:lnTo>
                        <a:lnTo>
                          <a:pt x="891" y="3015"/>
                        </a:lnTo>
                        <a:lnTo>
                          <a:pt x="851" y="3020"/>
                        </a:lnTo>
                        <a:lnTo>
                          <a:pt x="831" y="3023"/>
                        </a:lnTo>
                        <a:lnTo>
                          <a:pt x="811" y="3026"/>
                        </a:lnTo>
                        <a:lnTo>
                          <a:pt x="790" y="3028"/>
                        </a:lnTo>
                        <a:lnTo>
                          <a:pt x="770" y="3031"/>
                        </a:lnTo>
                        <a:lnTo>
                          <a:pt x="749" y="3034"/>
                        </a:lnTo>
                        <a:lnTo>
                          <a:pt x="728" y="3036"/>
                        </a:lnTo>
                        <a:lnTo>
                          <a:pt x="686" y="3041"/>
                        </a:lnTo>
                        <a:lnTo>
                          <a:pt x="665" y="3044"/>
                        </a:lnTo>
                        <a:lnTo>
                          <a:pt x="643" y="3047"/>
                        </a:lnTo>
                        <a:lnTo>
                          <a:pt x="600" y="3052"/>
                        </a:lnTo>
                        <a:lnTo>
                          <a:pt x="596" y="3052"/>
                        </a:lnTo>
                        <a:lnTo>
                          <a:pt x="588" y="3053"/>
                        </a:lnTo>
                        <a:lnTo>
                          <a:pt x="572" y="3055"/>
                        </a:lnTo>
                        <a:lnTo>
                          <a:pt x="569" y="3055"/>
                        </a:lnTo>
                        <a:lnTo>
                          <a:pt x="563" y="3056"/>
                        </a:lnTo>
                        <a:lnTo>
                          <a:pt x="551" y="3058"/>
                        </a:lnTo>
                        <a:lnTo>
                          <a:pt x="549" y="3058"/>
                        </a:lnTo>
                        <a:lnTo>
                          <a:pt x="545" y="3058"/>
                        </a:lnTo>
                        <a:lnTo>
                          <a:pt x="536" y="3059"/>
                        </a:lnTo>
                        <a:lnTo>
                          <a:pt x="535" y="3059"/>
                        </a:lnTo>
                        <a:lnTo>
                          <a:pt x="531" y="3060"/>
                        </a:lnTo>
                        <a:lnTo>
                          <a:pt x="525" y="3061"/>
                        </a:lnTo>
                        <a:lnTo>
                          <a:pt x="513" y="3062"/>
                        </a:lnTo>
                        <a:lnTo>
                          <a:pt x="500" y="3064"/>
                        </a:lnTo>
                        <a:lnTo>
                          <a:pt x="487" y="3065"/>
                        </a:lnTo>
                        <a:lnTo>
                          <a:pt x="474" y="3066"/>
                        </a:lnTo>
                        <a:lnTo>
                          <a:pt x="472" y="3067"/>
                        </a:lnTo>
                        <a:lnTo>
                          <a:pt x="467" y="3067"/>
                        </a:lnTo>
                        <a:lnTo>
                          <a:pt x="458" y="3068"/>
                        </a:lnTo>
                        <a:lnTo>
                          <a:pt x="456" y="3068"/>
                        </a:lnTo>
                        <a:lnTo>
                          <a:pt x="453" y="3069"/>
                        </a:lnTo>
                        <a:lnTo>
                          <a:pt x="446" y="3070"/>
                        </a:lnTo>
                        <a:lnTo>
                          <a:pt x="444" y="3070"/>
                        </a:lnTo>
                        <a:lnTo>
                          <a:pt x="442" y="3070"/>
                        </a:lnTo>
                        <a:lnTo>
                          <a:pt x="437" y="3071"/>
                        </a:lnTo>
                        <a:lnTo>
                          <a:pt x="427" y="3072"/>
                        </a:lnTo>
                        <a:lnTo>
                          <a:pt x="425" y="3072"/>
                        </a:lnTo>
                        <a:lnTo>
                          <a:pt x="421" y="3072"/>
                        </a:lnTo>
                        <a:lnTo>
                          <a:pt x="414" y="3073"/>
                        </a:lnTo>
                        <a:lnTo>
                          <a:pt x="413" y="3073"/>
                        </a:lnTo>
                        <a:lnTo>
                          <a:pt x="410" y="3074"/>
                        </a:lnTo>
                        <a:lnTo>
                          <a:pt x="405" y="3074"/>
                        </a:lnTo>
                        <a:lnTo>
                          <a:pt x="394" y="3075"/>
                        </a:lnTo>
                        <a:lnTo>
                          <a:pt x="388" y="3076"/>
                        </a:lnTo>
                        <a:lnTo>
                          <a:pt x="383" y="3077"/>
                        </a:lnTo>
                        <a:lnTo>
                          <a:pt x="377" y="3077"/>
                        </a:lnTo>
                        <a:lnTo>
                          <a:pt x="372" y="3078"/>
                        </a:lnTo>
                        <a:lnTo>
                          <a:pt x="366" y="3078"/>
                        </a:lnTo>
                        <a:lnTo>
                          <a:pt x="361" y="3079"/>
                        </a:lnTo>
                        <a:lnTo>
                          <a:pt x="355" y="3080"/>
                        </a:lnTo>
                        <a:lnTo>
                          <a:pt x="350" y="3080"/>
                        </a:lnTo>
                        <a:lnTo>
                          <a:pt x="344" y="3081"/>
                        </a:lnTo>
                        <a:lnTo>
                          <a:pt x="339" y="3081"/>
                        </a:lnTo>
                        <a:lnTo>
                          <a:pt x="333" y="3082"/>
                        </a:lnTo>
                        <a:lnTo>
                          <a:pt x="328" y="3083"/>
                        </a:lnTo>
                        <a:lnTo>
                          <a:pt x="322" y="3083"/>
                        </a:lnTo>
                        <a:lnTo>
                          <a:pt x="317" y="3084"/>
                        </a:lnTo>
                        <a:lnTo>
                          <a:pt x="311" y="3084"/>
                        </a:lnTo>
                        <a:lnTo>
                          <a:pt x="305" y="3085"/>
                        </a:lnTo>
                        <a:lnTo>
                          <a:pt x="300" y="3086"/>
                        </a:lnTo>
                        <a:lnTo>
                          <a:pt x="294" y="3086"/>
                        </a:lnTo>
                        <a:lnTo>
                          <a:pt x="283" y="3087"/>
                        </a:lnTo>
                        <a:lnTo>
                          <a:pt x="277" y="3088"/>
                        </a:lnTo>
                        <a:lnTo>
                          <a:pt x="271" y="3089"/>
                        </a:lnTo>
                        <a:lnTo>
                          <a:pt x="265" y="3089"/>
                        </a:lnTo>
                        <a:lnTo>
                          <a:pt x="264" y="3089"/>
                        </a:lnTo>
                        <a:lnTo>
                          <a:pt x="262" y="3089"/>
                        </a:lnTo>
                        <a:lnTo>
                          <a:pt x="258" y="3090"/>
                        </a:lnTo>
                        <a:lnTo>
                          <a:pt x="254" y="3090"/>
                        </a:lnTo>
                        <a:lnTo>
                          <a:pt x="246" y="3091"/>
                        </a:lnTo>
                        <a:lnTo>
                          <a:pt x="241" y="3092"/>
                        </a:lnTo>
                        <a:lnTo>
                          <a:pt x="237" y="3092"/>
                        </a:lnTo>
                        <a:lnTo>
                          <a:pt x="233" y="3092"/>
                        </a:lnTo>
                        <a:lnTo>
                          <a:pt x="229" y="3093"/>
                        </a:lnTo>
                        <a:lnTo>
                          <a:pt x="224" y="3093"/>
                        </a:lnTo>
                        <a:lnTo>
                          <a:pt x="216" y="3094"/>
                        </a:lnTo>
                        <a:lnTo>
                          <a:pt x="207" y="3095"/>
                        </a:lnTo>
                        <a:lnTo>
                          <a:pt x="199" y="3096"/>
                        </a:lnTo>
                        <a:lnTo>
                          <a:pt x="197" y="3096"/>
                        </a:lnTo>
                        <a:lnTo>
                          <a:pt x="194" y="3096"/>
                        </a:lnTo>
                        <a:lnTo>
                          <a:pt x="188" y="3097"/>
                        </a:lnTo>
                        <a:lnTo>
                          <a:pt x="175" y="3098"/>
                        </a:lnTo>
                        <a:lnTo>
                          <a:pt x="150" y="3101"/>
                        </a:lnTo>
                        <a:lnTo>
                          <a:pt x="147" y="3101"/>
                        </a:lnTo>
                        <a:lnTo>
                          <a:pt x="147" y="3101"/>
                        </a:lnTo>
                        <a:lnTo>
                          <a:pt x="146" y="3101"/>
                        </a:lnTo>
                        <a:lnTo>
                          <a:pt x="144" y="3101"/>
                        </a:lnTo>
                        <a:lnTo>
                          <a:pt x="141" y="3102"/>
                        </a:lnTo>
                        <a:lnTo>
                          <a:pt x="137" y="3102"/>
                        </a:lnTo>
                        <a:lnTo>
                          <a:pt x="137" y="3102"/>
                        </a:lnTo>
                        <a:lnTo>
                          <a:pt x="136" y="3102"/>
                        </a:lnTo>
                        <a:lnTo>
                          <a:pt x="133" y="3102"/>
                        </a:lnTo>
                        <a:lnTo>
                          <a:pt x="128" y="3103"/>
                        </a:lnTo>
                        <a:lnTo>
                          <a:pt x="127" y="3103"/>
                        </a:lnTo>
                        <a:lnTo>
                          <a:pt x="125" y="3103"/>
                        </a:lnTo>
                        <a:lnTo>
                          <a:pt x="122" y="3104"/>
                        </a:lnTo>
                        <a:lnTo>
                          <a:pt x="121" y="3104"/>
                        </a:lnTo>
                        <a:lnTo>
                          <a:pt x="120" y="3104"/>
                        </a:lnTo>
                        <a:lnTo>
                          <a:pt x="117" y="3104"/>
                        </a:lnTo>
                        <a:lnTo>
                          <a:pt x="114" y="3104"/>
                        </a:lnTo>
                        <a:lnTo>
                          <a:pt x="109" y="3105"/>
                        </a:lnTo>
                        <a:lnTo>
                          <a:pt x="108" y="3105"/>
                        </a:lnTo>
                        <a:lnTo>
                          <a:pt x="106" y="3105"/>
                        </a:lnTo>
                        <a:lnTo>
                          <a:pt x="106" y="3105"/>
                        </a:lnTo>
                        <a:lnTo>
                          <a:pt x="105" y="3105"/>
                        </a:lnTo>
                        <a:lnTo>
                          <a:pt x="104" y="3105"/>
                        </a:lnTo>
                        <a:lnTo>
                          <a:pt x="101" y="3106"/>
                        </a:lnTo>
                        <a:lnTo>
                          <a:pt x="100" y="3106"/>
                        </a:lnTo>
                        <a:lnTo>
                          <a:pt x="99" y="3106"/>
                        </a:lnTo>
                        <a:lnTo>
                          <a:pt x="97" y="3106"/>
                        </a:lnTo>
                        <a:lnTo>
                          <a:pt x="97" y="3106"/>
                        </a:lnTo>
                        <a:lnTo>
                          <a:pt x="96" y="3106"/>
                        </a:lnTo>
                        <a:lnTo>
                          <a:pt x="95" y="3106"/>
                        </a:lnTo>
                        <a:lnTo>
                          <a:pt x="92" y="3106"/>
                        </a:lnTo>
                        <a:lnTo>
                          <a:pt x="89" y="3107"/>
                        </a:lnTo>
                        <a:lnTo>
                          <a:pt x="88" y="3107"/>
                        </a:lnTo>
                        <a:lnTo>
                          <a:pt x="87" y="3107"/>
                        </a:lnTo>
                        <a:lnTo>
                          <a:pt x="85" y="3107"/>
                        </a:lnTo>
                        <a:lnTo>
                          <a:pt x="83" y="3107"/>
                        </a:lnTo>
                        <a:lnTo>
                          <a:pt x="82" y="3107"/>
                        </a:lnTo>
                        <a:lnTo>
                          <a:pt x="81" y="3107"/>
                        </a:lnTo>
                        <a:lnTo>
                          <a:pt x="80" y="3108"/>
                        </a:lnTo>
                        <a:lnTo>
                          <a:pt x="77" y="3108"/>
                        </a:lnTo>
                        <a:lnTo>
                          <a:pt x="76" y="3108"/>
                        </a:lnTo>
                        <a:lnTo>
                          <a:pt x="75" y="3108"/>
                        </a:lnTo>
                        <a:lnTo>
                          <a:pt x="72" y="3108"/>
                        </a:lnTo>
                        <a:lnTo>
                          <a:pt x="72" y="3108"/>
                        </a:lnTo>
                        <a:lnTo>
                          <a:pt x="71" y="3108"/>
                        </a:lnTo>
                        <a:lnTo>
                          <a:pt x="69" y="3109"/>
                        </a:lnTo>
                        <a:lnTo>
                          <a:pt x="68" y="3109"/>
                        </a:lnTo>
                        <a:lnTo>
                          <a:pt x="66" y="3109"/>
                        </a:lnTo>
                        <a:lnTo>
                          <a:pt x="64" y="3109"/>
                        </a:lnTo>
                        <a:lnTo>
                          <a:pt x="63" y="3109"/>
                        </a:lnTo>
                        <a:lnTo>
                          <a:pt x="61" y="3109"/>
                        </a:lnTo>
                        <a:lnTo>
                          <a:pt x="59" y="3109"/>
                        </a:lnTo>
                        <a:lnTo>
                          <a:pt x="57" y="3110"/>
                        </a:lnTo>
                        <a:lnTo>
                          <a:pt x="56" y="3110"/>
                        </a:lnTo>
                        <a:lnTo>
                          <a:pt x="54" y="3110"/>
                        </a:lnTo>
                        <a:lnTo>
                          <a:pt x="54" y="3110"/>
                        </a:lnTo>
                        <a:lnTo>
                          <a:pt x="53" y="3110"/>
                        </a:lnTo>
                        <a:lnTo>
                          <a:pt x="52" y="3110"/>
                        </a:lnTo>
                        <a:lnTo>
                          <a:pt x="49" y="3110"/>
                        </a:lnTo>
                        <a:lnTo>
                          <a:pt x="49" y="3110"/>
                        </a:lnTo>
                        <a:lnTo>
                          <a:pt x="48" y="3111"/>
                        </a:lnTo>
                        <a:lnTo>
                          <a:pt x="46" y="3111"/>
                        </a:lnTo>
                        <a:lnTo>
                          <a:pt x="44" y="3111"/>
                        </a:lnTo>
                        <a:lnTo>
                          <a:pt x="43" y="3111"/>
                        </a:lnTo>
                        <a:lnTo>
                          <a:pt x="42" y="3111"/>
                        </a:lnTo>
                        <a:lnTo>
                          <a:pt x="42" y="3111"/>
                        </a:lnTo>
                        <a:lnTo>
                          <a:pt x="40" y="3111"/>
                        </a:lnTo>
                        <a:lnTo>
                          <a:pt x="38" y="3111"/>
                        </a:lnTo>
                        <a:lnTo>
                          <a:pt x="35" y="3112"/>
                        </a:lnTo>
                        <a:lnTo>
                          <a:pt x="32" y="3112"/>
                        </a:lnTo>
                        <a:lnTo>
                          <a:pt x="32" y="3112"/>
                        </a:lnTo>
                        <a:lnTo>
                          <a:pt x="31" y="3112"/>
                        </a:lnTo>
                        <a:lnTo>
                          <a:pt x="29" y="3112"/>
                        </a:lnTo>
                        <a:lnTo>
                          <a:pt x="28" y="3112"/>
                        </a:lnTo>
                        <a:lnTo>
                          <a:pt x="28" y="3112"/>
                        </a:lnTo>
                        <a:lnTo>
                          <a:pt x="26" y="3113"/>
                        </a:lnTo>
                        <a:lnTo>
                          <a:pt x="23" y="3113"/>
                        </a:lnTo>
                        <a:lnTo>
                          <a:pt x="21" y="3113"/>
                        </a:lnTo>
                        <a:lnTo>
                          <a:pt x="18" y="3113"/>
                        </a:lnTo>
                        <a:lnTo>
                          <a:pt x="15" y="3114"/>
                        </a:lnTo>
                        <a:lnTo>
                          <a:pt x="12" y="3114"/>
                        </a:lnTo>
                        <a:lnTo>
                          <a:pt x="12" y="3114"/>
                        </a:lnTo>
                        <a:lnTo>
                          <a:pt x="10" y="3114"/>
                        </a:lnTo>
                        <a:lnTo>
                          <a:pt x="8" y="3114"/>
                        </a:lnTo>
                        <a:lnTo>
                          <a:pt x="6" y="3114"/>
                        </a:lnTo>
                        <a:lnTo>
                          <a:pt x="4" y="3115"/>
                        </a:lnTo>
                        <a:lnTo>
                          <a:pt x="2" y="3115"/>
                        </a:lnTo>
                        <a:lnTo>
                          <a:pt x="0" y="3115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" name="Freeform 73"/>
                  <p:cNvSpPr>
                    <a:spLocks/>
                  </p:cNvSpPr>
                  <p:nvPr/>
                </p:nvSpPr>
                <p:spPr bwMode="auto">
                  <a:xfrm>
                    <a:off x="1643" y="2498"/>
                    <a:ext cx="86" cy="7"/>
                  </a:xfrm>
                  <a:custGeom>
                    <a:avLst/>
                    <a:gdLst>
                      <a:gd name="T0" fmla="*/ 376 w 378"/>
                      <a:gd name="T1" fmla="*/ 0 h 31"/>
                      <a:gd name="T2" fmla="*/ 375 w 378"/>
                      <a:gd name="T3" fmla="*/ 0 h 31"/>
                      <a:gd name="T4" fmla="*/ 370 w 378"/>
                      <a:gd name="T5" fmla="*/ 1 h 31"/>
                      <a:gd name="T6" fmla="*/ 368 w 378"/>
                      <a:gd name="T7" fmla="*/ 1 h 31"/>
                      <a:gd name="T8" fmla="*/ 362 w 378"/>
                      <a:gd name="T9" fmla="*/ 2 h 31"/>
                      <a:gd name="T10" fmla="*/ 359 w 378"/>
                      <a:gd name="T11" fmla="*/ 2 h 31"/>
                      <a:gd name="T12" fmla="*/ 358 w 378"/>
                      <a:gd name="T13" fmla="*/ 2 h 31"/>
                      <a:gd name="T14" fmla="*/ 355 w 378"/>
                      <a:gd name="T15" fmla="*/ 2 h 31"/>
                      <a:gd name="T16" fmla="*/ 350 w 378"/>
                      <a:gd name="T17" fmla="*/ 3 h 31"/>
                      <a:gd name="T18" fmla="*/ 345 w 378"/>
                      <a:gd name="T19" fmla="*/ 3 h 31"/>
                      <a:gd name="T20" fmla="*/ 340 w 378"/>
                      <a:gd name="T21" fmla="*/ 3 h 31"/>
                      <a:gd name="T22" fmla="*/ 338 w 378"/>
                      <a:gd name="T23" fmla="*/ 4 h 31"/>
                      <a:gd name="T24" fmla="*/ 335 w 378"/>
                      <a:gd name="T25" fmla="*/ 4 h 31"/>
                      <a:gd name="T26" fmla="*/ 334 w 378"/>
                      <a:gd name="T27" fmla="*/ 4 h 31"/>
                      <a:gd name="T28" fmla="*/ 330 w 378"/>
                      <a:gd name="T29" fmla="*/ 4 h 31"/>
                      <a:gd name="T30" fmla="*/ 325 w 378"/>
                      <a:gd name="T31" fmla="*/ 5 h 31"/>
                      <a:gd name="T32" fmla="*/ 324 w 378"/>
                      <a:gd name="T33" fmla="*/ 5 h 31"/>
                      <a:gd name="T34" fmla="*/ 320 w 378"/>
                      <a:gd name="T35" fmla="*/ 5 h 31"/>
                      <a:gd name="T36" fmla="*/ 316 w 378"/>
                      <a:gd name="T37" fmla="*/ 6 h 31"/>
                      <a:gd name="T38" fmla="*/ 312 w 378"/>
                      <a:gd name="T39" fmla="*/ 6 h 31"/>
                      <a:gd name="T40" fmla="*/ 310 w 378"/>
                      <a:gd name="T41" fmla="*/ 6 h 31"/>
                      <a:gd name="T42" fmla="*/ 304 w 378"/>
                      <a:gd name="T43" fmla="*/ 7 h 31"/>
                      <a:gd name="T44" fmla="*/ 300 w 378"/>
                      <a:gd name="T45" fmla="*/ 7 h 31"/>
                      <a:gd name="T46" fmla="*/ 299 w 378"/>
                      <a:gd name="T47" fmla="*/ 7 h 31"/>
                      <a:gd name="T48" fmla="*/ 295 w 378"/>
                      <a:gd name="T49" fmla="*/ 7 h 31"/>
                      <a:gd name="T50" fmla="*/ 293 w 378"/>
                      <a:gd name="T51" fmla="*/ 8 h 31"/>
                      <a:gd name="T52" fmla="*/ 289 w 378"/>
                      <a:gd name="T53" fmla="*/ 8 h 31"/>
                      <a:gd name="T54" fmla="*/ 288 w 378"/>
                      <a:gd name="T55" fmla="*/ 8 h 31"/>
                      <a:gd name="T56" fmla="*/ 283 w 378"/>
                      <a:gd name="T57" fmla="*/ 8 h 31"/>
                      <a:gd name="T58" fmla="*/ 277 w 378"/>
                      <a:gd name="T59" fmla="*/ 9 h 31"/>
                      <a:gd name="T60" fmla="*/ 275 w 378"/>
                      <a:gd name="T61" fmla="*/ 9 h 31"/>
                      <a:gd name="T62" fmla="*/ 272 w 378"/>
                      <a:gd name="T63" fmla="*/ 9 h 31"/>
                      <a:gd name="T64" fmla="*/ 270 w 378"/>
                      <a:gd name="T65" fmla="*/ 10 h 31"/>
                      <a:gd name="T66" fmla="*/ 266 w 378"/>
                      <a:gd name="T67" fmla="*/ 10 h 31"/>
                      <a:gd name="T68" fmla="*/ 262 w 378"/>
                      <a:gd name="T69" fmla="*/ 10 h 31"/>
                      <a:gd name="T70" fmla="*/ 248 w 378"/>
                      <a:gd name="T71" fmla="*/ 11 h 31"/>
                      <a:gd name="T72" fmla="*/ 225 w 378"/>
                      <a:gd name="T73" fmla="*/ 13 h 31"/>
                      <a:gd name="T74" fmla="*/ 203 w 378"/>
                      <a:gd name="T75" fmla="*/ 15 h 31"/>
                      <a:gd name="T76" fmla="*/ 113 w 378"/>
                      <a:gd name="T77" fmla="*/ 22 h 31"/>
                      <a:gd name="T78" fmla="*/ 78 w 378"/>
                      <a:gd name="T79" fmla="*/ 25 h 31"/>
                      <a:gd name="T80" fmla="*/ 23 w 378"/>
                      <a:gd name="T81" fmla="*/ 29 h 31"/>
                      <a:gd name="T82" fmla="*/ 2 w 378"/>
                      <a:gd name="T83" fmla="*/ 31 h 31"/>
                      <a:gd name="T84" fmla="*/ 0 w 378"/>
                      <a:gd name="T85" fmla="*/ 31 h 31"/>
                      <a:gd name="T86" fmla="*/ 0 w 378"/>
                      <a:gd name="T87" fmla="*/ 31 h 31"/>
                      <a:gd name="T88" fmla="*/ 0 w 378"/>
                      <a:gd name="T89" fmla="*/ 31 h 31"/>
                      <a:gd name="T90" fmla="*/ 0 w 378"/>
                      <a:gd name="T91" fmla="*/ 31 h 31"/>
                      <a:gd name="T92" fmla="*/ 0 w 378"/>
                      <a:gd name="T93" fmla="*/ 31 h 31"/>
                      <a:gd name="T94" fmla="*/ 0 w 378"/>
                      <a:gd name="T95" fmla="*/ 31 h 31"/>
                      <a:gd name="T96" fmla="*/ 0 w 378"/>
                      <a:gd name="T97" fmla="*/ 31 h 31"/>
                      <a:gd name="T98" fmla="*/ 0 w 378"/>
                      <a:gd name="T99" fmla="*/ 31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78" h="31">
                        <a:moveTo>
                          <a:pt x="378" y="0"/>
                        </a:moveTo>
                        <a:lnTo>
                          <a:pt x="376" y="0"/>
                        </a:lnTo>
                        <a:lnTo>
                          <a:pt x="375" y="0"/>
                        </a:lnTo>
                        <a:lnTo>
                          <a:pt x="375" y="0"/>
                        </a:lnTo>
                        <a:lnTo>
                          <a:pt x="373" y="1"/>
                        </a:lnTo>
                        <a:lnTo>
                          <a:pt x="370" y="1"/>
                        </a:lnTo>
                        <a:lnTo>
                          <a:pt x="370" y="1"/>
                        </a:lnTo>
                        <a:lnTo>
                          <a:pt x="368" y="1"/>
                        </a:lnTo>
                        <a:lnTo>
                          <a:pt x="366" y="1"/>
                        </a:lnTo>
                        <a:lnTo>
                          <a:pt x="362" y="2"/>
                        </a:lnTo>
                        <a:lnTo>
                          <a:pt x="361" y="2"/>
                        </a:lnTo>
                        <a:lnTo>
                          <a:pt x="359" y="2"/>
                        </a:lnTo>
                        <a:lnTo>
                          <a:pt x="359" y="2"/>
                        </a:lnTo>
                        <a:lnTo>
                          <a:pt x="358" y="2"/>
                        </a:lnTo>
                        <a:lnTo>
                          <a:pt x="357" y="2"/>
                        </a:lnTo>
                        <a:lnTo>
                          <a:pt x="355" y="2"/>
                        </a:lnTo>
                        <a:lnTo>
                          <a:pt x="352" y="2"/>
                        </a:lnTo>
                        <a:lnTo>
                          <a:pt x="350" y="3"/>
                        </a:lnTo>
                        <a:lnTo>
                          <a:pt x="348" y="3"/>
                        </a:lnTo>
                        <a:lnTo>
                          <a:pt x="345" y="3"/>
                        </a:lnTo>
                        <a:lnTo>
                          <a:pt x="343" y="3"/>
                        </a:lnTo>
                        <a:lnTo>
                          <a:pt x="340" y="3"/>
                        </a:lnTo>
                        <a:lnTo>
                          <a:pt x="338" y="4"/>
                        </a:lnTo>
                        <a:lnTo>
                          <a:pt x="338" y="4"/>
                        </a:lnTo>
                        <a:lnTo>
                          <a:pt x="337" y="4"/>
                        </a:lnTo>
                        <a:lnTo>
                          <a:pt x="335" y="4"/>
                        </a:lnTo>
                        <a:lnTo>
                          <a:pt x="335" y="4"/>
                        </a:lnTo>
                        <a:lnTo>
                          <a:pt x="334" y="4"/>
                        </a:lnTo>
                        <a:lnTo>
                          <a:pt x="333" y="4"/>
                        </a:lnTo>
                        <a:lnTo>
                          <a:pt x="330" y="4"/>
                        </a:lnTo>
                        <a:lnTo>
                          <a:pt x="328" y="5"/>
                        </a:lnTo>
                        <a:lnTo>
                          <a:pt x="325" y="5"/>
                        </a:lnTo>
                        <a:lnTo>
                          <a:pt x="325" y="5"/>
                        </a:lnTo>
                        <a:lnTo>
                          <a:pt x="324" y="5"/>
                        </a:lnTo>
                        <a:lnTo>
                          <a:pt x="322" y="5"/>
                        </a:lnTo>
                        <a:lnTo>
                          <a:pt x="320" y="5"/>
                        </a:lnTo>
                        <a:lnTo>
                          <a:pt x="316" y="6"/>
                        </a:lnTo>
                        <a:lnTo>
                          <a:pt x="316" y="6"/>
                        </a:lnTo>
                        <a:lnTo>
                          <a:pt x="314" y="6"/>
                        </a:lnTo>
                        <a:lnTo>
                          <a:pt x="312" y="6"/>
                        </a:lnTo>
                        <a:lnTo>
                          <a:pt x="311" y="6"/>
                        </a:lnTo>
                        <a:lnTo>
                          <a:pt x="310" y="6"/>
                        </a:lnTo>
                        <a:lnTo>
                          <a:pt x="308" y="6"/>
                        </a:lnTo>
                        <a:lnTo>
                          <a:pt x="304" y="7"/>
                        </a:lnTo>
                        <a:lnTo>
                          <a:pt x="302" y="7"/>
                        </a:lnTo>
                        <a:lnTo>
                          <a:pt x="300" y="7"/>
                        </a:lnTo>
                        <a:lnTo>
                          <a:pt x="300" y="7"/>
                        </a:lnTo>
                        <a:lnTo>
                          <a:pt x="299" y="7"/>
                        </a:lnTo>
                        <a:lnTo>
                          <a:pt x="298" y="7"/>
                        </a:lnTo>
                        <a:lnTo>
                          <a:pt x="295" y="7"/>
                        </a:lnTo>
                        <a:lnTo>
                          <a:pt x="294" y="8"/>
                        </a:lnTo>
                        <a:lnTo>
                          <a:pt x="293" y="8"/>
                        </a:lnTo>
                        <a:lnTo>
                          <a:pt x="291" y="8"/>
                        </a:lnTo>
                        <a:lnTo>
                          <a:pt x="289" y="8"/>
                        </a:lnTo>
                        <a:lnTo>
                          <a:pt x="288" y="8"/>
                        </a:lnTo>
                        <a:lnTo>
                          <a:pt x="288" y="8"/>
                        </a:lnTo>
                        <a:lnTo>
                          <a:pt x="286" y="8"/>
                        </a:lnTo>
                        <a:lnTo>
                          <a:pt x="283" y="8"/>
                        </a:lnTo>
                        <a:lnTo>
                          <a:pt x="280" y="9"/>
                        </a:lnTo>
                        <a:lnTo>
                          <a:pt x="277" y="9"/>
                        </a:lnTo>
                        <a:lnTo>
                          <a:pt x="276" y="9"/>
                        </a:lnTo>
                        <a:lnTo>
                          <a:pt x="275" y="9"/>
                        </a:lnTo>
                        <a:lnTo>
                          <a:pt x="273" y="9"/>
                        </a:lnTo>
                        <a:lnTo>
                          <a:pt x="272" y="9"/>
                        </a:lnTo>
                        <a:lnTo>
                          <a:pt x="272" y="9"/>
                        </a:lnTo>
                        <a:lnTo>
                          <a:pt x="270" y="10"/>
                        </a:lnTo>
                        <a:lnTo>
                          <a:pt x="267" y="10"/>
                        </a:lnTo>
                        <a:lnTo>
                          <a:pt x="266" y="10"/>
                        </a:lnTo>
                        <a:lnTo>
                          <a:pt x="265" y="10"/>
                        </a:lnTo>
                        <a:lnTo>
                          <a:pt x="262" y="10"/>
                        </a:lnTo>
                        <a:lnTo>
                          <a:pt x="257" y="11"/>
                        </a:lnTo>
                        <a:lnTo>
                          <a:pt x="248" y="11"/>
                        </a:lnTo>
                        <a:lnTo>
                          <a:pt x="228" y="13"/>
                        </a:lnTo>
                        <a:lnTo>
                          <a:pt x="225" y="13"/>
                        </a:lnTo>
                        <a:lnTo>
                          <a:pt x="217" y="14"/>
                        </a:lnTo>
                        <a:lnTo>
                          <a:pt x="203" y="15"/>
                        </a:lnTo>
                        <a:lnTo>
                          <a:pt x="173" y="18"/>
                        </a:lnTo>
                        <a:lnTo>
                          <a:pt x="113" y="22"/>
                        </a:lnTo>
                        <a:lnTo>
                          <a:pt x="101" y="23"/>
                        </a:lnTo>
                        <a:lnTo>
                          <a:pt x="78" y="25"/>
                        </a:lnTo>
                        <a:lnTo>
                          <a:pt x="31" y="28"/>
                        </a:lnTo>
                        <a:lnTo>
                          <a:pt x="23" y="29"/>
                        </a:lnTo>
                        <a:lnTo>
                          <a:pt x="5" y="30"/>
                        </a:lnTo>
                        <a:lnTo>
                          <a:pt x="2" y="31"/>
                        </a:lnTo>
                        <a:lnTo>
                          <a:pt x="1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  <a:lnTo>
                          <a:pt x="0" y="31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Freeform 82"/>
                  <p:cNvSpPr>
                    <a:spLocks/>
                  </p:cNvSpPr>
                  <p:nvPr/>
                </p:nvSpPr>
                <p:spPr bwMode="auto">
                  <a:xfrm>
                    <a:off x="2151" y="3162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" name="Freeform 83"/>
                  <p:cNvSpPr>
                    <a:spLocks/>
                  </p:cNvSpPr>
                  <p:nvPr/>
                </p:nvSpPr>
                <p:spPr bwMode="auto">
                  <a:xfrm>
                    <a:off x="2144" y="3000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" name="Freeform 84"/>
                  <p:cNvSpPr>
                    <a:spLocks/>
                  </p:cNvSpPr>
                  <p:nvPr/>
                </p:nvSpPr>
                <p:spPr bwMode="auto">
                  <a:xfrm>
                    <a:off x="2666" y="3162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" name="Freeform 85"/>
                  <p:cNvSpPr>
                    <a:spLocks/>
                  </p:cNvSpPr>
                  <p:nvPr/>
                </p:nvSpPr>
                <p:spPr bwMode="auto">
                  <a:xfrm>
                    <a:off x="2666" y="3000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Freeform 86"/>
                  <p:cNvSpPr>
                    <a:spLocks/>
                  </p:cNvSpPr>
                  <p:nvPr/>
                </p:nvSpPr>
                <p:spPr bwMode="auto">
                  <a:xfrm>
                    <a:off x="2666" y="2832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" name="Freeform 87"/>
                  <p:cNvSpPr>
                    <a:spLocks/>
                  </p:cNvSpPr>
                  <p:nvPr/>
                </p:nvSpPr>
                <p:spPr bwMode="auto">
                  <a:xfrm>
                    <a:off x="3180" y="3168"/>
                    <a:ext cx="66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Freeform 88"/>
                  <p:cNvSpPr>
                    <a:spLocks/>
                  </p:cNvSpPr>
                  <p:nvPr/>
                </p:nvSpPr>
                <p:spPr bwMode="auto">
                  <a:xfrm>
                    <a:off x="3187" y="2838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" name="Freeform 89"/>
                  <p:cNvSpPr>
                    <a:spLocks/>
                  </p:cNvSpPr>
                  <p:nvPr/>
                </p:nvSpPr>
                <p:spPr bwMode="auto">
                  <a:xfrm>
                    <a:off x="3695" y="3174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Freeform 90"/>
                  <p:cNvSpPr>
                    <a:spLocks/>
                  </p:cNvSpPr>
                  <p:nvPr/>
                </p:nvSpPr>
                <p:spPr bwMode="auto">
                  <a:xfrm>
                    <a:off x="3708" y="2681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91"/>
                  <p:cNvSpPr>
                    <a:spLocks/>
                  </p:cNvSpPr>
                  <p:nvPr/>
                </p:nvSpPr>
                <p:spPr bwMode="auto">
                  <a:xfrm>
                    <a:off x="3701" y="2513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Freeform 92"/>
                  <p:cNvSpPr>
                    <a:spLocks/>
                  </p:cNvSpPr>
                  <p:nvPr/>
                </p:nvSpPr>
                <p:spPr bwMode="auto">
                  <a:xfrm>
                    <a:off x="1630" y="3139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Freeform 93"/>
                  <p:cNvSpPr>
                    <a:spLocks/>
                  </p:cNvSpPr>
                  <p:nvPr/>
                </p:nvSpPr>
                <p:spPr bwMode="auto">
                  <a:xfrm>
                    <a:off x="1636" y="2542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94"/>
                  <p:cNvSpPr>
                    <a:spLocks/>
                  </p:cNvSpPr>
                  <p:nvPr/>
                </p:nvSpPr>
                <p:spPr bwMode="auto">
                  <a:xfrm>
                    <a:off x="1881" y="3076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" name="Freeform 95"/>
                  <p:cNvSpPr>
                    <a:spLocks/>
                  </p:cNvSpPr>
                  <p:nvPr/>
                </p:nvSpPr>
                <p:spPr bwMode="auto">
                  <a:xfrm>
                    <a:off x="1894" y="2426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Freeform 96"/>
                  <p:cNvSpPr>
                    <a:spLocks/>
                  </p:cNvSpPr>
                  <p:nvPr/>
                </p:nvSpPr>
                <p:spPr bwMode="auto">
                  <a:xfrm>
                    <a:off x="2273" y="3081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Freeform 97"/>
                  <p:cNvSpPr>
                    <a:spLocks/>
                  </p:cNvSpPr>
                  <p:nvPr/>
                </p:nvSpPr>
                <p:spPr bwMode="auto">
                  <a:xfrm>
                    <a:off x="2267" y="2994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98"/>
                  <p:cNvSpPr>
                    <a:spLocks/>
                  </p:cNvSpPr>
                  <p:nvPr/>
                </p:nvSpPr>
                <p:spPr bwMode="auto">
                  <a:xfrm>
                    <a:off x="2273" y="2913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99"/>
                  <p:cNvSpPr>
                    <a:spLocks/>
                  </p:cNvSpPr>
                  <p:nvPr/>
                </p:nvSpPr>
                <p:spPr bwMode="auto">
                  <a:xfrm>
                    <a:off x="2286" y="2264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100"/>
                  <p:cNvSpPr>
                    <a:spLocks/>
                  </p:cNvSpPr>
                  <p:nvPr/>
                </p:nvSpPr>
                <p:spPr bwMode="auto">
                  <a:xfrm>
                    <a:off x="2936" y="2768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101"/>
                  <p:cNvSpPr>
                    <a:spLocks/>
                  </p:cNvSpPr>
                  <p:nvPr/>
                </p:nvSpPr>
                <p:spPr bwMode="auto">
                  <a:xfrm>
                    <a:off x="2942" y="2189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Freeform 102"/>
                  <p:cNvSpPr>
                    <a:spLocks/>
                  </p:cNvSpPr>
                  <p:nvPr/>
                </p:nvSpPr>
                <p:spPr bwMode="auto">
                  <a:xfrm>
                    <a:off x="3573" y="2681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103"/>
                  <p:cNvSpPr>
                    <a:spLocks/>
                  </p:cNvSpPr>
                  <p:nvPr/>
                </p:nvSpPr>
                <p:spPr bwMode="auto">
                  <a:xfrm>
                    <a:off x="3573" y="2589"/>
                    <a:ext cx="65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104"/>
                  <p:cNvSpPr>
                    <a:spLocks/>
                  </p:cNvSpPr>
                  <p:nvPr/>
                </p:nvSpPr>
                <p:spPr bwMode="auto">
                  <a:xfrm>
                    <a:off x="3566" y="2525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105"/>
                  <p:cNvSpPr>
                    <a:spLocks/>
                  </p:cNvSpPr>
                  <p:nvPr/>
                </p:nvSpPr>
                <p:spPr bwMode="auto">
                  <a:xfrm>
                    <a:off x="3573" y="2049"/>
                    <a:ext cx="65" cy="66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106"/>
                  <p:cNvSpPr>
                    <a:spLocks/>
                  </p:cNvSpPr>
                  <p:nvPr/>
                </p:nvSpPr>
                <p:spPr bwMode="auto">
                  <a:xfrm>
                    <a:off x="3566" y="1992"/>
                    <a:ext cx="66" cy="65"/>
                  </a:xfrm>
                  <a:custGeom>
                    <a:avLst/>
                    <a:gdLst>
                      <a:gd name="T0" fmla="*/ 288 w 288"/>
                      <a:gd name="T1" fmla="*/ 288 h 288"/>
                      <a:gd name="T2" fmla="*/ 144 w 288"/>
                      <a:gd name="T3" fmla="*/ 0 h 288"/>
                      <a:gd name="T4" fmla="*/ 0 w 288"/>
                      <a:gd name="T5" fmla="*/ 288 h 288"/>
                      <a:gd name="T6" fmla="*/ 288 w 288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88" h="288">
                        <a:moveTo>
                          <a:pt x="288" y="288"/>
                        </a:moveTo>
                        <a:lnTo>
                          <a:pt x="144" y="0"/>
                        </a:lnTo>
                        <a:lnTo>
                          <a:pt x="0" y="288"/>
                        </a:lnTo>
                        <a:lnTo>
                          <a:pt x="288" y="28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4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2151" y="2837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151" y="2669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2157" y="2512"/>
                    <a:ext cx="66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7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2151" y="2344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2681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3174" y="2692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2530"/>
                    <a:ext cx="66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1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1881" y="2994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1887" y="2512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2280" y="2866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2280" y="2501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2293" y="2426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2286" y="2350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7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2955" y="2704"/>
                    <a:ext cx="65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8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2929" y="2524"/>
                    <a:ext cx="66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9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2929" y="2281"/>
                    <a:ext cx="66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3579" y="2443"/>
                    <a:ext cx="66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3566" y="2217"/>
                    <a:ext cx="66" cy="65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2118"/>
                    <a:ext cx="65" cy="66"/>
                  </a:xfrm>
                  <a:prstGeom prst="rect">
                    <a:avLst/>
                  </a:prstGeom>
                  <a:solidFill>
                    <a:schemeClr val="tx1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" name="Freeform 69"/>
                <p:cNvSpPr>
                  <a:spLocks/>
                </p:cNvSpPr>
                <p:nvPr/>
              </p:nvSpPr>
              <p:spPr bwMode="auto">
                <a:xfrm>
                  <a:off x="2606633" y="4745364"/>
                  <a:ext cx="460374" cy="217933"/>
                </a:xfrm>
                <a:custGeom>
                  <a:avLst/>
                  <a:gdLst>
                    <a:gd name="T0" fmla="*/ 10064 w 10408"/>
                    <a:gd name="T1" fmla="*/ 89 h 2906"/>
                    <a:gd name="T2" fmla="*/ 9617 w 10408"/>
                    <a:gd name="T3" fmla="*/ 204 h 2906"/>
                    <a:gd name="T4" fmla="*/ 9169 w 10408"/>
                    <a:gd name="T5" fmla="*/ 319 h 2906"/>
                    <a:gd name="T6" fmla="*/ 8720 w 10408"/>
                    <a:gd name="T7" fmla="*/ 434 h 2906"/>
                    <a:gd name="T8" fmla="*/ 8272 w 10408"/>
                    <a:gd name="T9" fmla="*/ 549 h 2906"/>
                    <a:gd name="T10" fmla="*/ 7826 w 10408"/>
                    <a:gd name="T11" fmla="*/ 664 h 2906"/>
                    <a:gd name="T12" fmla="*/ 7380 w 10408"/>
                    <a:gd name="T13" fmla="*/ 779 h 2906"/>
                    <a:gd name="T14" fmla="*/ 6937 w 10408"/>
                    <a:gd name="T15" fmla="*/ 894 h 2906"/>
                    <a:gd name="T16" fmla="*/ 6497 w 10408"/>
                    <a:gd name="T17" fmla="*/ 1009 h 2906"/>
                    <a:gd name="T18" fmla="*/ 6061 w 10408"/>
                    <a:gd name="T19" fmla="*/ 1124 h 2906"/>
                    <a:gd name="T20" fmla="*/ 5628 w 10408"/>
                    <a:gd name="T21" fmla="*/ 1239 h 2906"/>
                    <a:gd name="T22" fmla="*/ 5201 w 10408"/>
                    <a:gd name="T23" fmla="*/ 1354 h 2906"/>
                    <a:gd name="T24" fmla="*/ 4778 w 10408"/>
                    <a:gd name="T25" fmla="*/ 1469 h 2906"/>
                    <a:gd name="T26" fmla="*/ 4361 w 10408"/>
                    <a:gd name="T27" fmla="*/ 1584 h 2906"/>
                    <a:gd name="T28" fmla="*/ 3949 w 10408"/>
                    <a:gd name="T29" fmla="*/ 1699 h 2906"/>
                    <a:gd name="T30" fmla="*/ 3544 w 10408"/>
                    <a:gd name="T31" fmla="*/ 1814 h 2906"/>
                    <a:gd name="T32" fmla="*/ 3145 w 10408"/>
                    <a:gd name="T33" fmla="*/ 1929 h 2906"/>
                    <a:gd name="T34" fmla="*/ 2752 w 10408"/>
                    <a:gd name="T35" fmla="*/ 2044 h 2906"/>
                    <a:gd name="T36" fmla="*/ 2366 w 10408"/>
                    <a:gd name="T37" fmla="*/ 2159 h 2906"/>
                    <a:gd name="T38" fmla="*/ 1987 w 10408"/>
                    <a:gd name="T39" fmla="*/ 2274 h 2906"/>
                    <a:gd name="T40" fmla="*/ 1613 w 10408"/>
                    <a:gd name="T41" fmla="*/ 2389 h 2906"/>
                    <a:gd name="T42" fmla="*/ 1245 w 10408"/>
                    <a:gd name="T43" fmla="*/ 2504 h 2906"/>
                    <a:gd name="T44" fmla="*/ 884 w 10408"/>
                    <a:gd name="T45" fmla="*/ 2619 h 2906"/>
                    <a:gd name="T46" fmla="*/ 593 w 10408"/>
                    <a:gd name="T47" fmla="*/ 2713 h 2906"/>
                    <a:gd name="T48" fmla="*/ 499 w 10408"/>
                    <a:gd name="T49" fmla="*/ 2743 h 2906"/>
                    <a:gd name="T50" fmla="*/ 423 w 10408"/>
                    <a:gd name="T51" fmla="*/ 2768 h 2906"/>
                    <a:gd name="T52" fmla="*/ 335 w 10408"/>
                    <a:gd name="T53" fmla="*/ 2796 h 2906"/>
                    <a:gd name="T54" fmla="*/ 276 w 10408"/>
                    <a:gd name="T55" fmla="*/ 2816 h 2906"/>
                    <a:gd name="T56" fmla="*/ 241 w 10408"/>
                    <a:gd name="T57" fmla="*/ 2827 h 2906"/>
                    <a:gd name="T58" fmla="*/ 208 w 10408"/>
                    <a:gd name="T59" fmla="*/ 2838 h 2906"/>
                    <a:gd name="T60" fmla="*/ 185 w 10408"/>
                    <a:gd name="T61" fmla="*/ 2845 h 2906"/>
                    <a:gd name="T62" fmla="*/ 160 w 10408"/>
                    <a:gd name="T63" fmla="*/ 2854 h 2906"/>
                    <a:gd name="T64" fmla="*/ 133 w 10408"/>
                    <a:gd name="T65" fmla="*/ 2863 h 2906"/>
                    <a:gd name="T66" fmla="*/ 109 w 10408"/>
                    <a:gd name="T67" fmla="*/ 2870 h 2906"/>
                    <a:gd name="T68" fmla="*/ 98 w 10408"/>
                    <a:gd name="T69" fmla="*/ 2874 h 2906"/>
                    <a:gd name="T70" fmla="*/ 84 w 10408"/>
                    <a:gd name="T71" fmla="*/ 2878 h 2906"/>
                    <a:gd name="T72" fmla="*/ 76 w 10408"/>
                    <a:gd name="T73" fmla="*/ 2881 h 2906"/>
                    <a:gd name="T74" fmla="*/ 67 w 10408"/>
                    <a:gd name="T75" fmla="*/ 2884 h 2906"/>
                    <a:gd name="T76" fmla="*/ 58 w 10408"/>
                    <a:gd name="T77" fmla="*/ 2887 h 2906"/>
                    <a:gd name="T78" fmla="*/ 51 w 10408"/>
                    <a:gd name="T79" fmla="*/ 2889 h 2906"/>
                    <a:gd name="T80" fmla="*/ 45 w 10408"/>
                    <a:gd name="T81" fmla="*/ 2891 h 2906"/>
                    <a:gd name="T82" fmla="*/ 39 w 10408"/>
                    <a:gd name="T83" fmla="*/ 2893 h 2906"/>
                    <a:gd name="T84" fmla="*/ 35 w 10408"/>
                    <a:gd name="T85" fmla="*/ 2895 h 2906"/>
                    <a:gd name="T86" fmla="*/ 30 w 10408"/>
                    <a:gd name="T87" fmla="*/ 2896 h 2906"/>
                    <a:gd name="T88" fmla="*/ 26 w 10408"/>
                    <a:gd name="T89" fmla="*/ 2898 h 2906"/>
                    <a:gd name="T90" fmla="*/ 23 w 10408"/>
                    <a:gd name="T91" fmla="*/ 2899 h 2906"/>
                    <a:gd name="T92" fmla="*/ 20 w 10408"/>
                    <a:gd name="T93" fmla="*/ 2900 h 2906"/>
                    <a:gd name="T94" fmla="*/ 18 w 10408"/>
                    <a:gd name="T95" fmla="*/ 2900 h 2906"/>
                    <a:gd name="T96" fmla="*/ 15 w 10408"/>
                    <a:gd name="T97" fmla="*/ 2901 h 2906"/>
                    <a:gd name="T98" fmla="*/ 13 w 10408"/>
                    <a:gd name="T99" fmla="*/ 2902 h 2906"/>
                    <a:gd name="T100" fmla="*/ 11 w 10408"/>
                    <a:gd name="T101" fmla="*/ 2903 h 2906"/>
                    <a:gd name="T102" fmla="*/ 9 w 10408"/>
                    <a:gd name="T103" fmla="*/ 2903 h 2906"/>
                    <a:gd name="T104" fmla="*/ 8 w 10408"/>
                    <a:gd name="T105" fmla="*/ 2904 h 2906"/>
                    <a:gd name="T106" fmla="*/ 6 w 10408"/>
                    <a:gd name="T107" fmla="*/ 2904 h 2906"/>
                    <a:gd name="T108" fmla="*/ 5 w 10408"/>
                    <a:gd name="T109" fmla="*/ 2904 h 2906"/>
                    <a:gd name="T110" fmla="*/ 4 w 10408"/>
                    <a:gd name="T111" fmla="*/ 2905 h 2906"/>
                    <a:gd name="T112" fmla="*/ 3 w 10408"/>
                    <a:gd name="T113" fmla="*/ 2905 h 2906"/>
                    <a:gd name="T114" fmla="*/ 2 w 10408"/>
                    <a:gd name="T115" fmla="*/ 2905 h 2906"/>
                    <a:gd name="T116" fmla="*/ 2 w 10408"/>
                    <a:gd name="T117" fmla="*/ 2906 h 2906"/>
                    <a:gd name="T118" fmla="*/ 1 w 10408"/>
                    <a:gd name="T119" fmla="*/ 2906 h 2906"/>
                    <a:gd name="T120" fmla="*/ 0 w 10408"/>
                    <a:gd name="T121" fmla="*/ 2906 h 2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0408" h="2906">
                      <a:moveTo>
                        <a:pt x="10408" y="0"/>
                      </a:moveTo>
                      <a:lnTo>
                        <a:pt x="10399" y="2"/>
                      </a:lnTo>
                      <a:lnTo>
                        <a:pt x="10343" y="17"/>
                      </a:lnTo>
                      <a:lnTo>
                        <a:pt x="10288" y="31"/>
                      </a:lnTo>
                      <a:lnTo>
                        <a:pt x="10232" y="45"/>
                      </a:lnTo>
                      <a:lnTo>
                        <a:pt x="10176" y="60"/>
                      </a:lnTo>
                      <a:lnTo>
                        <a:pt x="10120" y="74"/>
                      </a:lnTo>
                      <a:lnTo>
                        <a:pt x="10064" y="89"/>
                      </a:lnTo>
                      <a:lnTo>
                        <a:pt x="10008" y="103"/>
                      </a:lnTo>
                      <a:lnTo>
                        <a:pt x="9953" y="117"/>
                      </a:lnTo>
                      <a:lnTo>
                        <a:pt x="9897" y="132"/>
                      </a:lnTo>
                      <a:lnTo>
                        <a:pt x="9841" y="146"/>
                      </a:lnTo>
                      <a:lnTo>
                        <a:pt x="9785" y="161"/>
                      </a:lnTo>
                      <a:lnTo>
                        <a:pt x="9729" y="175"/>
                      </a:lnTo>
                      <a:lnTo>
                        <a:pt x="9673" y="189"/>
                      </a:lnTo>
                      <a:lnTo>
                        <a:pt x="9617" y="204"/>
                      </a:lnTo>
                      <a:lnTo>
                        <a:pt x="9561" y="218"/>
                      </a:lnTo>
                      <a:lnTo>
                        <a:pt x="9505" y="232"/>
                      </a:lnTo>
                      <a:lnTo>
                        <a:pt x="9449" y="247"/>
                      </a:lnTo>
                      <a:lnTo>
                        <a:pt x="9393" y="261"/>
                      </a:lnTo>
                      <a:lnTo>
                        <a:pt x="9337" y="276"/>
                      </a:lnTo>
                      <a:lnTo>
                        <a:pt x="9281" y="290"/>
                      </a:lnTo>
                      <a:lnTo>
                        <a:pt x="9225" y="304"/>
                      </a:lnTo>
                      <a:lnTo>
                        <a:pt x="9169" y="319"/>
                      </a:lnTo>
                      <a:lnTo>
                        <a:pt x="9113" y="333"/>
                      </a:lnTo>
                      <a:lnTo>
                        <a:pt x="9057" y="347"/>
                      </a:lnTo>
                      <a:lnTo>
                        <a:pt x="9001" y="362"/>
                      </a:lnTo>
                      <a:lnTo>
                        <a:pt x="8945" y="376"/>
                      </a:lnTo>
                      <a:lnTo>
                        <a:pt x="8889" y="391"/>
                      </a:lnTo>
                      <a:lnTo>
                        <a:pt x="8833" y="405"/>
                      </a:lnTo>
                      <a:lnTo>
                        <a:pt x="8776" y="419"/>
                      </a:lnTo>
                      <a:lnTo>
                        <a:pt x="8720" y="434"/>
                      </a:lnTo>
                      <a:lnTo>
                        <a:pt x="8664" y="448"/>
                      </a:lnTo>
                      <a:lnTo>
                        <a:pt x="8608" y="462"/>
                      </a:lnTo>
                      <a:lnTo>
                        <a:pt x="8552" y="477"/>
                      </a:lnTo>
                      <a:lnTo>
                        <a:pt x="8496" y="491"/>
                      </a:lnTo>
                      <a:lnTo>
                        <a:pt x="8440" y="506"/>
                      </a:lnTo>
                      <a:lnTo>
                        <a:pt x="8384" y="520"/>
                      </a:lnTo>
                      <a:lnTo>
                        <a:pt x="8328" y="534"/>
                      </a:lnTo>
                      <a:lnTo>
                        <a:pt x="8272" y="549"/>
                      </a:lnTo>
                      <a:lnTo>
                        <a:pt x="8217" y="563"/>
                      </a:lnTo>
                      <a:lnTo>
                        <a:pt x="8161" y="577"/>
                      </a:lnTo>
                      <a:lnTo>
                        <a:pt x="8105" y="592"/>
                      </a:lnTo>
                      <a:lnTo>
                        <a:pt x="8049" y="606"/>
                      </a:lnTo>
                      <a:lnTo>
                        <a:pt x="7993" y="621"/>
                      </a:lnTo>
                      <a:lnTo>
                        <a:pt x="7937" y="635"/>
                      </a:lnTo>
                      <a:lnTo>
                        <a:pt x="7881" y="649"/>
                      </a:lnTo>
                      <a:lnTo>
                        <a:pt x="7826" y="664"/>
                      </a:lnTo>
                      <a:lnTo>
                        <a:pt x="7770" y="678"/>
                      </a:lnTo>
                      <a:lnTo>
                        <a:pt x="7714" y="692"/>
                      </a:lnTo>
                      <a:lnTo>
                        <a:pt x="7658" y="707"/>
                      </a:lnTo>
                      <a:lnTo>
                        <a:pt x="7603" y="721"/>
                      </a:lnTo>
                      <a:lnTo>
                        <a:pt x="7547" y="736"/>
                      </a:lnTo>
                      <a:lnTo>
                        <a:pt x="7491" y="750"/>
                      </a:lnTo>
                      <a:lnTo>
                        <a:pt x="7436" y="764"/>
                      </a:lnTo>
                      <a:lnTo>
                        <a:pt x="7380" y="779"/>
                      </a:lnTo>
                      <a:lnTo>
                        <a:pt x="7325" y="793"/>
                      </a:lnTo>
                      <a:lnTo>
                        <a:pt x="7269" y="807"/>
                      </a:lnTo>
                      <a:lnTo>
                        <a:pt x="7214" y="822"/>
                      </a:lnTo>
                      <a:lnTo>
                        <a:pt x="7159" y="836"/>
                      </a:lnTo>
                      <a:lnTo>
                        <a:pt x="7103" y="851"/>
                      </a:lnTo>
                      <a:lnTo>
                        <a:pt x="7048" y="865"/>
                      </a:lnTo>
                      <a:lnTo>
                        <a:pt x="6993" y="879"/>
                      </a:lnTo>
                      <a:lnTo>
                        <a:pt x="6937" y="894"/>
                      </a:lnTo>
                      <a:lnTo>
                        <a:pt x="6882" y="908"/>
                      </a:lnTo>
                      <a:lnTo>
                        <a:pt x="6827" y="923"/>
                      </a:lnTo>
                      <a:lnTo>
                        <a:pt x="6772" y="937"/>
                      </a:lnTo>
                      <a:lnTo>
                        <a:pt x="6717" y="951"/>
                      </a:lnTo>
                      <a:lnTo>
                        <a:pt x="6662" y="966"/>
                      </a:lnTo>
                      <a:lnTo>
                        <a:pt x="6607" y="980"/>
                      </a:lnTo>
                      <a:lnTo>
                        <a:pt x="6552" y="994"/>
                      </a:lnTo>
                      <a:lnTo>
                        <a:pt x="6497" y="1009"/>
                      </a:lnTo>
                      <a:lnTo>
                        <a:pt x="6443" y="1023"/>
                      </a:lnTo>
                      <a:lnTo>
                        <a:pt x="6388" y="1038"/>
                      </a:lnTo>
                      <a:lnTo>
                        <a:pt x="6333" y="1052"/>
                      </a:lnTo>
                      <a:lnTo>
                        <a:pt x="6279" y="1066"/>
                      </a:lnTo>
                      <a:lnTo>
                        <a:pt x="6224" y="1081"/>
                      </a:lnTo>
                      <a:lnTo>
                        <a:pt x="6170" y="1095"/>
                      </a:lnTo>
                      <a:lnTo>
                        <a:pt x="6115" y="1109"/>
                      </a:lnTo>
                      <a:lnTo>
                        <a:pt x="6061" y="1124"/>
                      </a:lnTo>
                      <a:lnTo>
                        <a:pt x="6007" y="1138"/>
                      </a:lnTo>
                      <a:lnTo>
                        <a:pt x="5952" y="1153"/>
                      </a:lnTo>
                      <a:lnTo>
                        <a:pt x="5898" y="1167"/>
                      </a:lnTo>
                      <a:lnTo>
                        <a:pt x="5844" y="1181"/>
                      </a:lnTo>
                      <a:lnTo>
                        <a:pt x="5790" y="1196"/>
                      </a:lnTo>
                      <a:lnTo>
                        <a:pt x="5736" y="1210"/>
                      </a:lnTo>
                      <a:lnTo>
                        <a:pt x="5682" y="1224"/>
                      </a:lnTo>
                      <a:lnTo>
                        <a:pt x="5628" y="1239"/>
                      </a:lnTo>
                      <a:lnTo>
                        <a:pt x="5575" y="1253"/>
                      </a:lnTo>
                      <a:lnTo>
                        <a:pt x="5521" y="1268"/>
                      </a:lnTo>
                      <a:lnTo>
                        <a:pt x="5467" y="1282"/>
                      </a:lnTo>
                      <a:lnTo>
                        <a:pt x="5414" y="1296"/>
                      </a:lnTo>
                      <a:lnTo>
                        <a:pt x="5360" y="1311"/>
                      </a:lnTo>
                      <a:lnTo>
                        <a:pt x="5307" y="1325"/>
                      </a:lnTo>
                      <a:lnTo>
                        <a:pt x="5254" y="1339"/>
                      </a:lnTo>
                      <a:lnTo>
                        <a:pt x="5201" y="1354"/>
                      </a:lnTo>
                      <a:lnTo>
                        <a:pt x="5147" y="1368"/>
                      </a:lnTo>
                      <a:lnTo>
                        <a:pt x="5094" y="1383"/>
                      </a:lnTo>
                      <a:lnTo>
                        <a:pt x="5041" y="1397"/>
                      </a:lnTo>
                      <a:lnTo>
                        <a:pt x="4989" y="1411"/>
                      </a:lnTo>
                      <a:lnTo>
                        <a:pt x="4936" y="1426"/>
                      </a:lnTo>
                      <a:lnTo>
                        <a:pt x="4883" y="1440"/>
                      </a:lnTo>
                      <a:lnTo>
                        <a:pt x="4830" y="1454"/>
                      </a:lnTo>
                      <a:lnTo>
                        <a:pt x="4778" y="1469"/>
                      </a:lnTo>
                      <a:lnTo>
                        <a:pt x="4725" y="1483"/>
                      </a:lnTo>
                      <a:lnTo>
                        <a:pt x="4673" y="1498"/>
                      </a:lnTo>
                      <a:lnTo>
                        <a:pt x="4621" y="1512"/>
                      </a:lnTo>
                      <a:lnTo>
                        <a:pt x="4569" y="1526"/>
                      </a:lnTo>
                      <a:lnTo>
                        <a:pt x="4516" y="1541"/>
                      </a:lnTo>
                      <a:lnTo>
                        <a:pt x="4464" y="1555"/>
                      </a:lnTo>
                      <a:lnTo>
                        <a:pt x="4412" y="1570"/>
                      </a:lnTo>
                      <a:lnTo>
                        <a:pt x="4361" y="1584"/>
                      </a:lnTo>
                      <a:lnTo>
                        <a:pt x="4309" y="1598"/>
                      </a:lnTo>
                      <a:lnTo>
                        <a:pt x="4257" y="1613"/>
                      </a:lnTo>
                      <a:lnTo>
                        <a:pt x="4206" y="1627"/>
                      </a:lnTo>
                      <a:lnTo>
                        <a:pt x="4154" y="1641"/>
                      </a:lnTo>
                      <a:lnTo>
                        <a:pt x="4103" y="1656"/>
                      </a:lnTo>
                      <a:lnTo>
                        <a:pt x="4051" y="1670"/>
                      </a:lnTo>
                      <a:lnTo>
                        <a:pt x="4000" y="1685"/>
                      </a:lnTo>
                      <a:lnTo>
                        <a:pt x="3949" y="1699"/>
                      </a:lnTo>
                      <a:lnTo>
                        <a:pt x="3898" y="1713"/>
                      </a:lnTo>
                      <a:lnTo>
                        <a:pt x="3847" y="1728"/>
                      </a:lnTo>
                      <a:lnTo>
                        <a:pt x="3796" y="1742"/>
                      </a:lnTo>
                      <a:lnTo>
                        <a:pt x="3746" y="1756"/>
                      </a:lnTo>
                      <a:lnTo>
                        <a:pt x="3695" y="1771"/>
                      </a:lnTo>
                      <a:lnTo>
                        <a:pt x="3645" y="1785"/>
                      </a:lnTo>
                      <a:lnTo>
                        <a:pt x="3594" y="1800"/>
                      </a:lnTo>
                      <a:lnTo>
                        <a:pt x="3544" y="1814"/>
                      </a:lnTo>
                      <a:lnTo>
                        <a:pt x="3494" y="1828"/>
                      </a:lnTo>
                      <a:lnTo>
                        <a:pt x="3444" y="1843"/>
                      </a:lnTo>
                      <a:lnTo>
                        <a:pt x="3394" y="1857"/>
                      </a:lnTo>
                      <a:lnTo>
                        <a:pt x="3344" y="1871"/>
                      </a:lnTo>
                      <a:lnTo>
                        <a:pt x="3294" y="1886"/>
                      </a:lnTo>
                      <a:lnTo>
                        <a:pt x="3244" y="1900"/>
                      </a:lnTo>
                      <a:lnTo>
                        <a:pt x="3194" y="1915"/>
                      </a:lnTo>
                      <a:lnTo>
                        <a:pt x="3145" y="1929"/>
                      </a:lnTo>
                      <a:lnTo>
                        <a:pt x="3095" y="1943"/>
                      </a:lnTo>
                      <a:lnTo>
                        <a:pt x="3046" y="1958"/>
                      </a:lnTo>
                      <a:lnTo>
                        <a:pt x="2997" y="1972"/>
                      </a:lnTo>
                      <a:lnTo>
                        <a:pt x="2948" y="1986"/>
                      </a:lnTo>
                      <a:lnTo>
                        <a:pt x="2899" y="2001"/>
                      </a:lnTo>
                      <a:lnTo>
                        <a:pt x="2850" y="2015"/>
                      </a:lnTo>
                      <a:lnTo>
                        <a:pt x="2801" y="2030"/>
                      </a:lnTo>
                      <a:lnTo>
                        <a:pt x="2752" y="2044"/>
                      </a:lnTo>
                      <a:lnTo>
                        <a:pt x="2704" y="2058"/>
                      </a:lnTo>
                      <a:lnTo>
                        <a:pt x="2655" y="2073"/>
                      </a:lnTo>
                      <a:lnTo>
                        <a:pt x="2607" y="2087"/>
                      </a:lnTo>
                      <a:lnTo>
                        <a:pt x="2558" y="2101"/>
                      </a:lnTo>
                      <a:lnTo>
                        <a:pt x="2510" y="2116"/>
                      </a:lnTo>
                      <a:lnTo>
                        <a:pt x="2462" y="2130"/>
                      </a:lnTo>
                      <a:lnTo>
                        <a:pt x="2414" y="2145"/>
                      </a:lnTo>
                      <a:lnTo>
                        <a:pt x="2366" y="2159"/>
                      </a:lnTo>
                      <a:lnTo>
                        <a:pt x="2318" y="2173"/>
                      </a:lnTo>
                      <a:lnTo>
                        <a:pt x="2271" y="2188"/>
                      </a:lnTo>
                      <a:lnTo>
                        <a:pt x="2223" y="2202"/>
                      </a:lnTo>
                      <a:lnTo>
                        <a:pt x="2176" y="2216"/>
                      </a:lnTo>
                      <a:lnTo>
                        <a:pt x="2128" y="2231"/>
                      </a:lnTo>
                      <a:lnTo>
                        <a:pt x="2081" y="2245"/>
                      </a:lnTo>
                      <a:lnTo>
                        <a:pt x="2034" y="2260"/>
                      </a:lnTo>
                      <a:lnTo>
                        <a:pt x="1987" y="2274"/>
                      </a:lnTo>
                      <a:lnTo>
                        <a:pt x="1939" y="2288"/>
                      </a:lnTo>
                      <a:lnTo>
                        <a:pt x="1893" y="2303"/>
                      </a:lnTo>
                      <a:lnTo>
                        <a:pt x="1846" y="2317"/>
                      </a:lnTo>
                      <a:lnTo>
                        <a:pt x="1799" y="2332"/>
                      </a:lnTo>
                      <a:lnTo>
                        <a:pt x="1752" y="2346"/>
                      </a:lnTo>
                      <a:lnTo>
                        <a:pt x="1706" y="2360"/>
                      </a:lnTo>
                      <a:lnTo>
                        <a:pt x="1659" y="2375"/>
                      </a:lnTo>
                      <a:lnTo>
                        <a:pt x="1613" y="2389"/>
                      </a:lnTo>
                      <a:lnTo>
                        <a:pt x="1567" y="2403"/>
                      </a:lnTo>
                      <a:lnTo>
                        <a:pt x="1521" y="2418"/>
                      </a:lnTo>
                      <a:lnTo>
                        <a:pt x="1475" y="2432"/>
                      </a:lnTo>
                      <a:lnTo>
                        <a:pt x="1429" y="2447"/>
                      </a:lnTo>
                      <a:lnTo>
                        <a:pt x="1383" y="2461"/>
                      </a:lnTo>
                      <a:lnTo>
                        <a:pt x="1337" y="2475"/>
                      </a:lnTo>
                      <a:lnTo>
                        <a:pt x="1291" y="2490"/>
                      </a:lnTo>
                      <a:lnTo>
                        <a:pt x="1245" y="2504"/>
                      </a:lnTo>
                      <a:lnTo>
                        <a:pt x="1200" y="2518"/>
                      </a:lnTo>
                      <a:lnTo>
                        <a:pt x="1154" y="2533"/>
                      </a:lnTo>
                      <a:lnTo>
                        <a:pt x="1109" y="2547"/>
                      </a:lnTo>
                      <a:lnTo>
                        <a:pt x="1064" y="2562"/>
                      </a:lnTo>
                      <a:lnTo>
                        <a:pt x="1019" y="2576"/>
                      </a:lnTo>
                      <a:lnTo>
                        <a:pt x="974" y="2590"/>
                      </a:lnTo>
                      <a:lnTo>
                        <a:pt x="928" y="2605"/>
                      </a:lnTo>
                      <a:lnTo>
                        <a:pt x="884" y="2619"/>
                      </a:lnTo>
                      <a:lnTo>
                        <a:pt x="839" y="2633"/>
                      </a:lnTo>
                      <a:lnTo>
                        <a:pt x="794" y="2648"/>
                      </a:lnTo>
                      <a:lnTo>
                        <a:pt x="749" y="2662"/>
                      </a:lnTo>
                      <a:lnTo>
                        <a:pt x="704" y="2677"/>
                      </a:lnTo>
                      <a:lnTo>
                        <a:pt x="660" y="2691"/>
                      </a:lnTo>
                      <a:lnTo>
                        <a:pt x="638" y="2698"/>
                      </a:lnTo>
                      <a:lnTo>
                        <a:pt x="615" y="2705"/>
                      </a:lnTo>
                      <a:lnTo>
                        <a:pt x="593" y="2713"/>
                      </a:lnTo>
                      <a:lnTo>
                        <a:pt x="571" y="2720"/>
                      </a:lnTo>
                      <a:lnTo>
                        <a:pt x="567" y="2721"/>
                      </a:lnTo>
                      <a:lnTo>
                        <a:pt x="559" y="2724"/>
                      </a:lnTo>
                      <a:lnTo>
                        <a:pt x="543" y="2729"/>
                      </a:lnTo>
                      <a:lnTo>
                        <a:pt x="540" y="2730"/>
                      </a:lnTo>
                      <a:lnTo>
                        <a:pt x="534" y="2732"/>
                      </a:lnTo>
                      <a:lnTo>
                        <a:pt x="522" y="2736"/>
                      </a:lnTo>
                      <a:lnTo>
                        <a:pt x="499" y="2743"/>
                      </a:lnTo>
                      <a:lnTo>
                        <a:pt x="495" y="2744"/>
                      </a:lnTo>
                      <a:lnTo>
                        <a:pt x="487" y="2747"/>
                      </a:lnTo>
                      <a:lnTo>
                        <a:pt x="471" y="2752"/>
                      </a:lnTo>
                      <a:lnTo>
                        <a:pt x="468" y="2753"/>
                      </a:lnTo>
                      <a:lnTo>
                        <a:pt x="462" y="2755"/>
                      </a:lnTo>
                      <a:lnTo>
                        <a:pt x="450" y="2759"/>
                      </a:lnTo>
                      <a:lnTo>
                        <a:pt x="427" y="2767"/>
                      </a:lnTo>
                      <a:lnTo>
                        <a:pt x="423" y="2768"/>
                      </a:lnTo>
                      <a:lnTo>
                        <a:pt x="415" y="2770"/>
                      </a:lnTo>
                      <a:lnTo>
                        <a:pt x="399" y="2776"/>
                      </a:lnTo>
                      <a:lnTo>
                        <a:pt x="382" y="2781"/>
                      </a:lnTo>
                      <a:lnTo>
                        <a:pt x="380" y="2782"/>
                      </a:lnTo>
                      <a:lnTo>
                        <a:pt x="374" y="2784"/>
                      </a:lnTo>
                      <a:lnTo>
                        <a:pt x="362" y="2788"/>
                      </a:lnTo>
                      <a:lnTo>
                        <a:pt x="339" y="2795"/>
                      </a:lnTo>
                      <a:lnTo>
                        <a:pt x="335" y="2796"/>
                      </a:lnTo>
                      <a:lnTo>
                        <a:pt x="327" y="2799"/>
                      </a:lnTo>
                      <a:lnTo>
                        <a:pt x="311" y="2804"/>
                      </a:lnTo>
                      <a:lnTo>
                        <a:pt x="308" y="2805"/>
                      </a:lnTo>
                      <a:lnTo>
                        <a:pt x="302" y="2807"/>
                      </a:lnTo>
                      <a:lnTo>
                        <a:pt x="290" y="2811"/>
                      </a:lnTo>
                      <a:lnTo>
                        <a:pt x="288" y="2812"/>
                      </a:lnTo>
                      <a:lnTo>
                        <a:pt x="284" y="2813"/>
                      </a:lnTo>
                      <a:lnTo>
                        <a:pt x="276" y="2816"/>
                      </a:lnTo>
                      <a:lnTo>
                        <a:pt x="267" y="2819"/>
                      </a:lnTo>
                      <a:lnTo>
                        <a:pt x="266" y="2819"/>
                      </a:lnTo>
                      <a:lnTo>
                        <a:pt x="262" y="2820"/>
                      </a:lnTo>
                      <a:lnTo>
                        <a:pt x="256" y="2822"/>
                      </a:lnTo>
                      <a:lnTo>
                        <a:pt x="250" y="2824"/>
                      </a:lnTo>
                      <a:lnTo>
                        <a:pt x="244" y="2826"/>
                      </a:lnTo>
                      <a:lnTo>
                        <a:pt x="243" y="2826"/>
                      </a:lnTo>
                      <a:lnTo>
                        <a:pt x="241" y="2827"/>
                      </a:lnTo>
                      <a:lnTo>
                        <a:pt x="236" y="2829"/>
                      </a:lnTo>
                      <a:lnTo>
                        <a:pt x="227" y="2832"/>
                      </a:lnTo>
                      <a:lnTo>
                        <a:pt x="226" y="2832"/>
                      </a:lnTo>
                      <a:lnTo>
                        <a:pt x="222" y="2833"/>
                      </a:lnTo>
                      <a:lnTo>
                        <a:pt x="216" y="2835"/>
                      </a:lnTo>
                      <a:lnTo>
                        <a:pt x="215" y="2836"/>
                      </a:lnTo>
                      <a:lnTo>
                        <a:pt x="212" y="2836"/>
                      </a:lnTo>
                      <a:lnTo>
                        <a:pt x="208" y="2838"/>
                      </a:lnTo>
                      <a:lnTo>
                        <a:pt x="207" y="2838"/>
                      </a:lnTo>
                      <a:lnTo>
                        <a:pt x="205" y="2839"/>
                      </a:lnTo>
                      <a:lnTo>
                        <a:pt x="202" y="2840"/>
                      </a:lnTo>
                      <a:lnTo>
                        <a:pt x="195" y="2842"/>
                      </a:lnTo>
                      <a:lnTo>
                        <a:pt x="193" y="2843"/>
                      </a:lnTo>
                      <a:lnTo>
                        <a:pt x="191" y="2843"/>
                      </a:lnTo>
                      <a:lnTo>
                        <a:pt x="186" y="2845"/>
                      </a:lnTo>
                      <a:lnTo>
                        <a:pt x="185" y="2845"/>
                      </a:lnTo>
                      <a:lnTo>
                        <a:pt x="183" y="2846"/>
                      </a:lnTo>
                      <a:lnTo>
                        <a:pt x="180" y="2847"/>
                      </a:lnTo>
                      <a:lnTo>
                        <a:pt x="172" y="2850"/>
                      </a:lnTo>
                      <a:lnTo>
                        <a:pt x="171" y="2850"/>
                      </a:lnTo>
                      <a:lnTo>
                        <a:pt x="168" y="2851"/>
                      </a:lnTo>
                      <a:lnTo>
                        <a:pt x="163" y="2853"/>
                      </a:lnTo>
                      <a:lnTo>
                        <a:pt x="162" y="2853"/>
                      </a:lnTo>
                      <a:lnTo>
                        <a:pt x="160" y="2854"/>
                      </a:lnTo>
                      <a:lnTo>
                        <a:pt x="156" y="2855"/>
                      </a:lnTo>
                      <a:lnTo>
                        <a:pt x="153" y="2856"/>
                      </a:lnTo>
                      <a:lnTo>
                        <a:pt x="149" y="2857"/>
                      </a:lnTo>
                      <a:lnTo>
                        <a:pt x="148" y="2858"/>
                      </a:lnTo>
                      <a:lnTo>
                        <a:pt x="147" y="2858"/>
                      </a:lnTo>
                      <a:lnTo>
                        <a:pt x="144" y="2859"/>
                      </a:lnTo>
                      <a:lnTo>
                        <a:pt x="138" y="2861"/>
                      </a:lnTo>
                      <a:lnTo>
                        <a:pt x="133" y="2863"/>
                      </a:lnTo>
                      <a:lnTo>
                        <a:pt x="132" y="2863"/>
                      </a:lnTo>
                      <a:lnTo>
                        <a:pt x="130" y="2864"/>
                      </a:lnTo>
                      <a:lnTo>
                        <a:pt x="126" y="2865"/>
                      </a:lnTo>
                      <a:lnTo>
                        <a:pt x="121" y="2866"/>
                      </a:lnTo>
                      <a:lnTo>
                        <a:pt x="117" y="2868"/>
                      </a:lnTo>
                      <a:lnTo>
                        <a:pt x="113" y="2869"/>
                      </a:lnTo>
                      <a:lnTo>
                        <a:pt x="109" y="2870"/>
                      </a:lnTo>
                      <a:lnTo>
                        <a:pt x="109" y="2870"/>
                      </a:lnTo>
                      <a:lnTo>
                        <a:pt x="107" y="2871"/>
                      </a:lnTo>
                      <a:lnTo>
                        <a:pt x="104" y="2872"/>
                      </a:lnTo>
                      <a:lnTo>
                        <a:pt x="104" y="2872"/>
                      </a:lnTo>
                      <a:lnTo>
                        <a:pt x="103" y="2872"/>
                      </a:lnTo>
                      <a:lnTo>
                        <a:pt x="100" y="2873"/>
                      </a:lnTo>
                      <a:lnTo>
                        <a:pt x="100" y="2873"/>
                      </a:lnTo>
                      <a:lnTo>
                        <a:pt x="99" y="2874"/>
                      </a:lnTo>
                      <a:lnTo>
                        <a:pt x="98" y="2874"/>
                      </a:lnTo>
                      <a:lnTo>
                        <a:pt x="95" y="2875"/>
                      </a:lnTo>
                      <a:lnTo>
                        <a:pt x="94" y="2875"/>
                      </a:lnTo>
                      <a:lnTo>
                        <a:pt x="93" y="2876"/>
                      </a:lnTo>
                      <a:lnTo>
                        <a:pt x="91" y="2876"/>
                      </a:lnTo>
                      <a:lnTo>
                        <a:pt x="90" y="2877"/>
                      </a:lnTo>
                      <a:lnTo>
                        <a:pt x="89" y="2877"/>
                      </a:lnTo>
                      <a:lnTo>
                        <a:pt x="88" y="2877"/>
                      </a:lnTo>
                      <a:lnTo>
                        <a:pt x="84" y="2878"/>
                      </a:lnTo>
                      <a:lnTo>
                        <a:pt x="84" y="2879"/>
                      </a:lnTo>
                      <a:lnTo>
                        <a:pt x="83" y="2879"/>
                      </a:lnTo>
                      <a:lnTo>
                        <a:pt x="80" y="2880"/>
                      </a:lnTo>
                      <a:lnTo>
                        <a:pt x="80" y="2880"/>
                      </a:lnTo>
                      <a:lnTo>
                        <a:pt x="79" y="2880"/>
                      </a:lnTo>
                      <a:lnTo>
                        <a:pt x="77" y="2881"/>
                      </a:lnTo>
                      <a:lnTo>
                        <a:pt x="77" y="2881"/>
                      </a:lnTo>
                      <a:lnTo>
                        <a:pt x="76" y="2881"/>
                      </a:lnTo>
                      <a:lnTo>
                        <a:pt x="75" y="2882"/>
                      </a:lnTo>
                      <a:lnTo>
                        <a:pt x="72" y="2882"/>
                      </a:lnTo>
                      <a:lnTo>
                        <a:pt x="72" y="2883"/>
                      </a:lnTo>
                      <a:lnTo>
                        <a:pt x="71" y="2883"/>
                      </a:lnTo>
                      <a:lnTo>
                        <a:pt x="69" y="2883"/>
                      </a:lnTo>
                      <a:lnTo>
                        <a:pt x="69" y="2884"/>
                      </a:lnTo>
                      <a:lnTo>
                        <a:pt x="68" y="2884"/>
                      </a:lnTo>
                      <a:lnTo>
                        <a:pt x="67" y="2884"/>
                      </a:lnTo>
                      <a:lnTo>
                        <a:pt x="64" y="2885"/>
                      </a:lnTo>
                      <a:lnTo>
                        <a:pt x="64" y="2885"/>
                      </a:lnTo>
                      <a:lnTo>
                        <a:pt x="63" y="2886"/>
                      </a:lnTo>
                      <a:lnTo>
                        <a:pt x="61" y="2886"/>
                      </a:lnTo>
                      <a:lnTo>
                        <a:pt x="60" y="2886"/>
                      </a:lnTo>
                      <a:lnTo>
                        <a:pt x="60" y="2887"/>
                      </a:lnTo>
                      <a:lnTo>
                        <a:pt x="58" y="2887"/>
                      </a:lnTo>
                      <a:lnTo>
                        <a:pt x="58" y="2887"/>
                      </a:lnTo>
                      <a:lnTo>
                        <a:pt x="57" y="2887"/>
                      </a:lnTo>
                      <a:lnTo>
                        <a:pt x="56" y="2888"/>
                      </a:lnTo>
                      <a:lnTo>
                        <a:pt x="54" y="2888"/>
                      </a:lnTo>
                      <a:lnTo>
                        <a:pt x="54" y="2888"/>
                      </a:lnTo>
                      <a:lnTo>
                        <a:pt x="53" y="2889"/>
                      </a:lnTo>
                      <a:lnTo>
                        <a:pt x="52" y="2889"/>
                      </a:lnTo>
                      <a:lnTo>
                        <a:pt x="51" y="2889"/>
                      </a:lnTo>
                      <a:lnTo>
                        <a:pt x="51" y="2889"/>
                      </a:lnTo>
                      <a:lnTo>
                        <a:pt x="50" y="2890"/>
                      </a:lnTo>
                      <a:lnTo>
                        <a:pt x="50" y="2890"/>
                      </a:lnTo>
                      <a:lnTo>
                        <a:pt x="49" y="2890"/>
                      </a:lnTo>
                      <a:lnTo>
                        <a:pt x="48" y="2890"/>
                      </a:lnTo>
                      <a:lnTo>
                        <a:pt x="47" y="2891"/>
                      </a:lnTo>
                      <a:lnTo>
                        <a:pt x="46" y="2891"/>
                      </a:lnTo>
                      <a:lnTo>
                        <a:pt x="46" y="2891"/>
                      </a:lnTo>
                      <a:lnTo>
                        <a:pt x="45" y="2891"/>
                      </a:lnTo>
                      <a:lnTo>
                        <a:pt x="45" y="2892"/>
                      </a:lnTo>
                      <a:lnTo>
                        <a:pt x="44" y="2892"/>
                      </a:lnTo>
                      <a:lnTo>
                        <a:pt x="43" y="2892"/>
                      </a:lnTo>
                      <a:lnTo>
                        <a:pt x="42" y="2892"/>
                      </a:lnTo>
                      <a:lnTo>
                        <a:pt x="41" y="2893"/>
                      </a:lnTo>
                      <a:lnTo>
                        <a:pt x="41" y="2893"/>
                      </a:lnTo>
                      <a:lnTo>
                        <a:pt x="39" y="2893"/>
                      </a:lnTo>
                      <a:lnTo>
                        <a:pt x="39" y="2893"/>
                      </a:lnTo>
                      <a:lnTo>
                        <a:pt x="39" y="2893"/>
                      </a:lnTo>
                      <a:lnTo>
                        <a:pt x="38" y="2894"/>
                      </a:lnTo>
                      <a:lnTo>
                        <a:pt x="38" y="2894"/>
                      </a:lnTo>
                      <a:lnTo>
                        <a:pt x="37" y="2894"/>
                      </a:lnTo>
                      <a:lnTo>
                        <a:pt x="37" y="2894"/>
                      </a:lnTo>
                      <a:lnTo>
                        <a:pt x="35" y="2894"/>
                      </a:lnTo>
                      <a:lnTo>
                        <a:pt x="35" y="2895"/>
                      </a:lnTo>
                      <a:lnTo>
                        <a:pt x="35" y="2895"/>
                      </a:lnTo>
                      <a:lnTo>
                        <a:pt x="34" y="2895"/>
                      </a:lnTo>
                      <a:lnTo>
                        <a:pt x="34" y="2895"/>
                      </a:lnTo>
                      <a:lnTo>
                        <a:pt x="33" y="2895"/>
                      </a:lnTo>
                      <a:lnTo>
                        <a:pt x="33" y="2895"/>
                      </a:lnTo>
                      <a:lnTo>
                        <a:pt x="31" y="2896"/>
                      </a:lnTo>
                      <a:lnTo>
                        <a:pt x="31" y="2896"/>
                      </a:lnTo>
                      <a:lnTo>
                        <a:pt x="31" y="2896"/>
                      </a:lnTo>
                      <a:lnTo>
                        <a:pt x="30" y="2896"/>
                      </a:lnTo>
                      <a:lnTo>
                        <a:pt x="29" y="2897"/>
                      </a:lnTo>
                      <a:lnTo>
                        <a:pt x="29" y="2897"/>
                      </a:lnTo>
                      <a:lnTo>
                        <a:pt x="28" y="2897"/>
                      </a:lnTo>
                      <a:lnTo>
                        <a:pt x="28" y="2897"/>
                      </a:lnTo>
                      <a:lnTo>
                        <a:pt x="28" y="2897"/>
                      </a:lnTo>
                      <a:lnTo>
                        <a:pt x="27" y="2897"/>
                      </a:lnTo>
                      <a:lnTo>
                        <a:pt x="26" y="2898"/>
                      </a:lnTo>
                      <a:lnTo>
                        <a:pt x="26" y="2898"/>
                      </a:lnTo>
                      <a:lnTo>
                        <a:pt x="26" y="2898"/>
                      </a:lnTo>
                      <a:lnTo>
                        <a:pt x="25" y="2898"/>
                      </a:lnTo>
                      <a:lnTo>
                        <a:pt x="25" y="2898"/>
                      </a:lnTo>
                      <a:lnTo>
                        <a:pt x="25" y="2898"/>
                      </a:lnTo>
                      <a:lnTo>
                        <a:pt x="24" y="2898"/>
                      </a:lnTo>
                      <a:lnTo>
                        <a:pt x="24" y="2898"/>
                      </a:lnTo>
                      <a:lnTo>
                        <a:pt x="24" y="2898"/>
                      </a:lnTo>
                      <a:lnTo>
                        <a:pt x="23" y="2899"/>
                      </a:lnTo>
                      <a:lnTo>
                        <a:pt x="22" y="2899"/>
                      </a:lnTo>
                      <a:lnTo>
                        <a:pt x="22" y="2899"/>
                      </a:lnTo>
                      <a:lnTo>
                        <a:pt x="22" y="2899"/>
                      </a:lnTo>
                      <a:lnTo>
                        <a:pt x="21" y="2899"/>
                      </a:lnTo>
                      <a:lnTo>
                        <a:pt x="21" y="2899"/>
                      </a:lnTo>
                      <a:lnTo>
                        <a:pt x="21" y="2899"/>
                      </a:lnTo>
                      <a:lnTo>
                        <a:pt x="21" y="2899"/>
                      </a:lnTo>
                      <a:lnTo>
                        <a:pt x="20" y="2900"/>
                      </a:lnTo>
                      <a:lnTo>
                        <a:pt x="20" y="2900"/>
                      </a:lnTo>
                      <a:lnTo>
                        <a:pt x="19" y="2900"/>
                      </a:lnTo>
                      <a:lnTo>
                        <a:pt x="19" y="2900"/>
                      </a:lnTo>
                      <a:lnTo>
                        <a:pt x="19" y="2900"/>
                      </a:lnTo>
                      <a:lnTo>
                        <a:pt x="18" y="2900"/>
                      </a:lnTo>
                      <a:lnTo>
                        <a:pt x="18" y="2900"/>
                      </a:lnTo>
                      <a:lnTo>
                        <a:pt x="18" y="2900"/>
                      </a:lnTo>
                      <a:lnTo>
                        <a:pt x="18" y="2900"/>
                      </a:lnTo>
                      <a:lnTo>
                        <a:pt x="17" y="2900"/>
                      </a:lnTo>
                      <a:lnTo>
                        <a:pt x="17" y="2901"/>
                      </a:lnTo>
                      <a:lnTo>
                        <a:pt x="17" y="2901"/>
                      </a:lnTo>
                      <a:lnTo>
                        <a:pt x="16" y="2901"/>
                      </a:lnTo>
                      <a:lnTo>
                        <a:pt x="16" y="2901"/>
                      </a:lnTo>
                      <a:lnTo>
                        <a:pt x="16" y="2901"/>
                      </a:lnTo>
                      <a:lnTo>
                        <a:pt x="16" y="2901"/>
                      </a:lnTo>
                      <a:lnTo>
                        <a:pt x="15" y="2901"/>
                      </a:lnTo>
                      <a:lnTo>
                        <a:pt x="15" y="2901"/>
                      </a:lnTo>
                      <a:lnTo>
                        <a:pt x="14" y="2901"/>
                      </a:lnTo>
                      <a:lnTo>
                        <a:pt x="14" y="2901"/>
                      </a:lnTo>
                      <a:lnTo>
                        <a:pt x="14" y="2902"/>
                      </a:lnTo>
                      <a:lnTo>
                        <a:pt x="14" y="2902"/>
                      </a:lnTo>
                      <a:lnTo>
                        <a:pt x="13" y="2902"/>
                      </a:lnTo>
                      <a:lnTo>
                        <a:pt x="13" y="2902"/>
                      </a:lnTo>
                      <a:lnTo>
                        <a:pt x="13" y="2902"/>
                      </a:lnTo>
                      <a:lnTo>
                        <a:pt x="13" y="2902"/>
                      </a:lnTo>
                      <a:lnTo>
                        <a:pt x="13" y="2902"/>
                      </a:lnTo>
                      <a:lnTo>
                        <a:pt x="12" y="2902"/>
                      </a:lnTo>
                      <a:lnTo>
                        <a:pt x="12" y="2902"/>
                      </a:lnTo>
                      <a:lnTo>
                        <a:pt x="12" y="2902"/>
                      </a:lnTo>
                      <a:lnTo>
                        <a:pt x="11" y="2902"/>
                      </a:lnTo>
                      <a:lnTo>
                        <a:pt x="11" y="2902"/>
                      </a:lnTo>
                      <a:lnTo>
                        <a:pt x="11" y="2903"/>
                      </a:lnTo>
                      <a:lnTo>
                        <a:pt x="11" y="2903"/>
                      </a:lnTo>
                      <a:lnTo>
                        <a:pt x="10" y="2903"/>
                      </a:lnTo>
                      <a:lnTo>
                        <a:pt x="10" y="2903"/>
                      </a:lnTo>
                      <a:lnTo>
                        <a:pt x="10" y="2903"/>
                      </a:lnTo>
                      <a:lnTo>
                        <a:pt x="10" y="2903"/>
                      </a:lnTo>
                      <a:lnTo>
                        <a:pt x="10" y="2903"/>
                      </a:lnTo>
                      <a:lnTo>
                        <a:pt x="9" y="2903"/>
                      </a:lnTo>
                      <a:lnTo>
                        <a:pt x="9" y="2903"/>
                      </a:lnTo>
                      <a:lnTo>
                        <a:pt x="9" y="2903"/>
                      </a:lnTo>
                      <a:lnTo>
                        <a:pt x="9" y="2903"/>
                      </a:lnTo>
                      <a:lnTo>
                        <a:pt x="9" y="2903"/>
                      </a:lnTo>
                      <a:lnTo>
                        <a:pt x="8" y="2903"/>
                      </a:lnTo>
                      <a:lnTo>
                        <a:pt x="8" y="2903"/>
                      </a:lnTo>
                      <a:lnTo>
                        <a:pt x="8" y="2904"/>
                      </a:lnTo>
                      <a:lnTo>
                        <a:pt x="8" y="2904"/>
                      </a:lnTo>
                      <a:lnTo>
                        <a:pt x="8" y="2904"/>
                      </a:lnTo>
                      <a:lnTo>
                        <a:pt x="8" y="2904"/>
                      </a:lnTo>
                      <a:lnTo>
                        <a:pt x="7" y="2904"/>
                      </a:lnTo>
                      <a:lnTo>
                        <a:pt x="7" y="2904"/>
                      </a:lnTo>
                      <a:lnTo>
                        <a:pt x="7" y="2904"/>
                      </a:lnTo>
                      <a:lnTo>
                        <a:pt x="7" y="2904"/>
                      </a:lnTo>
                      <a:lnTo>
                        <a:pt x="7" y="2904"/>
                      </a:lnTo>
                      <a:lnTo>
                        <a:pt x="7" y="2904"/>
                      </a:lnTo>
                      <a:lnTo>
                        <a:pt x="6" y="2904"/>
                      </a:lnTo>
                      <a:lnTo>
                        <a:pt x="6" y="2904"/>
                      </a:lnTo>
                      <a:lnTo>
                        <a:pt x="6" y="2904"/>
                      </a:lnTo>
                      <a:lnTo>
                        <a:pt x="6" y="2904"/>
                      </a:lnTo>
                      <a:lnTo>
                        <a:pt x="6" y="2904"/>
                      </a:lnTo>
                      <a:lnTo>
                        <a:pt x="6" y="2904"/>
                      </a:lnTo>
                      <a:lnTo>
                        <a:pt x="6" y="2904"/>
                      </a:lnTo>
                      <a:lnTo>
                        <a:pt x="5" y="2904"/>
                      </a:lnTo>
                      <a:lnTo>
                        <a:pt x="5" y="2904"/>
                      </a:lnTo>
                      <a:lnTo>
                        <a:pt x="5" y="2905"/>
                      </a:lnTo>
                      <a:lnTo>
                        <a:pt x="5" y="2905"/>
                      </a:lnTo>
                      <a:lnTo>
                        <a:pt x="5" y="2905"/>
                      </a:lnTo>
                      <a:lnTo>
                        <a:pt x="5" y="2905"/>
                      </a:lnTo>
                      <a:lnTo>
                        <a:pt x="5" y="2905"/>
                      </a:lnTo>
                      <a:lnTo>
                        <a:pt x="5" y="2905"/>
                      </a:lnTo>
                      <a:lnTo>
                        <a:pt x="4" y="2905"/>
                      </a:lnTo>
                      <a:lnTo>
                        <a:pt x="4" y="2905"/>
                      </a:lnTo>
                      <a:lnTo>
                        <a:pt x="4" y="2905"/>
                      </a:lnTo>
                      <a:lnTo>
                        <a:pt x="4" y="2905"/>
                      </a:lnTo>
                      <a:lnTo>
                        <a:pt x="4" y="2905"/>
                      </a:lnTo>
                      <a:lnTo>
                        <a:pt x="4" y="2905"/>
                      </a:lnTo>
                      <a:lnTo>
                        <a:pt x="4" y="2905"/>
                      </a:lnTo>
                      <a:lnTo>
                        <a:pt x="3" y="2905"/>
                      </a:lnTo>
                      <a:lnTo>
                        <a:pt x="3" y="2905"/>
                      </a:lnTo>
                      <a:lnTo>
                        <a:pt x="3" y="2905"/>
                      </a:lnTo>
                      <a:lnTo>
                        <a:pt x="3" y="2905"/>
                      </a:lnTo>
                      <a:lnTo>
                        <a:pt x="3" y="2905"/>
                      </a:lnTo>
                      <a:lnTo>
                        <a:pt x="3" y="2905"/>
                      </a:lnTo>
                      <a:lnTo>
                        <a:pt x="3" y="2905"/>
                      </a:lnTo>
                      <a:lnTo>
                        <a:pt x="3" y="2905"/>
                      </a:lnTo>
                      <a:lnTo>
                        <a:pt x="3" y="2905"/>
                      </a:lnTo>
                      <a:lnTo>
                        <a:pt x="3" y="2905"/>
                      </a:lnTo>
                      <a:lnTo>
                        <a:pt x="2" y="2905"/>
                      </a:lnTo>
                      <a:lnTo>
                        <a:pt x="2" y="2905"/>
                      </a:lnTo>
                      <a:lnTo>
                        <a:pt x="2" y="2905"/>
                      </a:lnTo>
                      <a:lnTo>
                        <a:pt x="2" y="2905"/>
                      </a:lnTo>
                      <a:lnTo>
                        <a:pt x="2" y="2906"/>
                      </a:lnTo>
                      <a:lnTo>
                        <a:pt x="2" y="2906"/>
                      </a:lnTo>
                      <a:lnTo>
                        <a:pt x="2" y="2906"/>
                      </a:lnTo>
                      <a:lnTo>
                        <a:pt x="2" y="2906"/>
                      </a:lnTo>
                      <a:lnTo>
                        <a:pt x="2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1" y="2906"/>
                      </a:lnTo>
                      <a:lnTo>
                        <a:pt x="0" y="2906"/>
                      </a:lnTo>
                      <a:lnTo>
                        <a:pt x="0" y="2906"/>
                      </a:lnTo>
                      <a:lnTo>
                        <a:pt x="0" y="2906"/>
                      </a:lnTo>
                      <a:lnTo>
                        <a:pt x="0" y="2906"/>
                      </a:lnTo>
                      <a:lnTo>
                        <a:pt x="0" y="2906"/>
                      </a:lnTo>
                      <a:lnTo>
                        <a:pt x="0" y="2906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" name="Rectangle 41"/>
              <p:cNvSpPr>
                <a:spLocks noChangeArrowheads="1"/>
              </p:cNvSpPr>
              <p:nvPr/>
            </p:nvSpPr>
            <p:spPr bwMode="auto">
              <a:xfrm>
                <a:off x="12567582" y="8485218"/>
                <a:ext cx="776454" cy="43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l-GR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41"/>
              <p:cNvSpPr>
                <a:spLocks noChangeArrowheads="1"/>
              </p:cNvSpPr>
              <p:nvPr/>
            </p:nvSpPr>
            <p:spPr bwMode="auto">
              <a:xfrm>
                <a:off x="10659602" y="8161504"/>
                <a:ext cx="190356" cy="43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41"/>
              <p:cNvSpPr>
                <a:spLocks noChangeArrowheads="1"/>
              </p:cNvSpPr>
              <p:nvPr/>
            </p:nvSpPr>
            <p:spPr bwMode="auto">
              <a:xfrm>
                <a:off x="11287239" y="10008128"/>
                <a:ext cx="212900" cy="432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b="1" dirty="0">
                    <a:solidFill>
                      <a:srgbClr val="000000"/>
                    </a:solidFill>
                    <a:latin typeface="+mj-lt"/>
                    <a:cs typeface="Times New Roman" panose="02020603050405020304" pitchFamily="18" charset="0"/>
                  </a:rPr>
                  <a:t>α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3" name="Rectangle 41"/>
            <p:cNvSpPr>
              <a:spLocks noChangeArrowheads="1"/>
            </p:cNvSpPr>
            <p:nvPr/>
          </p:nvSpPr>
          <p:spPr bwMode="auto">
            <a:xfrm>
              <a:off x="9241151" y="1130872"/>
              <a:ext cx="12888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latin typeface="Arial"/>
                  <a:cs typeface="Arial"/>
                </a:rPr>
                <a:t>+ 1.0 </a:t>
              </a:r>
              <a:r>
                <a:rPr lang="en-US" altLang="en-US" b="1" dirty="0" err="1">
                  <a:latin typeface="Arial"/>
                  <a:cs typeface="Arial"/>
                </a:rPr>
                <a:t>wt</a:t>
              </a:r>
              <a:r>
                <a:rPr lang="en-US" altLang="en-US" b="1" dirty="0">
                  <a:latin typeface="Arial"/>
                  <a:cs typeface="Arial"/>
                </a:rPr>
                <a:t>% O</a:t>
              </a:r>
              <a:endPara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334" name="Rectangle 41"/>
            <p:cNvSpPr>
              <a:spLocks noChangeArrowheads="1"/>
            </p:cNvSpPr>
            <p:nvPr/>
          </p:nvSpPr>
          <p:spPr bwMode="auto">
            <a:xfrm>
              <a:off x="10204257" y="3510366"/>
              <a:ext cx="877701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l-GR" altLang="en-US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altLang="en-US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solidFill>
                    <a:srgbClr val="000000"/>
                  </a:solidFill>
                  <a:cs typeface="Arial" panose="020B0604020202020204" pitchFamily="34" charset="0"/>
                </a:rPr>
                <a:t>Ti</a:t>
              </a:r>
              <a:r>
                <a:rPr lang="en-US" altLang="en-US" b="1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3</a:t>
              </a:r>
              <a:r>
                <a:rPr lang="en-US" altLang="en-US" b="1" dirty="0">
                  <a:solidFill>
                    <a:srgbClr val="000000"/>
                  </a:solidFill>
                  <a:cs typeface="Arial" panose="020B0604020202020204" pitchFamily="34" charset="0"/>
                </a:rPr>
                <a:t>Al</a:t>
              </a:r>
              <a:endPara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346" name="Rectangle 35"/>
            <p:cNvSpPr>
              <a:spLocks noChangeArrowheads="1"/>
            </p:cNvSpPr>
            <p:nvPr/>
          </p:nvSpPr>
          <p:spPr bwMode="auto">
            <a:xfrm>
              <a:off x="8474483" y="4163640"/>
              <a:ext cx="85344" cy="18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0</a:t>
              </a:r>
              <a:endPara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92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/>
      <p:bldP spid="3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 err="1">
                <a:solidFill>
                  <a:srgbClr val="C0504D"/>
                </a:solidFill>
              </a:rPr>
              <a:t>Ti</a:t>
            </a:r>
            <a:r>
              <a:rPr lang="en-US" dirty="0">
                <a:solidFill>
                  <a:srgbClr val="C0504D"/>
                </a:solidFill>
              </a:rPr>
              <a:t>-V + O</a:t>
            </a:r>
          </a:p>
        </p:txBody>
      </p:sp>
      <p:grpSp>
        <p:nvGrpSpPr>
          <p:cNvPr id="291" name="Group 290"/>
          <p:cNvGrpSpPr/>
          <p:nvPr/>
        </p:nvGrpSpPr>
        <p:grpSpPr>
          <a:xfrm>
            <a:off x="1155032" y="5342692"/>
            <a:ext cx="2819973" cy="677108"/>
            <a:chOff x="776491" y="6104692"/>
            <a:chExt cx="2819973" cy="677108"/>
          </a:xfrm>
        </p:grpSpPr>
        <p:sp>
          <p:nvSpPr>
            <p:cNvPr id="147" name="Rectangle 41"/>
            <p:cNvSpPr>
              <a:spLocks noChangeArrowheads="1"/>
            </p:cNvSpPr>
            <p:nvPr/>
          </p:nvSpPr>
          <p:spPr bwMode="auto">
            <a:xfrm>
              <a:off x="1573211" y="6104692"/>
              <a:ext cx="202325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200" dirty="0">
                  <a:latin typeface="Arial"/>
                  <a:cs typeface="Arial"/>
                </a:rPr>
                <a:t>calculated using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200" dirty="0">
                  <a:latin typeface="Arial"/>
                  <a:cs typeface="Arial"/>
                </a:rPr>
                <a:t>current model</a:t>
              </a:r>
              <a:endPara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48" name="Straight Connector 147"/>
            <p:cNvCxnSpPr/>
            <p:nvPr/>
          </p:nvCxnSpPr>
          <p:spPr>
            <a:xfrm>
              <a:off x="776491" y="6316230"/>
              <a:ext cx="66475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7" name="Group 276"/>
          <p:cNvGrpSpPr/>
          <p:nvPr/>
        </p:nvGrpSpPr>
        <p:grpSpPr>
          <a:xfrm>
            <a:off x="1155032" y="1593305"/>
            <a:ext cx="2454340" cy="1442260"/>
            <a:chOff x="476878" y="1810806"/>
            <a:chExt cx="2454340" cy="1442260"/>
          </a:xfrm>
        </p:grpSpPr>
        <p:sp>
          <p:nvSpPr>
            <p:cNvPr id="278" name="Rectangle 41"/>
            <p:cNvSpPr>
              <a:spLocks noChangeArrowheads="1"/>
            </p:cNvSpPr>
            <p:nvPr/>
          </p:nvSpPr>
          <p:spPr bwMode="auto">
            <a:xfrm>
              <a:off x="1148679" y="2145070"/>
              <a:ext cx="1782539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α region</a:t>
              </a:r>
              <a:endParaRPr lang="en-US" altLang="en-US" baseline="300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lvl="0" defTabSz="914400"/>
              <a:r>
                <a:rPr kumimoji="0" lang="el-GR" altLang="en-US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β</a:t>
              </a:r>
              <a:r>
                <a:rPr kumimoji="0" lang="en-US" altLang="en-US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 region</a:t>
              </a:r>
            </a:p>
            <a:p>
              <a:pPr lvl="0"/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α + </a:t>
              </a:r>
              <a:r>
                <a:rPr lang="el-GR" altLang="en-US" dirty="0">
                  <a:solidFill>
                    <a:srgbClr val="000000"/>
                  </a:solidFill>
                  <a:latin typeface="Arial"/>
                  <a:cs typeface="Arial"/>
                </a:rPr>
                <a:t>β</a:t>
              </a:r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 region</a:t>
              </a:r>
            </a:p>
            <a:p>
              <a:pPr lvl="0"/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phase boundary  </a:t>
              </a:r>
              <a:endPara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79" name="Rectangle 41"/>
            <p:cNvSpPr>
              <a:spLocks noChangeArrowheads="1"/>
            </p:cNvSpPr>
            <p:nvPr/>
          </p:nvSpPr>
          <p:spPr bwMode="auto">
            <a:xfrm>
              <a:off x="476878" y="1810806"/>
              <a:ext cx="14491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solidFill>
                    <a:srgbClr val="000000"/>
                  </a:solidFill>
                  <a:latin typeface="Arial"/>
                  <a:cs typeface="Arial"/>
                </a:rPr>
                <a:t>Experiments </a:t>
              </a:r>
              <a:endPara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80" name="Freeform 92"/>
            <p:cNvSpPr>
              <a:spLocks/>
            </p:cNvSpPr>
            <p:nvPr/>
          </p:nvSpPr>
          <p:spPr bwMode="auto">
            <a:xfrm>
              <a:off x="939661" y="2229168"/>
              <a:ext cx="146050" cy="146050"/>
            </a:xfrm>
            <a:custGeom>
              <a:avLst/>
              <a:gdLst>
                <a:gd name="T0" fmla="*/ 408 w 408"/>
                <a:gd name="T1" fmla="*/ 203 h 407"/>
                <a:gd name="T2" fmla="*/ 204 w 408"/>
                <a:gd name="T3" fmla="*/ 0 h 407"/>
                <a:gd name="T4" fmla="*/ 0 w 408"/>
                <a:gd name="T5" fmla="*/ 203 h 407"/>
                <a:gd name="T6" fmla="*/ 204 w 408"/>
                <a:gd name="T7" fmla="*/ 407 h 407"/>
                <a:gd name="T8" fmla="*/ 408 w 408"/>
                <a:gd name="T9" fmla="*/ 203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07">
                  <a:moveTo>
                    <a:pt x="408" y="203"/>
                  </a:moveTo>
                  <a:lnTo>
                    <a:pt x="204" y="0"/>
                  </a:lnTo>
                  <a:lnTo>
                    <a:pt x="0" y="203"/>
                  </a:lnTo>
                  <a:lnTo>
                    <a:pt x="204" y="407"/>
                  </a:lnTo>
                  <a:lnTo>
                    <a:pt x="408" y="203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959251" y="2514600"/>
              <a:ext cx="103188" cy="103188"/>
            </a:xfrm>
            <a:custGeom>
              <a:avLst/>
              <a:gdLst>
                <a:gd name="T0" fmla="*/ 288 w 288"/>
                <a:gd name="T1" fmla="*/ 0 h 288"/>
                <a:gd name="T2" fmla="*/ 144 w 288"/>
                <a:gd name="T3" fmla="*/ 288 h 288"/>
                <a:gd name="T4" fmla="*/ 0 w 288"/>
                <a:gd name="T5" fmla="*/ 0 h 288"/>
                <a:gd name="T6" fmla="*/ 288 w 288"/>
                <a:gd name="T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88">
                  <a:moveTo>
                    <a:pt x="288" y="0"/>
                  </a:moveTo>
                  <a:lnTo>
                    <a:pt x="144" y="288"/>
                  </a:lnTo>
                  <a:lnTo>
                    <a:pt x="0" y="0"/>
                  </a:lnTo>
                  <a:lnTo>
                    <a:pt x="288" y="0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09"/>
            <p:cNvSpPr>
              <a:spLocks/>
            </p:cNvSpPr>
            <p:nvPr/>
          </p:nvSpPr>
          <p:spPr bwMode="auto">
            <a:xfrm>
              <a:off x="955388" y="2779423"/>
              <a:ext cx="103188" cy="104775"/>
            </a:xfrm>
            <a:custGeom>
              <a:avLst/>
              <a:gdLst>
                <a:gd name="T0" fmla="*/ 285 w 288"/>
                <a:gd name="T1" fmla="*/ 172 h 288"/>
                <a:gd name="T2" fmla="*/ 288 w 288"/>
                <a:gd name="T3" fmla="*/ 144 h 288"/>
                <a:gd name="T4" fmla="*/ 285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4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4 h 288"/>
                <a:gd name="T26" fmla="*/ 42 w 288"/>
                <a:gd name="T27" fmla="*/ 42 h 288"/>
                <a:gd name="T28" fmla="*/ 24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4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5 h 288"/>
                <a:gd name="T50" fmla="*/ 144 w 288"/>
                <a:gd name="T51" fmla="*/ 288 h 288"/>
                <a:gd name="T52" fmla="*/ 172 w 288"/>
                <a:gd name="T53" fmla="*/ 285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5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5" y="172"/>
                  </a:moveTo>
                  <a:lnTo>
                    <a:pt x="288" y="144"/>
                  </a:lnTo>
                  <a:lnTo>
                    <a:pt x="285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4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4"/>
                  </a:lnTo>
                  <a:lnTo>
                    <a:pt x="42" y="42"/>
                  </a:lnTo>
                  <a:lnTo>
                    <a:pt x="24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4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5"/>
                  </a:lnTo>
                  <a:lnTo>
                    <a:pt x="144" y="288"/>
                  </a:lnTo>
                  <a:lnTo>
                    <a:pt x="172" y="285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5" y="172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Freeform 115"/>
            <p:cNvSpPr>
              <a:spLocks/>
            </p:cNvSpPr>
            <p:nvPr/>
          </p:nvSpPr>
          <p:spPr bwMode="auto">
            <a:xfrm>
              <a:off x="930771" y="3055462"/>
              <a:ext cx="147638" cy="146050"/>
            </a:xfrm>
            <a:custGeom>
              <a:avLst/>
              <a:gdLst>
                <a:gd name="T0" fmla="*/ 408 w 408"/>
                <a:gd name="T1" fmla="*/ 204 h 408"/>
                <a:gd name="T2" fmla="*/ 204 w 408"/>
                <a:gd name="T3" fmla="*/ 0 h 408"/>
                <a:gd name="T4" fmla="*/ 0 w 408"/>
                <a:gd name="T5" fmla="*/ 204 h 408"/>
                <a:gd name="T6" fmla="*/ 204 w 408"/>
                <a:gd name="T7" fmla="*/ 408 h 408"/>
                <a:gd name="T8" fmla="*/ 408 w 408"/>
                <a:gd name="T9" fmla="*/ 2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08">
                  <a:moveTo>
                    <a:pt x="408" y="204"/>
                  </a:moveTo>
                  <a:lnTo>
                    <a:pt x="204" y="0"/>
                  </a:lnTo>
                  <a:lnTo>
                    <a:pt x="0" y="204"/>
                  </a:lnTo>
                  <a:lnTo>
                    <a:pt x="204" y="408"/>
                  </a:lnTo>
                  <a:lnTo>
                    <a:pt x="408" y="204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1161304" y="3662752"/>
            <a:ext cx="2751254" cy="954107"/>
            <a:chOff x="481052" y="4262809"/>
            <a:chExt cx="2751254" cy="954107"/>
          </a:xfrm>
        </p:grpSpPr>
        <p:sp>
          <p:nvSpPr>
            <p:cNvPr id="284" name="Rectangle 41"/>
            <p:cNvSpPr>
              <a:spLocks noChangeArrowheads="1"/>
            </p:cNvSpPr>
            <p:nvPr/>
          </p:nvSpPr>
          <p:spPr bwMode="auto">
            <a:xfrm>
              <a:off x="481052" y="4262809"/>
              <a:ext cx="27512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Solubility (  ) measured on ultra-high purity materials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8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Molokanov</a:t>
              </a:r>
              <a:r>
                <a:rPr kumimoji="0" lang="en-US" altLang="en-US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 et al. (1977)</a:t>
              </a:r>
              <a:endPara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87" name="Freeform 115"/>
            <p:cNvSpPr>
              <a:spLocks/>
            </p:cNvSpPr>
            <p:nvPr/>
          </p:nvSpPr>
          <p:spPr bwMode="auto">
            <a:xfrm>
              <a:off x="1524000" y="4343400"/>
              <a:ext cx="147638" cy="146050"/>
            </a:xfrm>
            <a:custGeom>
              <a:avLst/>
              <a:gdLst>
                <a:gd name="T0" fmla="*/ 408 w 408"/>
                <a:gd name="T1" fmla="*/ 204 h 408"/>
                <a:gd name="T2" fmla="*/ 204 w 408"/>
                <a:gd name="T3" fmla="*/ 0 h 408"/>
                <a:gd name="T4" fmla="*/ 0 w 408"/>
                <a:gd name="T5" fmla="*/ 204 h 408"/>
                <a:gd name="T6" fmla="*/ 204 w 408"/>
                <a:gd name="T7" fmla="*/ 408 h 408"/>
                <a:gd name="T8" fmla="*/ 408 w 408"/>
                <a:gd name="T9" fmla="*/ 2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08">
                  <a:moveTo>
                    <a:pt x="408" y="204"/>
                  </a:moveTo>
                  <a:lnTo>
                    <a:pt x="204" y="0"/>
                  </a:lnTo>
                  <a:lnTo>
                    <a:pt x="0" y="204"/>
                  </a:lnTo>
                  <a:lnTo>
                    <a:pt x="204" y="408"/>
                  </a:lnTo>
                  <a:lnTo>
                    <a:pt x="408" y="204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9" name="Group 288"/>
          <p:cNvGrpSpPr/>
          <p:nvPr/>
        </p:nvGrpSpPr>
        <p:grpSpPr>
          <a:xfrm>
            <a:off x="4267200" y="1468825"/>
            <a:ext cx="5075238" cy="4967288"/>
            <a:chOff x="3543935" y="1554480"/>
            <a:chExt cx="5075238" cy="4967288"/>
          </a:xfrm>
        </p:grpSpPr>
        <p:grpSp>
          <p:nvGrpSpPr>
            <p:cNvPr id="149" name="Group 4"/>
            <p:cNvGrpSpPr>
              <a:grpSpLocks noChangeAspect="1"/>
            </p:cNvGrpSpPr>
            <p:nvPr/>
          </p:nvGrpSpPr>
          <p:grpSpPr bwMode="auto">
            <a:xfrm>
              <a:off x="3543935" y="1554480"/>
              <a:ext cx="5075238" cy="4967288"/>
              <a:chOff x="1113" y="1178"/>
              <a:chExt cx="3197" cy="3129"/>
            </a:xfrm>
          </p:grpSpPr>
          <p:sp>
            <p:nvSpPr>
              <p:cNvPr id="150" name="Freeform 5"/>
              <p:cNvSpPr>
                <a:spLocks/>
              </p:cNvSpPr>
              <p:nvPr/>
            </p:nvSpPr>
            <p:spPr bwMode="auto">
              <a:xfrm>
                <a:off x="1582" y="1247"/>
                <a:ext cx="61" cy="2608"/>
              </a:xfrm>
              <a:custGeom>
                <a:avLst/>
                <a:gdLst>
                  <a:gd name="T0" fmla="*/ 61 w 61"/>
                  <a:gd name="T1" fmla="*/ 0 h 2608"/>
                  <a:gd name="T2" fmla="*/ 61 w 61"/>
                  <a:gd name="T3" fmla="*/ 2608 h 2608"/>
                  <a:gd name="T4" fmla="*/ 0 w 61"/>
                  <a:gd name="T5" fmla="*/ 2608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2608">
                    <a:moveTo>
                      <a:pt x="61" y="0"/>
                    </a:moveTo>
                    <a:lnTo>
                      <a:pt x="61" y="2608"/>
                    </a:lnTo>
                    <a:lnTo>
                      <a:pt x="0" y="260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Rectangle 6"/>
              <p:cNvSpPr>
                <a:spLocks noChangeArrowheads="1"/>
              </p:cNvSpPr>
              <p:nvPr/>
            </p:nvSpPr>
            <p:spPr bwMode="auto">
              <a:xfrm>
                <a:off x="1374" y="3786"/>
                <a:ext cx="20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" name="Line 7"/>
              <p:cNvSpPr>
                <a:spLocks noChangeShapeType="1"/>
              </p:cNvSpPr>
              <p:nvPr/>
            </p:nvSpPr>
            <p:spPr bwMode="auto">
              <a:xfrm flipH="1">
                <a:off x="1582" y="3529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Rectangle 8"/>
              <p:cNvSpPr>
                <a:spLocks noChangeArrowheads="1"/>
              </p:cNvSpPr>
              <p:nvPr/>
            </p:nvSpPr>
            <p:spPr bwMode="auto">
              <a:xfrm>
                <a:off x="1374" y="3460"/>
                <a:ext cx="20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Line 9"/>
              <p:cNvSpPr>
                <a:spLocks noChangeShapeType="1"/>
              </p:cNvSpPr>
              <p:nvPr/>
            </p:nvSpPr>
            <p:spPr bwMode="auto">
              <a:xfrm flipH="1">
                <a:off x="1582" y="3203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Rectangle 10"/>
              <p:cNvSpPr>
                <a:spLocks noChangeArrowheads="1"/>
              </p:cNvSpPr>
              <p:nvPr/>
            </p:nvSpPr>
            <p:spPr bwMode="auto">
              <a:xfrm>
                <a:off x="1374" y="3134"/>
                <a:ext cx="20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" name="Line 11"/>
              <p:cNvSpPr>
                <a:spLocks noChangeShapeType="1"/>
              </p:cNvSpPr>
              <p:nvPr/>
            </p:nvSpPr>
            <p:spPr bwMode="auto">
              <a:xfrm flipH="1">
                <a:off x="1582" y="2877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Rectangle 12"/>
              <p:cNvSpPr>
                <a:spLocks noChangeArrowheads="1"/>
              </p:cNvSpPr>
              <p:nvPr/>
            </p:nvSpPr>
            <p:spPr bwMode="auto">
              <a:xfrm>
                <a:off x="1374" y="2808"/>
                <a:ext cx="20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" name="Line 13"/>
              <p:cNvSpPr>
                <a:spLocks noChangeShapeType="1"/>
              </p:cNvSpPr>
              <p:nvPr/>
            </p:nvSpPr>
            <p:spPr bwMode="auto">
              <a:xfrm flipH="1">
                <a:off x="1582" y="2551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Rectangle 14"/>
              <p:cNvSpPr>
                <a:spLocks noChangeArrowheads="1"/>
              </p:cNvSpPr>
              <p:nvPr/>
            </p:nvSpPr>
            <p:spPr bwMode="auto">
              <a:xfrm>
                <a:off x="1374" y="2482"/>
                <a:ext cx="20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0" name="Line 15"/>
              <p:cNvSpPr>
                <a:spLocks noChangeShapeType="1"/>
              </p:cNvSpPr>
              <p:nvPr/>
            </p:nvSpPr>
            <p:spPr bwMode="auto">
              <a:xfrm flipH="1">
                <a:off x="1582" y="2225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Rectangle 16"/>
              <p:cNvSpPr>
                <a:spLocks noChangeArrowheads="1"/>
              </p:cNvSpPr>
              <p:nvPr/>
            </p:nvSpPr>
            <p:spPr bwMode="auto">
              <a:xfrm>
                <a:off x="1374" y="2156"/>
                <a:ext cx="20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700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2" name="Line 17"/>
              <p:cNvSpPr>
                <a:spLocks noChangeShapeType="1"/>
              </p:cNvSpPr>
              <p:nvPr/>
            </p:nvSpPr>
            <p:spPr bwMode="auto">
              <a:xfrm flipH="1">
                <a:off x="1582" y="1899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Rectangle 18"/>
              <p:cNvSpPr>
                <a:spLocks noChangeArrowheads="1"/>
              </p:cNvSpPr>
              <p:nvPr/>
            </p:nvSpPr>
            <p:spPr bwMode="auto">
              <a:xfrm>
                <a:off x="1374" y="1830"/>
                <a:ext cx="20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800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4" name="Line 19"/>
              <p:cNvSpPr>
                <a:spLocks noChangeShapeType="1"/>
              </p:cNvSpPr>
              <p:nvPr/>
            </p:nvSpPr>
            <p:spPr bwMode="auto">
              <a:xfrm flipH="1">
                <a:off x="1582" y="1573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Rectangle 20"/>
              <p:cNvSpPr>
                <a:spLocks noChangeArrowheads="1"/>
              </p:cNvSpPr>
              <p:nvPr/>
            </p:nvSpPr>
            <p:spPr bwMode="auto">
              <a:xfrm>
                <a:off x="1374" y="1504"/>
                <a:ext cx="20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900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6" name="Line 21"/>
              <p:cNvSpPr>
                <a:spLocks noChangeShapeType="1"/>
              </p:cNvSpPr>
              <p:nvPr/>
            </p:nvSpPr>
            <p:spPr bwMode="auto">
              <a:xfrm flipH="1">
                <a:off x="1582" y="1247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Rectangle 22"/>
              <p:cNvSpPr>
                <a:spLocks noChangeArrowheads="1"/>
              </p:cNvSpPr>
              <p:nvPr/>
            </p:nvSpPr>
            <p:spPr bwMode="auto">
              <a:xfrm>
                <a:off x="1310" y="1178"/>
                <a:ext cx="271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1000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8" name="Rectangle 23"/>
              <p:cNvSpPr>
                <a:spLocks noChangeArrowheads="1"/>
              </p:cNvSpPr>
              <p:nvPr/>
            </p:nvSpPr>
            <p:spPr bwMode="auto">
              <a:xfrm rot="16200000">
                <a:off x="641" y="2436"/>
                <a:ext cx="111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Temperature</a:t>
                </a:r>
                <a:r>
                  <a:rPr kumimoji="0" lang="en-US" altLang="en-US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(°C)</a:t>
                </a:r>
                <a:endParaRPr kumimoji="0" lang="en-US" altLang="en-US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Freeform 24"/>
              <p:cNvSpPr>
                <a:spLocks/>
              </p:cNvSpPr>
              <p:nvPr/>
            </p:nvSpPr>
            <p:spPr bwMode="auto">
              <a:xfrm>
                <a:off x="4249" y="1247"/>
                <a:ext cx="61" cy="2608"/>
              </a:xfrm>
              <a:custGeom>
                <a:avLst/>
                <a:gdLst>
                  <a:gd name="T0" fmla="*/ 0 w 270"/>
                  <a:gd name="T1" fmla="*/ 0 h 11502"/>
                  <a:gd name="T2" fmla="*/ 0 w 270"/>
                  <a:gd name="T3" fmla="*/ 11502 h 11502"/>
                  <a:gd name="T4" fmla="*/ 270 w 270"/>
                  <a:gd name="T5" fmla="*/ 11502 h 11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11502">
                    <a:moveTo>
                      <a:pt x="0" y="0"/>
                    </a:moveTo>
                    <a:lnTo>
                      <a:pt x="0" y="11502"/>
                    </a:lnTo>
                    <a:lnTo>
                      <a:pt x="270" y="115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Line 25"/>
              <p:cNvSpPr>
                <a:spLocks noChangeShapeType="1"/>
              </p:cNvSpPr>
              <p:nvPr/>
            </p:nvSpPr>
            <p:spPr bwMode="auto">
              <a:xfrm>
                <a:off x="4249" y="3529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Line 26"/>
              <p:cNvSpPr>
                <a:spLocks noChangeShapeType="1"/>
              </p:cNvSpPr>
              <p:nvPr/>
            </p:nvSpPr>
            <p:spPr bwMode="auto">
              <a:xfrm>
                <a:off x="4249" y="3203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Line 27"/>
              <p:cNvSpPr>
                <a:spLocks noChangeShapeType="1"/>
              </p:cNvSpPr>
              <p:nvPr/>
            </p:nvSpPr>
            <p:spPr bwMode="auto">
              <a:xfrm>
                <a:off x="4249" y="2877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Line 28"/>
              <p:cNvSpPr>
                <a:spLocks noChangeShapeType="1"/>
              </p:cNvSpPr>
              <p:nvPr/>
            </p:nvSpPr>
            <p:spPr bwMode="auto">
              <a:xfrm>
                <a:off x="4249" y="2551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Line 29"/>
              <p:cNvSpPr>
                <a:spLocks noChangeShapeType="1"/>
              </p:cNvSpPr>
              <p:nvPr/>
            </p:nvSpPr>
            <p:spPr bwMode="auto">
              <a:xfrm>
                <a:off x="4249" y="2225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30"/>
              <p:cNvSpPr>
                <a:spLocks noChangeShapeType="1"/>
              </p:cNvSpPr>
              <p:nvPr/>
            </p:nvSpPr>
            <p:spPr bwMode="auto">
              <a:xfrm>
                <a:off x="4249" y="1899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Line 31"/>
              <p:cNvSpPr>
                <a:spLocks noChangeShapeType="1"/>
              </p:cNvSpPr>
              <p:nvPr/>
            </p:nvSpPr>
            <p:spPr bwMode="auto">
              <a:xfrm>
                <a:off x="4249" y="1573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Line 32"/>
              <p:cNvSpPr>
                <a:spLocks noChangeShapeType="1"/>
              </p:cNvSpPr>
              <p:nvPr/>
            </p:nvSpPr>
            <p:spPr bwMode="auto">
              <a:xfrm>
                <a:off x="4249" y="1247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Line 33"/>
              <p:cNvSpPr>
                <a:spLocks noChangeShapeType="1"/>
              </p:cNvSpPr>
              <p:nvPr/>
            </p:nvSpPr>
            <p:spPr bwMode="auto">
              <a:xfrm>
                <a:off x="1643" y="3855"/>
                <a:ext cx="2606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Line 34"/>
              <p:cNvSpPr>
                <a:spLocks noChangeShapeType="1"/>
              </p:cNvSpPr>
              <p:nvPr/>
            </p:nvSpPr>
            <p:spPr bwMode="auto">
              <a:xfrm>
                <a:off x="1643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Rectangle 35"/>
              <p:cNvSpPr>
                <a:spLocks noChangeArrowheads="1"/>
              </p:cNvSpPr>
              <p:nvPr/>
            </p:nvSpPr>
            <p:spPr bwMode="auto">
              <a:xfrm>
                <a:off x="1611" y="3929"/>
                <a:ext cx="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Line 36"/>
              <p:cNvSpPr>
                <a:spLocks noChangeShapeType="1"/>
              </p:cNvSpPr>
              <p:nvPr/>
            </p:nvSpPr>
            <p:spPr bwMode="auto">
              <a:xfrm>
                <a:off x="1969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37"/>
              <p:cNvSpPr>
                <a:spLocks noChangeArrowheads="1"/>
              </p:cNvSpPr>
              <p:nvPr/>
            </p:nvSpPr>
            <p:spPr bwMode="auto">
              <a:xfrm>
                <a:off x="1935" y="3929"/>
                <a:ext cx="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Line 38"/>
              <p:cNvSpPr>
                <a:spLocks noChangeShapeType="1"/>
              </p:cNvSpPr>
              <p:nvPr/>
            </p:nvSpPr>
            <p:spPr bwMode="auto">
              <a:xfrm>
                <a:off x="2295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Rectangle 39"/>
              <p:cNvSpPr>
                <a:spLocks noChangeArrowheads="1"/>
              </p:cNvSpPr>
              <p:nvPr/>
            </p:nvSpPr>
            <p:spPr bwMode="auto">
              <a:xfrm>
                <a:off x="2261" y="3929"/>
                <a:ext cx="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Line 40"/>
              <p:cNvSpPr>
                <a:spLocks noChangeShapeType="1"/>
              </p:cNvSpPr>
              <p:nvPr/>
            </p:nvSpPr>
            <p:spPr bwMode="auto">
              <a:xfrm>
                <a:off x="2620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Rectangle 41"/>
              <p:cNvSpPr>
                <a:spLocks noChangeArrowheads="1"/>
              </p:cNvSpPr>
              <p:nvPr/>
            </p:nvSpPr>
            <p:spPr bwMode="auto">
              <a:xfrm>
                <a:off x="2586" y="3929"/>
                <a:ext cx="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Line 42"/>
              <p:cNvSpPr>
                <a:spLocks noChangeShapeType="1"/>
              </p:cNvSpPr>
              <p:nvPr/>
            </p:nvSpPr>
            <p:spPr bwMode="auto">
              <a:xfrm>
                <a:off x="2946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Rectangle 43"/>
              <p:cNvSpPr>
                <a:spLocks noChangeArrowheads="1"/>
              </p:cNvSpPr>
              <p:nvPr/>
            </p:nvSpPr>
            <p:spPr bwMode="auto">
              <a:xfrm>
                <a:off x="2912" y="3929"/>
                <a:ext cx="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Line 44"/>
              <p:cNvSpPr>
                <a:spLocks noChangeShapeType="1"/>
              </p:cNvSpPr>
              <p:nvPr/>
            </p:nvSpPr>
            <p:spPr bwMode="auto">
              <a:xfrm>
                <a:off x="3272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Rectangle 45"/>
              <p:cNvSpPr>
                <a:spLocks noChangeArrowheads="1"/>
              </p:cNvSpPr>
              <p:nvPr/>
            </p:nvSpPr>
            <p:spPr bwMode="auto">
              <a:xfrm>
                <a:off x="3238" y="3929"/>
                <a:ext cx="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Line 46"/>
              <p:cNvSpPr>
                <a:spLocks noChangeShapeType="1"/>
              </p:cNvSpPr>
              <p:nvPr/>
            </p:nvSpPr>
            <p:spPr bwMode="auto">
              <a:xfrm>
                <a:off x="3597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Rectangle 47"/>
              <p:cNvSpPr>
                <a:spLocks noChangeArrowheads="1"/>
              </p:cNvSpPr>
              <p:nvPr/>
            </p:nvSpPr>
            <p:spPr bwMode="auto">
              <a:xfrm>
                <a:off x="3563" y="3929"/>
                <a:ext cx="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Line 48"/>
              <p:cNvSpPr>
                <a:spLocks noChangeShapeType="1"/>
              </p:cNvSpPr>
              <p:nvPr/>
            </p:nvSpPr>
            <p:spPr bwMode="auto">
              <a:xfrm>
                <a:off x="3923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Rectangle 49"/>
              <p:cNvSpPr>
                <a:spLocks noChangeArrowheads="1"/>
              </p:cNvSpPr>
              <p:nvPr/>
            </p:nvSpPr>
            <p:spPr bwMode="auto">
              <a:xfrm>
                <a:off x="3889" y="3929"/>
                <a:ext cx="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Line 50"/>
              <p:cNvSpPr>
                <a:spLocks noChangeShapeType="1"/>
              </p:cNvSpPr>
              <p:nvPr/>
            </p:nvSpPr>
            <p:spPr bwMode="auto">
              <a:xfrm>
                <a:off x="4249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Rectangle 51"/>
              <p:cNvSpPr>
                <a:spLocks noChangeArrowheads="1"/>
              </p:cNvSpPr>
              <p:nvPr/>
            </p:nvSpPr>
            <p:spPr bwMode="auto">
              <a:xfrm>
                <a:off x="4215" y="3929"/>
                <a:ext cx="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</a:t>
                </a:r>
                <a:endParaRPr kumimoji="0" lang="en-US" alt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Rectangle 52"/>
              <p:cNvSpPr>
                <a:spLocks noChangeArrowheads="1"/>
              </p:cNvSpPr>
              <p:nvPr/>
            </p:nvSpPr>
            <p:spPr bwMode="auto">
              <a:xfrm>
                <a:off x="2355" y="4133"/>
                <a:ext cx="12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Mole fraction</a:t>
                </a:r>
                <a:r>
                  <a:rPr kumimoji="0" lang="en-US" altLang="en-US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V (%)</a:t>
                </a:r>
                <a:endParaRPr kumimoji="0" lang="en-US" altLang="en-US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Line 53"/>
              <p:cNvSpPr>
                <a:spLocks noChangeShapeType="1"/>
              </p:cNvSpPr>
              <p:nvPr/>
            </p:nvSpPr>
            <p:spPr bwMode="auto">
              <a:xfrm>
                <a:off x="1643" y="1247"/>
                <a:ext cx="2606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54"/>
              <p:cNvSpPr>
                <a:spLocks noChangeShapeType="1"/>
              </p:cNvSpPr>
              <p:nvPr/>
            </p:nvSpPr>
            <p:spPr bwMode="auto">
              <a:xfrm flipV="1">
                <a:off x="1643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55"/>
              <p:cNvSpPr>
                <a:spLocks noChangeShapeType="1"/>
              </p:cNvSpPr>
              <p:nvPr/>
            </p:nvSpPr>
            <p:spPr bwMode="auto">
              <a:xfrm flipV="1">
                <a:off x="1969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56"/>
              <p:cNvSpPr>
                <a:spLocks noChangeShapeType="1"/>
              </p:cNvSpPr>
              <p:nvPr/>
            </p:nvSpPr>
            <p:spPr bwMode="auto">
              <a:xfrm flipV="1">
                <a:off x="2295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57"/>
              <p:cNvSpPr>
                <a:spLocks noChangeShapeType="1"/>
              </p:cNvSpPr>
              <p:nvPr/>
            </p:nvSpPr>
            <p:spPr bwMode="auto">
              <a:xfrm flipV="1">
                <a:off x="2620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58"/>
              <p:cNvSpPr>
                <a:spLocks noChangeShapeType="1"/>
              </p:cNvSpPr>
              <p:nvPr/>
            </p:nvSpPr>
            <p:spPr bwMode="auto">
              <a:xfrm flipV="1">
                <a:off x="2946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59"/>
              <p:cNvSpPr>
                <a:spLocks noChangeShapeType="1"/>
              </p:cNvSpPr>
              <p:nvPr/>
            </p:nvSpPr>
            <p:spPr bwMode="auto">
              <a:xfrm flipV="1">
                <a:off x="3272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Line 60"/>
              <p:cNvSpPr>
                <a:spLocks noChangeShapeType="1"/>
              </p:cNvSpPr>
              <p:nvPr/>
            </p:nvSpPr>
            <p:spPr bwMode="auto">
              <a:xfrm flipV="1">
                <a:off x="3597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61"/>
              <p:cNvSpPr>
                <a:spLocks noChangeShapeType="1"/>
              </p:cNvSpPr>
              <p:nvPr/>
            </p:nvSpPr>
            <p:spPr bwMode="auto">
              <a:xfrm flipV="1">
                <a:off x="3923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Line 62"/>
              <p:cNvSpPr>
                <a:spLocks noChangeShapeType="1"/>
              </p:cNvSpPr>
              <p:nvPr/>
            </p:nvSpPr>
            <p:spPr bwMode="auto">
              <a:xfrm flipV="1">
                <a:off x="4249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63"/>
              <p:cNvSpPr>
                <a:spLocks/>
              </p:cNvSpPr>
              <p:nvPr/>
            </p:nvSpPr>
            <p:spPr bwMode="auto">
              <a:xfrm>
                <a:off x="1643" y="1632"/>
                <a:ext cx="2606" cy="398"/>
              </a:xfrm>
              <a:custGeom>
                <a:avLst/>
                <a:gdLst>
                  <a:gd name="T0" fmla="*/ 11502 w 11502"/>
                  <a:gd name="T1" fmla="*/ 1753 h 1753"/>
                  <a:gd name="T2" fmla="*/ 9140 w 11502"/>
                  <a:gd name="T3" fmla="*/ 1435 h 1753"/>
                  <a:gd name="T4" fmla="*/ 6251 w 11502"/>
                  <a:gd name="T5" fmla="*/ 1016 h 1753"/>
                  <a:gd name="T6" fmla="*/ 3441 w 11502"/>
                  <a:gd name="T7" fmla="*/ 579 h 1753"/>
                  <a:gd name="T8" fmla="*/ 705 w 11502"/>
                  <a:gd name="T9" fmla="*/ 123 h 1753"/>
                  <a:gd name="T10" fmla="*/ 33 w 11502"/>
                  <a:gd name="T11" fmla="*/ 6 h 1753"/>
                  <a:gd name="T12" fmla="*/ 12 w 11502"/>
                  <a:gd name="T13" fmla="*/ 2 h 1753"/>
                  <a:gd name="T14" fmla="*/ 2 w 11502"/>
                  <a:gd name="T15" fmla="*/ 0 h 1753"/>
                  <a:gd name="T16" fmla="*/ 0 w 11502"/>
                  <a:gd name="T17" fmla="*/ 0 h 1753"/>
                  <a:gd name="T18" fmla="*/ 0 w 11502"/>
                  <a:gd name="T19" fmla="*/ 0 h 1753"/>
                  <a:gd name="T20" fmla="*/ 0 w 11502"/>
                  <a:gd name="T21" fmla="*/ 0 h 1753"/>
                  <a:gd name="T22" fmla="*/ 0 w 11502"/>
                  <a:gd name="T23" fmla="*/ 0 h 1753"/>
                  <a:gd name="T24" fmla="*/ 0 w 11502"/>
                  <a:gd name="T25" fmla="*/ 0 h 1753"/>
                  <a:gd name="T26" fmla="*/ 0 w 11502"/>
                  <a:gd name="T27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502" h="1753">
                    <a:moveTo>
                      <a:pt x="11502" y="1753"/>
                    </a:moveTo>
                    <a:lnTo>
                      <a:pt x="9140" y="1435"/>
                    </a:lnTo>
                    <a:lnTo>
                      <a:pt x="6251" y="1016"/>
                    </a:lnTo>
                    <a:lnTo>
                      <a:pt x="3441" y="579"/>
                    </a:lnTo>
                    <a:lnTo>
                      <a:pt x="705" y="123"/>
                    </a:lnTo>
                    <a:lnTo>
                      <a:pt x="33" y="6"/>
                    </a:lnTo>
                    <a:lnTo>
                      <a:pt x="1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64"/>
              <p:cNvSpPr>
                <a:spLocks/>
              </p:cNvSpPr>
              <p:nvPr/>
            </p:nvSpPr>
            <p:spPr bwMode="auto">
              <a:xfrm>
                <a:off x="1643" y="1632"/>
                <a:ext cx="1255" cy="2223"/>
              </a:xfrm>
              <a:custGeom>
                <a:avLst/>
                <a:gdLst>
                  <a:gd name="T0" fmla="*/ 1059 w 5537"/>
                  <a:gd name="T1" fmla="*/ 9632 h 9803"/>
                  <a:gd name="T2" fmla="*/ 1475 w 5537"/>
                  <a:gd name="T3" fmla="*/ 9135 h 9803"/>
                  <a:gd name="T4" fmla="*/ 1872 w 5537"/>
                  <a:gd name="T5" fmla="*/ 8726 h 9803"/>
                  <a:gd name="T6" fmla="*/ 2244 w 5537"/>
                  <a:gd name="T7" fmla="*/ 8377 h 9803"/>
                  <a:gd name="T8" fmla="*/ 2590 w 5537"/>
                  <a:gd name="T9" fmla="*/ 8072 h 9803"/>
                  <a:gd name="T10" fmla="*/ 2908 w 5537"/>
                  <a:gd name="T11" fmla="*/ 7801 h 9803"/>
                  <a:gd name="T12" fmla="*/ 3201 w 5537"/>
                  <a:gd name="T13" fmla="*/ 7558 h 9803"/>
                  <a:gd name="T14" fmla="*/ 3468 w 5537"/>
                  <a:gd name="T15" fmla="*/ 7337 h 9803"/>
                  <a:gd name="T16" fmla="*/ 3713 w 5537"/>
                  <a:gd name="T17" fmla="*/ 7134 h 9803"/>
                  <a:gd name="T18" fmla="*/ 3936 w 5537"/>
                  <a:gd name="T19" fmla="*/ 6947 h 9803"/>
                  <a:gd name="T20" fmla="*/ 4140 w 5537"/>
                  <a:gd name="T21" fmla="*/ 6772 h 9803"/>
                  <a:gd name="T22" fmla="*/ 4325 w 5537"/>
                  <a:gd name="T23" fmla="*/ 6607 h 9803"/>
                  <a:gd name="T24" fmla="*/ 4495 w 5537"/>
                  <a:gd name="T25" fmla="*/ 6450 h 9803"/>
                  <a:gd name="T26" fmla="*/ 4651 w 5537"/>
                  <a:gd name="T27" fmla="*/ 6299 h 9803"/>
                  <a:gd name="T28" fmla="*/ 4793 w 5537"/>
                  <a:gd name="T29" fmla="*/ 6153 h 9803"/>
                  <a:gd name="T30" fmla="*/ 4923 w 5537"/>
                  <a:gd name="T31" fmla="*/ 6009 h 9803"/>
                  <a:gd name="T32" fmla="*/ 5043 w 5537"/>
                  <a:gd name="T33" fmla="*/ 5866 h 9803"/>
                  <a:gd name="T34" fmla="*/ 5151 w 5537"/>
                  <a:gd name="T35" fmla="*/ 5722 h 9803"/>
                  <a:gd name="T36" fmla="*/ 5250 w 5537"/>
                  <a:gd name="T37" fmla="*/ 5575 h 9803"/>
                  <a:gd name="T38" fmla="*/ 5337 w 5537"/>
                  <a:gd name="T39" fmla="*/ 5423 h 9803"/>
                  <a:gd name="T40" fmla="*/ 5411 w 5537"/>
                  <a:gd name="T41" fmla="*/ 5265 h 9803"/>
                  <a:gd name="T42" fmla="*/ 5472 w 5537"/>
                  <a:gd name="T43" fmla="*/ 5099 h 9803"/>
                  <a:gd name="T44" fmla="*/ 5515 w 5537"/>
                  <a:gd name="T45" fmla="*/ 4921 h 9803"/>
                  <a:gd name="T46" fmla="*/ 5537 w 5537"/>
                  <a:gd name="T47" fmla="*/ 4731 h 9803"/>
                  <a:gd name="T48" fmla="*/ 5498 w 5537"/>
                  <a:gd name="T49" fmla="*/ 4307 h 9803"/>
                  <a:gd name="T50" fmla="*/ 5301 w 5537"/>
                  <a:gd name="T51" fmla="*/ 3811 h 9803"/>
                  <a:gd name="T52" fmla="*/ 4886 w 5537"/>
                  <a:gd name="T53" fmla="*/ 3235 h 9803"/>
                  <a:gd name="T54" fmla="*/ 4197 w 5537"/>
                  <a:gd name="T55" fmla="*/ 2575 h 9803"/>
                  <a:gd name="T56" fmla="*/ 3196 w 5537"/>
                  <a:gd name="T57" fmla="*/ 1835 h 9803"/>
                  <a:gd name="T58" fmla="*/ 1872 w 5537"/>
                  <a:gd name="T59" fmla="*/ 1016 h 9803"/>
                  <a:gd name="T60" fmla="*/ 236 w 5537"/>
                  <a:gd name="T61" fmla="*/ 123 h 9803"/>
                  <a:gd name="T62" fmla="*/ 4 w 5537"/>
                  <a:gd name="T63" fmla="*/ 2 h 9803"/>
                  <a:gd name="T64" fmla="*/ 0 w 5537"/>
                  <a:gd name="T65" fmla="*/ 0 h 9803"/>
                  <a:gd name="T66" fmla="*/ 0 w 5537"/>
                  <a:gd name="T67" fmla="*/ 0 h 9803"/>
                  <a:gd name="T68" fmla="*/ 0 w 5537"/>
                  <a:gd name="T69" fmla="*/ 0 h 9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37" h="9803">
                    <a:moveTo>
                      <a:pt x="936" y="9803"/>
                    </a:moveTo>
                    <a:lnTo>
                      <a:pt x="1059" y="9632"/>
                    </a:lnTo>
                    <a:lnTo>
                      <a:pt x="1269" y="9370"/>
                    </a:lnTo>
                    <a:lnTo>
                      <a:pt x="1475" y="9135"/>
                    </a:lnTo>
                    <a:lnTo>
                      <a:pt x="1677" y="8922"/>
                    </a:lnTo>
                    <a:lnTo>
                      <a:pt x="1872" y="8726"/>
                    </a:lnTo>
                    <a:lnTo>
                      <a:pt x="2062" y="8545"/>
                    </a:lnTo>
                    <a:lnTo>
                      <a:pt x="2244" y="8377"/>
                    </a:lnTo>
                    <a:lnTo>
                      <a:pt x="2421" y="8220"/>
                    </a:lnTo>
                    <a:lnTo>
                      <a:pt x="2590" y="8072"/>
                    </a:lnTo>
                    <a:lnTo>
                      <a:pt x="2752" y="7933"/>
                    </a:lnTo>
                    <a:lnTo>
                      <a:pt x="2908" y="7801"/>
                    </a:lnTo>
                    <a:lnTo>
                      <a:pt x="3058" y="7677"/>
                    </a:lnTo>
                    <a:lnTo>
                      <a:pt x="3201" y="7558"/>
                    </a:lnTo>
                    <a:lnTo>
                      <a:pt x="3338" y="7445"/>
                    </a:lnTo>
                    <a:lnTo>
                      <a:pt x="3468" y="7337"/>
                    </a:lnTo>
                    <a:lnTo>
                      <a:pt x="3593" y="7234"/>
                    </a:lnTo>
                    <a:lnTo>
                      <a:pt x="3713" y="7134"/>
                    </a:lnTo>
                    <a:lnTo>
                      <a:pt x="3827" y="7039"/>
                    </a:lnTo>
                    <a:lnTo>
                      <a:pt x="3936" y="6947"/>
                    </a:lnTo>
                    <a:lnTo>
                      <a:pt x="4040" y="6858"/>
                    </a:lnTo>
                    <a:lnTo>
                      <a:pt x="4140" y="6772"/>
                    </a:lnTo>
                    <a:lnTo>
                      <a:pt x="4235" y="6688"/>
                    </a:lnTo>
                    <a:lnTo>
                      <a:pt x="4325" y="6607"/>
                    </a:lnTo>
                    <a:lnTo>
                      <a:pt x="4412" y="6527"/>
                    </a:lnTo>
                    <a:lnTo>
                      <a:pt x="4495" y="6450"/>
                    </a:lnTo>
                    <a:lnTo>
                      <a:pt x="4575" y="6374"/>
                    </a:lnTo>
                    <a:lnTo>
                      <a:pt x="4651" y="6299"/>
                    </a:lnTo>
                    <a:lnTo>
                      <a:pt x="4723" y="6225"/>
                    </a:lnTo>
                    <a:lnTo>
                      <a:pt x="4793" y="6153"/>
                    </a:lnTo>
                    <a:lnTo>
                      <a:pt x="4860" y="6080"/>
                    </a:lnTo>
                    <a:lnTo>
                      <a:pt x="4923" y="6009"/>
                    </a:lnTo>
                    <a:lnTo>
                      <a:pt x="4984" y="5937"/>
                    </a:lnTo>
                    <a:lnTo>
                      <a:pt x="5043" y="5866"/>
                    </a:lnTo>
                    <a:lnTo>
                      <a:pt x="5098" y="5794"/>
                    </a:lnTo>
                    <a:lnTo>
                      <a:pt x="5151" y="5722"/>
                    </a:lnTo>
                    <a:lnTo>
                      <a:pt x="5202" y="5649"/>
                    </a:lnTo>
                    <a:lnTo>
                      <a:pt x="5250" y="5575"/>
                    </a:lnTo>
                    <a:lnTo>
                      <a:pt x="5295" y="5500"/>
                    </a:lnTo>
                    <a:lnTo>
                      <a:pt x="5337" y="5423"/>
                    </a:lnTo>
                    <a:lnTo>
                      <a:pt x="5376" y="5345"/>
                    </a:lnTo>
                    <a:lnTo>
                      <a:pt x="5411" y="5265"/>
                    </a:lnTo>
                    <a:lnTo>
                      <a:pt x="5444" y="5183"/>
                    </a:lnTo>
                    <a:lnTo>
                      <a:pt x="5472" y="5099"/>
                    </a:lnTo>
                    <a:lnTo>
                      <a:pt x="5496" y="5011"/>
                    </a:lnTo>
                    <a:lnTo>
                      <a:pt x="5515" y="4921"/>
                    </a:lnTo>
                    <a:lnTo>
                      <a:pt x="5529" y="4828"/>
                    </a:lnTo>
                    <a:lnTo>
                      <a:pt x="5537" y="4731"/>
                    </a:lnTo>
                    <a:lnTo>
                      <a:pt x="5534" y="4527"/>
                    </a:lnTo>
                    <a:lnTo>
                      <a:pt x="5498" y="4307"/>
                    </a:lnTo>
                    <a:lnTo>
                      <a:pt x="5422" y="4068"/>
                    </a:lnTo>
                    <a:lnTo>
                      <a:pt x="5301" y="3811"/>
                    </a:lnTo>
                    <a:lnTo>
                      <a:pt x="5124" y="3533"/>
                    </a:lnTo>
                    <a:lnTo>
                      <a:pt x="4886" y="3235"/>
                    </a:lnTo>
                    <a:lnTo>
                      <a:pt x="4579" y="2915"/>
                    </a:lnTo>
                    <a:lnTo>
                      <a:pt x="4197" y="2575"/>
                    </a:lnTo>
                    <a:lnTo>
                      <a:pt x="3737" y="2215"/>
                    </a:lnTo>
                    <a:lnTo>
                      <a:pt x="3196" y="1835"/>
                    </a:lnTo>
                    <a:lnTo>
                      <a:pt x="2574" y="1435"/>
                    </a:lnTo>
                    <a:lnTo>
                      <a:pt x="1872" y="1016"/>
                    </a:lnTo>
                    <a:lnTo>
                      <a:pt x="1092" y="579"/>
                    </a:lnTo>
                    <a:lnTo>
                      <a:pt x="236" y="123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65"/>
              <p:cNvSpPr>
                <a:spLocks/>
              </p:cNvSpPr>
              <p:nvPr/>
            </p:nvSpPr>
            <p:spPr bwMode="auto">
              <a:xfrm>
                <a:off x="1643" y="1632"/>
                <a:ext cx="2606" cy="398"/>
              </a:xfrm>
              <a:custGeom>
                <a:avLst/>
                <a:gdLst>
                  <a:gd name="T0" fmla="*/ 11502 w 11502"/>
                  <a:gd name="T1" fmla="*/ 1753 h 1753"/>
                  <a:gd name="T2" fmla="*/ 9287 w 11502"/>
                  <a:gd name="T3" fmla="*/ 1456 h 1753"/>
                  <a:gd name="T4" fmla="*/ 6395 w 11502"/>
                  <a:gd name="T5" fmla="*/ 1038 h 1753"/>
                  <a:gd name="T6" fmla="*/ 3580 w 11502"/>
                  <a:gd name="T7" fmla="*/ 601 h 1753"/>
                  <a:gd name="T8" fmla="*/ 841 w 11502"/>
                  <a:gd name="T9" fmla="*/ 146 h 1753"/>
                  <a:gd name="T10" fmla="*/ 168 w 11502"/>
                  <a:gd name="T11" fmla="*/ 29 h 1753"/>
                  <a:gd name="T12" fmla="*/ 0 w 11502"/>
                  <a:gd name="T13" fmla="*/ 0 h 1753"/>
                  <a:gd name="T14" fmla="*/ 0 w 11502"/>
                  <a:gd name="T15" fmla="*/ 0 h 1753"/>
                  <a:gd name="T16" fmla="*/ 0 w 11502"/>
                  <a:gd name="T17" fmla="*/ 0 h 1753"/>
                  <a:gd name="T18" fmla="*/ 0 w 11502"/>
                  <a:gd name="T19" fmla="*/ 0 h 1753"/>
                  <a:gd name="T20" fmla="*/ 0 w 11502"/>
                  <a:gd name="T21" fmla="*/ 0 h 1753"/>
                  <a:gd name="T22" fmla="*/ 0 w 11502"/>
                  <a:gd name="T23" fmla="*/ 0 h 1753"/>
                  <a:gd name="T24" fmla="*/ 0 w 11502"/>
                  <a:gd name="T25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502" h="1753">
                    <a:moveTo>
                      <a:pt x="11502" y="1753"/>
                    </a:moveTo>
                    <a:lnTo>
                      <a:pt x="9287" y="1456"/>
                    </a:lnTo>
                    <a:lnTo>
                      <a:pt x="6395" y="1038"/>
                    </a:lnTo>
                    <a:lnTo>
                      <a:pt x="3580" y="601"/>
                    </a:lnTo>
                    <a:lnTo>
                      <a:pt x="841" y="146"/>
                    </a:lnTo>
                    <a:lnTo>
                      <a:pt x="168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66"/>
              <p:cNvSpPr>
                <a:spLocks/>
              </p:cNvSpPr>
              <p:nvPr/>
            </p:nvSpPr>
            <p:spPr bwMode="auto">
              <a:xfrm>
                <a:off x="1643" y="1632"/>
                <a:ext cx="1255" cy="2223"/>
              </a:xfrm>
              <a:custGeom>
                <a:avLst/>
                <a:gdLst>
                  <a:gd name="T0" fmla="*/ 1037 w 5537"/>
                  <a:gd name="T1" fmla="*/ 9660 h 9803"/>
                  <a:gd name="T2" fmla="*/ 1455 w 5537"/>
                  <a:gd name="T3" fmla="*/ 9158 h 9803"/>
                  <a:gd name="T4" fmla="*/ 1853 w 5537"/>
                  <a:gd name="T5" fmla="*/ 8745 h 9803"/>
                  <a:gd name="T6" fmla="*/ 2226 w 5537"/>
                  <a:gd name="T7" fmla="*/ 8393 h 9803"/>
                  <a:gd name="T8" fmla="*/ 2573 w 5537"/>
                  <a:gd name="T9" fmla="*/ 8086 h 9803"/>
                  <a:gd name="T10" fmla="*/ 2893 w 5537"/>
                  <a:gd name="T11" fmla="*/ 7814 h 9803"/>
                  <a:gd name="T12" fmla="*/ 3187 w 5537"/>
                  <a:gd name="T13" fmla="*/ 7570 h 9803"/>
                  <a:gd name="T14" fmla="*/ 3456 w 5537"/>
                  <a:gd name="T15" fmla="*/ 7348 h 9803"/>
                  <a:gd name="T16" fmla="*/ 3701 w 5537"/>
                  <a:gd name="T17" fmla="*/ 7144 h 9803"/>
                  <a:gd name="T18" fmla="*/ 3925 w 5537"/>
                  <a:gd name="T19" fmla="*/ 6956 h 9803"/>
                  <a:gd name="T20" fmla="*/ 4130 w 5537"/>
                  <a:gd name="T21" fmla="*/ 6780 h 9803"/>
                  <a:gd name="T22" fmla="*/ 4316 w 5537"/>
                  <a:gd name="T23" fmla="*/ 6615 h 9803"/>
                  <a:gd name="T24" fmla="*/ 4487 w 5537"/>
                  <a:gd name="T25" fmla="*/ 6457 h 9803"/>
                  <a:gd name="T26" fmla="*/ 4643 w 5537"/>
                  <a:gd name="T27" fmla="*/ 6306 h 9803"/>
                  <a:gd name="T28" fmla="*/ 4786 w 5537"/>
                  <a:gd name="T29" fmla="*/ 6160 h 9803"/>
                  <a:gd name="T30" fmla="*/ 4917 w 5537"/>
                  <a:gd name="T31" fmla="*/ 6016 h 9803"/>
                  <a:gd name="T32" fmla="*/ 5037 w 5537"/>
                  <a:gd name="T33" fmla="*/ 5873 h 9803"/>
                  <a:gd name="T34" fmla="*/ 5146 w 5537"/>
                  <a:gd name="T35" fmla="*/ 5729 h 9803"/>
                  <a:gd name="T36" fmla="*/ 5245 w 5537"/>
                  <a:gd name="T37" fmla="*/ 5582 h 9803"/>
                  <a:gd name="T38" fmla="*/ 5333 w 5537"/>
                  <a:gd name="T39" fmla="*/ 5431 h 9803"/>
                  <a:gd name="T40" fmla="*/ 5408 w 5537"/>
                  <a:gd name="T41" fmla="*/ 5273 h 9803"/>
                  <a:gd name="T42" fmla="*/ 5469 w 5537"/>
                  <a:gd name="T43" fmla="*/ 5107 h 9803"/>
                  <a:gd name="T44" fmla="*/ 5514 w 5537"/>
                  <a:gd name="T45" fmla="*/ 4931 h 9803"/>
                  <a:gd name="T46" fmla="*/ 5537 w 5537"/>
                  <a:gd name="T47" fmla="*/ 4741 h 9803"/>
                  <a:gd name="T48" fmla="*/ 5500 w 5537"/>
                  <a:gd name="T49" fmla="*/ 4318 h 9803"/>
                  <a:gd name="T50" fmla="*/ 5308 w 5537"/>
                  <a:gd name="T51" fmla="*/ 3824 h 9803"/>
                  <a:gd name="T52" fmla="*/ 4899 w 5537"/>
                  <a:gd name="T53" fmla="*/ 3250 h 9803"/>
                  <a:gd name="T54" fmla="*/ 4218 w 5537"/>
                  <a:gd name="T55" fmla="*/ 2593 h 9803"/>
                  <a:gd name="T56" fmla="*/ 3225 w 5537"/>
                  <a:gd name="T57" fmla="*/ 1854 h 9803"/>
                  <a:gd name="T58" fmla="*/ 1909 w 5537"/>
                  <a:gd name="T59" fmla="*/ 1038 h 9803"/>
                  <a:gd name="T60" fmla="*/ 281 w 5537"/>
                  <a:gd name="T61" fmla="*/ 146 h 9803"/>
                  <a:gd name="T62" fmla="*/ 0 w 5537"/>
                  <a:gd name="T63" fmla="*/ 0 h 9803"/>
                  <a:gd name="T64" fmla="*/ 0 w 5537"/>
                  <a:gd name="T65" fmla="*/ 0 h 9803"/>
                  <a:gd name="T66" fmla="*/ 0 w 5537"/>
                  <a:gd name="T67" fmla="*/ 0 h 9803"/>
                  <a:gd name="T68" fmla="*/ 0 w 5537"/>
                  <a:gd name="T69" fmla="*/ 0 h 9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37" h="9803">
                    <a:moveTo>
                      <a:pt x="937" y="9803"/>
                    </a:moveTo>
                    <a:lnTo>
                      <a:pt x="1037" y="9660"/>
                    </a:lnTo>
                    <a:lnTo>
                      <a:pt x="1248" y="9395"/>
                    </a:lnTo>
                    <a:lnTo>
                      <a:pt x="1455" y="9158"/>
                    </a:lnTo>
                    <a:lnTo>
                      <a:pt x="1657" y="8942"/>
                    </a:lnTo>
                    <a:lnTo>
                      <a:pt x="1853" y="8745"/>
                    </a:lnTo>
                    <a:lnTo>
                      <a:pt x="2043" y="8563"/>
                    </a:lnTo>
                    <a:lnTo>
                      <a:pt x="2226" y="8393"/>
                    </a:lnTo>
                    <a:lnTo>
                      <a:pt x="2403" y="8235"/>
                    </a:lnTo>
                    <a:lnTo>
                      <a:pt x="2573" y="8086"/>
                    </a:lnTo>
                    <a:lnTo>
                      <a:pt x="2736" y="7947"/>
                    </a:lnTo>
                    <a:lnTo>
                      <a:pt x="2893" y="7814"/>
                    </a:lnTo>
                    <a:lnTo>
                      <a:pt x="3043" y="7689"/>
                    </a:lnTo>
                    <a:lnTo>
                      <a:pt x="3187" y="7570"/>
                    </a:lnTo>
                    <a:lnTo>
                      <a:pt x="3324" y="7456"/>
                    </a:lnTo>
                    <a:lnTo>
                      <a:pt x="3456" y="7348"/>
                    </a:lnTo>
                    <a:lnTo>
                      <a:pt x="3581" y="7244"/>
                    </a:lnTo>
                    <a:lnTo>
                      <a:pt x="3701" y="7144"/>
                    </a:lnTo>
                    <a:lnTo>
                      <a:pt x="3816" y="7048"/>
                    </a:lnTo>
                    <a:lnTo>
                      <a:pt x="3925" y="6956"/>
                    </a:lnTo>
                    <a:lnTo>
                      <a:pt x="4030" y="6867"/>
                    </a:lnTo>
                    <a:lnTo>
                      <a:pt x="4130" y="6780"/>
                    </a:lnTo>
                    <a:lnTo>
                      <a:pt x="4225" y="6696"/>
                    </a:lnTo>
                    <a:lnTo>
                      <a:pt x="4316" y="6615"/>
                    </a:lnTo>
                    <a:lnTo>
                      <a:pt x="4404" y="6535"/>
                    </a:lnTo>
                    <a:lnTo>
                      <a:pt x="4487" y="6457"/>
                    </a:lnTo>
                    <a:lnTo>
                      <a:pt x="4567" y="6381"/>
                    </a:lnTo>
                    <a:lnTo>
                      <a:pt x="4643" y="6306"/>
                    </a:lnTo>
                    <a:lnTo>
                      <a:pt x="4716" y="6233"/>
                    </a:lnTo>
                    <a:lnTo>
                      <a:pt x="4786" y="6160"/>
                    </a:lnTo>
                    <a:lnTo>
                      <a:pt x="4853" y="6088"/>
                    </a:lnTo>
                    <a:lnTo>
                      <a:pt x="4917" y="6016"/>
                    </a:lnTo>
                    <a:lnTo>
                      <a:pt x="4978" y="5944"/>
                    </a:lnTo>
                    <a:lnTo>
                      <a:pt x="5037" y="5873"/>
                    </a:lnTo>
                    <a:lnTo>
                      <a:pt x="5093" y="5801"/>
                    </a:lnTo>
                    <a:lnTo>
                      <a:pt x="5146" y="5729"/>
                    </a:lnTo>
                    <a:lnTo>
                      <a:pt x="5197" y="5656"/>
                    </a:lnTo>
                    <a:lnTo>
                      <a:pt x="5245" y="5582"/>
                    </a:lnTo>
                    <a:lnTo>
                      <a:pt x="5290" y="5507"/>
                    </a:lnTo>
                    <a:lnTo>
                      <a:pt x="5333" y="5431"/>
                    </a:lnTo>
                    <a:lnTo>
                      <a:pt x="5372" y="5353"/>
                    </a:lnTo>
                    <a:lnTo>
                      <a:pt x="5408" y="5273"/>
                    </a:lnTo>
                    <a:lnTo>
                      <a:pt x="5441" y="5191"/>
                    </a:lnTo>
                    <a:lnTo>
                      <a:pt x="5469" y="5107"/>
                    </a:lnTo>
                    <a:lnTo>
                      <a:pt x="5494" y="5020"/>
                    </a:lnTo>
                    <a:lnTo>
                      <a:pt x="5514" y="4931"/>
                    </a:lnTo>
                    <a:lnTo>
                      <a:pt x="5528" y="4838"/>
                    </a:lnTo>
                    <a:lnTo>
                      <a:pt x="5537" y="4741"/>
                    </a:lnTo>
                    <a:lnTo>
                      <a:pt x="5534" y="4538"/>
                    </a:lnTo>
                    <a:lnTo>
                      <a:pt x="5500" y="4318"/>
                    </a:lnTo>
                    <a:lnTo>
                      <a:pt x="5427" y="4081"/>
                    </a:lnTo>
                    <a:lnTo>
                      <a:pt x="5308" y="3824"/>
                    </a:lnTo>
                    <a:lnTo>
                      <a:pt x="5135" y="3547"/>
                    </a:lnTo>
                    <a:lnTo>
                      <a:pt x="4899" y="3250"/>
                    </a:lnTo>
                    <a:lnTo>
                      <a:pt x="4596" y="2932"/>
                    </a:lnTo>
                    <a:lnTo>
                      <a:pt x="4218" y="2593"/>
                    </a:lnTo>
                    <a:lnTo>
                      <a:pt x="3762" y="2234"/>
                    </a:lnTo>
                    <a:lnTo>
                      <a:pt x="3225" y="1854"/>
                    </a:lnTo>
                    <a:lnTo>
                      <a:pt x="2607" y="1456"/>
                    </a:lnTo>
                    <a:lnTo>
                      <a:pt x="1909" y="1038"/>
                    </a:lnTo>
                    <a:lnTo>
                      <a:pt x="1133" y="601"/>
                    </a:lnTo>
                    <a:lnTo>
                      <a:pt x="281" y="146"/>
                    </a:lnTo>
                    <a:lnTo>
                      <a:pt x="57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67"/>
              <p:cNvSpPr>
                <a:spLocks/>
              </p:cNvSpPr>
              <p:nvPr/>
            </p:nvSpPr>
            <p:spPr bwMode="auto">
              <a:xfrm>
                <a:off x="1643" y="1632"/>
                <a:ext cx="2606" cy="398"/>
              </a:xfrm>
              <a:custGeom>
                <a:avLst/>
                <a:gdLst>
                  <a:gd name="T0" fmla="*/ 11502 w 11502"/>
                  <a:gd name="T1" fmla="*/ 1753 h 1753"/>
                  <a:gd name="T2" fmla="*/ 9140 w 11502"/>
                  <a:gd name="T3" fmla="*/ 1435 h 1753"/>
                  <a:gd name="T4" fmla="*/ 6251 w 11502"/>
                  <a:gd name="T5" fmla="*/ 1016 h 1753"/>
                  <a:gd name="T6" fmla="*/ 3441 w 11502"/>
                  <a:gd name="T7" fmla="*/ 579 h 1753"/>
                  <a:gd name="T8" fmla="*/ 705 w 11502"/>
                  <a:gd name="T9" fmla="*/ 123 h 1753"/>
                  <a:gd name="T10" fmla="*/ 33 w 11502"/>
                  <a:gd name="T11" fmla="*/ 6 h 1753"/>
                  <a:gd name="T12" fmla="*/ 12 w 11502"/>
                  <a:gd name="T13" fmla="*/ 2 h 1753"/>
                  <a:gd name="T14" fmla="*/ 2 w 11502"/>
                  <a:gd name="T15" fmla="*/ 0 h 1753"/>
                  <a:gd name="T16" fmla="*/ 0 w 11502"/>
                  <a:gd name="T17" fmla="*/ 0 h 1753"/>
                  <a:gd name="T18" fmla="*/ 0 w 11502"/>
                  <a:gd name="T19" fmla="*/ 0 h 1753"/>
                  <a:gd name="T20" fmla="*/ 0 w 11502"/>
                  <a:gd name="T21" fmla="*/ 0 h 1753"/>
                  <a:gd name="T22" fmla="*/ 0 w 11502"/>
                  <a:gd name="T23" fmla="*/ 0 h 1753"/>
                  <a:gd name="T24" fmla="*/ 0 w 11502"/>
                  <a:gd name="T25" fmla="*/ 0 h 1753"/>
                  <a:gd name="T26" fmla="*/ 0 w 11502"/>
                  <a:gd name="T27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502" h="1753">
                    <a:moveTo>
                      <a:pt x="11502" y="1753"/>
                    </a:moveTo>
                    <a:lnTo>
                      <a:pt x="9140" y="1435"/>
                    </a:lnTo>
                    <a:lnTo>
                      <a:pt x="6251" y="1016"/>
                    </a:lnTo>
                    <a:lnTo>
                      <a:pt x="3441" y="579"/>
                    </a:lnTo>
                    <a:lnTo>
                      <a:pt x="705" y="123"/>
                    </a:lnTo>
                    <a:lnTo>
                      <a:pt x="33" y="6"/>
                    </a:lnTo>
                    <a:lnTo>
                      <a:pt x="1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68"/>
              <p:cNvSpPr>
                <a:spLocks/>
              </p:cNvSpPr>
              <p:nvPr/>
            </p:nvSpPr>
            <p:spPr bwMode="auto">
              <a:xfrm>
                <a:off x="1643" y="1632"/>
                <a:ext cx="1255" cy="2223"/>
              </a:xfrm>
              <a:custGeom>
                <a:avLst/>
                <a:gdLst>
                  <a:gd name="T0" fmla="*/ 1059 w 5537"/>
                  <a:gd name="T1" fmla="*/ 9632 h 9803"/>
                  <a:gd name="T2" fmla="*/ 1475 w 5537"/>
                  <a:gd name="T3" fmla="*/ 9135 h 9803"/>
                  <a:gd name="T4" fmla="*/ 1872 w 5537"/>
                  <a:gd name="T5" fmla="*/ 8726 h 9803"/>
                  <a:gd name="T6" fmla="*/ 2244 w 5537"/>
                  <a:gd name="T7" fmla="*/ 8377 h 9803"/>
                  <a:gd name="T8" fmla="*/ 2590 w 5537"/>
                  <a:gd name="T9" fmla="*/ 8072 h 9803"/>
                  <a:gd name="T10" fmla="*/ 2908 w 5537"/>
                  <a:gd name="T11" fmla="*/ 7801 h 9803"/>
                  <a:gd name="T12" fmla="*/ 3201 w 5537"/>
                  <a:gd name="T13" fmla="*/ 7558 h 9803"/>
                  <a:gd name="T14" fmla="*/ 3468 w 5537"/>
                  <a:gd name="T15" fmla="*/ 7337 h 9803"/>
                  <a:gd name="T16" fmla="*/ 3713 w 5537"/>
                  <a:gd name="T17" fmla="*/ 7134 h 9803"/>
                  <a:gd name="T18" fmla="*/ 3936 w 5537"/>
                  <a:gd name="T19" fmla="*/ 6947 h 9803"/>
                  <a:gd name="T20" fmla="*/ 4140 w 5537"/>
                  <a:gd name="T21" fmla="*/ 6772 h 9803"/>
                  <a:gd name="T22" fmla="*/ 4325 w 5537"/>
                  <a:gd name="T23" fmla="*/ 6607 h 9803"/>
                  <a:gd name="T24" fmla="*/ 4495 w 5537"/>
                  <a:gd name="T25" fmla="*/ 6450 h 9803"/>
                  <a:gd name="T26" fmla="*/ 4651 w 5537"/>
                  <a:gd name="T27" fmla="*/ 6299 h 9803"/>
                  <a:gd name="T28" fmla="*/ 4793 w 5537"/>
                  <a:gd name="T29" fmla="*/ 6153 h 9803"/>
                  <a:gd name="T30" fmla="*/ 4923 w 5537"/>
                  <a:gd name="T31" fmla="*/ 6009 h 9803"/>
                  <a:gd name="T32" fmla="*/ 5043 w 5537"/>
                  <a:gd name="T33" fmla="*/ 5866 h 9803"/>
                  <a:gd name="T34" fmla="*/ 5151 w 5537"/>
                  <a:gd name="T35" fmla="*/ 5722 h 9803"/>
                  <a:gd name="T36" fmla="*/ 5250 w 5537"/>
                  <a:gd name="T37" fmla="*/ 5575 h 9803"/>
                  <a:gd name="T38" fmla="*/ 5337 w 5537"/>
                  <a:gd name="T39" fmla="*/ 5423 h 9803"/>
                  <a:gd name="T40" fmla="*/ 5411 w 5537"/>
                  <a:gd name="T41" fmla="*/ 5265 h 9803"/>
                  <a:gd name="T42" fmla="*/ 5472 w 5537"/>
                  <a:gd name="T43" fmla="*/ 5099 h 9803"/>
                  <a:gd name="T44" fmla="*/ 5515 w 5537"/>
                  <a:gd name="T45" fmla="*/ 4921 h 9803"/>
                  <a:gd name="T46" fmla="*/ 5537 w 5537"/>
                  <a:gd name="T47" fmla="*/ 4731 h 9803"/>
                  <a:gd name="T48" fmla="*/ 5498 w 5537"/>
                  <a:gd name="T49" fmla="*/ 4307 h 9803"/>
                  <a:gd name="T50" fmla="*/ 5301 w 5537"/>
                  <a:gd name="T51" fmla="*/ 3811 h 9803"/>
                  <a:gd name="T52" fmla="*/ 4886 w 5537"/>
                  <a:gd name="T53" fmla="*/ 3235 h 9803"/>
                  <a:gd name="T54" fmla="*/ 4197 w 5537"/>
                  <a:gd name="T55" fmla="*/ 2575 h 9803"/>
                  <a:gd name="T56" fmla="*/ 3196 w 5537"/>
                  <a:gd name="T57" fmla="*/ 1835 h 9803"/>
                  <a:gd name="T58" fmla="*/ 1872 w 5537"/>
                  <a:gd name="T59" fmla="*/ 1016 h 9803"/>
                  <a:gd name="T60" fmla="*/ 236 w 5537"/>
                  <a:gd name="T61" fmla="*/ 123 h 9803"/>
                  <a:gd name="T62" fmla="*/ 4 w 5537"/>
                  <a:gd name="T63" fmla="*/ 2 h 9803"/>
                  <a:gd name="T64" fmla="*/ 0 w 5537"/>
                  <a:gd name="T65" fmla="*/ 0 h 9803"/>
                  <a:gd name="T66" fmla="*/ 0 w 5537"/>
                  <a:gd name="T67" fmla="*/ 0 h 9803"/>
                  <a:gd name="T68" fmla="*/ 0 w 5537"/>
                  <a:gd name="T69" fmla="*/ 0 h 9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37" h="9803">
                    <a:moveTo>
                      <a:pt x="936" y="9803"/>
                    </a:moveTo>
                    <a:lnTo>
                      <a:pt x="1059" y="9632"/>
                    </a:lnTo>
                    <a:lnTo>
                      <a:pt x="1269" y="9370"/>
                    </a:lnTo>
                    <a:lnTo>
                      <a:pt x="1475" y="9135"/>
                    </a:lnTo>
                    <a:lnTo>
                      <a:pt x="1677" y="8922"/>
                    </a:lnTo>
                    <a:lnTo>
                      <a:pt x="1872" y="8726"/>
                    </a:lnTo>
                    <a:lnTo>
                      <a:pt x="2062" y="8545"/>
                    </a:lnTo>
                    <a:lnTo>
                      <a:pt x="2244" y="8377"/>
                    </a:lnTo>
                    <a:lnTo>
                      <a:pt x="2421" y="8220"/>
                    </a:lnTo>
                    <a:lnTo>
                      <a:pt x="2590" y="8072"/>
                    </a:lnTo>
                    <a:lnTo>
                      <a:pt x="2752" y="7933"/>
                    </a:lnTo>
                    <a:lnTo>
                      <a:pt x="2908" y="7801"/>
                    </a:lnTo>
                    <a:lnTo>
                      <a:pt x="3058" y="7677"/>
                    </a:lnTo>
                    <a:lnTo>
                      <a:pt x="3201" y="7558"/>
                    </a:lnTo>
                    <a:lnTo>
                      <a:pt x="3338" y="7445"/>
                    </a:lnTo>
                    <a:lnTo>
                      <a:pt x="3468" y="7337"/>
                    </a:lnTo>
                    <a:lnTo>
                      <a:pt x="3593" y="7234"/>
                    </a:lnTo>
                    <a:lnTo>
                      <a:pt x="3713" y="7134"/>
                    </a:lnTo>
                    <a:lnTo>
                      <a:pt x="3827" y="7039"/>
                    </a:lnTo>
                    <a:lnTo>
                      <a:pt x="3936" y="6947"/>
                    </a:lnTo>
                    <a:lnTo>
                      <a:pt x="4040" y="6858"/>
                    </a:lnTo>
                    <a:lnTo>
                      <a:pt x="4140" y="6772"/>
                    </a:lnTo>
                    <a:lnTo>
                      <a:pt x="4235" y="6688"/>
                    </a:lnTo>
                    <a:lnTo>
                      <a:pt x="4325" y="6607"/>
                    </a:lnTo>
                    <a:lnTo>
                      <a:pt x="4412" y="6527"/>
                    </a:lnTo>
                    <a:lnTo>
                      <a:pt x="4495" y="6450"/>
                    </a:lnTo>
                    <a:lnTo>
                      <a:pt x="4575" y="6374"/>
                    </a:lnTo>
                    <a:lnTo>
                      <a:pt x="4651" y="6299"/>
                    </a:lnTo>
                    <a:lnTo>
                      <a:pt x="4723" y="6225"/>
                    </a:lnTo>
                    <a:lnTo>
                      <a:pt x="4793" y="6153"/>
                    </a:lnTo>
                    <a:lnTo>
                      <a:pt x="4860" y="6080"/>
                    </a:lnTo>
                    <a:lnTo>
                      <a:pt x="4923" y="6009"/>
                    </a:lnTo>
                    <a:lnTo>
                      <a:pt x="4984" y="5937"/>
                    </a:lnTo>
                    <a:lnTo>
                      <a:pt x="5043" y="5866"/>
                    </a:lnTo>
                    <a:lnTo>
                      <a:pt x="5098" y="5794"/>
                    </a:lnTo>
                    <a:lnTo>
                      <a:pt x="5151" y="5722"/>
                    </a:lnTo>
                    <a:lnTo>
                      <a:pt x="5202" y="5649"/>
                    </a:lnTo>
                    <a:lnTo>
                      <a:pt x="5250" y="5575"/>
                    </a:lnTo>
                    <a:lnTo>
                      <a:pt x="5295" y="5500"/>
                    </a:lnTo>
                    <a:lnTo>
                      <a:pt x="5337" y="5423"/>
                    </a:lnTo>
                    <a:lnTo>
                      <a:pt x="5376" y="5345"/>
                    </a:lnTo>
                    <a:lnTo>
                      <a:pt x="5411" y="5265"/>
                    </a:lnTo>
                    <a:lnTo>
                      <a:pt x="5444" y="5183"/>
                    </a:lnTo>
                    <a:lnTo>
                      <a:pt x="5472" y="5099"/>
                    </a:lnTo>
                    <a:lnTo>
                      <a:pt x="5496" y="5011"/>
                    </a:lnTo>
                    <a:lnTo>
                      <a:pt x="5515" y="4921"/>
                    </a:lnTo>
                    <a:lnTo>
                      <a:pt x="5529" y="4828"/>
                    </a:lnTo>
                    <a:lnTo>
                      <a:pt x="5537" y="4731"/>
                    </a:lnTo>
                    <a:lnTo>
                      <a:pt x="5534" y="4527"/>
                    </a:lnTo>
                    <a:lnTo>
                      <a:pt x="5498" y="4307"/>
                    </a:lnTo>
                    <a:lnTo>
                      <a:pt x="5422" y="4068"/>
                    </a:lnTo>
                    <a:lnTo>
                      <a:pt x="5301" y="3811"/>
                    </a:lnTo>
                    <a:lnTo>
                      <a:pt x="5124" y="3533"/>
                    </a:lnTo>
                    <a:lnTo>
                      <a:pt x="4886" y="3235"/>
                    </a:lnTo>
                    <a:lnTo>
                      <a:pt x="4579" y="2915"/>
                    </a:lnTo>
                    <a:lnTo>
                      <a:pt x="4197" y="2575"/>
                    </a:lnTo>
                    <a:lnTo>
                      <a:pt x="3737" y="2215"/>
                    </a:lnTo>
                    <a:lnTo>
                      <a:pt x="3196" y="1835"/>
                    </a:lnTo>
                    <a:lnTo>
                      <a:pt x="2574" y="1435"/>
                    </a:lnTo>
                    <a:lnTo>
                      <a:pt x="1872" y="1016"/>
                    </a:lnTo>
                    <a:lnTo>
                      <a:pt x="1092" y="579"/>
                    </a:lnTo>
                    <a:lnTo>
                      <a:pt x="236" y="123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69"/>
              <p:cNvSpPr>
                <a:spLocks/>
              </p:cNvSpPr>
              <p:nvPr/>
            </p:nvSpPr>
            <p:spPr bwMode="auto">
              <a:xfrm>
                <a:off x="1643" y="1632"/>
                <a:ext cx="2606" cy="398"/>
              </a:xfrm>
              <a:custGeom>
                <a:avLst/>
                <a:gdLst>
                  <a:gd name="T0" fmla="*/ 11502 w 11502"/>
                  <a:gd name="T1" fmla="*/ 1753 h 1753"/>
                  <a:gd name="T2" fmla="*/ 9140 w 11502"/>
                  <a:gd name="T3" fmla="*/ 1435 h 1753"/>
                  <a:gd name="T4" fmla="*/ 6251 w 11502"/>
                  <a:gd name="T5" fmla="*/ 1016 h 1753"/>
                  <a:gd name="T6" fmla="*/ 3441 w 11502"/>
                  <a:gd name="T7" fmla="*/ 579 h 1753"/>
                  <a:gd name="T8" fmla="*/ 705 w 11502"/>
                  <a:gd name="T9" fmla="*/ 123 h 1753"/>
                  <a:gd name="T10" fmla="*/ 33 w 11502"/>
                  <a:gd name="T11" fmla="*/ 6 h 1753"/>
                  <a:gd name="T12" fmla="*/ 12 w 11502"/>
                  <a:gd name="T13" fmla="*/ 2 h 1753"/>
                  <a:gd name="T14" fmla="*/ 2 w 11502"/>
                  <a:gd name="T15" fmla="*/ 0 h 1753"/>
                  <a:gd name="T16" fmla="*/ 0 w 11502"/>
                  <a:gd name="T17" fmla="*/ 0 h 1753"/>
                  <a:gd name="T18" fmla="*/ 0 w 11502"/>
                  <a:gd name="T19" fmla="*/ 0 h 1753"/>
                  <a:gd name="T20" fmla="*/ 0 w 11502"/>
                  <a:gd name="T21" fmla="*/ 0 h 1753"/>
                  <a:gd name="T22" fmla="*/ 0 w 11502"/>
                  <a:gd name="T23" fmla="*/ 0 h 1753"/>
                  <a:gd name="T24" fmla="*/ 0 w 11502"/>
                  <a:gd name="T25" fmla="*/ 0 h 1753"/>
                  <a:gd name="T26" fmla="*/ 0 w 11502"/>
                  <a:gd name="T27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502" h="1753">
                    <a:moveTo>
                      <a:pt x="11502" y="1753"/>
                    </a:moveTo>
                    <a:lnTo>
                      <a:pt x="9140" y="1435"/>
                    </a:lnTo>
                    <a:lnTo>
                      <a:pt x="6251" y="1016"/>
                    </a:lnTo>
                    <a:lnTo>
                      <a:pt x="3441" y="579"/>
                    </a:lnTo>
                    <a:lnTo>
                      <a:pt x="705" y="123"/>
                    </a:lnTo>
                    <a:lnTo>
                      <a:pt x="33" y="6"/>
                    </a:lnTo>
                    <a:lnTo>
                      <a:pt x="1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70"/>
              <p:cNvSpPr>
                <a:spLocks/>
              </p:cNvSpPr>
              <p:nvPr/>
            </p:nvSpPr>
            <p:spPr bwMode="auto">
              <a:xfrm>
                <a:off x="1643" y="1632"/>
                <a:ext cx="1255" cy="2223"/>
              </a:xfrm>
              <a:custGeom>
                <a:avLst/>
                <a:gdLst>
                  <a:gd name="T0" fmla="*/ 1059 w 5537"/>
                  <a:gd name="T1" fmla="*/ 9632 h 9803"/>
                  <a:gd name="T2" fmla="*/ 1475 w 5537"/>
                  <a:gd name="T3" fmla="*/ 9135 h 9803"/>
                  <a:gd name="T4" fmla="*/ 1872 w 5537"/>
                  <a:gd name="T5" fmla="*/ 8726 h 9803"/>
                  <a:gd name="T6" fmla="*/ 2244 w 5537"/>
                  <a:gd name="T7" fmla="*/ 8377 h 9803"/>
                  <a:gd name="T8" fmla="*/ 2590 w 5537"/>
                  <a:gd name="T9" fmla="*/ 8072 h 9803"/>
                  <a:gd name="T10" fmla="*/ 2908 w 5537"/>
                  <a:gd name="T11" fmla="*/ 7801 h 9803"/>
                  <a:gd name="T12" fmla="*/ 3201 w 5537"/>
                  <a:gd name="T13" fmla="*/ 7558 h 9803"/>
                  <a:gd name="T14" fmla="*/ 3468 w 5537"/>
                  <a:gd name="T15" fmla="*/ 7337 h 9803"/>
                  <a:gd name="T16" fmla="*/ 3713 w 5537"/>
                  <a:gd name="T17" fmla="*/ 7134 h 9803"/>
                  <a:gd name="T18" fmla="*/ 3936 w 5537"/>
                  <a:gd name="T19" fmla="*/ 6947 h 9803"/>
                  <a:gd name="T20" fmla="*/ 4140 w 5537"/>
                  <a:gd name="T21" fmla="*/ 6772 h 9803"/>
                  <a:gd name="T22" fmla="*/ 4325 w 5537"/>
                  <a:gd name="T23" fmla="*/ 6607 h 9803"/>
                  <a:gd name="T24" fmla="*/ 4495 w 5537"/>
                  <a:gd name="T25" fmla="*/ 6450 h 9803"/>
                  <a:gd name="T26" fmla="*/ 4651 w 5537"/>
                  <a:gd name="T27" fmla="*/ 6299 h 9803"/>
                  <a:gd name="T28" fmla="*/ 4793 w 5537"/>
                  <a:gd name="T29" fmla="*/ 6153 h 9803"/>
                  <a:gd name="T30" fmla="*/ 4923 w 5537"/>
                  <a:gd name="T31" fmla="*/ 6009 h 9803"/>
                  <a:gd name="T32" fmla="*/ 5043 w 5537"/>
                  <a:gd name="T33" fmla="*/ 5866 h 9803"/>
                  <a:gd name="T34" fmla="*/ 5151 w 5537"/>
                  <a:gd name="T35" fmla="*/ 5722 h 9803"/>
                  <a:gd name="T36" fmla="*/ 5250 w 5537"/>
                  <a:gd name="T37" fmla="*/ 5575 h 9803"/>
                  <a:gd name="T38" fmla="*/ 5337 w 5537"/>
                  <a:gd name="T39" fmla="*/ 5423 h 9803"/>
                  <a:gd name="T40" fmla="*/ 5411 w 5537"/>
                  <a:gd name="T41" fmla="*/ 5265 h 9803"/>
                  <a:gd name="T42" fmla="*/ 5472 w 5537"/>
                  <a:gd name="T43" fmla="*/ 5099 h 9803"/>
                  <a:gd name="T44" fmla="*/ 5515 w 5537"/>
                  <a:gd name="T45" fmla="*/ 4921 h 9803"/>
                  <a:gd name="T46" fmla="*/ 5537 w 5537"/>
                  <a:gd name="T47" fmla="*/ 4731 h 9803"/>
                  <a:gd name="T48" fmla="*/ 5498 w 5537"/>
                  <a:gd name="T49" fmla="*/ 4307 h 9803"/>
                  <a:gd name="T50" fmla="*/ 5301 w 5537"/>
                  <a:gd name="T51" fmla="*/ 3811 h 9803"/>
                  <a:gd name="T52" fmla="*/ 4886 w 5537"/>
                  <a:gd name="T53" fmla="*/ 3235 h 9803"/>
                  <a:gd name="T54" fmla="*/ 4197 w 5537"/>
                  <a:gd name="T55" fmla="*/ 2575 h 9803"/>
                  <a:gd name="T56" fmla="*/ 3196 w 5537"/>
                  <a:gd name="T57" fmla="*/ 1835 h 9803"/>
                  <a:gd name="T58" fmla="*/ 1872 w 5537"/>
                  <a:gd name="T59" fmla="*/ 1016 h 9803"/>
                  <a:gd name="T60" fmla="*/ 236 w 5537"/>
                  <a:gd name="T61" fmla="*/ 123 h 9803"/>
                  <a:gd name="T62" fmla="*/ 4 w 5537"/>
                  <a:gd name="T63" fmla="*/ 2 h 9803"/>
                  <a:gd name="T64" fmla="*/ 0 w 5537"/>
                  <a:gd name="T65" fmla="*/ 0 h 9803"/>
                  <a:gd name="T66" fmla="*/ 0 w 5537"/>
                  <a:gd name="T67" fmla="*/ 0 h 9803"/>
                  <a:gd name="T68" fmla="*/ 0 w 5537"/>
                  <a:gd name="T69" fmla="*/ 0 h 9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37" h="9803">
                    <a:moveTo>
                      <a:pt x="936" y="9803"/>
                    </a:moveTo>
                    <a:lnTo>
                      <a:pt x="1059" y="9632"/>
                    </a:lnTo>
                    <a:lnTo>
                      <a:pt x="1269" y="9370"/>
                    </a:lnTo>
                    <a:lnTo>
                      <a:pt x="1475" y="9135"/>
                    </a:lnTo>
                    <a:lnTo>
                      <a:pt x="1677" y="8922"/>
                    </a:lnTo>
                    <a:lnTo>
                      <a:pt x="1872" y="8726"/>
                    </a:lnTo>
                    <a:lnTo>
                      <a:pt x="2062" y="8545"/>
                    </a:lnTo>
                    <a:lnTo>
                      <a:pt x="2244" y="8377"/>
                    </a:lnTo>
                    <a:lnTo>
                      <a:pt x="2421" y="8220"/>
                    </a:lnTo>
                    <a:lnTo>
                      <a:pt x="2590" y="8072"/>
                    </a:lnTo>
                    <a:lnTo>
                      <a:pt x="2752" y="7933"/>
                    </a:lnTo>
                    <a:lnTo>
                      <a:pt x="2908" y="7801"/>
                    </a:lnTo>
                    <a:lnTo>
                      <a:pt x="3058" y="7677"/>
                    </a:lnTo>
                    <a:lnTo>
                      <a:pt x="3201" y="7558"/>
                    </a:lnTo>
                    <a:lnTo>
                      <a:pt x="3338" y="7445"/>
                    </a:lnTo>
                    <a:lnTo>
                      <a:pt x="3468" y="7337"/>
                    </a:lnTo>
                    <a:lnTo>
                      <a:pt x="3593" y="7234"/>
                    </a:lnTo>
                    <a:lnTo>
                      <a:pt x="3713" y="7134"/>
                    </a:lnTo>
                    <a:lnTo>
                      <a:pt x="3827" y="7039"/>
                    </a:lnTo>
                    <a:lnTo>
                      <a:pt x="3936" y="6947"/>
                    </a:lnTo>
                    <a:lnTo>
                      <a:pt x="4040" y="6858"/>
                    </a:lnTo>
                    <a:lnTo>
                      <a:pt x="4140" y="6772"/>
                    </a:lnTo>
                    <a:lnTo>
                      <a:pt x="4235" y="6688"/>
                    </a:lnTo>
                    <a:lnTo>
                      <a:pt x="4325" y="6607"/>
                    </a:lnTo>
                    <a:lnTo>
                      <a:pt x="4412" y="6527"/>
                    </a:lnTo>
                    <a:lnTo>
                      <a:pt x="4495" y="6450"/>
                    </a:lnTo>
                    <a:lnTo>
                      <a:pt x="4575" y="6374"/>
                    </a:lnTo>
                    <a:lnTo>
                      <a:pt x="4651" y="6299"/>
                    </a:lnTo>
                    <a:lnTo>
                      <a:pt x="4723" y="6225"/>
                    </a:lnTo>
                    <a:lnTo>
                      <a:pt x="4793" y="6153"/>
                    </a:lnTo>
                    <a:lnTo>
                      <a:pt x="4860" y="6080"/>
                    </a:lnTo>
                    <a:lnTo>
                      <a:pt x="4923" y="6009"/>
                    </a:lnTo>
                    <a:lnTo>
                      <a:pt x="4984" y="5937"/>
                    </a:lnTo>
                    <a:lnTo>
                      <a:pt x="5043" y="5866"/>
                    </a:lnTo>
                    <a:lnTo>
                      <a:pt x="5098" y="5794"/>
                    </a:lnTo>
                    <a:lnTo>
                      <a:pt x="5151" y="5722"/>
                    </a:lnTo>
                    <a:lnTo>
                      <a:pt x="5202" y="5649"/>
                    </a:lnTo>
                    <a:lnTo>
                      <a:pt x="5250" y="5575"/>
                    </a:lnTo>
                    <a:lnTo>
                      <a:pt x="5295" y="5500"/>
                    </a:lnTo>
                    <a:lnTo>
                      <a:pt x="5337" y="5423"/>
                    </a:lnTo>
                    <a:lnTo>
                      <a:pt x="5376" y="5345"/>
                    </a:lnTo>
                    <a:lnTo>
                      <a:pt x="5411" y="5265"/>
                    </a:lnTo>
                    <a:lnTo>
                      <a:pt x="5444" y="5183"/>
                    </a:lnTo>
                    <a:lnTo>
                      <a:pt x="5472" y="5099"/>
                    </a:lnTo>
                    <a:lnTo>
                      <a:pt x="5496" y="5011"/>
                    </a:lnTo>
                    <a:lnTo>
                      <a:pt x="5515" y="4921"/>
                    </a:lnTo>
                    <a:lnTo>
                      <a:pt x="5529" y="4828"/>
                    </a:lnTo>
                    <a:lnTo>
                      <a:pt x="5537" y="4731"/>
                    </a:lnTo>
                    <a:lnTo>
                      <a:pt x="5534" y="4527"/>
                    </a:lnTo>
                    <a:lnTo>
                      <a:pt x="5498" y="4307"/>
                    </a:lnTo>
                    <a:lnTo>
                      <a:pt x="5422" y="4068"/>
                    </a:lnTo>
                    <a:lnTo>
                      <a:pt x="5301" y="3811"/>
                    </a:lnTo>
                    <a:lnTo>
                      <a:pt x="5124" y="3533"/>
                    </a:lnTo>
                    <a:lnTo>
                      <a:pt x="4886" y="3235"/>
                    </a:lnTo>
                    <a:lnTo>
                      <a:pt x="4579" y="2915"/>
                    </a:lnTo>
                    <a:lnTo>
                      <a:pt x="4197" y="2575"/>
                    </a:lnTo>
                    <a:lnTo>
                      <a:pt x="3737" y="2215"/>
                    </a:lnTo>
                    <a:lnTo>
                      <a:pt x="3196" y="1835"/>
                    </a:lnTo>
                    <a:lnTo>
                      <a:pt x="2574" y="1435"/>
                    </a:lnTo>
                    <a:lnTo>
                      <a:pt x="1872" y="1016"/>
                    </a:lnTo>
                    <a:lnTo>
                      <a:pt x="1092" y="579"/>
                    </a:lnTo>
                    <a:lnTo>
                      <a:pt x="236" y="123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71"/>
              <p:cNvSpPr>
                <a:spLocks/>
              </p:cNvSpPr>
              <p:nvPr/>
            </p:nvSpPr>
            <p:spPr bwMode="auto">
              <a:xfrm>
                <a:off x="1643" y="1632"/>
                <a:ext cx="2606" cy="398"/>
              </a:xfrm>
              <a:custGeom>
                <a:avLst/>
                <a:gdLst>
                  <a:gd name="T0" fmla="*/ 11502 w 11502"/>
                  <a:gd name="T1" fmla="*/ 1753 h 1753"/>
                  <a:gd name="T2" fmla="*/ 9140 w 11502"/>
                  <a:gd name="T3" fmla="*/ 1435 h 1753"/>
                  <a:gd name="T4" fmla="*/ 6251 w 11502"/>
                  <a:gd name="T5" fmla="*/ 1016 h 1753"/>
                  <a:gd name="T6" fmla="*/ 3441 w 11502"/>
                  <a:gd name="T7" fmla="*/ 579 h 1753"/>
                  <a:gd name="T8" fmla="*/ 705 w 11502"/>
                  <a:gd name="T9" fmla="*/ 123 h 1753"/>
                  <a:gd name="T10" fmla="*/ 33 w 11502"/>
                  <a:gd name="T11" fmla="*/ 6 h 1753"/>
                  <a:gd name="T12" fmla="*/ 12 w 11502"/>
                  <a:gd name="T13" fmla="*/ 2 h 1753"/>
                  <a:gd name="T14" fmla="*/ 2 w 11502"/>
                  <a:gd name="T15" fmla="*/ 0 h 1753"/>
                  <a:gd name="T16" fmla="*/ 0 w 11502"/>
                  <a:gd name="T17" fmla="*/ 0 h 1753"/>
                  <a:gd name="T18" fmla="*/ 0 w 11502"/>
                  <a:gd name="T19" fmla="*/ 0 h 1753"/>
                  <a:gd name="T20" fmla="*/ 0 w 11502"/>
                  <a:gd name="T21" fmla="*/ 0 h 1753"/>
                  <a:gd name="T22" fmla="*/ 0 w 11502"/>
                  <a:gd name="T23" fmla="*/ 0 h 1753"/>
                  <a:gd name="T24" fmla="*/ 0 w 11502"/>
                  <a:gd name="T25" fmla="*/ 0 h 1753"/>
                  <a:gd name="T26" fmla="*/ 0 w 11502"/>
                  <a:gd name="T27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502" h="1753">
                    <a:moveTo>
                      <a:pt x="11502" y="1753"/>
                    </a:moveTo>
                    <a:lnTo>
                      <a:pt x="9140" y="1435"/>
                    </a:lnTo>
                    <a:lnTo>
                      <a:pt x="6251" y="1016"/>
                    </a:lnTo>
                    <a:lnTo>
                      <a:pt x="3441" y="579"/>
                    </a:lnTo>
                    <a:lnTo>
                      <a:pt x="705" y="123"/>
                    </a:lnTo>
                    <a:lnTo>
                      <a:pt x="33" y="6"/>
                    </a:lnTo>
                    <a:lnTo>
                      <a:pt x="1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72"/>
              <p:cNvSpPr>
                <a:spLocks/>
              </p:cNvSpPr>
              <p:nvPr/>
            </p:nvSpPr>
            <p:spPr bwMode="auto">
              <a:xfrm>
                <a:off x="1643" y="1632"/>
                <a:ext cx="1255" cy="2223"/>
              </a:xfrm>
              <a:custGeom>
                <a:avLst/>
                <a:gdLst>
                  <a:gd name="T0" fmla="*/ 1059 w 5537"/>
                  <a:gd name="T1" fmla="*/ 9632 h 9803"/>
                  <a:gd name="T2" fmla="*/ 1475 w 5537"/>
                  <a:gd name="T3" fmla="*/ 9135 h 9803"/>
                  <a:gd name="T4" fmla="*/ 1872 w 5537"/>
                  <a:gd name="T5" fmla="*/ 8726 h 9803"/>
                  <a:gd name="T6" fmla="*/ 2244 w 5537"/>
                  <a:gd name="T7" fmla="*/ 8377 h 9803"/>
                  <a:gd name="T8" fmla="*/ 2590 w 5537"/>
                  <a:gd name="T9" fmla="*/ 8072 h 9803"/>
                  <a:gd name="T10" fmla="*/ 2908 w 5537"/>
                  <a:gd name="T11" fmla="*/ 7801 h 9803"/>
                  <a:gd name="T12" fmla="*/ 3201 w 5537"/>
                  <a:gd name="T13" fmla="*/ 7558 h 9803"/>
                  <a:gd name="T14" fmla="*/ 3468 w 5537"/>
                  <a:gd name="T15" fmla="*/ 7337 h 9803"/>
                  <a:gd name="T16" fmla="*/ 3713 w 5537"/>
                  <a:gd name="T17" fmla="*/ 7134 h 9803"/>
                  <a:gd name="T18" fmla="*/ 3936 w 5537"/>
                  <a:gd name="T19" fmla="*/ 6947 h 9803"/>
                  <a:gd name="T20" fmla="*/ 4140 w 5537"/>
                  <a:gd name="T21" fmla="*/ 6772 h 9803"/>
                  <a:gd name="T22" fmla="*/ 4325 w 5537"/>
                  <a:gd name="T23" fmla="*/ 6607 h 9803"/>
                  <a:gd name="T24" fmla="*/ 4495 w 5537"/>
                  <a:gd name="T25" fmla="*/ 6450 h 9803"/>
                  <a:gd name="T26" fmla="*/ 4651 w 5537"/>
                  <a:gd name="T27" fmla="*/ 6299 h 9803"/>
                  <a:gd name="T28" fmla="*/ 4793 w 5537"/>
                  <a:gd name="T29" fmla="*/ 6153 h 9803"/>
                  <a:gd name="T30" fmla="*/ 4923 w 5537"/>
                  <a:gd name="T31" fmla="*/ 6009 h 9803"/>
                  <a:gd name="T32" fmla="*/ 5043 w 5537"/>
                  <a:gd name="T33" fmla="*/ 5866 h 9803"/>
                  <a:gd name="T34" fmla="*/ 5151 w 5537"/>
                  <a:gd name="T35" fmla="*/ 5722 h 9803"/>
                  <a:gd name="T36" fmla="*/ 5250 w 5537"/>
                  <a:gd name="T37" fmla="*/ 5575 h 9803"/>
                  <a:gd name="T38" fmla="*/ 5337 w 5537"/>
                  <a:gd name="T39" fmla="*/ 5423 h 9803"/>
                  <a:gd name="T40" fmla="*/ 5411 w 5537"/>
                  <a:gd name="T41" fmla="*/ 5265 h 9803"/>
                  <a:gd name="T42" fmla="*/ 5472 w 5537"/>
                  <a:gd name="T43" fmla="*/ 5099 h 9803"/>
                  <a:gd name="T44" fmla="*/ 5515 w 5537"/>
                  <a:gd name="T45" fmla="*/ 4921 h 9803"/>
                  <a:gd name="T46" fmla="*/ 5537 w 5537"/>
                  <a:gd name="T47" fmla="*/ 4731 h 9803"/>
                  <a:gd name="T48" fmla="*/ 5498 w 5537"/>
                  <a:gd name="T49" fmla="*/ 4307 h 9803"/>
                  <a:gd name="T50" fmla="*/ 5301 w 5537"/>
                  <a:gd name="T51" fmla="*/ 3811 h 9803"/>
                  <a:gd name="T52" fmla="*/ 4886 w 5537"/>
                  <a:gd name="T53" fmla="*/ 3235 h 9803"/>
                  <a:gd name="T54" fmla="*/ 4197 w 5537"/>
                  <a:gd name="T55" fmla="*/ 2575 h 9803"/>
                  <a:gd name="T56" fmla="*/ 3196 w 5537"/>
                  <a:gd name="T57" fmla="*/ 1835 h 9803"/>
                  <a:gd name="T58" fmla="*/ 1872 w 5537"/>
                  <a:gd name="T59" fmla="*/ 1016 h 9803"/>
                  <a:gd name="T60" fmla="*/ 236 w 5537"/>
                  <a:gd name="T61" fmla="*/ 123 h 9803"/>
                  <a:gd name="T62" fmla="*/ 4 w 5537"/>
                  <a:gd name="T63" fmla="*/ 2 h 9803"/>
                  <a:gd name="T64" fmla="*/ 0 w 5537"/>
                  <a:gd name="T65" fmla="*/ 0 h 9803"/>
                  <a:gd name="T66" fmla="*/ 0 w 5537"/>
                  <a:gd name="T67" fmla="*/ 0 h 9803"/>
                  <a:gd name="T68" fmla="*/ 0 w 5537"/>
                  <a:gd name="T69" fmla="*/ 0 h 9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37" h="9803">
                    <a:moveTo>
                      <a:pt x="936" y="9803"/>
                    </a:moveTo>
                    <a:lnTo>
                      <a:pt x="1059" y="9632"/>
                    </a:lnTo>
                    <a:lnTo>
                      <a:pt x="1269" y="9370"/>
                    </a:lnTo>
                    <a:lnTo>
                      <a:pt x="1475" y="9135"/>
                    </a:lnTo>
                    <a:lnTo>
                      <a:pt x="1677" y="8922"/>
                    </a:lnTo>
                    <a:lnTo>
                      <a:pt x="1872" y="8726"/>
                    </a:lnTo>
                    <a:lnTo>
                      <a:pt x="2062" y="8545"/>
                    </a:lnTo>
                    <a:lnTo>
                      <a:pt x="2244" y="8377"/>
                    </a:lnTo>
                    <a:lnTo>
                      <a:pt x="2421" y="8220"/>
                    </a:lnTo>
                    <a:lnTo>
                      <a:pt x="2590" y="8072"/>
                    </a:lnTo>
                    <a:lnTo>
                      <a:pt x="2752" y="7933"/>
                    </a:lnTo>
                    <a:lnTo>
                      <a:pt x="2908" y="7801"/>
                    </a:lnTo>
                    <a:lnTo>
                      <a:pt x="3058" y="7677"/>
                    </a:lnTo>
                    <a:lnTo>
                      <a:pt x="3201" y="7558"/>
                    </a:lnTo>
                    <a:lnTo>
                      <a:pt x="3338" y="7445"/>
                    </a:lnTo>
                    <a:lnTo>
                      <a:pt x="3468" y="7337"/>
                    </a:lnTo>
                    <a:lnTo>
                      <a:pt x="3593" y="7234"/>
                    </a:lnTo>
                    <a:lnTo>
                      <a:pt x="3713" y="7134"/>
                    </a:lnTo>
                    <a:lnTo>
                      <a:pt x="3827" y="7039"/>
                    </a:lnTo>
                    <a:lnTo>
                      <a:pt x="3936" y="6947"/>
                    </a:lnTo>
                    <a:lnTo>
                      <a:pt x="4040" y="6858"/>
                    </a:lnTo>
                    <a:lnTo>
                      <a:pt x="4140" y="6772"/>
                    </a:lnTo>
                    <a:lnTo>
                      <a:pt x="4235" y="6688"/>
                    </a:lnTo>
                    <a:lnTo>
                      <a:pt x="4325" y="6607"/>
                    </a:lnTo>
                    <a:lnTo>
                      <a:pt x="4412" y="6527"/>
                    </a:lnTo>
                    <a:lnTo>
                      <a:pt x="4495" y="6450"/>
                    </a:lnTo>
                    <a:lnTo>
                      <a:pt x="4575" y="6374"/>
                    </a:lnTo>
                    <a:lnTo>
                      <a:pt x="4651" y="6299"/>
                    </a:lnTo>
                    <a:lnTo>
                      <a:pt x="4723" y="6225"/>
                    </a:lnTo>
                    <a:lnTo>
                      <a:pt x="4793" y="6153"/>
                    </a:lnTo>
                    <a:lnTo>
                      <a:pt x="4860" y="6080"/>
                    </a:lnTo>
                    <a:lnTo>
                      <a:pt x="4923" y="6009"/>
                    </a:lnTo>
                    <a:lnTo>
                      <a:pt x="4984" y="5937"/>
                    </a:lnTo>
                    <a:lnTo>
                      <a:pt x="5043" y="5866"/>
                    </a:lnTo>
                    <a:lnTo>
                      <a:pt x="5098" y="5794"/>
                    </a:lnTo>
                    <a:lnTo>
                      <a:pt x="5151" y="5722"/>
                    </a:lnTo>
                    <a:lnTo>
                      <a:pt x="5202" y="5649"/>
                    </a:lnTo>
                    <a:lnTo>
                      <a:pt x="5250" y="5575"/>
                    </a:lnTo>
                    <a:lnTo>
                      <a:pt x="5295" y="5500"/>
                    </a:lnTo>
                    <a:lnTo>
                      <a:pt x="5337" y="5423"/>
                    </a:lnTo>
                    <a:lnTo>
                      <a:pt x="5376" y="5345"/>
                    </a:lnTo>
                    <a:lnTo>
                      <a:pt x="5411" y="5265"/>
                    </a:lnTo>
                    <a:lnTo>
                      <a:pt x="5444" y="5183"/>
                    </a:lnTo>
                    <a:lnTo>
                      <a:pt x="5472" y="5099"/>
                    </a:lnTo>
                    <a:lnTo>
                      <a:pt x="5496" y="5011"/>
                    </a:lnTo>
                    <a:lnTo>
                      <a:pt x="5515" y="4921"/>
                    </a:lnTo>
                    <a:lnTo>
                      <a:pt x="5529" y="4828"/>
                    </a:lnTo>
                    <a:lnTo>
                      <a:pt x="5537" y="4731"/>
                    </a:lnTo>
                    <a:lnTo>
                      <a:pt x="5534" y="4527"/>
                    </a:lnTo>
                    <a:lnTo>
                      <a:pt x="5498" y="4307"/>
                    </a:lnTo>
                    <a:lnTo>
                      <a:pt x="5422" y="4068"/>
                    </a:lnTo>
                    <a:lnTo>
                      <a:pt x="5301" y="3811"/>
                    </a:lnTo>
                    <a:lnTo>
                      <a:pt x="5124" y="3533"/>
                    </a:lnTo>
                    <a:lnTo>
                      <a:pt x="4886" y="3235"/>
                    </a:lnTo>
                    <a:lnTo>
                      <a:pt x="4579" y="2915"/>
                    </a:lnTo>
                    <a:lnTo>
                      <a:pt x="4197" y="2575"/>
                    </a:lnTo>
                    <a:lnTo>
                      <a:pt x="3737" y="2215"/>
                    </a:lnTo>
                    <a:lnTo>
                      <a:pt x="3196" y="1835"/>
                    </a:lnTo>
                    <a:lnTo>
                      <a:pt x="2574" y="1435"/>
                    </a:lnTo>
                    <a:lnTo>
                      <a:pt x="1872" y="1016"/>
                    </a:lnTo>
                    <a:lnTo>
                      <a:pt x="1092" y="579"/>
                    </a:lnTo>
                    <a:lnTo>
                      <a:pt x="236" y="123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73"/>
              <p:cNvSpPr>
                <a:spLocks/>
              </p:cNvSpPr>
              <p:nvPr/>
            </p:nvSpPr>
            <p:spPr bwMode="auto">
              <a:xfrm>
                <a:off x="1643" y="1632"/>
                <a:ext cx="2606" cy="398"/>
              </a:xfrm>
              <a:custGeom>
                <a:avLst/>
                <a:gdLst>
                  <a:gd name="T0" fmla="*/ 11502 w 11502"/>
                  <a:gd name="T1" fmla="*/ 1753 h 1753"/>
                  <a:gd name="T2" fmla="*/ 9140 w 11502"/>
                  <a:gd name="T3" fmla="*/ 1435 h 1753"/>
                  <a:gd name="T4" fmla="*/ 6251 w 11502"/>
                  <a:gd name="T5" fmla="*/ 1016 h 1753"/>
                  <a:gd name="T6" fmla="*/ 3441 w 11502"/>
                  <a:gd name="T7" fmla="*/ 579 h 1753"/>
                  <a:gd name="T8" fmla="*/ 705 w 11502"/>
                  <a:gd name="T9" fmla="*/ 123 h 1753"/>
                  <a:gd name="T10" fmla="*/ 33 w 11502"/>
                  <a:gd name="T11" fmla="*/ 6 h 1753"/>
                  <a:gd name="T12" fmla="*/ 12 w 11502"/>
                  <a:gd name="T13" fmla="*/ 2 h 1753"/>
                  <a:gd name="T14" fmla="*/ 2 w 11502"/>
                  <a:gd name="T15" fmla="*/ 0 h 1753"/>
                  <a:gd name="T16" fmla="*/ 0 w 11502"/>
                  <a:gd name="T17" fmla="*/ 0 h 1753"/>
                  <a:gd name="T18" fmla="*/ 0 w 11502"/>
                  <a:gd name="T19" fmla="*/ 0 h 1753"/>
                  <a:gd name="T20" fmla="*/ 0 w 11502"/>
                  <a:gd name="T21" fmla="*/ 0 h 1753"/>
                  <a:gd name="T22" fmla="*/ 0 w 11502"/>
                  <a:gd name="T23" fmla="*/ 0 h 1753"/>
                  <a:gd name="T24" fmla="*/ 0 w 11502"/>
                  <a:gd name="T25" fmla="*/ 0 h 1753"/>
                  <a:gd name="T26" fmla="*/ 0 w 11502"/>
                  <a:gd name="T27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502" h="1753">
                    <a:moveTo>
                      <a:pt x="11502" y="1753"/>
                    </a:moveTo>
                    <a:lnTo>
                      <a:pt x="9140" y="1435"/>
                    </a:lnTo>
                    <a:lnTo>
                      <a:pt x="6251" y="1016"/>
                    </a:lnTo>
                    <a:lnTo>
                      <a:pt x="3441" y="579"/>
                    </a:lnTo>
                    <a:lnTo>
                      <a:pt x="705" y="123"/>
                    </a:lnTo>
                    <a:lnTo>
                      <a:pt x="33" y="6"/>
                    </a:lnTo>
                    <a:lnTo>
                      <a:pt x="1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74"/>
              <p:cNvSpPr>
                <a:spLocks/>
              </p:cNvSpPr>
              <p:nvPr/>
            </p:nvSpPr>
            <p:spPr bwMode="auto">
              <a:xfrm>
                <a:off x="1643" y="1632"/>
                <a:ext cx="1255" cy="2223"/>
              </a:xfrm>
              <a:custGeom>
                <a:avLst/>
                <a:gdLst>
                  <a:gd name="T0" fmla="*/ 1059 w 5537"/>
                  <a:gd name="T1" fmla="*/ 9632 h 9803"/>
                  <a:gd name="T2" fmla="*/ 1475 w 5537"/>
                  <a:gd name="T3" fmla="*/ 9135 h 9803"/>
                  <a:gd name="T4" fmla="*/ 1872 w 5537"/>
                  <a:gd name="T5" fmla="*/ 8726 h 9803"/>
                  <a:gd name="T6" fmla="*/ 2244 w 5537"/>
                  <a:gd name="T7" fmla="*/ 8377 h 9803"/>
                  <a:gd name="T8" fmla="*/ 2590 w 5537"/>
                  <a:gd name="T9" fmla="*/ 8072 h 9803"/>
                  <a:gd name="T10" fmla="*/ 2908 w 5537"/>
                  <a:gd name="T11" fmla="*/ 7801 h 9803"/>
                  <a:gd name="T12" fmla="*/ 3201 w 5537"/>
                  <a:gd name="T13" fmla="*/ 7558 h 9803"/>
                  <a:gd name="T14" fmla="*/ 3468 w 5537"/>
                  <a:gd name="T15" fmla="*/ 7337 h 9803"/>
                  <a:gd name="T16" fmla="*/ 3713 w 5537"/>
                  <a:gd name="T17" fmla="*/ 7134 h 9803"/>
                  <a:gd name="T18" fmla="*/ 3936 w 5537"/>
                  <a:gd name="T19" fmla="*/ 6947 h 9803"/>
                  <a:gd name="T20" fmla="*/ 4140 w 5537"/>
                  <a:gd name="T21" fmla="*/ 6772 h 9803"/>
                  <a:gd name="T22" fmla="*/ 4325 w 5537"/>
                  <a:gd name="T23" fmla="*/ 6607 h 9803"/>
                  <a:gd name="T24" fmla="*/ 4495 w 5537"/>
                  <a:gd name="T25" fmla="*/ 6450 h 9803"/>
                  <a:gd name="T26" fmla="*/ 4651 w 5537"/>
                  <a:gd name="T27" fmla="*/ 6299 h 9803"/>
                  <a:gd name="T28" fmla="*/ 4793 w 5537"/>
                  <a:gd name="T29" fmla="*/ 6153 h 9803"/>
                  <a:gd name="T30" fmla="*/ 4923 w 5537"/>
                  <a:gd name="T31" fmla="*/ 6009 h 9803"/>
                  <a:gd name="T32" fmla="*/ 5043 w 5537"/>
                  <a:gd name="T33" fmla="*/ 5866 h 9803"/>
                  <a:gd name="T34" fmla="*/ 5151 w 5537"/>
                  <a:gd name="T35" fmla="*/ 5722 h 9803"/>
                  <a:gd name="T36" fmla="*/ 5250 w 5537"/>
                  <a:gd name="T37" fmla="*/ 5575 h 9803"/>
                  <a:gd name="T38" fmla="*/ 5337 w 5537"/>
                  <a:gd name="T39" fmla="*/ 5423 h 9803"/>
                  <a:gd name="T40" fmla="*/ 5411 w 5537"/>
                  <a:gd name="T41" fmla="*/ 5265 h 9803"/>
                  <a:gd name="T42" fmla="*/ 5472 w 5537"/>
                  <a:gd name="T43" fmla="*/ 5099 h 9803"/>
                  <a:gd name="T44" fmla="*/ 5515 w 5537"/>
                  <a:gd name="T45" fmla="*/ 4921 h 9803"/>
                  <a:gd name="T46" fmla="*/ 5537 w 5537"/>
                  <a:gd name="T47" fmla="*/ 4731 h 9803"/>
                  <a:gd name="T48" fmla="*/ 5498 w 5537"/>
                  <a:gd name="T49" fmla="*/ 4307 h 9803"/>
                  <a:gd name="T50" fmla="*/ 5301 w 5537"/>
                  <a:gd name="T51" fmla="*/ 3811 h 9803"/>
                  <a:gd name="T52" fmla="*/ 4886 w 5537"/>
                  <a:gd name="T53" fmla="*/ 3235 h 9803"/>
                  <a:gd name="T54" fmla="*/ 4197 w 5537"/>
                  <a:gd name="T55" fmla="*/ 2575 h 9803"/>
                  <a:gd name="T56" fmla="*/ 3196 w 5537"/>
                  <a:gd name="T57" fmla="*/ 1835 h 9803"/>
                  <a:gd name="T58" fmla="*/ 1872 w 5537"/>
                  <a:gd name="T59" fmla="*/ 1016 h 9803"/>
                  <a:gd name="T60" fmla="*/ 236 w 5537"/>
                  <a:gd name="T61" fmla="*/ 123 h 9803"/>
                  <a:gd name="T62" fmla="*/ 4 w 5537"/>
                  <a:gd name="T63" fmla="*/ 2 h 9803"/>
                  <a:gd name="T64" fmla="*/ 0 w 5537"/>
                  <a:gd name="T65" fmla="*/ 0 h 9803"/>
                  <a:gd name="T66" fmla="*/ 0 w 5537"/>
                  <a:gd name="T67" fmla="*/ 0 h 9803"/>
                  <a:gd name="T68" fmla="*/ 0 w 5537"/>
                  <a:gd name="T69" fmla="*/ 0 h 9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37" h="9803">
                    <a:moveTo>
                      <a:pt x="936" y="9803"/>
                    </a:moveTo>
                    <a:lnTo>
                      <a:pt x="1059" y="9632"/>
                    </a:lnTo>
                    <a:lnTo>
                      <a:pt x="1269" y="9370"/>
                    </a:lnTo>
                    <a:lnTo>
                      <a:pt x="1475" y="9135"/>
                    </a:lnTo>
                    <a:lnTo>
                      <a:pt x="1677" y="8922"/>
                    </a:lnTo>
                    <a:lnTo>
                      <a:pt x="1872" y="8726"/>
                    </a:lnTo>
                    <a:lnTo>
                      <a:pt x="2062" y="8545"/>
                    </a:lnTo>
                    <a:lnTo>
                      <a:pt x="2244" y="8377"/>
                    </a:lnTo>
                    <a:lnTo>
                      <a:pt x="2421" y="8220"/>
                    </a:lnTo>
                    <a:lnTo>
                      <a:pt x="2590" y="8072"/>
                    </a:lnTo>
                    <a:lnTo>
                      <a:pt x="2752" y="7933"/>
                    </a:lnTo>
                    <a:lnTo>
                      <a:pt x="2908" y="7801"/>
                    </a:lnTo>
                    <a:lnTo>
                      <a:pt x="3058" y="7677"/>
                    </a:lnTo>
                    <a:lnTo>
                      <a:pt x="3201" y="7558"/>
                    </a:lnTo>
                    <a:lnTo>
                      <a:pt x="3338" y="7445"/>
                    </a:lnTo>
                    <a:lnTo>
                      <a:pt x="3468" y="7337"/>
                    </a:lnTo>
                    <a:lnTo>
                      <a:pt x="3593" y="7234"/>
                    </a:lnTo>
                    <a:lnTo>
                      <a:pt x="3713" y="7134"/>
                    </a:lnTo>
                    <a:lnTo>
                      <a:pt x="3827" y="7039"/>
                    </a:lnTo>
                    <a:lnTo>
                      <a:pt x="3936" y="6947"/>
                    </a:lnTo>
                    <a:lnTo>
                      <a:pt x="4040" y="6858"/>
                    </a:lnTo>
                    <a:lnTo>
                      <a:pt x="4140" y="6772"/>
                    </a:lnTo>
                    <a:lnTo>
                      <a:pt x="4235" y="6688"/>
                    </a:lnTo>
                    <a:lnTo>
                      <a:pt x="4325" y="6607"/>
                    </a:lnTo>
                    <a:lnTo>
                      <a:pt x="4412" y="6527"/>
                    </a:lnTo>
                    <a:lnTo>
                      <a:pt x="4495" y="6450"/>
                    </a:lnTo>
                    <a:lnTo>
                      <a:pt x="4575" y="6374"/>
                    </a:lnTo>
                    <a:lnTo>
                      <a:pt x="4651" y="6299"/>
                    </a:lnTo>
                    <a:lnTo>
                      <a:pt x="4723" y="6225"/>
                    </a:lnTo>
                    <a:lnTo>
                      <a:pt x="4793" y="6153"/>
                    </a:lnTo>
                    <a:lnTo>
                      <a:pt x="4860" y="6080"/>
                    </a:lnTo>
                    <a:lnTo>
                      <a:pt x="4923" y="6009"/>
                    </a:lnTo>
                    <a:lnTo>
                      <a:pt x="4984" y="5937"/>
                    </a:lnTo>
                    <a:lnTo>
                      <a:pt x="5043" y="5866"/>
                    </a:lnTo>
                    <a:lnTo>
                      <a:pt x="5098" y="5794"/>
                    </a:lnTo>
                    <a:lnTo>
                      <a:pt x="5151" y="5722"/>
                    </a:lnTo>
                    <a:lnTo>
                      <a:pt x="5202" y="5649"/>
                    </a:lnTo>
                    <a:lnTo>
                      <a:pt x="5250" y="5575"/>
                    </a:lnTo>
                    <a:lnTo>
                      <a:pt x="5295" y="5500"/>
                    </a:lnTo>
                    <a:lnTo>
                      <a:pt x="5337" y="5423"/>
                    </a:lnTo>
                    <a:lnTo>
                      <a:pt x="5376" y="5345"/>
                    </a:lnTo>
                    <a:lnTo>
                      <a:pt x="5411" y="5265"/>
                    </a:lnTo>
                    <a:lnTo>
                      <a:pt x="5444" y="5183"/>
                    </a:lnTo>
                    <a:lnTo>
                      <a:pt x="5472" y="5099"/>
                    </a:lnTo>
                    <a:lnTo>
                      <a:pt x="5496" y="5011"/>
                    </a:lnTo>
                    <a:lnTo>
                      <a:pt x="5515" y="4921"/>
                    </a:lnTo>
                    <a:lnTo>
                      <a:pt x="5529" y="4828"/>
                    </a:lnTo>
                    <a:lnTo>
                      <a:pt x="5537" y="4731"/>
                    </a:lnTo>
                    <a:lnTo>
                      <a:pt x="5534" y="4527"/>
                    </a:lnTo>
                    <a:lnTo>
                      <a:pt x="5498" y="4307"/>
                    </a:lnTo>
                    <a:lnTo>
                      <a:pt x="5422" y="4068"/>
                    </a:lnTo>
                    <a:lnTo>
                      <a:pt x="5301" y="3811"/>
                    </a:lnTo>
                    <a:lnTo>
                      <a:pt x="5124" y="3533"/>
                    </a:lnTo>
                    <a:lnTo>
                      <a:pt x="4886" y="3235"/>
                    </a:lnTo>
                    <a:lnTo>
                      <a:pt x="4579" y="2915"/>
                    </a:lnTo>
                    <a:lnTo>
                      <a:pt x="4197" y="2575"/>
                    </a:lnTo>
                    <a:lnTo>
                      <a:pt x="3737" y="2215"/>
                    </a:lnTo>
                    <a:lnTo>
                      <a:pt x="3196" y="1835"/>
                    </a:lnTo>
                    <a:lnTo>
                      <a:pt x="2574" y="1435"/>
                    </a:lnTo>
                    <a:lnTo>
                      <a:pt x="1872" y="1016"/>
                    </a:lnTo>
                    <a:lnTo>
                      <a:pt x="1092" y="579"/>
                    </a:lnTo>
                    <a:lnTo>
                      <a:pt x="236" y="123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75"/>
              <p:cNvSpPr>
                <a:spLocks/>
              </p:cNvSpPr>
              <p:nvPr/>
            </p:nvSpPr>
            <p:spPr bwMode="auto">
              <a:xfrm>
                <a:off x="1643" y="1632"/>
                <a:ext cx="2606" cy="398"/>
              </a:xfrm>
              <a:custGeom>
                <a:avLst/>
                <a:gdLst>
                  <a:gd name="T0" fmla="*/ 11502 w 11502"/>
                  <a:gd name="T1" fmla="*/ 1753 h 1753"/>
                  <a:gd name="T2" fmla="*/ 9140 w 11502"/>
                  <a:gd name="T3" fmla="*/ 1435 h 1753"/>
                  <a:gd name="T4" fmla="*/ 6251 w 11502"/>
                  <a:gd name="T5" fmla="*/ 1016 h 1753"/>
                  <a:gd name="T6" fmla="*/ 3441 w 11502"/>
                  <a:gd name="T7" fmla="*/ 579 h 1753"/>
                  <a:gd name="T8" fmla="*/ 705 w 11502"/>
                  <a:gd name="T9" fmla="*/ 123 h 1753"/>
                  <a:gd name="T10" fmla="*/ 33 w 11502"/>
                  <a:gd name="T11" fmla="*/ 6 h 1753"/>
                  <a:gd name="T12" fmla="*/ 12 w 11502"/>
                  <a:gd name="T13" fmla="*/ 2 h 1753"/>
                  <a:gd name="T14" fmla="*/ 2 w 11502"/>
                  <a:gd name="T15" fmla="*/ 0 h 1753"/>
                  <a:gd name="T16" fmla="*/ 0 w 11502"/>
                  <a:gd name="T17" fmla="*/ 0 h 1753"/>
                  <a:gd name="T18" fmla="*/ 0 w 11502"/>
                  <a:gd name="T19" fmla="*/ 0 h 1753"/>
                  <a:gd name="T20" fmla="*/ 0 w 11502"/>
                  <a:gd name="T21" fmla="*/ 0 h 1753"/>
                  <a:gd name="T22" fmla="*/ 0 w 11502"/>
                  <a:gd name="T23" fmla="*/ 0 h 1753"/>
                  <a:gd name="T24" fmla="*/ 0 w 11502"/>
                  <a:gd name="T25" fmla="*/ 0 h 1753"/>
                  <a:gd name="T26" fmla="*/ 0 w 11502"/>
                  <a:gd name="T27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502" h="1753">
                    <a:moveTo>
                      <a:pt x="11502" y="1753"/>
                    </a:moveTo>
                    <a:lnTo>
                      <a:pt x="9140" y="1435"/>
                    </a:lnTo>
                    <a:lnTo>
                      <a:pt x="6251" y="1016"/>
                    </a:lnTo>
                    <a:lnTo>
                      <a:pt x="3441" y="579"/>
                    </a:lnTo>
                    <a:lnTo>
                      <a:pt x="705" y="123"/>
                    </a:lnTo>
                    <a:lnTo>
                      <a:pt x="33" y="6"/>
                    </a:lnTo>
                    <a:lnTo>
                      <a:pt x="1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76"/>
              <p:cNvSpPr>
                <a:spLocks/>
              </p:cNvSpPr>
              <p:nvPr/>
            </p:nvSpPr>
            <p:spPr bwMode="auto">
              <a:xfrm>
                <a:off x="1643" y="1632"/>
                <a:ext cx="1255" cy="2223"/>
              </a:xfrm>
              <a:custGeom>
                <a:avLst/>
                <a:gdLst>
                  <a:gd name="T0" fmla="*/ 1059 w 5537"/>
                  <a:gd name="T1" fmla="*/ 9632 h 9803"/>
                  <a:gd name="T2" fmla="*/ 1475 w 5537"/>
                  <a:gd name="T3" fmla="*/ 9135 h 9803"/>
                  <a:gd name="T4" fmla="*/ 1872 w 5537"/>
                  <a:gd name="T5" fmla="*/ 8726 h 9803"/>
                  <a:gd name="T6" fmla="*/ 2244 w 5537"/>
                  <a:gd name="T7" fmla="*/ 8377 h 9803"/>
                  <a:gd name="T8" fmla="*/ 2590 w 5537"/>
                  <a:gd name="T9" fmla="*/ 8072 h 9803"/>
                  <a:gd name="T10" fmla="*/ 2908 w 5537"/>
                  <a:gd name="T11" fmla="*/ 7801 h 9803"/>
                  <a:gd name="T12" fmla="*/ 3201 w 5537"/>
                  <a:gd name="T13" fmla="*/ 7558 h 9803"/>
                  <a:gd name="T14" fmla="*/ 3468 w 5537"/>
                  <a:gd name="T15" fmla="*/ 7337 h 9803"/>
                  <a:gd name="T16" fmla="*/ 3713 w 5537"/>
                  <a:gd name="T17" fmla="*/ 7134 h 9803"/>
                  <a:gd name="T18" fmla="*/ 3936 w 5537"/>
                  <a:gd name="T19" fmla="*/ 6947 h 9803"/>
                  <a:gd name="T20" fmla="*/ 4140 w 5537"/>
                  <a:gd name="T21" fmla="*/ 6772 h 9803"/>
                  <a:gd name="T22" fmla="*/ 4325 w 5537"/>
                  <a:gd name="T23" fmla="*/ 6607 h 9803"/>
                  <a:gd name="T24" fmla="*/ 4495 w 5537"/>
                  <a:gd name="T25" fmla="*/ 6450 h 9803"/>
                  <a:gd name="T26" fmla="*/ 4651 w 5537"/>
                  <a:gd name="T27" fmla="*/ 6299 h 9803"/>
                  <a:gd name="T28" fmla="*/ 4793 w 5537"/>
                  <a:gd name="T29" fmla="*/ 6153 h 9803"/>
                  <a:gd name="T30" fmla="*/ 4923 w 5537"/>
                  <a:gd name="T31" fmla="*/ 6009 h 9803"/>
                  <a:gd name="T32" fmla="*/ 5043 w 5537"/>
                  <a:gd name="T33" fmla="*/ 5866 h 9803"/>
                  <a:gd name="T34" fmla="*/ 5151 w 5537"/>
                  <a:gd name="T35" fmla="*/ 5722 h 9803"/>
                  <a:gd name="T36" fmla="*/ 5250 w 5537"/>
                  <a:gd name="T37" fmla="*/ 5575 h 9803"/>
                  <a:gd name="T38" fmla="*/ 5337 w 5537"/>
                  <a:gd name="T39" fmla="*/ 5423 h 9803"/>
                  <a:gd name="T40" fmla="*/ 5411 w 5537"/>
                  <a:gd name="T41" fmla="*/ 5265 h 9803"/>
                  <a:gd name="T42" fmla="*/ 5472 w 5537"/>
                  <a:gd name="T43" fmla="*/ 5099 h 9803"/>
                  <a:gd name="T44" fmla="*/ 5515 w 5537"/>
                  <a:gd name="T45" fmla="*/ 4921 h 9803"/>
                  <a:gd name="T46" fmla="*/ 5537 w 5537"/>
                  <a:gd name="T47" fmla="*/ 4731 h 9803"/>
                  <a:gd name="T48" fmla="*/ 5498 w 5537"/>
                  <a:gd name="T49" fmla="*/ 4307 h 9803"/>
                  <a:gd name="T50" fmla="*/ 5301 w 5537"/>
                  <a:gd name="T51" fmla="*/ 3811 h 9803"/>
                  <a:gd name="T52" fmla="*/ 4886 w 5537"/>
                  <a:gd name="T53" fmla="*/ 3235 h 9803"/>
                  <a:gd name="T54" fmla="*/ 4197 w 5537"/>
                  <a:gd name="T55" fmla="*/ 2575 h 9803"/>
                  <a:gd name="T56" fmla="*/ 3196 w 5537"/>
                  <a:gd name="T57" fmla="*/ 1835 h 9803"/>
                  <a:gd name="T58" fmla="*/ 1872 w 5537"/>
                  <a:gd name="T59" fmla="*/ 1016 h 9803"/>
                  <a:gd name="T60" fmla="*/ 236 w 5537"/>
                  <a:gd name="T61" fmla="*/ 123 h 9803"/>
                  <a:gd name="T62" fmla="*/ 4 w 5537"/>
                  <a:gd name="T63" fmla="*/ 2 h 9803"/>
                  <a:gd name="T64" fmla="*/ 0 w 5537"/>
                  <a:gd name="T65" fmla="*/ 0 h 9803"/>
                  <a:gd name="T66" fmla="*/ 0 w 5537"/>
                  <a:gd name="T67" fmla="*/ 0 h 9803"/>
                  <a:gd name="T68" fmla="*/ 0 w 5537"/>
                  <a:gd name="T69" fmla="*/ 0 h 9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37" h="9803">
                    <a:moveTo>
                      <a:pt x="936" y="9803"/>
                    </a:moveTo>
                    <a:lnTo>
                      <a:pt x="1059" y="9632"/>
                    </a:lnTo>
                    <a:lnTo>
                      <a:pt x="1269" y="9370"/>
                    </a:lnTo>
                    <a:lnTo>
                      <a:pt x="1475" y="9135"/>
                    </a:lnTo>
                    <a:lnTo>
                      <a:pt x="1677" y="8922"/>
                    </a:lnTo>
                    <a:lnTo>
                      <a:pt x="1872" y="8726"/>
                    </a:lnTo>
                    <a:lnTo>
                      <a:pt x="2062" y="8545"/>
                    </a:lnTo>
                    <a:lnTo>
                      <a:pt x="2244" y="8377"/>
                    </a:lnTo>
                    <a:lnTo>
                      <a:pt x="2421" y="8220"/>
                    </a:lnTo>
                    <a:lnTo>
                      <a:pt x="2590" y="8072"/>
                    </a:lnTo>
                    <a:lnTo>
                      <a:pt x="2752" y="7933"/>
                    </a:lnTo>
                    <a:lnTo>
                      <a:pt x="2908" y="7801"/>
                    </a:lnTo>
                    <a:lnTo>
                      <a:pt x="3058" y="7677"/>
                    </a:lnTo>
                    <a:lnTo>
                      <a:pt x="3201" y="7558"/>
                    </a:lnTo>
                    <a:lnTo>
                      <a:pt x="3338" y="7445"/>
                    </a:lnTo>
                    <a:lnTo>
                      <a:pt x="3468" y="7337"/>
                    </a:lnTo>
                    <a:lnTo>
                      <a:pt x="3593" y="7234"/>
                    </a:lnTo>
                    <a:lnTo>
                      <a:pt x="3713" y="7134"/>
                    </a:lnTo>
                    <a:lnTo>
                      <a:pt x="3827" y="7039"/>
                    </a:lnTo>
                    <a:lnTo>
                      <a:pt x="3936" y="6947"/>
                    </a:lnTo>
                    <a:lnTo>
                      <a:pt x="4040" y="6858"/>
                    </a:lnTo>
                    <a:lnTo>
                      <a:pt x="4140" y="6772"/>
                    </a:lnTo>
                    <a:lnTo>
                      <a:pt x="4235" y="6688"/>
                    </a:lnTo>
                    <a:lnTo>
                      <a:pt x="4325" y="6607"/>
                    </a:lnTo>
                    <a:lnTo>
                      <a:pt x="4412" y="6527"/>
                    </a:lnTo>
                    <a:lnTo>
                      <a:pt x="4495" y="6450"/>
                    </a:lnTo>
                    <a:lnTo>
                      <a:pt x="4575" y="6374"/>
                    </a:lnTo>
                    <a:lnTo>
                      <a:pt x="4651" y="6299"/>
                    </a:lnTo>
                    <a:lnTo>
                      <a:pt x="4723" y="6225"/>
                    </a:lnTo>
                    <a:lnTo>
                      <a:pt x="4793" y="6153"/>
                    </a:lnTo>
                    <a:lnTo>
                      <a:pt x="4860" y="6080"/>
                    </a:lnTo>
                    <a:lnTo>
                      <a:pt x="4923" y="6009"/>
                    </a:lnTo>
                    <a:lnTo>
                      <a:pt x="4984" y="5937"/>
                    </a:lnTo>
                    <a:lnTo>
                      <a:pt x="5043" y="5866"/>
                    </a:lnTo>
                    <a:lnTo>
                      <a:pt x="5098" y="5794"/>
                    </a:lnTo>
                    <a:lnTo>
                      <a:pt x="5151" y="5722"/>
                    </a:lnTo>
                    <a:lnTo>
                      <a:pt x="5202" y="5649"/>
                    </a:lnTo>
                    <a:lnTo>
                      <a:pt x="5250" y="5575"/>
                    </a:lnTo>
                    <a:lnTo>
                      <a:pt x="5295" y="5500"/>
                    </a:lnTo>
                    <a:lnTo>
                      <a:pt x="5337" y="5423"/>
                    </a:lnTo>
                    <a:lnTo>
                      <a:pt x="5376" y="5345"/>
                    </a:lnTo>
                    <a:lnTo>
                      <a:pt x="5411" y="5265"/>
                    </a:lnTo>
                    <a:lnTo>
                      <a:pt x="5444" y="5183"/>
                    </a:lnTo>
                    <a:lnTo>
                      <a:pt x="5472" y="5099"/>
                    </a:lnTo>
                    <a:lnTo>
                      <a:pt x="5496" y="5011"/>
                    </a:lnTo>
                    <a:lnTo>
                      <a:pt x="5515" y="4921"/>
                    </a:lnTo>
                    <a:lnTo>
                      <a:pt x="5529" y="4828"/>
                    </a:lnTo>
                    <a:lnTo>
                      <a:pt x="5537" y="4731"/>
                    </a:lnTo>
                    <a:lnTo>
                      <a:pt x="5534" y="4527"/>
                    </a:lnTo>
                    <a:lnTo>
                      <a:pt x="5498" y="4307"/>
                    </a:lnTo>
                    <a:lnTo>
                      <a:pt x="5422" y="4068"/>
                    </a:lnTo>
                    <a:lnTo>
                      <a:pt x="5301" y="3811"/>
                    </a:lnTo>
                    <a:lnTo>
                      <a:pt x="5124" y="3533"/>
                    </a:lnTo>
                    <a:lnTo>
                      <a:pt x="4886" y="3235"/>
                    </a:lnTo>
                    <a:lnTo>
                      <a:pt x="4579" y="2915"/>
                    </a:lnTo>
                    <a:lnTo>
                      <a:pt x="4197" y="2575"/>
                    </a:lnTo>
                    <a:lnTo>
                      <a:pt x="3737" y="2215"/>
                    </a:lnTo>
                    <a:lnTo>
                      <a:pt x="3196" y="1835"/>
                    </a:lnTo>
                    <a:lnTo>
                      <a:pt x="2574" y="1435"/>
                    </a:lnTo>
                    <a:lnTo>
                      <a:pt x="1872" y="1016"/>
                    </a:lnTo>
                    <a:lnTo>
                      <a:pt x="1092" y="579"/>
                    </a:lnTo>
                    <a:lnTo>
                      <a:pt x="236" y="123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" name="Freeform 79"/>
              <p:cNvSpPr>
                <a:spLocks/>
              </p:cNvSpPr>
              <p:nvPr/>
            </p:nvSpPr>
            <p:spPr bwMode="auto">
              <a:xfrm>
                <a:off x="1887" y="3157"/>
                <a:ext cx="92" cy="92"/>
              </a:xfrm>
              <a:custGeom>
                <a:avLst/>
                <a:gdLst>
                  <a:gd name="T0" fmla="*/ 407 w 407"/>
                  <a:gd name="T1" fmla="*/ 204 h 407"/>
                  <a:gd name="T2" fmla="*/ 203 w 407"/>
                  <a:gd name="T3" fmla="*/ 0 h 407"/>
                  <a:gd name="T4" fmla="*/ 0 w 407"/>
                  <a:gd name="T5" fmla="*/ 203 h 407"/>
                  <a:gd name="T6" fmla="*/ 203 w 407"/>
                  <a:gd name="T7" fmla="*/ 407 h 407"/>
                  <a:gd name="T8" fmla="*/ 407 w 407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4"/>
                    </a:moveTo>
                    <a:lnTo>
                      <a:pt x="203" y="0"/>
                    </a:lnTo>
                    <a:lnTo>
                      <a:pt x="0" y="203"/>
                    </a:lnTo>
                    <a:lnTo>
                      <a:pt x="203" y="407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80"/>
              <p:cNvSpPr>
                <a:spLocks/>
              </p:cNvSpPr>
              <p:nvPr/>
            </p:nvSpPr>
            <p:spPr bwMode="auto">
              <a:xfrm>
                <a:off x="2075" y="3157"/>
                <a:ext cx="92" cy="92"/>
              </a:xfrm>
              <a:custGeom>
                <a:avLst/>
                <a:gdLst>
                  <a:gd name="T0" fmla="*/ 408 w 408"/>
                  <a:gd name="T1" fmla="*/ 204 h 407"/>
                  <a:gd name="T2" fmla="*/ 204 w 408"/>
                  <a:gd name="T3" fmla="*/ 0 h 407"/>
                  <a:gd name="T4" fmla="*/ 0 w 408"/>
                  <a:gd name="T5" fmla="*/ 203 h 407"/>
                  <a:gd name="T6" fmla="*/ 204 w 408"/>
                  <a:gd name="T7" fmla="*/ 407 h 407"/>
                  <a:gd name="T8" fmla="*/ 408 w 408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7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3"/>
                    </a:lnTo>
                    <a:lnTo>
                      <a:pt x="204" y="407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81"/>
              <p:cNvSpPr>
                <a:spLocks/>
              </p:cNvSpPr>
              <p:nvPr/>
            </p:nvSpPr>
            <p:spPr bwMode="auto">
              <a:xfrm>
                <a:off x="2234" y="3157"/>
                <a:ext cx="92" cy="92"/>
              </a:xfrm>
              <a:custGeom>
                <a:avLst/>
                <a:gdLst>
                  <a:gd name="T0" fmla="*/ 408 w 408"/>
                  <a:gd name="T1" fmla="*/ 204 h 407"/>
                  <a:gd name="T2" fmla="*/ 204 w 408"/>
                  <a:gd name="T3" fmla="*/ 0 h 407"/>
                  <a:gd name="T4" fmla="*/ 0 w 408"/>
                  <a:gd name="T5" fmla="*/ 203 h 407"/>
                  <a:gd name="T6" fmla="*/ 204 w 408"/>
                  <a:gd name="T7" fmla="*/ 407 h 407"/>
                  <a:gd name="T8" fmla="*/ 408 w 408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7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3"/>
                    </a:lnTo>
                    <a:lnTo>
                      <a:pt x="204" y="407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82"/>
              <p:cNvSpPr>
                <a:spLocks/>
              </p:cNvSpPr>
              <p:nvPr/>
            </p:nvSpPr>
            <p:spPr bwMode="auto">
              <a:xfrm>
                <a:off x="1891" y="2831"/>
                <a:ext cx="93" cy="92"/>
              </a:xfrm>
              <a:custGeom>
                <a:avLst/>
                <a:gdLst>
                  <a:gd name="T0" fmla="*/ 407 w 407"/>
                  <a:gd name="T1" fmla="*/ 204 h 407"/>
                  <a:gd name="T2" fmla="*/ 204 w 407"/>
                  <a:gd name="T3" fmla="*/ 0 h 407"/>
                  <a:gd name="T4" fmla="*/ 0 w 407"/>
                  <a:gd name="T5" fmla="*/ 204 h 407"/>
                  <a:gd name="T6" fmla="*/ 204 w 407"/>
                  <a:gd name="T7" fmla="*/ 407 h 407"/>
                  <a:gd name="T8" fmla="*/ 407 w 407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7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83"/>
              <p:cNvSpPr>
                <a:spLocks/>
              </p:cNvSpPr>
              <p:nvPr/>
            </p:nvSpPr>
            <p:spPr bwMode="auto">
              <a:xfrm>
                <a:off x="2084" y="2831"/>
                <a:ext cx="93" cy="92"/>
              </a:xfrm>
              <a:custGeom>
                <a:avLst/>
                <a:gdLst>
                  <a:gd name="T0" fmla="*/ 407 w 407"/>
                  <a:gd name="T1" fmla="*/ 204 h 407"/>
                  <a:gd name="T2" fmla="*/ 204 w 407"/>
                  <a:gd name="T3" fmla="*/ 0 h 407"/>
                  <a:gd name="T4" fmla="*/ 0 w 407"/>
                  <a:gd name="T5" fmla="*/ 204 h 407"/>
                  <a:gd name="T6" fmla="*/ 204 w 407"/>
                  <a:gd name="T7" fmla="*/ 407 h 407"/>
                  <a:gd name="T8" fmla="*/ 407 w 407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7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84"/>
              <p:cNvSpPr>
                <a:spLocks/>
              </p:cNvSpPr>
              <p:nvPr/>
            </p:nvSpPr>
            <p:spPr bwMode="auto">
              <a:xfrm>
                <a:off x="2234" y="2831"/>
                <a:ext cx="92" cy="92"/>
              </a:xfrm>
              <a:custGeom>
                <a:avLst/>
                <a:gdLst>
                  <a:gd name="T0" fmla="*/ 408 w 408"/>
                  <a:gd name="T1" fmla="*/ 204 h 407"/>
                  <a:gd name="T2" fmla="*/ 204 w 408"/>
                  <a:gd name="T3" fmla="*/ 0 h 407"/>
                  <a:gd name="T4" fmla="*/ 0 w 408"/>
                  <a:gd name="T5" fmla="*/ 204 h 407"/>
                  <a:gd name="T6" fmla="*/ 204 w 408"/>
                  <a:gd name="T7" fmla="*/ 407 h 407"/>
                  <a:gd name="T8" fmla="*/ 408 w 408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7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7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85"/>
              <p:cNvSpPr>
                <a:spLocks/>
              </p:cNvSpPr>
              <p:nvPr/>
            </p:nvSpPr>
            <p:spPr bwMode="auto">
              <a:xfrm>
                <a:off x="2422" y="2831"/>
                <a:ext cx="92" cy="92"/>
              </a:xfrm>
              <a:custGeom>
                <a:avLst/>
                <a:gdLst>
                  <a:gd name="T0" fmla="*/ 407 w 407"/>
                  <a:gd name="T1" fmla="*/ 204 h 407"/>
                  <a:gd name="T2" fmla="*/ 204 w 407"/>
                  <a:gd name="T3" fmla="*/ 0 h 407"/>
                  <a:gd name="T4" fmla="*/ 0 w 407"/>
                  <a:gd name="T5" fmla="*/ 204 h 407"/>
                  <a:gd name="T6" fmla="*/ 204 w 407"/>
                  <a:gd name="T7" fmla="*/ 407 h 407"/>
                  <a:gd name="T8" fmla="*/ 407 w 407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7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86"/>
              <p:cNvSpPr>
                <a:spLocks/>
              </p:cNvSpPr>
              <p:nvPr/>
            </p:nvSpPr>
            <p:spPr bwMode="auto">
              <a:xfrm>
                <a:off x="2557" y="2831"/>
                <a:ext cx="93" cy="92"/>
              </a:xfrm>
              <a:custGeom>
                <a:avLst/>
                <a:gdLst>
                  <a:gd name="T0" fmla="*/ 408 w 408"/>
                  <a:gd name="T1" fmla="*/ 204 h 407"/>
                  <a:gd name="T2" fmla="*/ 204 w 408"/>
                  <a:gd name="T3" fmla="*/ 0 h 407"/>
                  <a:gd name="T4" fmla="*/ 0 w 408"/>
                  <a:gd name="T5" fmla="*/ 204 h 407"/>
                  <a:gd name="T6" fmla="*/ 204 w 408"/>
                  <a:gd name="T7" fmla="*/ 407 h 407"/>
                  <a:gd name="T8" fmla="*/ 408 w 408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7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7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87"/>
              <p:cNvSpPr>
                <a:spLocks/>
              </p:cNvSpPr>
              <p:nvPr/>
            </p:nvSpPr>
            <p:spPr bwMode="auto">
              <a:xfrm>
                <a:off x="1896" y="2505"/>
                <a:ext cx="93" cy="92"/>
              </a:xfrm>
              <a:custGeom>
                <a:avLst/>
                <a:gdLst>
                  <a:gd name="T0" fmla="*/ 408 w 408"/>
                  <a:gd name="T1" fmla="*/ 204 h 408"/>
                  <a:gd name="T2" fmla="*/ 204 w 408"/>
                  <a:gd name="T3" fmla="*/ 0 h 408"/>
                  <a:gd name="T4" fmla="*/ 0 w 408"/>
                  <a:gd name="T5" fmla="*/ 204 h 408"/>
                  <a:gd name="T6" fmla="*/ 204 w 408"/>
                  <a:gd name="T7" fmla="*/ 408 h 408"/>
                  <a:gd name="T8" fmla="*/ 408 w 408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8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88"/>
              <p:cNvSpPr>
                <a:spLocks/>
              </p:cNvSpPr>
              <p:nvPr/>
            </p:nvSpPr>
            <p:spPr bwMode="auto">
              <a:xfrm>
                <a:off x="2094" y="2505"/>
                <a:ext cx="92" cy="92"/>
              </a:xfrm>
              <a:custGeom>
                <a:avLst/>
                <a:gdLst>
                  <a:gd name="T0" fmla="*/ 407 w 407"/>
                  <a:gd name="T1" fmla="*/ 204 h 408"/>
                  <a:gd name="T2" fmla="*/ 203 w 407"/>
                  <a:gd name="T3" fmla="*/ 0 h 408"/>
                  <a:gd name="T4" fmla="*/ 0 w 407"/>
                  <a:gd name="T5" fmla="*/ 204 h 408"/>
                  <a:gd name="T6" fmla="*/ 203 w 407"/>
                  <a:gd name="T7" fmla="*/ 408 h 408"/>
                  <a:gd name="T8" fmla="*/ 407 w 407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8">
                    <a:moveTo>
                      <a:pt x="407" y="204"/>
                    </a:moveTo>
                    <a:lnTo>
                      <a:pt x="203" y="0"/>
                    </a:lnTo>
                    <a:lnTo>
                      <a:pt x="0" y="204"/>
                    </a:lnTo>
                    <a:lnTo>
                      <a:pt x="203" y="408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89"/>
              <p:cNvSpPr>
                <a:spLocks/>
              </p:cNvSpPr>
              <p:nvPr/>
            </p:nvSpPr>
            <p:spPr bwMode="auto">
              <a:xfrm>
                <a:off x="2234" y="2505"/>
                <a:ext cx="92" cy="92"/>
              </a:xfrm>
              <a:custGeom>
                <a:avLst/>
                <a:gdLst>
                  <a:gd name="T0" fmla="*/ 408 w 408"/>
                  <a:gd name="T1" fmla="*/ 204 h 408"/>
                  <a:gd name="T2" fmla="*/ 204 w 408"/>
                  <a:gd name="T3" fmla="*/ 0 h 408"/>
                  <a:gd name="T4" fmla="*/ 0 w 408"/>
                  <a:gd name="T5" fmla="*/ 204 h 408"/>
                  <a:gd name="T6" fmla="*/ 204 w 408"/>
                  <a:gd name="T7" fmla="*/ 408 h 408"/>
                  <a:gd name="T8" fmla="*/ 408 w 408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8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90"/>
              <p:cNvSpPr>
                <a:spLocks/>
              </p:cNvSpPr>
              <p:nvPr/>
            </p:nvSpPr>
            <p:spPr bwMode="auto">
              <a:xfrm>
                <a:off x="2427" y="2505"/>
                <a:ext cx="92" cy="92"/>
              </a:xfrm>
              <a:custGeom>
                <a:avLst/>
                <a:gdLst>
                  <a:gd name="T0" fmla="*/ 408 w 408"/>
                  <a:gd name="T1" fmla="*/ 204 h 408"/>
                  <a:gd name="T2" fmla="*/ 204 w 408"/>
                  <a:gd name="T3" fmla="*/ 0 h 408"/>
                  <a:gd name="T4" fmla="*/ 0 w 408"/>
                  <a:gd name="T5" fmla="*/ 204 h 408"/>
                  <a:gd name="T6" fmla="*/ 204 w 408"/>
                  <a:gd name="T7" fmla="*/ 408 h 408"/>
                  <a:gd name="T8" fmla="*/ 408 w 408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8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91"/>
              <p:cNvSpPr>
                <a:spLocks/>
              </p:cNvSpPr>
              <p:nvPr/>
            </p:nvSpPr>
            <p:spPr bwMode="auto">
              <a:xfrm>
                <a:off x="2567" y="2505"/>
                <a:ext cx="92" cy="92"/>
              </a:xfrm>
              <a:custGeom>
                <a:avLst/>
                <a:gdLst>
                  <a:gd name="T0" fmla="*/ 407 w 407"/>
                  <a:gd name="T1" fmla="*/ 204 h 408"/>
                  <a:gd name="T2" fmla="*/ 204 w 407"/>
                  <a:gd name="T3" fmla="*/ 0 h 408"/>
                  <a:gd name="T4" fmla="*/ 0 w 407"/>
                  <a:gd name="T5" fmla="*/ 204 h 408"/>
                  <a:gd name="T6" fmla="*/ 204 w 407"/>
                  <a:gd name="T7" fmla="*/ 408 h 408"/>
                  <a:gd name="T8" fmla="*/ 407 w 407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8">
                    <a:moveTo>
                      <a:pt x="407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92"/>
              <p:cNvSpPr>
                <a:spLocks/>
              </p:cNvSpPr>
              <p:nvPr/>
            </p:nvSpPr>
            <p:spPr bwMode="auto">
              <a:xfrm>
                <a:off x="1882" y="2179"/>
                <a:ext cx="92" cy="92"/>
              </a:xfrm>
              <a:custGeom>
                <a:avLst/>
                <a:gdLst>
                  <a:gd name="T0" fmla="*/ 408 w 408"/>
                  <a:gd name="T1" fmla="*/ 203 h 407"/>
                  <a:gd name="T2" fmla="*/ 204 w 408"/>
                  <a:gd name="T3" fmla="*/ 0 h 407"/>
                  <a:gd name="T4" fmla="*/ 0 w 408"/>
                  <a:gd name="T5" fmla="*/ 203 h 407"/>
                  <a:gd name="T6" fmla="*/ 204 w 408"/>
                  <a:gd name="T7" fmla="*/ 407 h 407"/>
                  <a:gd name="T8" fmla="*/ 408 w 408"/>
                  <a:gd name="T9" fmla="*/ 203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7">
                    <a:moveTo>
                      <a:pt x="408" y="203"/>
                    </a:moveTo>
                    <a:lnTo>
                      <a:pt x="204" y="0"/>
                    </a:lnTo>
                    <a:lnTo>
                      <a:pt x="0" y="203"/>
                    </a:lnTo>
                    <a:lnTo>
                      <a:pt x="204" y="407"/>
                    </a:lnTo>
                    <a:lnTo>
                      <a:pt x="408" y="203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93"/>
              <p:cNvSpPr>
                <a:spLocks/>
              </p:cNvSpPr>
              <p:nvPr/>
            </p:nvSpPr>
            <p:spPr bwMode="auto">
              <a:xfrm>
                <a:off x="2094" y="2179"/>
                <a:ext cx="92" cy="92"/>
              </a:xfrm>
              <a:custGeom>
                <a:avLst/>
                <a:gdLst>
                  <a:gd name="T0" fmla="*/ 407 w 407"/>
                  <a:gd name="T1" fmla="*/ 203 h 407"/>
                  <a:gd name="T2" fmla="*/ 203 w 407"/>
                  <a:gd name="T3" fmla="*/ 0 h 407"/>
                  <a:gd name="T4" fmla="*/ 0 w 407"/>
                  <a:gd name="T5" fmla="*/ 203 h 407"/>
                  <a:gd name="T6" fmla="*/ 203 w 407"/>
                  <a:gd name="T7" fmla="*/ 407 h 407"/>
                  <a:gd name="T8" fmla="*/ 407 w 407"/>
                  <a:gd name="T9" fmla="*/ 203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3"/>
                    </a:moveTo>
                    <a:lnTo>
                      <a:pt x="203" y="0"/>
                    </a:lnTo>
                    <a:lnTo>
                      <a:pt x="0" y="203"/>
                    </a:lnTo>
                    <a:lnTo>
                      <a:pt x="203" y="407"/>
                    </a:lnTo>
                    <a:lnTo>
                      <a:pt x="407" y="203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94"/>
              <p:cNvSpPr>
                <a:spLocks/>
              </p:cNvSpPr>
              <p:nvPr/>
            </p:nvSpPr>
            <p:spPr bwMode="auto">
              <a:xfrm>
                <a:off x="2229" y="2179"/>
                <a:ext cx="92" cy="92"/>
              </a:xfrm>
              <a:custGeom>
                <a:avLst/>
                <a:gdLst>
                  <a:gd name="T0" fmla="*/ 407 w 407"/>
                  <a:gd name="T1" fmla="*/ 203 h 407"/>
                  <a:gd name="T2" fmla="*/ 204 w 407"/>
                  <a:gd name="T3" fmla="*/ 0 h 407"/>
                  <a:gd name="T4" fmla="*/ 0 w 407"/>
                  <a:gd name="T5" fmla="*/ 203 h 407"/>
                  <a:gd name="T6" fmla="*/ 204 w 407"/>
                  <a:gd name="T7" fmla="*/ 407 h 407"/>
                  <a:gd name="T8" fmla="*/ 407 w 407"/>
                  <a:gd name="T9" fmla="*/ 203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3"/>
                    </a:moveTo>
                    <a:lnTo>
                      <a:pt x="204" y="0"/>
                    </a:lnTo>
                    <a:lnTo>
                      <a:pt x="0" y="203"/>
                    </a:lnTo>
                    <a:lnTo>
                      <a:pt x="204" y="407"/>
                    </a:lnTo>
                    <a:lnTo>
                      <a:pt x="407" y="203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95"/>
              <p:cNvSpPr>
                <a:spLocks/>
              </p:cNvSpPr>
              <p:nvPr/>
            </p:nvSpPr>
            <p:spPr bwMode="auto">
              <a:xfrm>
                <a:off x="2427" y="2179"/>
                <a:ext cx="92" cy="92"/>
              </a:xfrm>
              <a:custGeom>
                <a:avLst/>
                <a:gdLst>
                  <a:gd name="T0" fmla="*/ 408 w 408"/>
                  <a:gd name="T1" fmla="*/ 203 h 407"/>
                  <a:gd name="T2" fmla="*/ 204 w 408"/>
                  <a:gd name="T3" fmla="*/ 0 h 407"/>
                  <a:gd name="T4" fmla="*/ 0 w 408"/>
                  <a:gd name="T5" fmla="*/ 203 h 407"/>
                  <a:gd name="T6" fmla="*/ 204 w 408"/>
                  <a:gd name="T7" fmla="*/ 407 h 407"/>
                  <a:gd name="T8" fmla="*/ 408 w 408"/>
                  <a:gd name="T9" fmla="*/ 203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7">
                    <a:moveTo>
                      <a:pt x="408" y="203"/>
                    </a:moveTo>
                    <a:lnTo>
                      <a:pt x="204" y="0"/>
                    </a:lnTo>
                    <a:lnTo>
                      <a:pt x="0" y="203"/>
                    </a:lnTo>
                    <a:lnTo>
                      <a:pt x="204" y="407"/>
                    </a:lnTo>
                    <a:lnTo>
                      <a:pt x="408" y="203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98"/>
              <p:cNvSpPr>
                <a:spLocks/>
              </p:cNvSpPr>
              <p:nvPr/>
            </p:nvSpPr>
            <p:spPr bwMode="auto">
              <a:xfrm>
                <a:off x="2566" y="3170"/>
                <a:ext cx="65" cy="66"/>
              </a:xfrm>
              <a:custGeom>
                <a:avLst/>
                <a:gdLst>
                  <a:gd name="T0" fmla="*/ 285 w 288"/>
                  <a:gd name="T1" fmla="*/ 173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5 w 288"/>
                  <a:gd name="T11" fmla="*/ 43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5 h 288"/>
                  <a:gd name="T26" fmla="*/ 42 w 288"/>
                  <a:gd name="T27" fmla="*/ 43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3 h 288"/>
                  <a:gd name="T38" fmla="*/ 11 w 288"/>
                  <a:gd name="T39" fmla="*/ 200 h 288"/>
                  <a:gd name="T40" fmla="*/ 24 w 288"/>
                  <a:gd name="T41" fmla="*/ 225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8 h 288"/>
                  <a:gd name="T48" fmla="*/ 116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8 h 288"/>
                  <a:gd name="T56" fmla="*/ 224 w 288"/>
                  <a:gd name="T57" fmla="*/ 264 h 288"/>
                  <a:gd name="T58" fmla="*/ 245 w 288"/>
                  <a:gd name="T59" fmla="*/ 246 h 288"/>
                  <a:gd name="T60" fmla="*/ 263 w 288"/>
                  <a:gd name="T61" fmla="*/ 225 h 288"/>
                  <a:gd name="T62" fmla="*/ 277 w 288"/>
                  <a:gd name="T63" fmla="*/ 200 h 288"/>
                  <a:gd name="T64" fmla="*/ 285 w 288"/>
                  <a:gd name="T65" fmla="*/ 17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3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5" y="43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5"/>
                    </a:lnTo>
                    <a:lnTo>
                      <a:pt x="42" y="43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3"/>
                    </a:lnTo>
                    <a:lnTo>
                      <a:pt x="11" y="200"/>
                    </a:lnTo>
                    <a:lnTo>
                      <a:pt x="24" y="225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8"/>
                    </a:lnTo>
                    <a:lnTo>
                      <a:pt x="116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8"/>
                    </a:lnTo>
                    <a:lnTo>
                      <a:pt x="224" y="264"/>
                    </a:lnTo>
                    <a:lnTo>
                      <a:pt x="245" y="246"/>
                    </a:lnTo>
                    <a:lnTo>
                      <a:pt x="263" y="225"/>
                    </a:lnTo>
                    <a:lnTo>
                      <a:pt x="277" y="200"/>
                    </a:lnTo>
                    <a:lnTo>
                      <a:pt x="285" y="173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99"/>
              <p:cNvSpPr>
                <a:spLocks/>
              </p:cNvSpPr>
              <p:nvPr/>
            </p:nvSpPr>
            <p:spPr bwMode="auto">
              <a:xfrm>
                <a:off x="2831" y="3170"/>
                <a:ext cx="65" cy="66"/>
              </a:xfrm>
              <a:custGeom>
                <a:avLst/>
                <a:gdLst>
                  <a:gd name="T0" fmla="*/ 285 w 288"/>
                  <a:gd name="T1" fmla="*/ 173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3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5 h 288"/>
                  <a:gd name="T26" fmla="*/ 42 w 288"/>
                  <a:gd name="T27" fmla="*/ 43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3 h 288"/>
                  <a:gd name="T38" fmla="*/ 11 w 288"/>
                  <a:gd name="T39" fmla="*/ 200 h 288"/>
                  <a:gd name="T40" fmla="*/ 24 w 288"/>
                  <a:gd name="T41" fmla="*/ 225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8 h 288"/>
                  <a:gd name="T48" fmla="*/ 116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8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5 h 288"/>
                  <a:gd name="T62" fmla="*/ 277 w 288"/>
                  <a:gd name="T63" fmla="*/ 200 h 288"/>
                  <a:gd name="T64" fmla="*/ 285 w 288"/>
                  <a:gd name="T65" fmla="*/ 17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3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3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5"/>
                    </a:lnTo>
                    <a:lnTo>
                      <a:pt x="42" y="43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3"/>
                    </a:lnTo>
                    <a:lnTo>
                      <a:pt x="11" y="200"/>
                    </a:lnTo>
                    <a:lnTo>
                      <a:pt x="24" y="225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8"/>
                    </a:lnTo>
                    <a:lnTo>
                      <a:pt x="116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8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5"/>
                    </a:lnTo>
                    <a:lnTo>
                      <a:pt x="277" y="200"/>
                    </a:lnTo>
                    <a:lnTo>
                      <a:pt x="285" y="173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00"/>
              <p:cNvSpPr>
                <a:spLocks/>
              </p:cNvSpPr>
              <p:nvPr/>
            </p:nvSpPr>
            <p:spPr bwMode="auto">
              <a:xfrm>
                <a:off x="2976" y="3170"/>
                <a:ext cx="65" cy="66"/>
              </a:xfrm>
              <a:custGeom>
                <a:avLst/>
                <a:gdLst>
                  <a:gd name="T0" fmla="*/ 285 w 288"/>
                  <a:gd name="T1" fmla="*/ 173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3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5 h 288"/>
                  <a:gd name="T26" fmla="*/ 42 w 288"/>
                  <a:gd name="T27" fmla="*/ 43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3 h 288"/>
                  <a:gd name="T38" fmla="*/ 11 w 288"/>
                  <a:gd name="T39" fmla="*/ 200 h 288"/>
                  <a:gd name="T40" fmla="*/ 24 w 288"/>
                  <a:gd name="T41" fmla="*/ 225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8 h 288"/>
                  <a:gd name="T48" fmla="*/ 116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8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5 h 288"/>
                  <a:gd name="T62" fmla="*/ 277 w 288"/>
                  <a:gd name="T63" fmla="*/ 200 h 288"/>
                  <a:gd name="T64" fmla="*/ 285 w 288"/>
                  <a:gd name="T65" fmla="*/ 17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3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3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5"/>
                    </a:lnTo>
                    <a:lnTo>
                      <a:pt x="42" y="43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3"/>
                    </a:lnTo>
                    <a:lnTo>
                      <a:pt x="11" y="200"/>
                    </a:lnTo>
                    <a:lnTo>
                      <a:pt x="24" y="225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8"/>
                    </a:lnTo>
                    <a:lnTo>
                      <a:pt x="116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8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5"/>
                    </a:lnTo>
                    <a:lnTo>
                      <a:pt x="277" y="200"/>
                    </a:lnTo>
                    <a:lnTo>
                      <a:pt x="285" y="173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01"/>
              <p:cNvSpPr>
                <a:spLocks/>
              </p:cNvSpPr>
              <p:nvPr/>
            </p:nvSpPr>
            <p:spPr bwMode="auto">
              <a:xfrm>
                <a:off x="3159" y="3170"/>
                <a:ext cx="66" cy="66"/>
              </a:xfrm>
              <a:custGeom>
                <a:avLst/>
                <a:gdLst>
                  <a:gd name="T0" fmla="*/ 285 w 288"/>
                  <a:gd name="T1" fmla="*/ 173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5 w 288"/>
                  <a:gd name="T11" fmla="*/ 43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5 w 288"/>
                  <a:gd name="T21" fmla="*/ 3 h 288"/>
                  <a:gd name="T22" fmla="*/ 88 w 288"/>
                  <a:gd name="T23" fmla="*/ 11 h 288"/>
                  <a:gd name="T24" fmla="*/ 64 w 288"/>
                  <a:gd name="T25" fmla="*/ 25 h 288"/>
                  <a:gd name="T26" fmla="*/ 42 w 288"/>
                  <a:gd name="T27" fmla="*/ 43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3 h 288"/>
                  <a:gd name="T38" fmla="*/ 11 w 288"/>
                  <a:gd name="T39" fmla="*/ 200 h 288"/>
                  <a:gd name="T40" fmla="*/ 24 w 288"/>
                  <a:gd name="T41" fmla="*/ 225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8 w 288"/>
                  <a:gd name="T47" fmla="*/ 278 h 288"/>
                  <a:gd name="T48" fmla="*/ 115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8 h 288"/>
                  <a:gd name="T56" fmla="*/ 224 w 288"/>
                  <a:gd name="T57" fmla="*/ 264 h 288"/>
                  <a:gd name="T58" fmla="*/ 245 w 288"/>
                  <a:gd name="T59" fmla="*/ 246 h 288"/>
                  <a:gd name="T60" fmla="*/ 263 w 288"/>
                  <a:gd name="T61" fmla="*/ 225 h 288"/>
                  <a:gd name="T62" fmla="*/ 277 w 288"/>
                  <a:gd name="T63" fmla="*/ 200 h 288"/>
                  <a:gd name="T64" fmla="*/ 285 w 288"/>
                  <a:gd name="T65" fmla="*/ 17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3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5" y="43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5" y="3"/>
                    </a:lnTo>
                    <a:lnTo>
                      <a:pt x="88" y="11"/>
                    </a:lnTo>
                    <a:lnTo>
                      <a:pt x="64" y="25"/>
                    </a:lnTo>
                    <a:lnTo>
                      <a:pt x="42" y="43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3"/>
                    </a:lnTo>
                    <a:lnTo>
                      <a:pt x="11" y="200"/>
                    </a:lnTo>
                    <a:lnTo>
                      <a:pt x="24" y="225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8" y="278"/>
                    </a:lnTo>
                    <a:lnTo>
                      <a:pt x="115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8"/>
                    </a:lnTo>
                    <a:lnTo>
                      <a:pt x="224" y="264"/>
                    </a:lnTo>
                    <a:lnTo>
                      <a:pt x="245" y="246"/>
                    </a:lnTo>
                    <a:lnTo>
                      <a:pt x="263" y="225"/>
                    </a:lnTo>
                    <a:lnTo>
                      <a:pt x="277" y="200"/>
                    </a:lnTo>
                    <a:lnTo>
                      <a:pt x="285" y="173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02"/>
              <p:cNvSpPr>
                <a:spLocks/>
              </p:cNvSpPr>
              <p:nvPr/>
            </p:nvSpPr>
            <p:spPr bwMode="auto">
              <a:xfrm>
                <a:off x="3304" y="3170"/>
                <a:ext cx="65" cy="66"/>
              </a:xfrm>
              <a:custGeom>
                <a:avLst/>
                <a:gdLst>
                  <a:gd name="T0" fmla="*/ 285 w 288"/>
                  <a:gd name="T1" fmla="*/ 173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5 w 288"/>
                  <a:gd name="T11" fmla="*/ 43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5 w 288"/>
                  <a:gd name="T21" fmla="*/ 3 h 288"/>
                  <a:gd name="T22" fmla="*/ 88 w 288"/>
                  <a:gd name="T23" fmla="*/ 11 h 288"/>
                  <a:gd name="T24" fmla="*/ 64 w 288"/>
                  <a:gd name="T25" fmla="*/ 25 h 288"/>
                  <a:gd name="T26" fmla="*/ 42 w 288"/>
                  <a:gd name="T27" fmla="*/ 43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3 h 288"/>
                  <a:gd name="T38" fmla="*/ 11 w 288"/>
                  <a:gd name="T39" fmla="*/ 200 h 288"/>
                  <a:gd name="T40" fmla="*/ 24 w 288"/>
                  <a:gd name="T41" fmla="*/ 225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8 w 288"/>
                  <a:gd name="T47" fmla="*/ 278 h 288"/>
                  <a:gd name="T48" fmla="*/ 115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8 h 288"/>
                  <a:gd name="T56" fmla="*/ 224 w 288"/>
                  <a:gd name="T57" fmla="*/ 264 h 288"/>
                  <a:gd name="T58" fmla="*/ 245 w 288"/>
                  <a:gd name="T59" fmla="*/ 246 h 288"/>
                  <a:gd name="T60" fmla="*/ 263 w 288"/>
                  <a:gd name="T61" fmla="*/ 225 h 288"/>
                  <a:gd name="T62" fmla="*/ 277 w 288"/>
                  <a:gd name="T63" fmla="*/ 200 h 288"/>
                  <a:gd name="T64" fmla="*/ 285 w 288"/>
                  <a:gd name="T65" fmla="*/ 17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3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5" y="43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5" y="3"/>
                    </a:lnTo>
                    <a:lnTo>
                      <a:pt x="88" y="11"/>
                    </a:lnTo>
                    <a:lnTo>
                      <a:pt x="64" y="25"/>
                    </a:lnTo>
                    <a:lnTo>
                      <a:pt x="42" y="43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3"/>
                    </a:lnTo>
                    <a:lnTo>
                      <a:pt x="11" y="200"/>
                    </a:lnTo>
                    <a:lnTo>
                      <a:pt x="24" y="225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8" y="278"/>
                    </a:lnTo>
                    <a:lnTo>
                      <a:pt x="115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8"/>
                    </a:lnTo>
                    <a:lnTo>
                      <a:pt x="224" y="264"/>
                    </a:lnTo>
                    <a:lnTo>
                      <a:pt x="245" y="246"/>
                    </a:lnTo>
                    <a:lnTo>
                      <a:pt x="263" y="225"/>
                    </a:lnTo>
                    <a:lnTo>
                      <a:pt x="277" y="200"/>
                    </a:lnTo>
                    <a:lnTo>
                      <a:pt x="285" y="173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03"/>
              <p:cNvSpPr>
                <a:spLocks/>
              </p:cNvSpPr>
              <p:nvPr/>
            </p:nvSpPr>
            <p:spPr bwMode="auto">
              <a:xfrm>
                <a:off x="2976" y="2844"/>
                <a:ext cx="65" cy="66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3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3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3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3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04"/>
              <p:cNvSpPr>
                <a:spLocks/>
              </p:cNvSpPr>
              <p:nvPr/>
            </p:nvSpPr>
            <p:spPr bwMode="auto">
              <a:xfrm>
                <a:off x="3155" y="2844"/>
                <a:ext cx="65" cy="66"/>
              </a:xfrm>
              <a:custGeom>
                <a:avLst/>
                <a:gdLst>
                  <a:gd name="T0" fmla="*/ 286 w 288"/>
                  <a:gd name="T1" fmla="*/ 172 h 288"/>
                  <a:gd name="T2" fmla="*/ 288 w 288"/>
                  <a:gd name="T3" fmla="*/ 144 h 288"/>
                  <a:gd name="T4" fmla="*/ 286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5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5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3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3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6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6" y="172"/>
                    </a:moveTo>
                    <a:lnTo>
                      <a:pt x="288" y="144"/>
                    </a:lnTo>
                    <a:lnTo>
                      <a:pt x="286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5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5" y="224"/>
                    </a:lnTo>
                    <a:lnTo>
                      <a:pt x="42" y="246"/>
                    </a:lnTo>
                    <a:lnTo>
                      <a:pt x="64" y="263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3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6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05"/>
              <p:cNvSpPr>
                <a:spLocks/>
              </p:cNvSpPr>
              <p:nvPr/>
            </p:nvSpPr>
            <p:spPr bwMode="auto">
              <a:xfrm>
                <a:off x="3304" y="2844"/>
                <a:ext cx="65" cy="66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5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5 w 288"/>
                  <a:gd name="T21" fmla="*/ 3 h 288"/>
                  <a:gd name="T22" fmla="*/ 88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3 h 288"/>
                  <a:gd name="T46" fmla="*/ 88 w 288"/>
                  <a:gd name="T47" fmla="*/ 277 h 288"/>
                  <a:gd name="T48" fmla="*/ 115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3 h 288"/>
                  <a:gd name="T58" fmla="*/ 245 w 288"/>
                  <a:gd name="T59" fmla="*/ 246 h 288"/>
                  <a:gd name="T60" fmla="*/ 263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5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5" y="3"/>
                    </a:lnTo>
                    <a:lnTo>
                      <a:pt x="88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3"/>
                    </a:lnTo>
                    <a:lnTo>
                      <a:pt x="88" y="277"/>
                    </a:lnTo>
                    <a:lnTo>
                      <a:pt x="115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3"/>
                    </a:lnTo>
                    <a:lnTo>
                      <a:pt x="245" y="246"/>
                    </a:lnTo>
                    <a:lnTo>
                      <a:pt x="263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07"/>
              <p:cNvSpPr>
                <a:spLocks/>
              </p:cNvSpPr>
              <p:nvPr/>
            </p:nvSpPr>
            <p:spPr bwMode="auto">
              <a:xfrm>
                <a:off x="3155" y="2518"/>
                <a:ext cx="65" cy="66"/>
              </a:xfrm>
              <a:custGeom>
                <a:avLst/>
                <a:gdLst>
                  <a:gd name="T0" fmla="*/ 286 w 288"/>
                  <a:gd name="T1" fmla="*/ 172 h 288"/>
                  <a:gd name="T2" fmla="*/ 288 w 288"/>
                  <a:gd name="T3" fmla="*/ 144 h 288"/>
                  <a:gd name="T4" fmla="*/ 286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5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5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6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6" y="172"/>
                    </a:moveTo>
                    <a:lnTo>
                      <a:pt x="288" y="144"/>
                    </a:lnTo>
                    <a:lnTo>
                      <a:pt x="286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5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5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6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08"/>
              <p:cNvSpPr>
                <a:spLocks/>
              </p:cNvSpPr>
              <p:nvPr/>
            </p:nvSpPr>
            <p:spPr bwMode="auto">
              <a:xfrm>
                <a:off x="3299" y="2518"/>
                <a:ext cx="66" cy="66"/>
              </a:xfrm>
              <a:custGeom>
                <a:avLst/>
                <a:gdLst>
                  <a:gd name="T0" fmla="*/ 286 w 288"/>
                  <a:gd name="T1" fmla="*/ 172 h 288"/>
                  <a:gd name="T2" fmla="*/ 288 w 288"/>
                  <a:gd name="T3" fmla="*/ 144 h 288"/>
                  <a:gd name="T4" fmla="*/ 286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5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5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6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6" y="172"/>
                    </a:moveTo>
                    <a:lnTo>
                      <a:pt x="288" y="144"/>
                    </a:lnTo>
                    <a:lnTo>
                      <a:pt x="286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5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5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6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109"/>
              <p:cNvSpPr>
                <a:spLocks/>
              </p:cNvSpPr>
              <p:nvPr/>
            </p:nvSpPr>
            <p:spPr bwMode="auto">
              <a:xfrm>
                <a:off x="2976" y="2518"/>
                <a:ext cx="65" cy="66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0" name="Freeform 113"/>
              <p:cNvSpPr>
                <a:spLocks/>
              </p:cNvSpPr>
              <p:nvPr/>
            </p:nvSpPr>
            <p:spPr bwMode="auto">
              <a:xfrm>
                <a:off x="2417" y="3157"/>
                <a:ext cx="93" cy="92"/>
              </a:xfrm>
              <a:custGeom>
                <a:avLst/>
                <a:gdLst>
                  <a:gd name="T0" fmla="*/ 407 w 407"/>
                  <a:gd name="T1" fmla="*/ 204 h 407"/>
                  <a:gd name="T2" fmla="*/ 203 w 407"/>
                  <a:gd name="T3" fmla="*/ 0 h 407"/>
                  <a:gd name="T4" fmla="*/ 0 w 407"/>
                  <a:gd name="T5" fmla="*/ 203 h 407"/>
                  <a:gd name="T6" fmla="*/ 203 w 407"/>
                  <a:gd name="T7" fmla="*/ 407 h 407"/>
                  <a:gd name="T8" fmla="*/ 407 w 407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4"/>
                    </a:moveTo>
                    <a:lnTo>
                      <a:pt x="203" y="0"/>
                    </a:lnTo>
                    <a:lnTo>
                      <a:pt x="0" y="203"/>
                    </a:lnTo>
                    <a:lnTo>
                      <a:pt x="203" y="407"/>
                    </a:lnTo>
                    <a:lnTo>
                      <a:pt x="407" y="204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14"/>
              <p:cNvSpPr>
                <a:spLocks/>
              </p:cNvSpPr>
              <p:nvPr/>
            </p:nvSpPr>
            <p:spPr bwMode="auto">
              <a:xfrm>
                <a:off x="2818" y="2831"/>
                <a:ext cx="92" cy="92"/>
              </a:xfrm>
              <a:custGeom>
                <a:avLst/>
                <a:gdLst>
                  <a:gd name="T0" fmla="*/ 407 w 407"/>
                  <a:gd name="T1" fmla="*/ 204 h 407"/>
                  <a:gd name="T2" fmla="*/ 203 w 407"/>
                  <a:gd name="T3" fmla="*/ 0 h 407"/>
                  <a:gd name="T4" fmla="*/ 0 w 407"/>
                  <a:gd name="T5" fmla="*/ 204 h 407"/>
                  <a:gd name="T6" fmla="*/ 203 w 407"/>
                  <a:gd name="T7" fmla="*/ 407 h 407"/>
                  <a:gd name="T8" fmla="*/ 407 w 407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4"/>
                    </a:moveTo>
                    <a:lnTo>
                      <a:pt x="203" y="0"/>
                    </a:lnTo>
                    <a:lnTo>
                      <a:pt x="0" y="204"/>
                    </a:lnTo>
                    <a:lnTo>
                      <a:pt x="203" y="407"/>
                    </a:lnTo>
                    <a:lnTo>
                      <a:pt x="407" y="204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15"/>
              <p:cNvSpPr>
                <a:spLocks/>
              </p:cNvSpPr>
              <p:nvPr/>
            </p:nvSpPr>
            <p:spPr bwMode="auto">
              <a:xfrm>
                <a:off x="2832" y="2505"/>
                <a:ext cx="93" cy="92"/>
              </a:xfrm>
              <a:custGeom>
                <a:avLst/>
                <a:gdLst>
                  <a:gd name="T0" fmla="*/ 408 w 408"/>
                  <a:gd name="T1" fmla="*/ 204 h 408"/>
                  <a:gd name="T2" fmla="*/ 204 w 408"/>
                  <a:gd name="T3" fmla="*/ 0 h 408"/>
                  <a:gd name="T4" fmla="*/ 0 w 408"/>
                  <a:gd name="T5" fmla="*/ 204 h 408"/>
                  <a:gd name="T6" fmla="*/ 204 w 408"/>
                  <a:gd name="T7" fmla="*/ 408 h 408"/>
                  <a:gd name="T8" fmla="*/ 408 w 408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8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8" y="204"/>
                    </a:lnTo>
                  </a:path>
                </a:pathLst>
              </a:custGeom>
              <a:solidFill>
                <a:schemeClr val="tx1"/>
              </a:solidFill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18"/>
              <p:cNvSpPr>
                <a:spLocks/>
              </p:cNvSpPr>
              <p:nvPr/>
            </p:nvSpPr>
            <p:spPr bwMode="auto">
              <a:xfrm>
                <a:off x="1937" y="2342"/>
                <a:ext cx="92" cy="92"/>
              </a:xfrm>
              <a:custGeom>
                <a:avLst/>
                <a:gdLst>
                  <a:gd name="T0" fmla="*/ 407 w 407"/>
                  <a:gd name="T1" fmla="*/ 204 h 408"/>
                  <a:gd name="T2" fmla="*/ 204 w 407"/>
                  <a:gd name="T3" fmla="*/ 0 h 408"/>
                  <a:gd name="T4" fmla="*/ 0 w 407"/>
                  <a:gd name="T5" fmla="*/ 204 h 408"/>
                  <a:gd name="T6" fmla="*/ 204 w 407"/>
                  <a:gd name="T7" fmla="*/ 408 h 408"/>
                  <a:gd name="T8" fmla="*/ 407 w 407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8">
                    <a:moveTo>
                      <a:pt x="407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19"/>
              <p:cNvSpPr>
                <a:spLocks/>
              </p:cNvSpPr>
              <p:nvPr/>
            </p:nvSpPr>
            <p:spPr bwMode="auto">
              <a:xfrm>
                <a:off x="2141" y="2342"/>
                <a:ext cx="93" cy="92"/>
              </a:xfrm>
              <a:custGeom>
                <a:avLst/>
                <a:gdLst>
                  <a:gd name="T0" fmla="*/ 407 w 407"/>
                  <a:gd name="T1" fmla="*/ 204 h 408"/>
                  <a:gd name="T2" fmla="*/ 204 w 407"/>
                  <a:gd name="T3" fmla="*/ 0 h 408"/>
                  <a:gd name="T4" fmla="*/ 0 w 407"/>
                  <a:gd name="T5" fmla="*/ 204 h 408"/>
                  <a:gd name="T6" fmla="*/ 204 w 407"/>
                  <a:gd name="T7" fmla="*/ 408 h 408"/>
                  <a:gd name="T8" fmla="*/ 407 w 407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8">
                    <a:moveTo>
                      <a:pt x="407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120"/>
              <p:cNvSpPr>
                <a:spLocks/>
              </p:cNvSpPr>
              <p:nvPr/>
            </p:nvSpPr>
            <p:spPr bwMode="auto">
              <a:xfrm>
                <a:off x="2300" y="2338"/>
                <a:ext cx="93" cy="93"/>
              </a:xfrm>
              <a:custGeom>
                <a:avLst/>
                <a:gdLst>
                  <a:gd name="T0" fmla="*/ 408 w 408"/>
                  <a:gd name="T1" fmla="*/ 204 h 408"/>
                  <a:gd name="T2" fmla="*/ 204 w 408"/>
                  <a:gd name="T3" fmla="*/ 0 h 408"/>
                  <a:gd name="T4" fmla="*/ 0 w 408"/>
                  <a:gd name="T5" fmla="*/ 204 h 408"/>
                  <a:gd name="T6" fmla="*/ 204 w 408"/>
                  <a:gd name="T7" fmla="*/ 408 h 408"/>
                  <a:gd name="T8" fmla="*/ 408 w 408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8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121"/>
              <p:cNvSpPr>
                <a:spLocks/>
              </p:cNvSpPr>
              <p:nvPr/>
            </p:nvSpPr>
            <p:spPr bwMode="auto">
              <a:xfrm>
                <a:off x="2482" y="2342"/>
                <a:ext cx="93" cy="92"/>
              </a:xfrm>
              <a:custGeom>
                <a:avLst/>
                <a:gdLst>
                  <a:gd name="T0" fmla="*/ 408 w 408"/>
                  <a:gd name="T1" fmla="*/ 204 h 408"/>
                  <a:gd name="T2" fmla="*/ 204 w 408"/>
                  <a:gd name="T3" fmla="*/ 0 h 408"/>
                  <a:gd name="T4" fmla="*/ 0 w 408"/>
                  <a:gd name="T5" fmla="*/ 204 h 408"/>
                  <a:gd name="T6" fmla="*/ 204 w 408"/>
                  <a:gd name="T7" fmla="*/ 408 h 408"/>
                  <a:gd name="T8" fmla="*/ 408 w 408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8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122"/>
              <p:cNvSpPr>
                <a:spLocks/>
              </p:cNvSpPr>
              <p:nvPr/>
            </p:nvSpPr>
            <p:spPr bwMode="auto">
              <a:xfrm>
                <a:off x="1960" y="2063"/>
                <a:ext cx="92" cy="92"/>
              </a:xfrm>
              <a:custGeom>
                <a:avLst/>
                <a:gdLst>
                  <a:gd name="T0" fmla="*/ 407 w 407"/>
                  <a:gd name="T1" fmla="*/ 204 h 408"/>
                  <a:gd name="T2" fmla="*/ 204 w 407"/>
                  <a:gd name="T3" fmla="*/ 0 h 408"/>
                  <a:gd name="T4" fmla="*/ 0 w 407"/>
                  <a:gd name="T5" fmla="*/ 204 h 408"/>
                  <a:gd name="T6" fmla="*/ 204 w 407"/>
                  <a:gd name="T7" fmla="*/ 408 h 408"/>
                  <a:gd name="T8" fmla="*/ 407 w 407"/>
                  <a:gd name="T9" fmla="*/ 20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8">
                    <a:moveTo>
                      <a:pt x="407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8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23"/>
              <p:cNvSpPr>
                <a:spLocks/>
              </p:cNvSpPr>
              <p:nvPr/>
            </p:nvSpPr>
            <p:spPr bwMode="auto">
              <a:xfrm>
                <a:off x="2164" y="2066"/>
                <a:ext cx="93" cy="93"/>
              </a:xfrm>
              <a:custGeom>
                <a:avLst/>
                <a:gdLst>
                  <a:gd name="T0" fmla="*/ 408 w 408"/>
                  <a:gd name="T1" fmla="*/ 204 h 407"/>
                  <a:gd name="T2" fmla="*/ 204 w 408"/>
                  <a:gd name="T3" fmla="*/ 0 h 407"/>
                  <a:gd name="T4" fmla="*/ 0 w 408"/>
                  <a:gd name="T5" fmla="*/ 204 h 407"/>
                  <a:gd name="T6" fmla="*/ 204 w 408"/>
                  <a:gd name="T7" fmla="*/ 407 h 407"/>
                  <a:gd name="T8" fmla="*/ 408 w 408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7">
                    <a:moveTo>
                      <a:pt x="408" y="204"/>
                    </a:moveTo>
                    <a:lnTo>
                      <a:pt x="204" y="0"/>
                    </a:lnTo>
                    <a:lnTo>
                      <a:pt x="0" y="204"/>
                    </a:lnTo>
                    <a:lnTo>
                      <a:pt x="204" y="407"/>
                    </a:lnTo>
                    <a:lnTo>
                      <a:pt x="408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24"/>
              <p:cNvSpPr>
                <a:spLocks/>
              </p:cNvSpPr>
              <p:nvPr/>
            </p:nvSpPr>
            <p:spPr bwMode="auto">
              <a:xfrm>
                <a:off x="2323" y="2066"/>
                <a:ext cx="93" cy="93"/>
              </a:xfrm>
              <a:custGeom>
                <a:avLst/>
                <a:gdLst>
                  <a:gd name="T0" fmla="*/ 407 w 407"/>
                  <a:gd name="T1" fmla="*/ 204 h 407"/>
                  <a:gd name="T2" fmla="*/ 203 w 407"/>
                  <a:gd name="T3" fmla="*/ 0 h 407"/>
                  <a:gd name="T4" fmla="*/ 0 w 407"/>
                  <a:gd name="T5" fmla="*/ 204 h 407"/>
                  <a:gd name="T6" fmla="*/ 203 w 407"/>
                  <a:gd name="T7" fmla="*/ 407 h 407"/>
                  <a:gd name="T8" fmla="*/ 407 w 407"/>
                  <a:gd name="T9" fmla="*/ 2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407">
                    <a:moveTo>
                      <a:pt x="407" y="204"/>
                    </a:moveTo>
                    <a:lnTo>
                      <a:pt x="203" y="0"/>
                    </a:lnTo>
                    <a:lnTo>
                      <a:pt x="0" y="204"/>
                    </a:lnTo>
                    <a:lnTo>
                      <a:pt x="203" y="407"/>
                    </a:lnTo>
                    <a:lnTo>
                      <a:pt x="407" y="204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25"/>
              <p:cNvSpPr>
                <a:spLocks/>
              </p:cNvSpPr>
              <p:nvPr/>
            </p:nvSpPr>
            <p:spPr bwMode="auto">
              <a:xfrm>
                <a:off x="1982" y="1856"/>
                <a:ext cx="93" cy="93"/>
              </a:xfrm>
              <a:custGeom>
                <a:avLst/>
                <a:gdLst>
                  <a:gd name="T0" fmla="*/ 408 w 408"/>
                  <a:gd name="T1" fmla="*/ 203 h 407"/>
                  <a:gd name="T2" fmla="*/ 204 w 408"/>
                  <a:gd name="T3" fmla="*/ 0 h 407"/>
                  <a:gd name="T4" fmla="*/ 0 w 408"/>
                  <a:gd name="T5" fmla="*/ 203 h 407"/>
                  <a:gd name="T6" fmla="*/ 204 w 408"/>
                  <a:gd name="T7" fmla="*/ 407 h 407"/>
                  <a:gd name="T8" fmla="*/ 408 w 408"/>
                  <a:gd name="T9" fmla="*/ 203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07">
                    <a:moveTo>
                      <a:pt x="408" y="203"/>
                    </a:moveTo>
                    <a:lnTo>
                      <a:pt x="204" y="0"/>
                    </a:lnTo>
                    <a:lnTo>
                      <a:pt x="0" y="203"/>
                    </a:lnTo>
                    <a:lnTo>
                      <a:pt x="204" y="407"/>
                    </a:lnTo>
                    <a:lnTo>
                      <a:pt x="408" y="203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28"/>
              <p:cNvSpPr>
                <a:spLocks/>
              </p:cNvSpPr>
              <p:nvPr/>
            </p:nvSpPr>
            <p:spPr bwMode="auto">
              <a:xfrm>
                <a:off x="2678" y="2355"/>
                <a:ext cx="65" cy="66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3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3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29"/>
              <p:cNvSpPr>
                <a:spLocks/>
              </p:cNvSpPr>
              <p:nvPr/>
            </p:nvSpPr>
            <p:spPr bwMode="auto">
              <a:xfrm>
                <a:off x="3453" y="2359"/>
                <a:ext cx="66" cy="65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3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3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32"/>
              <p:cNvSpPr>
                <a:spLocks/>
              </p:cNvSpPr>
              <p:nvPr/>
            </p:nvSpPr>
            <p:spPr bwMode="auto">
              <a:xfrm>
                <a:off x="2473" y="2084"/>
                <a:ext cx="66" cy="65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5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5 w 288"/>
                  <a:gd name="T59" fmla="*/ 246 h 288"/>
                  <a:gd name="T60" fmla="*/ 263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5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5" y="246"/>
                    </a:lnTo>
                    <a:lnTo>
                      <a:pt x="263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33"/>
              <p:cNvSpPr>
                <a:spLocks/>
              </p:cNvSpPr>
              <p:nvPr/>
            </p:nvSpPr>
            <p:spPr bwMode="auto">
              <a:xfrm>
                <a:off x="2678" y="2084"/>
                <a:ext cx="65" cy="65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3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3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34"/>
              <p:cNvSpPr>
                <a:spLocks/>
              </p:cNvSpPr>
              <p:nvPr/>
            </p:nvSpPr>
            <p:spPr bwMode="auto">
              <a:xfrm>
                <a:off x="3430" y="2091"/>
                <a:ext cx="66" cy="65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4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4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5 h 288"/>
                  <a:gd name="T50" fmla="*/ 144 w 288"/>
                  <a:gd name="T51" fmla="*/ 288 h 288"/>
                  <a:gd name="T52" fmla="*/ 172 w 288"/>
                  <a:gd name="T53" fmla="*/ 285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4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4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5"/>
                    </a:lnTo>
                    <a:lnTo>
                      <a:pt x="144" y="288"/>
                    </a:lnTo>
                    <a:lnTo>
                      <a:pt x="172" y="285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37"/>
              <p:cNvSpPr>
                <a:spLocks/>
              </p:cNvSpPr>
              <p:nvPr/>
            </p:nvSpPr>
            <p:spPr bwMode="auto">
              <a:xfrm>
                <a:off x="2178" y="1870"/>
                <a:ext cx="65" cy="65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4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5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4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4" y="64"/>
                    </a:lnTo>
                    <a:lnTo>
                      <a:pt x="246" y="42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5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4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38"/>
              <p:cNvSpPr>
                <a:spLocks/>
              </p:cNvSpPr>
              <p:nvPr/>
            </p:nvSpPr>
            <p:spPr bwMode="auto">
              <a:xfrm>
                <a:off x="2360" y="1873"/>
                <a:ext cx="65" cy="66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5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3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6" y="42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5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3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39"/>
              <p:cNvSpPr>
                <a:spLocks/>
              </p:cNvSpPr>
              <p:nvPr/>
            </p:nvSpPr>
            <p:spPr bwMode="auto">
              <a:xfrm>
                <a:off x="2473" y="1873"/>
                <a:ext cx="66" cy="66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5 w 288"/>
                  <a:gd name="T11" fmla="*/ 42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5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2 w 288"/>
                  <a:gd name="T33" fmla="*/ 116 h 288"/>
                  <a:gd name="T34" fmla="*/ 0 w 288"/>
                  <a:gd name="T35" fmla="*/ 144 h 288"/>
                  <a:gd name="T36" fmla="*/ 2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5 w 288"/>
                  <a:gd name="T59" fmla="*/ 246 h 288"/>
                  <a:gd name="T60" fmla="*/ 263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5" y="42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5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2" y="116"/>
                    </a:lnTo>
                    <a:lnTo>
                      <a:pt x="0" y="144"/>
                    </a:lnTo>
                    <a:lnTo>
                      <a:pt x="2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5" y="246"/>
                    </a:lnTo>
                    <a:lnTo>
                      <a:pt x="263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40"/>
              <p:cNvSpPr>
                <a:spLocks/>
              </p:cNvSpPr>
              <p:nvPr/>
            </p:nvSpPr>
            <p:spPr bwMode="auto">
              <a:xfrm>
                <a:off x="2633" y="1873"/>
                <a:ext cx="65" cy="66"/>
              </a:xfrm>
              <a:custGeom>
                <a:avLst/>
                <a:gdLst>
                  <a:gd name="T0" fmla="*/ 285 w 288"/>
                  <a:gd name="T1" fmla="*/ 172 h 288"/>
                  <a:gd name="T2" fmla="*/ 288 w 288"/>
                  <a:gd name="T3" fmla="*/ 144 h 288"/>
                  <a:gd name="T4" fmla="*/ 285 w 288"/>
                  <a:gd name="T5" fmla="*/ 116 h 288"/>
                  <a:gd name="T6" fmla="*/ 277 w 288"/>
                  <a:gd name="T7" fmla="*/ 89 h 288"/>
                  <a:gd name="T8" fmla="*/ 263 w 288"/>
                  <a:gd name="T9" fmla="*/ 64 h 288"/>
                  <a:gd name="T10" fmla="*/ 246 w 288"/>
                  <a:gd name="T11" fmla="*/ 42 h 288"/>
                  <a:gd name="T12" fmla="*/ 224 w 288"/>
                  <a:gd name="T13" fmla="*/ 25 h 288"/>
                  <a:gd name="T14" fmla="*/ 199 w 288"/>
                  <a:gd name="T15" fmla="*/ 11 h 288"/>
                  <a:gd name="T16" fmla="*/ 172 w 288"/>
                  <a:gd name="T17" fmla="*/ 3 h 288"/>
                  <a:gd name="T18" fmla="*/ 144 w 288"/>
                  <a:gd name="T19" fmla="*/ 0 h 288"/>
                  <a:gd name="T20" fmla="*/ 116 w 288"/>
                  <a:gd name="T21" fmla="*/ 3 h 288"/>
                  <a:gd name="T22" fmla="*/ 89 w 288"/>
                  <a:gd name="T23" fmla="*/ 11 h 288"/>
                  <a:gd name="T24" fmla="*/ 64 w 288"/>
                  <a:gd name="T25" fmla="*/ 25 h 288"/>
                  <a:gd name="T26" fmla="*/ 42 w 288"/>
                  <a:gd name="T27" fmla="*/ 42 h 288"/>
                  <a:gd name="T28" fmla="*/ 24 w 288"/>
                  <a:gd name="T29" fmla="*/ 64 h 288"/>
                  <a:gd name="T30" fmla="*/ 11 w 288"/>
                  <a:gd name="T31" fmla="*/ 89 h 288"/>
                  <a:gd name="T32" fmla="*/ 3 w 288"/>
                  <a:gd name="T33" fmla="*/ 116 h 288"/>
                  <a:gd name="T34" fmla="*/ 0 w 288"/>
                  <a:gd name="T35" fmla="*/ 144 h 288"/>
                  <a:gd name="T36" fmla="*/ 3 w 288"/>
                  <a:gd name="T37" fmla="*/ 172 h 288"/>
                  <a:gd name="T38" fmla="*/ 11 w 288"/>
                  <a:gd name="T39" fmla="*/ 199 h 288"/>
                  <a:gd name="T40" fmla="*/ 24 w 288"/>
                  <a:gd name="T41" fmla="*/ 224 h 288"/>
                  <a:gd name="T42" fmla="*/ 42 w 288"/>
                  <a:gd name="T43" fmla="*/ 246 h 288"/>
                  <a:gd name="T44" fmla="*/ 64 w 288"/>
                  <a:gd name="T45" fmla="*/ 264 h 288"/>
                  <a:gd name="T46" fmla="*/ 89 w 288"/>
                  <a:gd name="T47" fmla="*/ 277 h 288"/>
                  <a:gd name="T48" fmla="*/ 116 w 288"/>
                  <a:gd name="T49" fmla="*/ 286 h 288"/>
                  <a:gd name="T50" fmla="*/ 144 w 288"/>
                  <a:gd name="T51" fmla="*/ 288 h 288"/>
                  <a:gd name="T52" fmla="*/ 172 w 288"/>
                  <a:gd name="T53" fmla="*/ 286 h 288"/>
                  <a:gd name="T54" fmla="*/ 199 w 288"/>
                  <a:gd name="T55" fmla="*/ 277 h 288"/>
                  <a:gd name="T56" fmla="*/ 224 w 288"/>
                  <a:gd name="T57" fmla="*/ 264 h 288"/>
                  <a:gd name="T58" fmla="*/ 246 w 288"/>
                  <a:gd name="T59" fmla="*/ 246 h 288"/>
                  <a:gd name="T60" fmla="*/ 263 w 288"/>
                  <a:gd name="T61" fmla="*/ 224 h 288"/>
                  <a:gd name="T62" fmla="*/ 277 w 288"/>
                  <a:gd name="T63" fmla="*/ 199 h 288"/>
                  <a:gd name="T64" fmla="*/ 285 w 288"/>
                  <a:gd name="T65" fmla="*/ 1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288">
                    <a:moveTo>
                      <a:pt x="285" y="172"/>
                    </a:moveTo>
                    <a:lnTo>
                      <a:pt x="288" y="144"/>
                    </a:lnTo>
                    <a:lnTo>
                      <a:pt x="285" y="116"/>
                    </a:lnTo>
                    <a:lnTo>
                      <a:pt x="277" y="89"/>
                    </a:lnTo>
                    <a:lnTo>
                      <a:pt x="263" y="64"/>
                    </a:lnTo>
                    <a:lnTo>
                      <a:pt x="246" y="42"/>
                    </a:lnTo>
                    <a:lnTo>
                      <a:pt x="224" y="25"/>
                    </a:lnTo>
                    <a:lnTo>
                      <a:pt x="199" y="11"/>
                    </a:lnTo>
                    <a:lnTo>
                      <a:pt x="172" y="3"/>
                    </a:lnTo>
                    <a:lnTo>
                      <a:pt x="144" y="0"/>
                    </a:lnTo>
                    <a:lnTo>
                      <a:pt x="116" y="3"/>
                    </a:lnTo>
                    <a:lnTo>
                      <a:pt x="89" y="11"/>
                    </a:lnTo>
                    <a:lnTo>
                      <a:pt x="64" y="25"/>
                    </a:lnTo>
                    <a:lnTo>
                      <a:pt x="42" y="42"/>
                    </a:lnTo>
                    <a:lnTo>
                      <a:pt x="24" y="64"/>
                    </a:lnTo>
                    <a:lnTo>
                      <a:pt x="11" y="89"/>
                    </a:lnTo>
                    <a:lnTo>
                      <a:pt x="3" y="116"/>
                    </a:lnTo>
                    <a:lnTo>
                      <a:pt x="0" y="144"/>
                    </a:lnTo>
                    <a:lnTo>
                      <a:pt x="3" y="172"/>
                    </a:lnTo>
                    <a:lnTo>
                      <a:pt x="11" y="199"/>
                    </a:lnTo>
                    <a:lnTo>
                      <a:pt x="24" y="224"/>
                    </a:lnTo>
                    <a:lnTo>
                      <a:pt x="42" y="246"/>
                    </a:lnTo>
                    <a:lnTo>
                      <a:pt x="64" y="264"/>
                    </a:lnTo>
                    <a:lnTo>
                      <a:pt x="89" y="277"/>
                    </a:lnTo>
                    <a:lnTo>
                      <a:pt x="116" y="286"/>
                    </a:lnTo>
                    <a:lnTo>
                      <a:pt x="144" y="288"/>
                    </a:lnTo>
                    <a:lnTo>
                      <a:pt x="172" y="286"/>
                    </a:lnTo>
                    <a:lnTo>
                      <a:pt x="199" y="277"/>
                    </a:lnTo>
                    <a:lnTo>
                      <a:pt x="224" y="264"/>
                    </a:lnTo>
                    <a:lnTo>
                      <a:pt x="246" y="246"/>
                    </a:lnTo>
                    <a:lnTo>
                      <a:pt x="263" y="224"/>
                    </a:lnTo>
                    <a:lnTo>
                      <a:pt x="277" y="199"/>
                    </a:lnTo>
                    <a:lnTo>
                      <a:pt x="285" y="172"/>
                    </a:lnTo>
                  </a:path>
                </a:pathLst>
              </a:custGeom>
              <a:solidFill>
                <a:srgbClr val="0000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144"/>
              <p:cNvSpPr>
                <a:spLocks/>
              </p:cNvSpPr>
              <p:nvPr/>
            </p:nvSpPr>
            <p:spPr bwMode="auto">
              <a:xfrm>
                <a:off x="2178" y="1631"/>
                <a:ext cx="65" cy="65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45"/>
              <p:cNvSpPr>
                <a:spLocks/>
              </p:cNvSpPr>
              <p:nvPr/>
            </p:nvSpPr>
            <p:spPr bwMode="auto">
              <a:xfrm>
                <a:off x="2337" y="1631"/>
                <a:ext cx="65" cy="65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46"/>
              <p:cNvSpPr>
                <a:spLocks/>
              </p:cNvSpPr>
              <p:nvPr/>
            </p:nvSpPr>
            <p:spPr bwMode="auto">
              <a:xfrm>
                <a:off x="2450" y="1631"/>
                <a:ext cx="66" cy="65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47"/>
              <p:cNvSpPr>
                <a:spLocks/>
              </p:cNvSpPr>
              <p:nvPr/>
            </p:nvSpPr>
            <p:spPr bwMode="auto">
              <a:xfrm>
                <a:off x="2633" y="1631"/>
                <a:ext cx="65" cy="65"/>
              </a:xfrm>
              <a:custGeom>
                <a:avLst/>
                <a:gdLst>
                  <a:gd name="T0" fmla="*/ 288 w 288"/>
                  <a:gd name="T1" fmla="*/ 0 h 288"/>
                  <a:gd name="T2" fmla="*/ 144 w 288"/>
                  <a:gd name="T3" fmla="*/ 288 h 288"/>
                  <a:gd name="T4" fmla="*/ 0 w 288"/>
                  <a:gd name="T5" fmla="*/ 0 h 288"/>
                  <a:gd name="T6" fmla="*/ 288 w 288"/>
                  <a:gd name="T7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288">
                    <a:moveTo>
                      <a:pt x="288" y="0"/>
                    </a:moveTo>
                    <a:lnTo>
                      <a:pt x="144" y="288"/>
                    </a:lnTo>
                    <a:lnTo>
                      <a:pt x="0" y="0"/>
                    </a:lnTo>
                    <a:lnTo>
                      <a:pt x="288" y="0"/>
                    </a:lnTo>
                  </a:path>
                </a:pathLst>
              </a:custGeom>
              <a:noFill/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4" name="Rectangle 41"/>
            <p:cNvSpPr>
              <a:spLocks noChangeArrowheads="1"/>
            </p:cNvSpPr>
            <p:nvPr/>
          </p:nvSpPr>
          <p:spPr bwMode="auto">
            <a:xfrm>
              <a:off x="6861343" y="1676400"/>
              <a:ext cx="1721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l-GR" altLang="en-US" sz="2200" b="1" dirty="0">
                  <a:solidFill>
                    <a:srgbClr val="000000"/>
                  </a:solidFill>
                  <a:latin typeface="Arial"/>
                  <a:cs typeface="Arial"/>
                </a:rPr>
                <a:t>β</a:t>
              </a:r>
              <a:endPara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75" name="Rectangle 41"/>
            <p:cNvSpPr>
              <a:spLocks noChangeArrowheads="1"/>
            </p:cNvSpPr>
            <p:nvPr/>
          </p:nvSpPr>
          <p:spPr bwMode="auto">
            <a:xfrm>
              <a:off x="7639128" y="4556612"/>
              <a:ext cx="6671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l-GR" altLang="en-US" sz="2200" b="1" dirty="0">
                  <a:solidFill>
                    <a:srgbClr val="000000"/>
                  </a:solidFill>
                  <a:latin typeface="Arial"/>
                  <a:cs typeface="Arial"/>
                </a:rPr>
                <a:t>β</a:t>
              </a:r>
              <a:r>
                <a:rPr lang="en-US" altLang="en-US" sz="2200" b="1" dirty="0">
                  <a:solidFill>
                    <a:srgbClr val="000000"/>
                  </a:solidFill>
                  <a:latin typeface="Arial"/>
                  <a:cs typeface="Arial"/>
                </a:rPr>
                <a:t> + </a:t>
              </a:r>
              <a:r>
                <a:rPr lang="el-GR" altLang="en-US" sz="2200" b="1" dirty="0">
                  <a:solidFill>
                    <a:srgbClr val="000000"/>
                  </a:solidFill>
                  <a:latin typeface="Arial"/>
                  <a:cs typeface="Arial"/>
                </a:rPr>
                <a:t>α</a:t>
              </a:r>
              <a:endPara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76" name="Rectangle 41"/>
            <p:cNvSpPr>
              <a:spLocks noChangeArrowheads="1"/>
            </p:cNvSpPr>
            <p:nvPr/>
          </p:nvSpPr>
          <p:spPr bwMode="auto">
            <a:xfrm>
              <a:off x="4916363" y="3853857"/>
              <a:ext cx="1734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l-GR" altLang="en-US" sz="2200" b="1" dirty="0">
                  <a:solidFill>
                    <a:srgbClr val="000000"/>
                  </a:solidFill>
                  <a:latin typeface="Arial"/>
                  <a:cs typeface="Arial"/>
                </a:rPr>
                <a:t>α</a:t>
              </a:r>
              <a:endPara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85" name="Rectangle 41"/>
            <p:cNvSpPr>
              <a:spLocks noChangeArrowheads="1"/>
            </p:cNvSpPr>
            <p:nvPr/>
          </p:nvSpPr>
          <p:spPr bwMode="auto">
            <a:xfrm>
              <a:off x="7282208" y="5166720"/>
              <a:ext cx="5560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dirty="0">
                  <a:latin typeface="Arial"/>
                  <a:cs typeface="Arial"/>
                </a:rPr>
                <a:t>no O</a:t>
              </a:r>
              <a:endPara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286" name="Straight Connector 285"/>
            <p:cNvCxnSpPr/>
            <p:nvPr/>
          </p:nvCxnSpPr>
          <p:spPr>
            <a:xfrm>
              <a:off x="6752325" y="5320499"/>
              <a:ext cx="4572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05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 err="1">
                <a:solidFill>
                  <a:srgbClr val="C0504D"/>
                </a:solidFill>
              </a:rPr>
              <a:t>Ti</a:t>
            </a:r>
            <a:r>
              <a:rPr lang="en-US" dirty="0">
                <a:solidFill>
                  <a:srgbClr val="C0504D"/>
                </a:solidFill>
              </a:rPr>
              <a:t>-V + O</a:t>
            </a:r>
          </a:p>
        </p:txBody>
      </p:sp>
      <p:grpSp>
        <p:nvGrpSpPr>
          <p:cNvPr id="291" name="Group 290"/>
          <p:cNvGrpSpPr/>
          <p:nvPr/>
        </p:nvGrpSpPr>
        <p:grpSpPr>
          <a:xfrm>
            <a:off x="1155032" y="5342692"/>
            <a:ext cx="2819973" cy="677108"/>
            <a:chOff x="776491" y="6104692"/>
            <a:chExt cx="2819973" cy="677108"/>
          </a:xfrm>
        </p:grpSpPr>
        <p:sp>
          <p:nvSpPr>
            <p:cNvPr id="147" name="Rectangle 41"/>
            <p:cNvSpPr>
              <a:spLocks noChangeArrowheads="1"/>
            </p:cNvSpPr>
            <p:nvPr/>
          </p:nvSpPr>
          <p:spPr bwMode="auto">
            <a:xfrm>
              <a:off x="1573211" y="6104692"/>
              <a:ext cx="202325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200" dirty="0">
                  <a:latin typeface="Arial"/>
                  <a:cs typeface="Arial"/>
                </a:rPr>
                <a:t>calculated using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200" dirty="0">
                  <a:latin typeface="Arial"/>
                  <a:cs typeface="Arial"/>
                </a:rPr>
                <a:t>current model</a:t>
              </a:r>
              <a:endPara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48" name="Straight Connector 147"/>
            <p:cNvCxnSpPr/>
            <p:nvPr/>
          </p:nvCxnSpPr>
          <p:spPr>
            <a:xfrm>
              <a:off x="776491" y="6316230"/>
              <a:ext cx="66475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7" name="Group 276"/>
          <p:cNvGrpSpPr/>
          <p:nvPr/>
        </p:nvGrpSpPr>
        <p:grpSpPr>
          <a:xfrm>
            <a:off x="1155032" y="1593305"/>
            <a:ext cx="2454340" cy="1442260"/>
            <a:chOff x="476878" y="1810806"/>
            <a:chExt cx="2454340" cy="1442260"/>
          </a:xfrm>
        </p:grpSpPr>
        <p:sp>
          <p:nvSpPr>
            <p:cNvPr id="278" name="Rectangle 41"/>
            <p:cNvSpPr>
              <a:spLocks noChangeArrowheads="1"/>
            </p:cNvSpPr>
            <p:nvPr/>
          </p:nvSpPr>
          <p:spPr bwMode="auto">
            <a:xfrm>
              <a:off x="1148679" y="2145070"/>
              <a:ext cx="1782539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α region</a:t>
              </a:r>
              <a:endParaRPr lang="en-US" altLang="en-US" baseline="300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lvl="0" defTabSz="914400"/>
              <a:r>
                <a:rPr kumimoji="0" lang="el-GR" altLang="en-US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β</a:t>
              </a:r>
              <a:r>
                <a:rPr kumimoji="0" lang="en-US" altLang="en-US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 region</a:t>
              </a:r>
            </a:p>
            <a:p>
              <a:pPr lvl="0"/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α + </a:t>
              </a:r>
              <a:r>
                <a:rPr lang="el-GR" altLang="en-US" dirty="0">
                  <a:solidFill>
                    <a:srgbClr val="000000"/>
                  </a:solidFill>
                  <a:latin typeface="Arial"/>
                  <a:cs typeface="Arial"/>
                </a:rPr>
                <a:t>β</a:t>
              </a:r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 region</a:t>
              </a:r>
            </a:p>
            <a:p>
              <a:pPr lvl="0"/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phase boundary  </a:t>
              </a:r>
              <a:endPara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79" name="Rectangle 41"/>
            <p:cNvSpPr>
              <a:spLocks noChangeArrowheads="1"/>
            </p:cNvSpPr>
            <p:nvPr/>
          </p:nvSpPr>
          <p:spPr bwMode="auto">
            <a:xfrm>
              <a:off x="476878" y="1810806"/>
              <a:ext cx="14491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solidFill>
                    <a:srgbClr val="000000"/>
                  </a:solidFill>
                  <a:latin typeface="Arial"/>
                  <a:cs typeface="Arial"/>
                </a:rPr>
                <a:t>Experiments </a:t>
              </a:r>
              <a:endPara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80" name="Freeform 92"/>
            <p:cNvSpPr>
              <a:spLocks/>
            </p:cNvSpPr>
            <p:nvPr/>
          </p:nvSpPr>
          <p:spPr bwMode="auto">
            <a:xfrm>
              <a:off x="939661" y="2229168"/>
              <a:ext cx="146050" cy="146050"/>
            </a:xfrm>
            <a:custGeom>
              <a:avLst/>
              <a:gdLst>
                <a:gd name="T0" fmla="*/ 408 w 408"/>
                <a:gd name="T1" fmla="*/ 203 h 407"/>
                <a:gd name="T2" fmla="*/ 204 w 408"/>
                <a:gd name="T3" fmla="*/ 0 h 407"/>
                <a:gd name="T4" fmla="*/ 0 w 408"/>
                <a:gd name="T5" fmla="*/ 203 h 407"/>
                <a:gd name="T6" fmla="*/ 204 w 408"/>
                <a:gd name="T7" fmla="*/ 407 h 407"/>
                <a:gd name="T8" fmla="*/ 408 w 408"/>
                <a:gd name="T9" fmla="*/ 203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07">
                  <a:moveTo>
                    <a:pt x="408" y="203"/>
                  </a:moveTo>
                  <a:lnTo>
                    <a:pt x="204" y="0"/>
                  </a:lnTo>
                  <a:lnTo>
                    <a:pt x="0" y="203"/>
                  </a:lnTo>
                  <a:lnTo>
                    <a:pt x="204" y="407"/>
                  </a:lnTo>
                  <a:lnTo>
                    <a:pt x="408" y="203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959251" y="2514600"/>
              <a:ext cx="103188" cy="103188"/>
            </a:xfrm>
            <a:custGeom>
              <a:avLst/>
              <a:gdLst>
                <a:gd name="T0" fmla="*/ 288 w 288"/>
                <a:gd name="T1" fmla="*/ 0 h 288"/>
                <a:gd name="T2" fmla="*/ 144 w 288"/>
                <a:gd name="T3" fmla="*/ 288 h 288"/>
                <a:gd name="T4" fmla="*/ 0 w 288"/>
                <a:gd name="T5" fmla="*/ 0 h 288"/>
                <a:gd name="T6" fmla="*/ 288 w 288"/>
                <a:gd name="T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288">
                  <a:moveTo>
                    <a:pt x="288" y="0"/>
                  </a:moveTo>
                  <a:lnTo>
                    <a:pt x="144" y="288"/>
                  </a:lnTo>
                  <a:lnTo>
                    <a:pt x="0" y="0"/>
                  </a:lnTo>
                  <a:lnTo>
                    <a:pt x="288" y="0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09"/>
            <p:cNvSpPr>
              <a:spLocks/>
            </p:cNvSpPr>
            <p:nvPr/>
          </p:nvSpPr>
          <p:spPr bwMode="auto">
            <a:xfrm>
              <a:off x="955388" y="2779423"/>
              <a:ext cx="103188" cy="104775"/>
            </a:xfrm>
            <a:custGeom>
              <a:avLst/>
              <a:gdLst>
                <a:gd name="T0" fmla="*/ 285 w 288"/>
                <a:gd name="T1" fmla="*/ 172 h 288"/>
                <a:gd name="T2" fmla="*/ 288 w 288"/>
                <a:gd name="T3" fmla="*/ 144 h 288"/>
                <a:gd name="T4" fmla="*/ 285 w 288"/>
                <a:gd name="T5" fmla="*/ 116 h 288"/>
                <a:gd name="T6" fmla="*/ 277 w 288"/>
                <a:gd name="T7" fmla="*/ 89 h 288"/>
                <a:gd name="T8" fmla="*/ 264 w 288"/>
                <a:gd name="T9" fmla="*/ 64 h 288"/>
                <a:gd name="T10" fmla="*/ 246 w 288"/>
                <a:gd name="T11" fmla="*/ 42 h 288"/>
                <a:gd name="T12" fmla="*/ 224 w 288"/>
                <a:gd name="T13" fmla="*/ 24 h 288"/>
                <a:gd name="T14" fmla="*/ 199 w 288"/>
                <a:gd name="T15" fmla="*/ 11 h 288"/>
                <a:gd name="T16" fmla="*/ 172 w 288"/>
                <a:gd name="T17" fmla="*/ 3 h 288"/>
                <a:gd name="T18" fmla="*/ 144 w 288"/>
                <a:gd name="T19" fmla="*/ 0 h 288"/>
                <a:gd name="T20" fmla="*/ 116 w 288"/>
                <a:gd name="T21" fmla="*/ 3 h 288"/>
                <a:gd name="T22" fmla="*/ 89 w 288"/>
                <a:gd name="T23" fmla="*/ 11 h 288"/>
                <a:gd name="T24" fmla="*/ 64 w 288"/>
                <a:gd name="T25" fmla="*/ 24 h 288"/>
                <a:gd name="T26" fmla="*/ 42 w 288"/>
                <a:gd name="T27" fmla="*/ 42 h 288"/>
                <a:gd name="T28" fmla="*/ 24 w 288"/>
                <a:gd name="T29" fmla="*/ 64 h 288"/>
                <a:gd name="T30" fmla="*/ 11 w 288"/>
                <a:gd name="T31" fmla="*/ 89 h 288"/>
                <a:gd name="T32" fmla="*/ 3 w 288"/>
                <a:gd name="T33" fmla="*/ 116 h 288"/>
                <a:gd name="T34" fmla="*/ 0 w 288"/>
                <a:gd name="T35" fmla="*/ 144 h 288"/>
                <a:gd name="T36" fmla="*/ 3 w 288"/>
                <a:gd name="T37" fmla="*/ 172 h 288"/>
                <a:gd name="T38" fmla="*/ 11 w 288"/>
                <a:gd name="T39" fmla="*/ 199 h 288"/>
                <a:gd name="T40" fmla="*/ 24 w 288"/>
                <a:gd name="T41" fmla="*/ 224 h 288"/>
                <a:gd name="T42" fmla="*/ 42 w 288"/>
                <a:gd name="T43" fmla="*/ 246 h 288"/>
                <a:gd name="T44" fmla="*/ 64 w 288"/>
                <a:gd name="T45" fmla="*/ 264 h 288"/>
                <a:gd name="T46" fmla="*/ 89 w 288"/>
                <a:gd name="T47" fmla="*/ 277 h 288"/>
                <a:gd name="T48" fmla="*/ 116 w 288"/>
                <a:gd name="T49" fmla="*/ 285 h 288"/>
                <a:gd name="T50" fmla="*/ 144 w 288"/>
                <a:gd name="T51" fmla="*/ 288 h 288"/>
                <a:gd name="T52" fmla="*/ 172 w 288"/>
                <a:gd name="T53" fmla="*/ 285 h 288"/>
                <a:gd name="T54" fmla="*/ 199 w 288"/>
                <a:gd name="T55" fmla="*/ 277 h 288"/>
                <a:gd name="T56" fmla="*/ 224 w 288"/>
                <a:gd name="T57" fmla="*/ 264 h 288"/>
                <a:gd name="T58" fmla="*/ 246 w 288"/>
                <a:gd name="T59" fmla="*/ 246 h 288"/>
                <a:gd name="T60" fmla="*/ 264 w 288"/>
                <a:gd name="T61" fmla="*/ 224 h 288"/>
                <a:gd name="T62" fmla="*/ 277 w 288"/>
                <a:gd name="T63" fmla="*/ 199 h 288"/>
                <a:gd name="T64" fmla="*/ 285 w 288"/>
                <a:gd name="T65" fmla="*/ 1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288">
                  <a:moveTo>
                    <a:pt x="285" y="172"/>
                  </a:moveTo>
                  <a:lnTo>
                    <a:pt x="288" y="144"/>
                  </a:lnTo>
                  <a:lnTo>
                    <a:pt x="285" y="116"/>
                  </a:lnTo>
                  <a:lnTo>
                    <a:pt x="277" y="89"/>
                  </a:lnTo>
                  <a:lnTo>
                    <a:pt x="264" y="64"/>
                  </a:lnTo>
                  <a:lnTo>
                    <a:pt x="246" y="42"/>
                  </a:lnTo>
                  <a:lnTo>
                    <a:pt x="224" y="24"/>
                  </a:lnTo>
                  <a:lnTo>
                    <a:pt x="199" y="11"/>
                  </a:lnTo>
                  <a:lnTo>
                    <a:pt x="172" y="3"/>
                  </a:lnTo>
                  <a:lnTo>
                    <a:pt x="144" y="0"/>
                  </a:lnTo>
                  <a:lnTo>
                    <a:pt x="116" y="3"/>
                  </a:lnTo>
                  <a:lnTo>
                    <a:pt x="89" y="11"/>
                  </a:lnTo>
                  <a:lnTo>
                    <a:pt x="64" y="24"/>
                  </a:lnTo>
                  <a:lnTo>
                    <a:pt x="42" y="42"/>
                  </a:lnTo>
                  <a:lnTo>
                    <a:pt x="24" y="64"/>
                  </a:lnTo>
                  <a:lnTo>
                    <a:pt x="11" y="89"/>
                  </a:lnTo>
                  <a:lnTo>
                    <a:pt x="3" y="116"/>
                  </a:lnTo>
                  <a:lnTo>
                    <a:pt x="0" y="144"/>
                  </a:lnTo>
                  <a:lnTo>
                    <a:pt x="3" y="172"/>
                  </a:lnTo>
                  <a:lnTo>
                    <a:pt x="11" y="199"/>
                  </a:lnTo>
                  <a:lnTo>
                    <a:pt x="24" y="224"/>
                  </a:lnTo>
                  <a:lnTo>
                    <a:pt x="42" y="246"/>
                  </a:lnTo>
                  <a:lnTo>
                    <a:pt x="64" y="264"/>
                  </a:lnTo>
                  <a:lnTo>
                    <a:pt x="89" y="277"/>
                  </a:lnTo>
                  <a:lnTo>
                    <a:pt x="116" y="285"/>
                  </a:lnTo>
                  <a:lnTo>
                    <a:pt x="144" y="288"/>
                  </a:lnTo>
                  <a:lnTo>
                    <a:pt x="172" y="285"/>
                  </a:lnTo>
                  <a:lnTo>
                    <a:pt x="199" y="277"/>
                  </a:lnTo>
                  <a:lnTo>
                    <a:pt x="224" y="264"/>
                  </a:lnTo>
                  <a:lnTo>
                    <a:pt x="246" y="246"/>
                  </a:lnTo>
                  <a:lnTo>
                    <a:pt x="264" y="224"/>
                  </a:lnTo>
                  <a:lnTo>
                    <a:pt x="277" y="199"/>
                  </a:lnTo>
                  <a:lnTo>
                    <a:pt x="285" y="172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Freeform 115"/>
            <p:cNvSpPr>
              <a:spLocks/>
            </p:cNvSpPr>
            <p:nvPr/>
          </p:nvSpPr>
          <p:spPr bwMode="auto">
            <a:xfrm>
              <a:off x="930771" y="3055462"/>
              <a:ext cx="147638" cy="146050"/>
            </a:xfrm>
            <a:custGeom>
              <a:avLst/>
              <a:gdLst>
                <a:gd name="T0" fmla="*/ 408 w 408"/>
                <a:gd name="T1" fmla="*/ 204 h 408"/>
                <a:gd name="T2" fmla="*/ 204 w 408"/>
                <a:gd name="T3" fmla="*/ 0 h 408"/>
                <a:gd name="T4" fmla="*/ 0 w 408"/>
                <a:gd name="T5" fmla="*/ 204 h 408"/>
                <a:gd name="T6" fmla="*/ 204 w 408"/>
                <a:gd name="T7" fmla="*/ 408 h 408"/>
                <a:gd name="T8" fmla="*/ 408 w 408"/>
                <a:gd name="T9" fmla="*/ 2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08">
                  <a:moveTo>
                    <a:pt x="408" y="204"/>
                  </a:moveTo>
                  <a:lnTo>
                    <a:pt x="204" y="0"/>
                  </a:lnTo>
                  <a:lnTo>
                    <a:pt x="0" y="204"/>
                  </a:lnTo>
                  <a:lnTo>
                    <a:pt x="204" y="408"/>
                  </a:lnTo>
                  <a:lnTo>
                    <a:pt x="408" y="204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1161304" y="3662752"/>
            <a:ext cx="2751254" cy="954107"/>
            <a:chOff x="481052" y="4262809"/>
            <a:chExt cx="2751254" cy="954107"/>
          </a:xfrm>
        </p:grpSpPr>
        <p:sp>
          <p:nvSpPr>
            <p:cNvPr id="284" name="Rectangle 41"/>
            <p:cNvSpPr>
              <a:spLocks noChangeArrowheads="1"/>
            </p:cNvSpPr>
            <p:nvPr/>
          </p:nvSpPr>
          <p:spPr bwMode="auto">
            <a:xfrm>
              <a:off x="481052" y="4262809"/>
              <a:ext cx="27512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dirty="0">
                  <a:solidFill>
                    <a:srgbClr val="000000"/>
                  </a:solidFill>
                  <a:latin typeface="Arial"/>
                  <a:cs typeface="Arial"/>
                </a:rPr>
                <a:t>Solubility (  ) measured on ultra-high purity materials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8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Molokanov</a:t>
              </a:r>
              <a:r>
                <a:rPr kumimoji="0" lang="en-US" altLang="en-US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cs typeface="Arial"/>
                </a:rPr>
                <a:t> et al. (1977)</a:t>
              </a:r>
              <a:endPara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87" name="Freeform 115"/>
            <p:cNvSpPr>
              <a:spLocks/>
            </p:cNvSpPr>
            <p:nvPr/>
          </p:nvSpPr>
          <p:spPr bwMode="auto">
            <a:xfrm>
              <a:off x="1524000" y="4343400"/>
              <a:ext cx="147638" cy="146050"/>
            </a:xfrm>
            <a:custGeom>
              <a:avLst/>
              <a:gdLst>
                <a:gd name="T0" fmla="*/ 408 w 408"/>
                <a:gd name="T1" fmla="*/ 204 h 408"/>
                <a:gd name="T2" fmla="*/ 204 w 408"/>
                <a:gd name="T3" fmla="*/ 0 h 408"/>
                <a:gd name="T4" fmla="*/ 0 w 408"/>
                <a:gd name="T5" fmla="*/ 204 h 408"/>
                <a:gd name="T6" fmla="*/ 204 w 408"/>
                <a:gd name="T7" fmla="*/ 408 h 408"/>
                <a:gd name="T8" fmla="*/ 408 w 408"/>
                <a:gd name="T9" fmla="*/ 20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08">
                  <a:moveTo>
                    <a:pt x="408" y="204"/>
                  </a:moveTo>
                  <a:lnTo>
                    <a:pt x="204" y="0"/>
                  </a:lnTo>
                  <a:lnTo>
                    <a:pt x="0" y="204"/>
                  </a:lnTo>
                  <a:lnTo>
                    <a:pt x="204" y="408"/>
                  </a:lnTo>
                  <a:lnTo>
                    <a:pt x="408" y="204"/>
                  </a:lnTo>
                </a:path>
              </a:pathLst>
            </a:custGeom>
            <a:solidFill>
              <a:schemeClr val="tx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4267200" y="1468825"/>
            <a:ext cx="5075238" cy="4967288"/>
            <a:chOff x="5791200" y="1468825"/>
            <a:chExt cx="5075238" cy="4967288"/>
          </a:xfrm>
        </p:grpSpPr>
        <p:grpSp>
          <p:nvGrpSpPr>
            <p:cNvPr id="289" name="Group 288"/>
            <p:cNvGrpSpPr/>
            <p:nvPr/>
          </p:nvGrpSpPr>
          <p:grpSpPr>
            <a:xfrm>
              <a:off x="5791200" y="1468825"/>
              <a:ext cx="5075238" cy="4967288"/>
              <a:chOff x="3543935" y="1554480"/>
              <a:chExt cx="5075238" cy="4967288"/>
            </a:xfrm>
          </p:grpSpPr>
          <p:grpSp>
            <p:nvGrpSpPr>
              <p:cNvPr id="149" name="Group 4"/>
              <p:cNvGrpSpPr>
                <a:grpSpLocks noChangeAspect="1"/>
              </p:cNvGrpSpPr>
              <p:nvPr/>
            </p:nvGrpSpPr>
            <p:grpSpPr bwMode="auto">
              <a:xfrm>
                <a:off x="3543935" y="1554480"/>
                <a:ext cx="5075238" cy="4967288"/>
                <a:chOff x="1113" y="1178"/>
                <a:chExt cx="3197" cy="3129"/>
              </a:xfrm>
            </p:grpSpPr>
            <p:sp>
              <p:nvSpPr>
                <p:cNvPr id="150" name="Freeform 5"/>
                <p:cNvSpPr>
                  <a:spLocks/>
                </p:cNvSpPr>
                <p:nvPr/>
              </p:nvSpPr>
              <p:spPr bwMode="auto">
                <a:xfrm>
                  <a:off x="1582" y="1247"/>
                  <a:ext cx="61" cy="2608"/>
                </a:xfrm>
                <a:custGeom>
                  <a:avLst/>
                  <a:gdLst>
                    <a:gd name="T0" fmla="*/ 61 w 61"/>
                    <a:gd name="T1" fmla="*/ 0 h 2608"/>
                    <a:gd name="T2" fmla="*/ 61 w 61"/>
                    <a:gd name="T3" fmla="*/ 2608 h 2608"/>
                    <a:gd name="T4" fmla="*/ 0 w 61"/>
                    <a:gd name="T5" fmla="*/ 2608 h 2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1" h="2608">
                      <a:moveTo>
                        <a:pt x="61" y="0"/>
                      </a:moveTo>
                      <a:lnTo>
                        <a:pt x="61" y="2608"/>
                      </a:lnTo>
                      <a:lnTo>
                        <a:pt x="0" y="260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Rectangle 6"/>
                <p:cNvSpPr>
                  <a:spLocks noChangeArrowheads="1"/>
                </p:cNvSpPr>
                <p:nvPr/>
              </p:nvSpPr>
              <p:spPr bwMode="auto">
                <a:xfrm>
                  <a:off x="1374" y="3786"/>
                  <a:ext cx="203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200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2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1582" y="352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Rectangle 8"/>
                <p:cNvSpPr>
                  <a:spLocks noChangeArrowheads="1"/>
                </p:cNvSpPr>
                <p:nvPr/>
              </p:nvSpPr>
              <p:spPr bwMode="auto">
                <a:xfrm>
                  <a:off x="1374" y="3460"/>
                  <a:ext cx="203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300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582" y="320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1374" y="3134"/>
                  <a:ext cx="203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400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582" y="287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Rectangle 12"/>
                <p:cNvSpPr>
                  <a:spLocks noChangeArrowheads="1"/>
                </p:cNvSpPr>
                <p:nvPr/>
              </p:nvSpPr>
              <p:spPr bwMode="auto">
                <a:xfrm>
                  <a:off x="1374" y="2808"/>
                  <a:ext cx="203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500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8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82" y="2551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Rectangle 14"/>
                <p:cNvSpPr>
                  <a:spLocks noChangeArrowheads="1"/>
                </p:cNvSpPr>
                <p:nvPr/>
              </p:nvSpPr>
              <p:spPr bwMode="auto">
                <a:xfrm>
                  <a:off x="1374" y="2482"/>
                  <a:ext cx="203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600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582" y="2225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Rectangle 16"/>
                <p:cNvSpPr>
                  <a:spLocks noChangeArrowheads="1"/>
                </p:cNvSpPr>
                <p:nvPr/>
              </p:nvSpPr>
              <p:spPr bwMode="auto">
                <a:xfrm>
                  <a:off x="1374" y="2156"/>
                  <a:ext cx="203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700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2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582" y="189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Rectangle 18"/>
                <p:cNvSpPr>
                  <a:spLocks noChangeArrowheads="1"/>
                </p:cNvSpPr>
                <p:nvPr/>
              </p:nvSpPr>
              <p:spPr bwMode="auto">
                <a:xfrm>
                  <a:off x="1374" y="1830"/>
                  <a:ext cx="203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800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4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82" y="157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Rectangle 20"/>
                <p:cNvSpPr>
                  <a:spLocks noChangeArrowheads="1"/>
                </p:cNvSpPr>
                <p:nvPr/>
              </p:nvSpPr>
              <p:spPr bwMode="auto">
                <a:xfrm>
                  <a:off x="1374" y="1504"/>
                  <a:ext cx="203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900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582" y="124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Rectangle 22"/>
                <p:cNvSpPr>
                  <a:spLocks noChangeArrowheads="1"/>
                </p:cNvSpPr>
                <p:nvPr/>
              </p:nvSpPr>
              <p:spPr bwMode="auto">
                <a:xfrm>
                  <a:off x="1310" y="1178"/>
                  <a:ext cx="271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1000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8" name="Rectangle 23"/>
                <p:cNvSpPr>
                  <a:spLocks noChangeArrowheads="1"/>
                </p:cNvSpPr>
                <p:nvPr/>
              </p:nvSpPr>
              <p:spPr bwMode="auto">
                <a:xfrm rot="16200000">
                  <a:off x="641" y="2436"/>
                  <a:ext cx="1117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Temperature</a:t>
                  </a:r>
                  <a:r>
                    <a:rPr kumimoji="0" lang="en-US" altLang="en-US" i="0" u="none" strike="noStrike" cap="none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 (°C)</a:t>
                  </a:r>
                  <a:endParaRPr kumimoji="0" lang="en-US" altLang="en-US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9" name="Freeform 24"/>
                <p:cNvSpPr>
                  <a:spLocks/>
                </p:cNvSpPr>
                <p:nvPr/>
              </p:nvSpPr>
              <p:spPr bwMode="auto">
                <a:xfrm>
                  <a:off x="4249" y="1247"/>
                  <a:ext cx="61" cy="2608"/>
                </a:xfrm>
                <a:custGeom>
                  <a:avLst/>
                  <a:gdLst>
                    <a:gd name="T0" fmla="*/ 0 w 270"/>
                    <a:gd name="T1" fmla="*/ 0 h 11502"/>
                    <a:gd name="T2" fmla="*/ 0 w 270"/>
                    <a:gd name="T3" fmla="*/ 11502 h 11502"/>
                    <a:gd name="T4" fmla="*/ 270 w 270"/>
                    <a:gd name="T5" fmla="*/ 11502 h 11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" h="11502">
                      <a:moveTo>
                        <a:pt x="0" y="0"/>
                      </a:moveTo>
                      <a:lnTo>
                        <a:pt x="0" y="11502"/>
                      </a:lnTo>
                      <a:lnTo>
                        <a:pt x="270" y="1150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Line 25"/>
                <p:cNvSpPr>
                  <a:spLocks noChangeShapeType="1"/>
                </p:cNvSpPr>
                <p:nvPr/>
              </p:nvSpPr>
              <p:spPr bwMode="auto">
                <a:xfrm>
                  <a:off x="4249" y="352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Line 26"/>
                <p:cNvSpPr>
                  <a:spLocks noChangeShapeType="1"/>
                </p:cNvSpPr>
                <p:nvPr/>
              </p:nvSpPr>
              <p:spPr bwMode="auto">
                <a:xfrm>
                  <a:off x="4249" y="320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Line 27"/>
                <p:cNvSpPr>
                  <a:spLocks noChangeShapeType="1"/>
                </p:cNvSpPr>
                <p:nvPr/>
              </p:nvSpPr>
              <p:spPr bwMode="auto">
                <a:xfrm>
                  <a:off x="4249" y="287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Line 28"/>
                <p:cNvSpPr>
                  <a:spLocks noChangeShapeType="1"/>
                </p:cNvSpPr>
                <p:nvPr/>
              </p:nvSpPr>
              <p:spPr bwMode="auto">
                <a:xfrm>
                  <a:off x="4249" y="2551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Line 29"/>
                <p:cNvSpPr>
                  <a:spLocks noChangeShapeType="1"/>
                </p:cNvSpPr>
                <p:nvPr/>
              </p:nvSpPr>
              <p:spPr bwMode="auto">
                <a:xfrm>
                  <a:off x="4249" y="2225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Line 30"/>
                <p:cNvSpPr>
                  <a:spLocks noChangeShapeType="1"/>
                </p:cNvSpPr>
                <p:nvPr/>
              </p:nvSpPr>
              <p:spPr bwMode="auto">
                <a:xfrm>
                  <a:off x="4249" y="189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Line 31"/>
                <p:cNvSpPr>
                  <a:spLocks noChangeShapeType="1"/>
                </p:cNvSpPr>
                <p:nvPr/>
              </p:nvSpPr>
              <p:spPr bwMode="auto">
                <a:xfrm>
                  <a:off x="4249" y="157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Line 32"/>
                <p:cNvSpPr>
                  <a:spLocks noChangeShapeType="1"/>
                </p:cNvSpPr>
                <p:nvPr/>
              </p:nvSpPr>
              <p:spPr bwMode="auto">
                <a:xfrm>
                  <a:off x="4249" y="124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Line 33"/>
                <p:cNvSpPr>
                  <a:spLocks noChangeShapeType="1"/>
                </p:cNvSpPr>
                <p:nvPr/>
              </p:nvSpPr>
              <p:spPr bwMode="auto">
                <a:xfrm>
                  <a:off x="1643" y="3855"/>
                  <a:ext cx="260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Line 34"/>
                <p:cNvSpPr>
                  <a:spLocks noChangeShapeType="1"/>
                </p:cNvSpPr>
                <p:nvPr/>
              </p:nvSpPr>
              <p:spPr bwMode="auto">
                <a:xfrm>
                  <a:off x="1643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Rectangle 35"/>
                <p:cNvSpPr>
                  <a:spLocks noChangeArrowheads="1"/>
                </p:cNvSpPr>
                <p:nvPr/>
              </p:nvSpPr>
              <p:spPr bwMode="auto">
                <a:xfrm>
                  <a:off x="1611" y="3929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0</a:t>
                  </a:r>
                  <a:endParaRPr kumimoji="0" lang="en-US" altLang="en-US" sz="1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1" name="Line 36"/>
                <p:cNvSpPr>
                  <a:spLocks noChangeShapeType="1"/>
                </p:cNvSpPr>
                <p:nvPr/>
              </p:nvSpPr>
              <p:spPr bwMode="auto">
                <a:xfrm>
                  <a:off x="1969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Rectangle 37"/>
                <p:cNvSpPr>
                  <a:spLocks noChangeArrowheads="1"/>
                </p:cNvSpPr>
                <p:nvPr/>
              </p:nvSpPr>
              <p:spPr bwMode="auto">
                <a:xfrm>
                  <a:off x="1935" y="3929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1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3" name="Line 38"/>
                <p:cNvSpPr>
                  <a:spLocks noChangeShapeType="1"/>
                </p:cNvSpPr>
                <p:nvPr/>
              </p:nvSpPr>
              <p:spPr bwMode="auto">
                <a:xfrm>
                  <a:off x="2295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Rectangle 39"/>
                <p:cNvSpPr>
                  <a:spLocks noChangeArrowheads="1"/>
                </p:cNvSpPr>
                <p:nvPr/>
              </p:nvSpPr>
              <p:spPr bwMode="auto">
                <a:xfrm>
                  <a:off x="2261" y="3929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2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5" name="Line 40"/>
                <p:cNvSpPr>
                  <a:spLocks noChangeShapeType="1"/>
                </p:cNvSpPr>
                <p:nvPr/>
              </p:nvSpPr>
              <p:spPr bwMode="auto">
                <a:xfrm>
                  <a:off x="2620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Rectangle 41"/>
                <p:cNvSpPr>
                  <a:spLocks noChangeArrowheads="1"/>
                </p:cNvSpPr>
                <p:nvPr/>
              </p:nvSpPr>
              <p:spPr bwMode="auto">
                <a:xfrm>
                  <a:off x="2586" y="3929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3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7" name="Line 42"/>
                <p:cNvSpPr>
                  <a:spLocks noChangeShapeType="1"/>
                </p:cNvSpPr>
                <p:nvPr/>
              </p:nvSpPr>
              <p:spPr bwMode="auto">
                <a:xfrm>
                  <a:off x="2946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Rectangle 43"/>
                <p:cNvSpPr>
                  <a:spLocks noChangeArrowheads="1"/>
                </p:cNvSpPr>
                <p:nvPr/>
              </p:nvSpPr>
              <p:spPr bwMode="auto">
                <a:xfrm>
                  <a:off x="2912" y="3929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4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9" name="Line 44"/>
                <p:cNvSpPr>
                  <a:spLocks noChangeShapeType="1"/>
                </p:cNvSpPr>
                <p:nvPr/>
              </p:nvSpPr>
              <p:spPr bwMode="auto">
                <a:xfrm>
                  <a:off x="3272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Rectangle 45"/>
                <p:cNvSpPr>
                  <a:spLocks noChangeArrowheads="1"/>
                </p:cNvSpPr>
                <p:nvPr/>
              </p:nvSpPr>
              <p:spPr bwMode="auto">
                <a:xfrm>
                  <a:off x="3238" y="3929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5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1" name="Line 46"/>
                <p:cNvSpPr>
                  <a:spLocks noChangeShapeType="1"/>
                </p:cNvSpPr>
                <p:nvPr/>
              </p:nvSpPr>
              <p:spPr bwMode="auto">
                <a:xfrm>
                  <a:off x="3597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Rectangle 47"/>
                <p:cNvSpPr>
                  <a:spLocks noChangeArrowheads="1"/>
                </p:cNvSpPr>
                <p:nvPr/>
              </p:nvSpPr>
              <p:spPr bwMode="auto">
                <a:xfrm>
                  <a:off x="3563" y="3929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6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3" name="Line 48"/>
                <p:cNvSpPr>
                  <a:spLocks noChangeShapeType="1"/>
                </p:cNvSpPr>
                <p:nvPr/>
              </p:nvSpPr>
              <p:spPr bwMode="auto">
                <a:xfrm>
                  <a:off x="3923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Rectangle 49"/>
                <p:cNvSpPr>
                  <a:spLocks noChangeArrowheads="1"/>
                </p:cNvSpPr>
                <p:nvPr/>
              </p:nvSpPr>
              <p:spPr bwMode="auto">
                <a:xfrm>
                  <a:off x="3889" y="3929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7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5" name="Line 50"/>
                <p:cNvSpPr>
                  <a:spLocks noChangeShapeType="1"/>
                </p:cNvSpPr>
                <p:nvPr/>
              </p:nvSpPr>
              <p:spPr bwMode="auto">
                <a:xfrm>
                  <a:off x="4249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Rectangle 51"/>
                <p:cNvSpPr>
                  <a:spLocks noChangeArrowheads="1"/>
                </p:cNvSpPr>
                <p:nvPr/>
              </p:nvSpPr>
              <p:spPr bwMode="auto">
                <a:xfrm>
                  <a:off x="4215" y="3929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5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8</a:t>
                  </a:r>
                  <a:endParaRPr kumimoji="0" lang="en-US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7" name="Rectangle 52"/>
                <p:cNvSpPr>
                  <a:spLocks noChangeArrowheads="1"/>
                </p:cNvSpPr>
                <p:nvPr/>
              </p:nvSpPr>
              <p:spPr bwMode="auto">
                <a:xfrm>
                  <a:off x="2355" y="4133"/>
                  <a:ext cx="1236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Mole fraction</a:t>
                  </a:r>
                  <a:r>
                    <a:rPr kumimoji="0" lang="en-US" altLang="en-US" i="0" u="none" strike="noStrike" cap="none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</a:rPr>
                    <a:t> V (%)</a:t>
                  </a:r>
                  <a:endParaRPr kumimoji="0" lang="en-US" altLang="en-US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8" name="Line 53"/>
                <p:cNvSpPr>
                  <a:spLocks noChangeShapeType="1"/>
                </p:cNvSpPr>
                <p:nvPr/>
              </p:nvSpPr>
              <p:spPr bwMode="auto">
                <a:xfrm>
                  <a:off x="1643" y="1247"/>
                  <a:ext cx="260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643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1969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295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620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2946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3272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597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3923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249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63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2606" cy="398"/>
                </a:xfrm>
                <a:custGeom>
                  <a:avLst/>
                  <a:gdLst>
                    <a:gd name="T0" fmla="*/ 11502 w 11502"/>
                    <a:gd name="T1" fmla="*/ 1753 h 1753"/>
                    <a:gd name="T2" fmla="*/ 9140 w 11502"/>
                    <a:gd name="T3" fmla="*/ 1435 h 1753"/>
                    <a:gd name="T4" fmla="*/ 6251 w 11502"/>
                    <a:gd name="T5" fmla="*/ 1016 h 1753"/>
                    <a:gd name="T6" fmla="*/ 3441 w 11502"/>
                    <a:gd name="T7" fmla="*/ 579 h 1753"/>
                    <a:gd name="T8" fmla="*/ 705 w 11502"/>
                    <a:gd name="T9" fmla="*/ 123 h 1753"/>
                    <a:gd name="T10" fmla="*/ 33 w 11502"/>
                    <a:gd name="T11" fmla="*/ 6 h 1753"/>
                    <a:gd name="T12" fmla="*/ 12 w 11502"/>
                    <a:gd name="T13" fmla="*/ 2 h 1753"/>
                    <a:gd name="T14" fmla="*/ 2 w 11502"/>
                    <a:gd name="T15" fmla="*/ 0 h 1753"/>
                    <a:gd name="T16" fmla="*/ 0 w 11502"/>
                    <a:gd name="T17" fmla="*/ 0 h 1753"/>
                    <a:gd name="T18" fmla="*/ 0 w 11502"/>
                    <a:gd name="T19" fmla="*/ 0 h 1753"/>
                    <a:gd name="T20" fmla="*/ 0 w 11502"/>
                    <a:gd name="T21" fmla="*/ 0 h 1753"/>
                    <a:gd name="T22" fmla="*/ 0 w 11502"/>
                    <a:gd name="T23" fmla="*/ 0 h 1753"/>
                    <a:gd name="T24" fmla="*/ 0 w 11502"/>
                    <a:gd name="T25" fmla="*/ 0 h 1753"/>
                    <a:gd name="T26" fmla="*/ 0 w 11502"/>
                    <a:gd name="T27" fmla="*/ 0 h 1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502" h="1753">
                      <a:moveTo>
                        <a:pt x="11502" y="1753"/>
                      </a:moveTo>
                      <a:lnTo>
                        <a:pt x="9140" y="1435"/>
                      </a:lnTo>
                      <a:lnTo>
                        <a:pt x="6251" y="1016"/>
                      </a:lnTo>
                      <a:lnTo>
                        <a:pt x="3441" y="579"/>
                      </a:lnTo>
                      <a:lnTo>
                        <a:pt x="705" y="123"/>
                      </a:lnTo>
                      <a:lnTo>
                        <a:pt x="33" y="6"/>
                      </a:lnTo>
                      <a:lnTo>
                        <a:pt x="1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64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1255" cy="2223"/>
                </a:xfrm>
                <a:custGeom>
                  <a:avLst/>
                  <a:gdLst>
                    <a:gd name="T0" fmla="*/ 1059 w 5537"/>
                    <a:gd name="T1" fmla="*/ 9632 h 9803"/>
                    <a:gd name="T2" fmla="*/ 1475 w 5537"/>
                    <a:gd name="T3" fmla="*/ 9135 h 9803"/>
                    <a:gd name="T4" fmla="*/ 1872 w 5537"/>
                    <a:gd name="T5" fmla="*/ 8726 h 9803"/>
                    <a:gd name="T6" fmla="*/ 2244 w 5537"/>
                    <a:gd name="T7" fmla="*/ 8377 h 9803"/>
                    <a:gd name="T8" fmla="*/ 2590 w 5537"/>
                    <a:gd name="T9" fmla="*/ 8072 h 9803"/>
                    <a:gd name="T10" fmla="*/ 2908 w 5537"/>
                    <a:gd name="T11" fmla="*/ 7801 h 9803"/>
                    <a:gd name="T12" fmla="*/ 3201 w 5537"/>
                    <a:gd name="T13" fmla="*/ 7558 h 9803"/>
                    <a:gd name="T14" fmla="*/ 3468 w 5537"/>
                    <a:gd name="T15" fmla="*/ 7337 h 9803"/>
                    <a:gd name="T16" fmla="*/ 3713 w 5537"/>
                    <a:gd name="T17" fmla="*/ 7134 h 9803"/>
                    <a:gd name="T18" fmla="*/ 3936 w 5537"/>
                    <a:gd name="T19" fmla="*/ 6947 h 9803"/>
                    <a:gd name="T20" fmla="*/ 4140 w 5537"/>
                    <a:gd name="T21" fmla="*/ 6772 h 9803"/>
                    <a:gd name="T22" fmla="*/ 4325 w 5537"/>
                    <a:gd name="T23" fmla="*/ 6607 h 9803"/>
                    <a:gd name="T24" fmla="*/ 4495 w 5537"/>
                    <a:gd name="T25" fmla="*/ 6450 h 9803"/>
                    <a:gd name="T26" fmla="*/ 4651 w 5537"/>
                    <a:gd name="T27" fmla="*/ 6299 h 9803"/>
                    <a:gd name="T28" fmla="*/ 4793 w 5537"/>
                    <a:gd name="T29" fmla="*/ 6153 h 9803"/>
                    <a:gd name="T30" fmla="*/ 4923 w 5537"/>
                    <a:gd name="T31" fmla="*/ 6009 h 9803"/>
                    <a:gd name="T32" fmla="*/ 5043 w 5537"/>
                    <a:gd name="T33" fmla="*/ 5866 h 9803"/>
                    <a:gd name="T34" fmla="*/ 5151 w 5537"/>
                    <a:gd name="T35" fmla="*/ 5722 h 9803"/>
                    <a:gd name="T36" fmla="*/ 5250 w 5537"/>
                    <a:gd name="T37" fmla="*/ 5575 h 9803"/>
                    <a:gd name="T38" fmla="*/ 5337 w 5537"/>
                    <a:gd name="T39" fmla="*/ 5423 h 9803"/>
                    <a:gd name="T40" fmla="*/ 5411 w 5537"/>
                    <a:gd name="T41" fmla="*/ 5265 h 9803"/>
                    <a:gd name="T42" fmla="*/ 5472 w 5537"/>
                    <a:gd name="T43" fmla="*/ 5099 h 9803"/>
                    <a:gd name="T44" fmla="*/ 5515 w 5537"/>
                    <a:gd name="T45" fmla="*/ 4921 h 9803"/>
                    <a:gd name="T46" fmla="*/ 5537 w 5537"/>
                    <a:gd name="T47" fmla="*/ 4731 h 9803"/>
                    <a:gd name="T48" fmla="*/ 5498 w 5537"/>
                    <a:gd name="T49" fmla="*/ 4307 h 9803"/>
                    <a:gd name="T50" fmla="*/ 5301 w 5537"/>
                    <a:gd name="T51" fmla="*/ 3811 h 9803"/>
                    <a:gd name="T52" fmla="*/ 4886 w 5537"/>
                    <a:gd name="T53" fmla="*/ 3235 h 9803"/>
                    <a:gd name="T54" fmla="*/ 4197 w 5537"/>
                    <a:gd name="T55" fmla="*/ 2575 h 9803"/>
                    <a:gd name="T56" fmla="*/ 3196 w 5537"/>
                    <a:gd name="T57" fmla="*/ 1835 h 9803"/>
                    <a:gd name="T58" fmla="*/ 1872 w 5537"/>
                    <a:gd name="T59" fmla="*/ 1016 h 9803"/>
                    <a:gd name="T60" fmla="*/ 236 w 5537"/>
                    <a:gd name="T61" fmla="*/ 123 h 9803"/>
                    <a:gd name="T62" fmla="*/ 4 w 5537"/>
                    <a:gd name="T63" fmla="*/ 2 h 9803"/>
                    <a:gd name="T64" fmla="*/ 0 w 5537"/>
                    <a:gd name="T65" fmla="*/ 0 h 9803"/>
                    <a:gd name="T66" fmla="*/ 0 w 5537"/>
                    <a:gd name="T67" fmla="*/ 0 h 9803"/>
                    <a:gd name="T68" fmla="*/ 0 w 5537"/>
                    <a:gd name="T69" fmla="*/ 0 h 9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37" h="9803">
                      <a:moveTo>
                        <a:pt x="936" y="9803"/>
                      </a:moveTo>
                      <a:lnTo>
                        <a:pt x="1059" y="9632"/>
                      </a:lnTo>
                      <a:lnTo>
                        <a:pt x="1269" y="9370"/>
                      </a:lnTo>
                      <a:lnTo>
                        <a:pt x="1475" y="9135"/>
                      </a:lnTo>
                      <a:lnTo>
                        <a:pt x="1677" y="8922"/>
                      </a:lnTo>
                      <a:lnTo>
                        <a:pt x="1872" y="8726"/>
                      </a:lnTo>
                      <a:lnTo>
                        <a:pt x="2062" y="8545"/>
                      </a:lnTo>
                      <a:lnTo>
                        <a:pt x="2244" y="8377"/>
                      </a:lnTo>
                      <a:lnTo>
                        <a:pt x="2421" y="8220"/>
                      </a:lnTo>
                      <a:lnTo>
                        <a:pt x="2590" y="8072"/>
                      </a:lnTo>
                      <a:lnTo>
                        <a:pt x="2752" y="7933"/>
                      </a:lnTo>
                      <a:lnTo>
                        <a:pt x="2908" y="7801"/>
                      </a:lnTo>
                      <a:lnTo>
                        <a:pt x="3058" y="7677"/>
                      </a:lnTo>
                      <a:lnTo>
                        <a:pt x="3201" y="7558"/>
                      </a:lnTo>
                      <a:lnTo>
                        <a:pt x="3338" y="7445"/>
                      </a:lnTo>
                      <a:lnTo>
                        <a:pt x="3468" y="7337"/>
                      </a:lnTo>
                      <a:lnTo>
                        <a:pt x="3593" y="7234"/>
                      </a:lnTo>
                      <a:lnTo>
                        <a:pt x="3713" y="7134"/>
                      </a:lnTo>
                      <a:lnTo>
                        <a:pt x="3827" y="7039"/>
                      </a:lnTo>
                      <a:lnTo>
                        <a:pt x="3936" y="6947"/>
                      </a:lnTo>
                      <a:lnTo>
                        <a:pt x="4040" y="6858"/>
                      </a:lnTo>
                      <a:lnTo>
                        <a:pt x="4140" y="6772"/>
                      </a:lnTo>
                      <a:lnTo>
                        <a:pt x="4235" y="6688"/>
                      </a:lnTo>
                      <a:lnTo>
                        <a:pt x="4325" y="6607"/>
                      </a:lnTo>
                      <a:lnTo>
                        <a:pt x="4412" y="6527"/>
                      </a:lnTo>
                      <a:lnTo>
                        <a:pt x="4495" y="6450"/>
                      </a:lnTo>
                      <a:lnTo>
                        <a:pt x="4575" y="6374"/>
                      </a:lnTo>
                      <a:lnTo>
                        <a:pt x="4651" y="6299"/>
                      </a:lnTo>
                      <a:lnTo>
                        <a:pt x="4723" y="6225"/>
                      </a:lnTo>
                      <a:lnTo>
                        <a:pt x="4793" y="6153"/>
                      </a:lnTo>
                      <a:lnTo>
                        <a:pt x="4860" y="6080"/>
                      </a:lnTo>
                      <a:lnTo>
                        <a:pt x="4923" y="6009"/>
                      </a:lnTo>
                      <a:lnTo>
                        <a:pt x="4984" y="5937"/>
                      </a:lnTo>
                      <a:lnTo>
                        <a:pt x="5043" y="5866"/>
                      </a:lnTo>
                      <a:lnTo>
                        <a:pt x="5098" y="5794"/>
                      </a:lnTo>
                      <a:lnTo>
                        <a:pt x="5151" y="5722"/>
                      </a:lnTo>
                      <a:lnTo>
                        <a:pt x="5202" y="5649"/>
                      </a:lnTo>
                      <a:lnTo>
                        <a:pt x="5250" y="5575"/>
                      </a:lnTo>
                      <a:lnTo>
                        <a:pt x="5295" y="5500"/>
                      </a:lnTo>
                      <a:lnTo>
                        <a:pt x="5337" y="5423"/>
                      </a:lnTo>
                      <a:lnTo>
                        <a:pt x="5376" y="5345"/>
                      </a:lnTo>
                      <a:lnTo>
                        <a:pt x="5411" y="5265"/>
                      </a:lnTo>
                      <a:lnTo>
                        <a:pt x="5444" y="5183"/>
                      </a:lnTo>
                      <a:lnTo>
                        <a:pt x="5472" y="5099"/>
                      </a:lnTo>
                      <a:lnTo>
                        <a:pt x="5496" y="5011"/>
                      </a:lnTo>
                      <a:lnTo>
                        <a:pt x="5515" y="4921"/>
                      </a:lnTo>
                      <a:lnTo>
                        <a:pt x="5529" y="4828"/>
                      </a:lnTo>
                      <a:lnTo>
                        <a:pt x="5537" y="4731"/>
                      </a:lnTo>
                      <a:lnTo>
                        <a:pt x="5534" y="4527"/>
                      </a:lnTo>
                      <a:lnTo>
                        <a:pt x="5498" y="4307"/>
                      </a:lnTo>
                      <a:lnTo>
                        <a:pt x="5422" y="4068"/>
                      </a:lnTo>
                      <a:lnTo>
                        <a:pt x="5301" y="3811"/>
                      </a:lnTo>
                      <a:lnTo>
                        <a:pt x="5124" y="3533"/>
                      </a:lnTo>
                      <a:lnTo>
                        <a:pt x="4886" y="3235"/>
                      </a:lnTo>
                      <a:lnTo>
                        <a:pt x="4579" y="2915"/>
                      </a:lnTo>
                      <a:lnTo>
                        <a:pt x="4197" y="2575"/>
                      </a:lnTo>
                      <a:lnTo>
                        <a:pt x="3737" y="2215"/>
                      </a:lnTo>
                      <a:lnTo>
                        <a:pt x="3196" y="1835"/>
                      </a:lnTo>
                      <a:lnTo>
                        <a:pt x="2574" y="1435"/>
                      </a:lnTo>
                      <a:lnTo>
                        <a:pt x="1872" y="1016"/>
                      </a:lnTo>
                      <a:lnTo>
                        <a:pt x="1092" y="579"/>
                      </a:lnTo>
                      <a:lnTo>
                        <a:pt x="236" y="123"/>
                      </a:lnTo>
                      <a:lnTo>
                        <a:pt x="11" y="6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65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2606" cy="398"/>
                </a:xfrm>
                <a:custGeom>
                  <a:avLst/>
                  <a:gdLst>
                    <a:gd name="T0" fmla="*/ 11502 w 11502"/>
                    <a:gd name="T1" fmla="*/ 1753 h 1753"/>
                    <a:gd name="T2" fmla="*/ 9287 w 11502"/>
                    <a:gd name="T3" fmla="*/ 1456 h 1753"/>
                    <a:gd name="T4" fmla="*/ 6395 w 11502"/>
                    <a:gd name="T5" fmla="*/ 1038 h 1753"/>
                    <a:gd name="T6" fmla="*/ 3580 w 11502"/>
                    <a:gd name="T7" fmla="*/ 601 h 1753"/>
                    <a:gd name="T8" fmla="*/ 841 w 11502"/>
                    <a:gd name="T9" fmla="*/ 146 h 1753"/>
                    <a:gd name="T10" fmla="*/ 168 w 11502"/>
                    <a:gd name="T11" fmla="*/ 29 h 1753"/>
                    <a:gd name="T12" fmla="*/ 0 w 11502"/>
                    <a:gd name="T13" fmla="*/ 0 h 1753"/>
                    <a:gd name="T14" fmla="*/ 0 w 11502"/>
                    <a:gd name="T15" fmla="*/ 0 h 1753"/>
                    <a:gd name="T16" fmla="*/ 0 w 11502"/>
                    <a:gd name="T17" fmla="*/ 0 h 1753"/>
                    <a:gd name="T18" fmla="*/ 0 w 11502"/>
                    <a:gd name="T19" fmla="*/ 0 h 1753"/>
                    <a:gd name="T20" fmla="*/ 0 w 11502"/>
                    <a:gd name="T21" fmla="*/ 0 h 1753"/>
                    <a:gd name="T22" fmla="*/ 0 w 11502"/>
                    <a:gd name="T23" fmla="*/ 0 h 1753"/>
                    <a:gd name="T24" fmla="*/ 0 w 11502"/>
                    <a:gd name="T25" fmla="*/ 0 h 1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502" h="1753">
                      <a:moveTo>
                        <a:pt x="11502" y="1753"/>
                      </a:moveTo>
                      <a:lnTo>
                        <a:pt x="9287" y="1456"/>
                      </a:lnTo>
                      <a:lnTo>
                        <a:pt x="6395" y="1038"/>
                      </a:lnTo>
                      <a:lnTo>
                        <a:pt x="3580" y="601"/>
                      </a:lnTo>
                      <a:lnTo>
                        <a:pt x="841" y="146"/>
                      </a:lnTo>
                      <a:lnTo>
                        <a:pt x="168" y="2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66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1255" cy="2223"/>
                </a:xfrm>
                <a:custGeom>
                  <a:avLst/>
                  <a:gdLst>
                    <a:gd name="T0" fmla="*/ 1037 w 5537"/>
                    <a:gd name="T1" fmla="*/ 9660 h 9803"/>
                    <a:gd name="T2" fmla="*/ 1455 w 5537"/>
                    <a:gd name="T3" fmla="*/ 9158 h 9803"/>
                    <a:gd name="T4" fmla="*/ 1853 w 5537"/>
                    <a:gd name="T5" fmla="*/ 8745 h 9803"/>
                    <a:gd name="T6" fmla="*/ 2226 w 5537"/>
                    <a:gd name="T7" fmla="*/ 8393 h 9803"/>
                    <a:gd name="T8" fmla="*/ 2573 w 5537"/>
                    <a:gd name="T9" fmla="*/ 8086 h 9803"/>
                    <a:gd name="T10" fmla="*/ 2893 w 5537"/>
                    <a:gd name="T11" fmla="*/ 7814 h 9803"/>
                    <a:gd name="T12" fmla="*/ 3187 w 5537"/>
                    <a:gd name="T13" fmla="*/ 7570 h 9803"/>
                    <a:gd name="T14" fmla="*/ 3456 w 5537"/>
                    <a:gd name="T15" fmla="*/ 7348 h 9803"/>
                    <a:gd name="T16" fmla="*/ 3701 w 5537"/>
                    <a:gd name="T17" fmla="*/ 7144 h 9803"/>
                    <a:gd name="T18" fmla="*/ 3925 w 5537"/>
                    <a:gd name="T19" fmla="*/ 6956 h 9803"/>
                    <a:gd name="T20" fmla="*/ 4130 w 5537"/>
                    <a:gd name="T21" fmla="*/ 6780 h 9803"/>
                    <a:gd name="T22" fmla="*/ 4316 w 5537"/>
                    <a:gd name="T23" fmla="*/ 6615 h 9803"/>
                    <a:gd name="T24" fmla="*/ 4487 w 5537"/>
                    <a:gd name="T25" fmla="*/ 6457 h 9803"/>
                    <a:gd name="T26" fmla="*/ 4643 w 5537"/>
                    <a:gd name="T27" fmla="*/ 6306 h 9803"/>
                    <a:gd name="T28" fmla="*/ 4786 w 5537"/>
                    <a:gd name="T29" fmla="*/ 6160 h 9803"/>
                    <a:gd name="T30" fmla="*/ 4917 w 5537"/>
                    <a:gd name="T31" fmla="*/ 6016 h 9803"/>
                    <a:gd name="T32" fmla="*/ 5037 w 5537"/>
                    <a:gd name="T33" fmla="*/ 5873 h 9803"/>
                    <a:gd name="T34" fmla="*/ 5146 w 5537"/>
                    <a:gd name="T35" fmla="*/ 5729 h 9803"/>
                    <a:gd name="T36" fmla="*/ 5245 w 5537"/>
                    <a:gd name="T37" fmla="*/ 5582 h 9803"/>
                    <a:gd name="T38" fmla="*/ 5333 w 5537"/>
                    <a:gd name="T39" fmla="*/ 5431 h 9803"/>
                    <a:gd name="T40" fmla="*/ 5408 w 5537"/>
                    <a:gd name="T41" fmla="*/ 5273 h 9803"/>
                    <a:gd name="T42" fmla="*/ 5469 w 5537"/>
                    <a:gd name="T43" fmla="*/ 5107 h 9803"/>
                    <a:gd name="T44" fmla="*/ 5514 w 5537"/>
                    <a:gd name="T45" fmla="*/ 4931 h 9803"/>
                    <a:gd name="T46" fmla="*/ 5537 w 5537"/>
                    <a:gd name="T47" fmla="*/ 4741 h 9803"/>
                    <a:gd name="T48" fmla="*/ 5500 w 5537"/>
                    <a:gd name="T49" fmla="*/ 4318 h 9803"/>
                    <a:gd name="T50" fmla="*/ 5308 w 5537"/>
                    <a:gd name="T51" fmla="*/ 3824 h 9803"/>
                    <a:gd name="T52" fmla="*/ 4899 w 5537"/>
                    <a:gd name="T53" fmla="*/ 3250 h 9803"/>
                    <a:gd name="T54" fmla="*/ 4218 w 5537"/>
                    <a:gd name="T55" fmla="*/ 2593 h 9803"/>
                    <a:gd name="T56" fmla="*/ 3225 w 5537"/>
                    <a:gd name="T57" fmla="*/ 1854 h 9803"/>
                    <a:gd name="T58" fmla="*/ 1909 w 5537"/>
                    <a:gd name="T59" fmla="*/ 1038 h 9803"/>
                    <a:gd name="T60" fmla="*/ 281 w 5537"/>
                    <a:gd name="T61" fmla="*/ 146 h 9803"/>
                    <a:gd name="T62" fmla="*/ 0 w 5537"/>
                    <a:gd name="T63" fmla="*/ 0 h 9803"/>
                    <a:gd name="T64" fmla="*/ 0 w 5537"/>
                    <a:gd name="T65" fmla="*/ 0 h 9803"/>
                    <a:gd name="T66" fmla="*/ 0 w 5537"/>
                    <a:gd name="T67" fmla="*/ 0 h 9803"/>
                    <a:gd name="T68" fmla="*/ 0 w 5537"/>
                    <a:gd name="T69" fmla="*/ 0 h 9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37" h="9803">
                      <a:moveTo>
                        <a:pt x="937" y="9803"/>
                      </a:moveTo>
                      <a:lnTo>
                        <a:pt x="1037" y="9660"/>
                      </a:lnTo>
                      <a:lnTo>
                        <a:pt x="1248" y="9395"/>
                      </a:lnTo>
                      <a:lnTo>
                        <a:pt x="1455" y="9158"/>
                      </a:lnTo>
                      <a:lnTo>
                        <a:pt x="1657" y="8942"/>
                      </a:lnTo>
                      <a:lnTo>
                        <a:pt x="1853" y="8745"/>
                      </a:lnTo>
                      <a:lnTo>
                        <a:pt x="2043" y="8563"/>
                      </a:lnTo>
                      <a:lnTo>
                        <a:pt x="2226" y="8393"/>
                      </a:lnTo>
                      <a:lnTo>
                        <a:pt x="2403" y="8235"/>
                      </a:lnTo>
                      <a:lnTo>
                        <a:pt x="2573" y="8086"/>
                      </a:lnTo>
                      <a:lnTo>
                        <a:pt x="2736" y="7947"/>
                      </a:lnTo>
                      <a:lnTo>
                        <a:pt x="2893" y="7814"/>
                      </a:lnTo>
                      <a:lnTo>
                        <a:pt x="3043" y="7689"/>
                      </a:lnTo>
                      <a:lnTo>
                        <a:pt x="3187" y="7570"/>
                      </a:lnTo>
                      <a:lnTo>
                        <a:pt x="3324" y="7456"/>
                      </a:lnTo>
                      <a:lnTo>
                        <a:pt x="3456" y="7348"/>
                      </a:lnTo>
                      <a:lnTo>
                        <a:pt x="3581" y="7244"/>
                      </a:lnTo>
                      <a:lnTo>
                        <a:pt x="3701" y="7144"/>
                      </a:lnTo>
                      <a:lnTo>
                        <a:pt x="3816" y="7048"/>
                      </a:lnTo>
                      <a:lnTo>
                        <a:pt x="3925" y="6956"/>
                      </a:lnTo>
                      <a:lnTo>
                        <a:pt x="4030" y="6867"/>
                      </a:lnTo>
                      <a:lnTo>
                        <a:pt x="4130" y="6780"/>
                      </a:lnTo>
                      <a:lnTo>
                        <a:pt x="4225" y="6696"/>
                      </a:lnTo>
                      <a:lnTo>
                        <a:pt x="4316" y="6615"/>
                      </a:lnTo>
                      <a:lnTo>
                        <a:pt x="4404" y="6535"/>
                      </a:lnTo>
                      <a:lnTo>
                        <a:pt x="4487" y="6457"/>
                      </a:lnTo>
                      <a:lnTo>
                        <a:pt x="4567" y="6381"/>
                      </a:lnTo>
                      <a:lnTo>
                        <a:pt x="4643" y="6306"/>
                      </a:lnTo>
                      <a:lnTo>
                        <a:pt x="4716" y="6233"/>
                      </a:lnTo>
                      <a:lnTo>
                        <a:pt x="4786" y="6160"/>
                      </a:lnTo>
                      <a:lnTo>
                        <a:pt x="4853" y="6088"/>
                      </a:lnTo>
                      <a:lnTo>
                        <a:pt x="4917" y="6016"/>
                      </a:lnTo>
                      <a:lnTo>
                        <a:pt x="4978" y="5944"/>
                      </a:lnTo>
                      <a:lnTo>
                        <a:pt x="5037" y="5873"/>
                      </a:lnTo>
                      <a:lnTo>
                        <a:pt x="5093" y="5801"/>
                      </a:lnTo>
                      <a:lnTo>
                        <a:pt x="5146" y="5729"/>
                      </a:lnTo>
                      <a:lnTo>
                        <a:pt x="5197" y="5656"/>
                      </a:lnTo>
                      <a:lnTo>
                        <a:pt x="5245" y="5582"/>
                      </a:lnTo>
                      <a:lnTo>
                        <a:pt x="5290" y="5507"/>
                      </a:lnTo>
                      <a:lnTo>
                        <a:pt x="5333" y="5431"/>
                      </a:lnTo>
                      <a:lnTo>
                        <a:pt x="5372" y="5353"/>
                      </a:lnTo>
                      <a:lnTo>
                        <a:pt x="5408" y="5273"/>
                      </a:lnTo>
                      <a:lnTo>
                        <a:pt x="5441" y="5191"/>
                      </a:lnTo>
                      <a:lnTo>
                        <a:pt x="5469" y="5107"/>
                      </a:lnTo>
                      <a:lnTo>
                        <a:pt x="5494" y="5020"/>
                      </a:lnTo>
                      <a:lnTo>
                        <a:pt x="5514" y="4931"/>
                      </a:lnTo>
                      <a:lnTo>
                        <a:pt x="5528" y="4838"/>
                      </a:lnTo>
                      <a:lnTo>
                        <a:pt x="5537" y="4741"/>
                      </a:lnTo>
                      <a:lnTo>
                        <a:pt x="5534" y="4538"/>
                      </a:lnTo>
                      <a:lnTo>
                        <a:pt x="5500" y="4318"/>
                      </a:lnTo>
                      <a:lnTo>
                        <a:pt x="5427" y="4081"/>
                      </a:lnTo>
                      <a:lnTo>
                        <a:pt x="5308" y="3824"/>
                      </a:lnTo>
                      <a:lnTo>
                        <a:pt x="5135" y="3547"/>
                      </a:lnTo>
                      <a:lnTo>
                        <a:pt x="4899" y="3250"/>
                      </a:lnTo>
                      <a:lnTo>
                        <a:pt x="4596" y="2932"/>
                      </a:lnTo>
                      <a:lnTo>
                        <a:pt x="4218" y="2593"/>
                      </a:lnTo>
                      <a:lnTo>
                        <a:pt x="3762" y="2234"/>
                      </a:lnTo>
                      <a:lnTo>
                        <a:pt x="3225" y="1854"/>
                      </a:lnTo>
                      <a:lnTo>
                        <a:pt x="2607" y="1456"/>
                      </a:lnTo>
                      <a:lnTo>
                        <a:pt x="1909" y="1038"/>
                      </a:lnTo>
                      <a:lnTo>
                        <a:pt x="1133" y="601"/>
                      </a:lnTo>
                      <a:lnTo>
                        <a:pt x="281" y="146"/>
                      </a:lnTo>
                      <a:lnTo>
                        <a:pt x="57" y="2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67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2606" cy="398"/>
                </a:xfrm>
                <a:custGeom>
                  <a:avLst/>
                  <a:gdLst>
                    <a:gd name="T0" fmla="*/ 11502 w 11502"/>
                    <a:gd name="T1" fmla="*/ 1753 h 1753"/>
                    <a:gd name="T2" fmla="*/ 9140 w 11502"/>
                    <a:gd name="T3" fmla="*/ 1435 h 1753"/>
                    <a:gd name="T4" fmla="*/ 6251 w 11502"/>
                    <a:gd name="T5" fmla="*/ 1016 h 1753"/>
                    <a:gd name="T6" fmla="*/ 3441 w 11502"/>
                    <a:gd name="T7" fmla="*/ 579 h 1753"/>
                    <a:gd name="T8" fmla="*/ 705 w 11502"/>
                    <a:gd name="T9" fmla="*/ 123 h 1753"/>
                    <a:gd name="T10" fmla="*/ 33 w 11502"/>
                    <a:gd name="T11" fmla="*/ 6 h 1753"/>
                    <a:gd name="T12" fmla="*/ 12 w 11502"/>
                    <a:gd name="T13" fmla="*/ 2 h 1753"/>
                    <a:gd name="T14" fmla="*/ 2 w 11502"/>
                    <a:gd name="T15" fmla="*/ 0 h 1753"/>
                    <a:gd name="T16" fmla="*/ 0 w 11502"/>
                    <a:gd name="T17" fmla="*/ 0 h 1753"/>
                    <a:gd name="T18" fmla="*/ 0 w 11502"/>
                    <a:gd name="T19" fmla="*/ 0 h 1753"/>
                    <a:gd name="T20" fmla="*/ 0 w 11502"/>
                    <a:gd name="T21" fmla="*/ 0 h 1753"/>
                    <a:gd name="T22" fmla="*/ 0 w 11502"/>
                    <a:gd name="T23" fmla="*/ 0 h 1753"/>
                    <a:gd name="T24" fmla="*/ 0 w 11502"/>
                    <a:gd name="T25" fmla="*/ 0 h 1753"/>
                    <a:gd name="T26" fmla="*/ 0 w 11502"/>
                    <a:gd name="T27" fmla="*/ 0 h 1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502" h="1753">
                      <a:moveTo>
                        <a:pt x="11502" y="1753"/>
                      </a:moveTo>
                      <a:lnTo>
                        <a:pt x="9140" y="1435"/>
                      </a:lnTo>
                      <a:lnTo>
                        <a:pt x="6251" y="1016"/>
                      </a:lnTo>
                      <a:lnTo>
                        <a:pt x="3441" y="579"/>
                      </a:lnTo>
                      <a:lnTo>
                        <a:pt x="705" y="123"/>
                      </a:lnTo>
                      <a:lnTo>
                        <a:pt x="33" y="6"/>
                      </a:lnTo>
                      <a:lnTo>
                        <a:pt x="1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68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1255" cy="2223"/>
                </a:xfrm>
                <a:custGeom>
                  <a:avLst/>
                  <a:gdLst>
                    <a:gd name="T0" fmla="*/ 1059 w 5537"/>
                    <a:gd name="T1" fmla="*/ 9632 h 9803"/>
                    <a:gd name="T2" fmla="*/ 1475 w 5537"/>
                    <a:gd name="T3" fmla="*/ 9135 h 9803"/>
                    <a:gd name="T4" fmla="*/ 1872 w 5537"/>
                    <a:gd name="T5" fmla="*/ 8726 h 9803"/>
                    <a:gd name="T6" fmla="*/ 2244 w 5537"/>
                    <a:gd name="T7" fmla="*/ 8377 h 9803"/>
                    <a:gd name="T8" fmla="*/ 2590 w 5537"/>
                    <a:gd name="T9" fmla="*/ 8072 h 9803"/>
                    <a:gd name="T10" fmla="*/ 2908 w 5537"/>
                    <a:gd name="T11" fmla="*/ 7801 h 9803"/>
                    <a:gd name="T12" fmla="*/ 3201 w 5537"/>
                    <a:gd name="T13" fmla="*/ 7558 h 9803"/>
                    <a:gd name="T14" fmla="*/ 3468 w 5537"/>
                    <a:gd name="T15" fmla="*/ 7337 h 9803"/>
                    <a:gd name="T16" fmla="*/ 3713 w 5537"/>
                    <a:gd name="T17" fmla="*/ 7134 h 9803"/>
                    <a:gd name="T18" fmla="*/ 3936 w 5537"/>
                    <a:gd name="T19" fmla="*/ 6947 h 9803"/>
                    <a:gd name="T20" fmla="*/ 4140 w 5537"/>
                    <a:gd name="T21" fmla="*/ 6772 h 9803"/>
                    <a:gd name="T22" fmla="*/ 4325 w 5537"/>
                    <a:gd name="T23" fmla="*/ 6607 h 9803"/>
                    <a:gd name="T24" fmla="*/ 4495 w 5537"/>
                    <a:gd name="T25" fmla="*/ 6450 h 9803"/>
                    <a:gd name="T26" fmla="*/ 4651 w 5537"/>
                    <a:gd name="T27" fmla="*/ 6299 h 9803"/>
                    <a:gd name="T28" fmla="*/ 4793 w 5537"/>
                    <a:gd name="T29" fmla="*/ 6153 h 9803"/>
                    <a:gd name="T30" fmla="*/ 4923 w 5537"/>
                    <a:gd name="T31" fmla="*/ 6009 h 9803"/>
                    <a:gd name="T32" fmla="*/ 5043 w 5537"/>
                    <a:gd name="T33" fmla="*/ 5866 h 9803"/>
                    <a:gd name="T34" fmla="*/ 5151 w 5537"/>
                    <a:gd name="T35" fmla="*/ 5722 h 9803"/>
                    <a:gd name="T36" fmla="*/ 5250 w 5537"/>
                    <a:gd name="T37" fmla="*/ 5575 h 9803"/>
                    <a:gd name="T38" fmla="*/ 5337 w 5537"/>
                    <a:gd name="T39" fmla="*/ 5423 h 9803"/>
                    <a:gd name="T40" fmla="*/ 5411 w 5537"/>
                    <a:gd name="T41" fmla="*/ 5265 h 9803"/>
                    <a:gd name="T42" fmla="*/ 5472 w 5537"/>
                    <a:gd name="T43" fmla="*/ 5099 h 9803"/>
                    <a:gd name="T44" fmla="*/ 5515 w 5537"/>
                    <a:gd name="T45" fmla="*/ 4921 h 9803"/>
                    <a:gd name="T46" fmla="*/ 5537 w 5537"/>
                    <a:gd name="T47" fmla="*/ 4731 h 9803"/>
                    <a:gd name="T48" fmla="*/ 5498 w 5537"/>
                    <a:gd name="T49" fmla="*/ 4307 h 9803"/>
                    <a:gd name="T50" fmla="*/ 5301 w 5537"/>
                    <a:gd name="T51" fmla="*/ 3811 h 9803"/>
                    <a:gd name="T52" fmla="*/ 4886 w 5537"/>
                    <a:gd name="T53" fmla="*/ 3235 h 9803"/>
                    <a:gd name="T54" fmla="*/ 4197 w 5537"/>
                    <a:gd name="T55" fmla="*/ 2575 h 9803"/>
                    <a:gd name="T56" fmla="*/ 3196 w 5537"/>
                    <a:gd name="T57" fmla="*/ 1835 h 9803"/>
                    <a:gd name="T58" fmla="*/ 1872 w 5537"/>
                    <a:gd name="T59" fmla="*/ 1016 h 9803"/>
                    <a:gd name="T60" fmla="*/ 236 w 5537"/>
                    <a:gd name="T61" fmla="*/ 123 h 9803"/>
                    <a:gd name="T62" fmla="*/ 4 w 5537"/>
                    <a:gd name="T63" fmla="*/ 2 h 9803"/>
                    <a:gd name="T64" fmla="*/ 0 w 5537"/>
                    <a:gd name="T65" fmla="*/ 0 h 9803"/>
                    <a:gd name="T66" fmla="*/ 0 w 5537"/>
                    <a:gd name="T67" fmla="*/ 0 h 9803"/>
                    <a:gd name="T68" fmla="*/ 0 w 5537"/>
                    <a:gd name="T69" fmla="*/ 0 h 9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37" h="9803">
                      <a:moveTo>
                        <a:pt x="936" y="9803"/>
                      </a:moveTo>
                      <a:lnTo>
                        <a:pt x="1059" y="9632"/>
                      </a:lnTo>
                      <a:lnTo>
                        <a:pt x="1269" y="9370"/>
                      </a:lnTo>
                      <a:lnTo>
                        <a:pt x="1475" y="9135"/>
                      </a:lnTo>
                      <a:lnTo>
                        <a:pt x="1677" y="8922"/>
                      </a:lnTo>
                      <a:lnTo>
                        <a:pt x="1872" y="8726"/>
                      </a:lnTo>
                      <a:lnTo>
                        <a:pt x="2062" y="8545"/>
                      </a:lnTo>
                      <a:lnTo>
                        <a:pt x="2244" y="8377"/>
                      </a:lnTo>
                      <a:lnTo>
                        <a:pt x="2421" y="8220"/>
                      </a:lnTo>
                      <a:lnTo>
                        <a:pt x="2590" y="8072"/>
                      </a:lnTo>
                      <a:lnTo>
                        <a:pt x="2752" y="7933"/>
                      </a:lnTo>
                      <a:lnTo>
                        <a:pt x="2908" y="7801"/>
                      </a:lnTo>
                      <a:lnTo>
                        <a:pt x="3058" y="7677"/>
                      </a:lnTo>
                      <a:lnTo>
                        <a:pt x="3201" y="7558"/>
                      </a:lnTo>
                      <a:lnTo>
                        <a:pt x="3338" y="7445"/>
                      </a:lnTo>
                      <a:lnTo>
                        <a:pt x="3468" y="7337"/>
                      </a:lnTo>
                      <a:lnTo>
                        <a:pt x="3593" y="7234"/>
                      </a:lnTo>
                      <a:lnTo>
                        <a:pt x="3713" y="7134"/>
                      </a:lnTo>
                      <a:lnTo>
                        <a:pt x="3827" y="7039"/>
                      </a:lnTo>
                      <a:lnTo>
                        <a:pt x="3936" y="6947"/>
                      </a:lnTo>
                      <a:lnTo>
                        <a:pt x="4040" y="6858"/>
                      </a:lnTo>
                      <a:lnTo>
                        <a:pt x="4140" y="6772"/>
                      </a:lnTo>
                      <a:lnTo>
                        <a:pt x="4235" y="6688"/>
                      </a:lnTo>
                      <a:lnTo>
                        <a:pt x="4325" y="6607"/>
                      </a:lnTo>
                      <a:lnTo>
                        <a:pt x="4412" y="6527"/>
                      </a:lnTo>
                      <a:lnTo>
                        <a:pt x="4495" y="6450"/>
                      </a:lnTo>
                      <a:lnTo>
                        <a:pt x="4575" y="6374"/>
                      </a:lnTo>
                      <a:lnTo>
                        <a:pt x="4651" y="6299"/>
                      </a:lnTo>
                      <a:lnTo>
                        <a:pt x="4723" y="6225"/>
                      </a:lnTo>
                      <a:lnTo>
                        <a:pt x="4793" y="6153"/>
                      </a:lnTo>
                      <a:lnTo>
                        <a:pt x="4860" y="6080"/>
                      </a:lnTo>
                      <a:lnTo>
                        <a:pt x="4923" y="6009"/>
                      </a:lnTo>
                      <a:lnTo>
                        <a:pt x="4984" y="5937"/>
                      </a:lnTo>
                      <a:lnTo>
                        <a:pt x="5043" y="5866"/>
                      </a:lnTo>
                      <a:lnTo>
                        <a:pt x="5098" y="5794"/>
                      </a:lnTo>
                      <a:lnTo>
                        <a:pt x="5151" y="5722"/>
                      </a:lnTo>
                      <a:lnTo>
                        <a:pt x="5202" y="5649"/>
                      </a:lnTo>
                      <a:lnTo>
                        <a:pt x="5250" y="5575"/>
                      </a:lnTo>
                      <a:lnTo>
                        <a:pt x="5295" y="5500"/>
                      </a:lnTo>
                      <a:lnTo>
                        <a:pt x="5337" y="5423"/>
                      </a:lnTo>
                      <a:lnTo>
                        <a:pt x="5376" y="5345"/>
                      </a:lnTo>
                      <a:lnTo>
                        <a:pt x="5411" y="5265"/>
                      </a:lnTo>
                      <a:lnTo>
                        <a:pt x="5444" y="5183"/>
                      </a:lnTo>
                      <a:lnTo>
                        <a:pt x="5472" y="5099"/>
                      </a:lnTo>
                      <a:lnTo>
                        <a:pt x="5496" y="5011"/>
                      </a:lnTo>
                      <a:lnTo>
                        <a:pt x="5515" y="4921"/>
                      </a:lnTo>
                      <a:lnTo>
                        <a:pt x="5529" y="4828"/>
                      </a:lnTo>
                      <a:lnTo>
                        <a:pt x="5537" y="4731"/>
                      </a:lnTo>
                      <a:lnTo>
                        <a:pt x="5534" y="4527"/>
                      </a:lnTo>
                      <a:lnTo>
                        <a:pt x="5498" y="4307"/>
                      </a:lnTo>
                      <a:lnTo>
                        <a:pt x="5422" y="4068"/>
                      </a:lnTo>
                      <a:lnTo>
                        <a:pt x="5301" y="3811"/>
                      </a:lnTo>
                      <a:lnTo>
                        <a:pt x="5124" y="3533"/>
                      </a:lnTo>
                      <a:lnTo>
                        <a:pt x="4886" y="3235"/>
                      </a:lnTo>
                      <a:lnTo>
                        <a:pt x="4579" y="2915"/>
                      </a:lnTo>
                      <a:lnTo>
                        <a:pt x="4197" y="2575"/>
                      </a:lnTo>
                      <a:lnTo>
                        <a:pt x="3737" y="2215"/>
                      </a:lnTo>
                      <a:lnTo>
                        <a:pt x="3196" y="1835"/>
                      </a:lnTo>
                      <a:lnTo>
                        <a:pt x="2574" y="1435"/>
                      </a:lnTo>
                      <a:lnTo>
                        <a:pt x="1872" y="1016"/>
                      </a:lnTo>
                      <a:lnTo>
                        <a:pt x="1092" y="579"/>
                      </a:lnTo>
                      <a:lnTo>
                        <a:pt x="236" y="123"/>
                      </a:lnTo>
                      <a:lnTo>
                        <a:pt x="11" y="6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69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2606" cy="398"/>
                </a:xfrm>
                <a:custGeom>
                  <a:avLst/>
                  <a:gdLst>
                    <a:gd name="T0" fmla="*/ 11502 w 11502"/>
                    <a:gd name="T1" fmla="*/ 1753 h 1753"/>
                    <a:gd name="T2" fmla="*/ 9140 w 11502"/>
                    <a:gd name="T3" fmla="*/ 1435 h 1753"/>
                    <a:gd name="T4" fmla="*/ 6251 w 11502"/>
                    <a:gd name="T5" fmla="*/ 1016 h 1753"/>
                    <a:gd name="T6" fmla="*/ 3441 w 11502"/>
                    <a:gd name="T7" fmla="*/ 579 h 1753"/>
                    <a:gd name="T8" fmla="*/ 705 w 11502"/>
                    <a:gd name="T9" fmla="*/ 123 h 1753"/>
                    <a:gd name="T10" fmla="*/ 33 w 11502"/>
                    <a:gd name="T11" fmla="*/ 6 h 1753"/>
                    <a:gd name="T12" fmla="*/ 12 w 11502"/>
                    <a:gd name="T13" fmla="*/ 2 h 1753"/>
                    <a:gd name="T14" fmla="*/ 2 w 11502"/>
                    <a:gd name="T15" fmla="*/ 0 h 1753"/>
                    <a:gd name="T16" fmla="*/ 0 w 11502"/>
                    <a:gd name="T17" fmla="*/ 0 h 1753"/>
                    <a:gd name="T18" fmla="*/ 0 w 11502"/>
                    <a:gd name="T19" fmla="*/ 0 h 1753"/>
                    <a:gd name="T20" fmla="*/ 0 w 11502"/>
                    <a:gd name="T21" fmla="*/ 0 h 1753"/>
                    <a:gd name="T22" fmla="*/ 0 w 11502"/>
                    <a:gd name="T23" fmla="*/ 0 h 1753"/>
                    <a:gd name="T24" fmla="*/ 0 w 11502"/>
                    <a:gd name="T25" fmla="*/ 0 h 1753"/>
                    <a:gd name="T26" fmla="*/ 0 w 11502"/>
                    <a:gd name="T27" fmla="*/ 0 h 1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502" h="1753">
                      <a:moveTo>
                        <a:pt x="11502" y="1753"/>
                      </a:moveTo>
                      <a:lnTo>
                        <a:pt x="9140" y="1435"/>
                      </a:lnTo>
                      <a:lnTo>
                        <a:pt x="6251" y="1016"/>
                      </a:lnTo>
                      <a:lnTo>
                        <a:pt x="3441" y="579"/>
                      </a:lnTo>
                      <a:lnTo>
                        <a:pt x="705" y="123"/>
                      </a:lnTo>
                      <a:lnTo>
                        <a:pt x="33" y="6"/>
                      </a:lnTo>
                      <a:lnTo>
                        <a:pt x="1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70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1255" cy="2223"/>
                </a:xfrm>
                <a:custGeom>
                  <a:avLst/>
                  <a:gdLst>
                    <a:gd name="T0" fmla="*/ 1059 w 5537"/>
                    <a:gd name="T1" fmla="*/ 9632 h 9803"/>
                    <a:gd name="T2" fmla="*/ 1475 w 5537"/>
                    <a:gd name="T3" fmla="*/ 9135 h 9803"/>
                    <a:gd name="T4" fmla="*/ 1872 w 5537"/>
                    <a:gd name="T5" fmla="*/ 8726 h 9803"/>
                    <a:gd name="T6" fmla="*/ 2244 w 5537"/>
                    <a:gd name="T7" fmla="*/ 8377 h 9803"/>
                    <a:gd name="T8" fmla="*/ 2590 w 5537"/>
                    <a:gd name="T9" fmla="*/ 8072 h 9803"/>
                    <a:gd name="T10" fmla="*/ 2908 w 5537"/>
                    <a:gd name="T11" fmla="*/ 7801 h 9803"/>
                    <a:gd name="T12" fmla="*/ 3201 w 5537"/>
                    <a:gd name="T13" fmla="*/ 7558 h 9803"/>
                    <a:gd name="T14" fmla="*/ 3468 w 5537"/>
                    <a:gd name="T15" fmla="*/ 7337 h 9803"/>
                    <a:gd name="T16" fmla="*/ 3713 w 5537"/>
                    <a:gd name="T17" fmla="*/ 7134 h 9803"/>
                    <a:gd name="T18" fmla="*/ 3936 w 5537"/>
                    <a:gd name="T19" fmla="*/ 6947 h 9803"/>
                    <a:gd name="T20" fmla="*/ 4140 w 5537"/>
                    <a:gd name="T21" fmla="*/ 6772 h 9803"/>
                    <a:gd name="T22" fmla="*/ 4325 w 5537"/>
                    <a:gd name="T23" fmla="*/ 6607 h 9803"/>
                    <a:gd name="T24" fmla="*/ 4495 w 5537"/>
                    <a:gd name="T25" fmla="*/ 6450 h 9803"/>
                    <a:gd name="T26" fmla="*/ 4651 w 5537"/>
                    <a:gd name="T27" fmla="*/ 6299 h 9803"/>
                    <a:gd name="T28" fmla="*/ 4793 w 5537"/>
                    <a:gd name="T29" fmla="*/ 6153 h 9803"/>
                    <a:gd name="T30" fmla="*/ 4923 w 5537"/>
                    <a:gd name="T31" fmla="*/ 6009 h 9803"/>
                    <a:gd name="T32" fmla="*/ 5043 w 5537"/>
                    <a:gd name="T33" fmla="*/ 5866 h 9803"/>
                    <a:gd name="T34" fmla="*/ 5151 w 5537"/>
                    <a:gd name="T35" fmla="*/ 5722 h 9803"/>
                    <a:gd name="T36" fmla="*/ 5250 w 5537"/>
                    <a:gd name="T37" fmla="*/ 5575 h 9803"/>
                    <a:gd name="T38" fmla="*/ 5337 w 5537"/>
                    <a:gd name="T39" fmla="*/ 5423 h 9803"/>
                    <a:gd name="T40" fmla="*/ 5411 w 5537"/>
                    <a:gd name="T41" fmla="*/ 5265 h 9803"/>
                    <a:gd name="T42" fmla="*/ 5472 w 5537"/>
                    <a:gd name="T43" fmla="*/ 5099 h 9803"/>
                    <a:gd name="T44" fmla="*/ 5515 w 5537"/>
                    <a:gd name="T45" fmla="*/ 4921 h 9803"/>
                    <a:gd name="T46" fmla="*/ 5537 w 5537"/>
                    <a:gd name="T47" fmla="*/ 4731 h 9803"/>
                    <a:gd name="T48" fmla="*/ 5498 w 5537"/>
                    <a:gd name="T49" fmla="*/ 4307 h 9803"/>
                    <a:gd name="T50" fmla="*/ 5301 w 5537"/>
                    <a:gd name="T51" fmla="*/ 3811 h 9803"/>
                    <a:gd name="T52" fmla="*/ 4886 w 5537"/>
                    <a:gd name="T53" fmla="*/ 3235 h 9803"/>
                    <a:gd name="T54" fmla="*/ 4197 w 5537"/>
                    <a:gd name="T55" fmla="*/ 2575 h 9803"/>
                    <a:gd name="T56" fmla="*/ 3196 w 5537"/>
                    <a:gd name="T57" fmla="*/ 1835 h 9803"/>
                    <a:gd name="T58" fmla="*/ 1872 w 5537"/>
                    <a:gd name="T59" fmla="*/ 1016 h 9803"/>
                    <a:gd name="T60" fmla="*/ 236 w 5537"/>
                    <a:gd name="T61" fmla="*/ 123 h 9803"/>
                    <a:gd name="T62" fmla="*/ 4 w 5537"/>
                    <a:gd name="T63" fmla="*/ 2 h 9803"/>
                    <a:gd name="T64" fmla="*/ 0 w 5537"/>
                    <a:gd name="T65" fmla="*/ 0 h 9803"/>
                    <a:gd name="T66" fmla="*/ 0 w 5537"/>
                    <a:gd name="T67" fmla="*/ 0 h 9803"/>
                    <a:gd name="T68" fmla="*/ 0 w 5537"/>
                    <a:gd name="T69" fmla="*/ 0 h 9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37" h="9803">
                      <a:moveTo>
                        <a:pt x="936" y="9803"/>
                      </a:moveTo>
                      <a:lnTo>
                        <a:pt x="1059" y="9632"/>
                      </a:lnTo>
                      <a:lnTo>
                        <a:pt x="1269" y="9370"/>
                      </a:lnTo>
                      <a:lnTo>
                        <a:pt x="1475" y="9135"/>
                      </a:lnTo>
                      <a:lnTo>
                        <a:pt x="1677" y="8922"/>
                      </a:lnTo>
                      <a:lnTo>
                        <a:pt x="1872" y="8726"/>
                      </a:lnTo>
                      <a:lnTo>
                        <a:pt x="2062" y="8545"/>
                      </a:lnTo>
                      <a:lnTo>
                        <a:pt x="2244" y="8377"/>
                      </a:lnTo>
                      <a:lnTo>
                        <a:pt x="2421" y="8220"/>
                      </a:lnTo>
                      <a:lnTo>
                        <a:pt x="2590" y="8072"/>
                      </a:lnTo>
                      <a:lnTo>
                        <a:pt x="2752" y="7933"/>
                      </a:lnTo>
                      <a:lnTo>
                        <a:pt x="2908" y="7801"/>
                      </a:lnTo>
                      <a:lnTo>
                        <a:pt x="3058" y="7677"/>
                      </a:lnTo>
                      <a:lnTo>
                        <a:pt x="3201" y="7558"/>
                      </a:lnTo>
                      <a:lnTo>
                        <a:pt x="3338" y="7445"/>
                      </a:lnTo>
                      <a:lnTo>
                        <a:pt x="3468" y="7337"/>
                      </a:lnTo>
                      <a:lnTo>
                        <a:pt x="3593" y="7234"/>
                      </a:lnTo>
                      <a:lnTo>
                        <a:pt x="3713" y="7134"/>
                      </a:lnTo>
                      <a:lnTo>
                        <a:pt x="3827" y="7039"/>
                      </a:lnTo>
                      <a:lnTo>
                        <a:pt x="3936" y="6947"/>
                      </a:lnTo>
                      <a:lnTo>
                        <a:pt x="4040" y="6858"/>
                      </a:lnTo>
                      <a:lnTo>
                        <a:pt x="4140" y="6772"/>
                      </a:lnTo>
                      <a:lnTo>
                        <a:pt x="4235" y="6688"/>
                      </a:lnTo>
                      <a:lnTo>
                        <a:pt x="4325" y="6607"/>
                      </a:lnTo>
                      <a:lnTo>
                        <a:pt x="4412" y="6527"/>
                      </a:lnTo>
                      <a:lnTo>
                        <a:pt x="4495" y="6450"/>
                      </a:lnTo>
                      <a:lnTo>
                        <a:pt x="4575" y="6374"/>
                      </a:lnTo>
                      <a:lnTo>
                        <a:pt x="4651" y="6299"/>
                      </a:lnTo>
                      <a:lnTo>
                        <a:pt x="4723" y="6225"/>
                      </a:lnTo>
                      <a:lnTo>
                        <a:pt x="4793" y="6153"/>
                      </a:lnTo>
                      <a:lnTo>
                        <a:pt x="4860" y="6080"/>
                      </a:lnTo>
                      <a:lnTo>
                        <a:pt x="4923" y="6009"/>
                      </a:lnTo>
                      <a:lnTo>
                        <a:pt x="4984" y="5937"/>
                      </a:lnTo>
                      <a:lnTo>
                        <a:pt x="5043" y="5866"/>
                      </a:lnTo>
                      <a:lnTo>
                        <a:pt x="5098" y="5794"/>
                      </a:lnTo>
                      <a:lnTo>
                        <a:pt x="5151" y="5722"/>
                      </a:lnTo>
                      <a:lnTo>
                        <a:pt x="5202" y="5649"/>
                      </a:lnTo>
                      <a:lnTo>
                        <a:pt x="5250" y="5575"/>
                      </a:lnTo>
                      <a:lnTo>
                        <a:pt x="5295" y="5500"/>
                      </a:lnTo>
                      <a:lnTo>
                        <a:pt x="5337" y="5423"/>
                      </a:lnTo>
                      <a:lnTo>
                        <a:pt x="5376" y="5345"/>
                      </a:lnTo>
                      <a:lnTo>
                        <a:pt x="5411" y="5265"/>
                      </a:lnTo>
                      <a:lnTo>
                        <a:pt x="5444" y="5183"/>
                      </a:lnTo>
                      <a:lnTo>
                        <a:pt x="5472" y="5099"/>
                      </a:lnTo>
                      <a:lnTo>
                        <a:pt x="5496" y="5011"/>
                      </a:lnTo>
                      <a:lnTo>
                        <a:pt x="5515" y="4921"/>
                      </a:lnTo>
                      <a:lnTo>
                        <a:pt x="5529" y="4828"/>
                      </a:lnTo>
                      <a:lnTo>
                        <a:pt x="5537" y="4731"/>
                      </a:lnTo>
                      <a:lnTo>
                        <a:pt x="5534" y="4527"/>
                      </a:lnTo>
                      <a:lnTo>
                        <a:pt x="5498" y="4307"/>
                      </a:lnTo>
                      <a:lnTo>
                        <a:pt x="5422" y="4068"/>
                      </a:lnTo>
                      <a:lnTo>
                        <a:pt x="5301" y="3811"/>
                      </a:lnTo>
                      <a:lnTo>
                        <a:pt x="5124" y="3533"/>
                      </a:lnTo>
                      <a:lnTo>
                        <a:pt x="4886" y="3235"/>
                      </a:lnTo>
                      <a:lnTo>
                        <a:pt x="4579" y="2915"/>
                      </a:lnTo>
                      <a:lnTo>
                        <a:pt x="4197" y="2575"/>
                      </a:lnTo>
                      <a:lnTo>
                        <a:pt x="3737" y="2215"/>
                      </a:lnTo>
                      <a:lnTo>
                        <a:pt x="3196" y="1835"/>
                      </a:lnTo>
                      <a:lnTo>
                        <a:pt x="2574" y="1435"/>
                      </a:lnTo>
                      <a:lnTo>
                        <a:pt x="1872" y="1016"/>
                      </a:lnTo>
                      <a:lnTo>
                        <a:pt x="1092" y="579"/>
                      </a:lnTo>
                      <a:lnTo>
                        <a:pt x="236" y="123"/>
                      </a:lnTo>
                      <a:lnTo>
                        <a:pt x="11" y="6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71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2606" cy="398"/>
                </a:xfrm>
                <a:custGeom>
                  <a:avLst/>
                  <a:gdLst>
                    <a:gd name="T0" fmla="*/ 11502 w 11502"/>
                    <a:gd name="T1" fmla="*/ 1753 h 1753"/>
                    <a:gd name="T2" fmla="*/ 9140 w 11502"/>
                    <a:gd name="T3" fmla="*/ 1435 h 1753"/>
                    <a:gd name="T4" fmla="*/ 6251 w 11502"/>
                    <a:gd name="T5" fmla="*/ 1016 h 1753"/>
                    <a:gd name="T6" fmla="*/ 3441 w 11502"/>
                    <a:gd name="T7" fmla="*/ 579 h 1753"/>
                    <a:gd name="T8" fmla="*/ 705 w 11502"/>
                    <a:gd name="T9" fmla="*/ 123 h 1753"/>
                    <a:gd name="T10" fmla="*/ 33 w 11502"/>
                    <a:gd name="T11" fmla="*/ 6 h 1753"/>
                    <a:gd name="T12" fmla="*/ 12 w 11502"/>
                    <a:gd name="T13" fmla="*/ 2 h 1753"/>
                    <a:gd name="T14" fmla="*/ 2 w 11502"/>
                    <a:gd name="T15" fmla="*/ 0 h 1753"/>
                    <a:gd name="T16" fmla="*/ 0 w 11502"/>
                    <a:gd name="T17" fmla="*/ 0 h 1753"/>
                    <a:gd name="T18" fmla="*/ 0 w 11502"/>
                    <a:gd name="T19" fmla="*/ 0 h 1753"/>
                    <a:gd name="T20" fmla="*/ 0 w 11502"/>
                    <a:gd name="T21" fmla="*/ 0 h 1753"/>
                    <a:gd name="T22" fmla="*/ 0 w 11502"/>
                    <a:gd name="T23" fmla="*/ 0 h 1753"/>
                    <a:gd name="T24" fmla="*/ 0 w 11502"/>
                    <a:gd name="T25" fmla="*/ 0 h 1753"/>
                    <a:gd name="T26" fmla="*/ 0 w 11502"/>
                    <a:gd name="T27" fmla="*/ 0 h 1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502" h="1753">
                      <a:moveTo>
                        <a:pt x="11502" y="1753"/>
                      </a:moveTo>
                      <a:lnTo>
                        <a:pt x="9140" y="1435"/>
                      </a:lnTo>
                      <a:lnTo>
                        <a:pt x="6251" y="1016"/>
                      </a:lnTo>
                      <a:lnTo>
                        <a:pt x="3441" y="579"/>
                      </a:lnTo>
                      <a:lnTo>
                        <a:pt x="705" y="123"/>
                      </a:lnTo>
                      <a:lnTo>
                        <a:pt x="33" y="6"/>
                      </a:lnTo>
                      <a:lnTo>
                        <a:pt x="1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72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1255" cy="2223"/>
                </a:xfrm>
                <a:custGeom>
                  <a:avLst/>
                  <a:gdLst>
                    <a:gd name="T0" fmla="*/ 1059 w 5537"/>
                    <a:gd name="T1" fmla="*/ 9632 h 9803"/>
                    <a:gd name="T2" fmla="*/ 1475 w 5537"/>
                    <a:gd name="T3" fmla="*/ 9135 h 9803"/>
                    <a:gd name="T4" fmla="*/ 1872 w 5537"/>
                    <a:gd name="T5" fmla="*/ 8726 h 9803"/>
                    <a:gd name="T6" fmla="*/ 2244 w 5537"/>
                    <a:gd name="T7" fmla="*/ 8377 h 9803"/>
                    <a:gd name="T8" fmla="*/ 2590 w 5537"/>
                    <a:gd name="T9" fmla="*/ 8072 h 9803"/>
                    <a:gd name="T10" fmla="*/ 2908 w 5537"/>
                    <a:gd name="T11" fmla="*/ 7801 h 9803"/>
                    <a:gd name="T12" fmla="*/ 3201 w 5537"/>
                    <a:gd name="T13" fmla="*/ 7558 h 9803"/>
                    <a:gd name="T14" fmla="*/ 3468 w 5537"/>
                    <a:gd name="T15" fmla="*/ 7337 h 9803"/>
                    <a:gd name="T16" fmla="*/ 3713 w 5537"/>
                    <a:gd name="T17" fmla="*/ 7134 h 9803"/>
                    <a:gd name="T18" fmla="*/ 3936 w 5537"/>
                    <a:gd name="T19" fmla="*/ 6947 h 9803"/>
                    <a:gd name="T20" fmla="*/ 4140 w 5537"/>
                    <a:gd name="T21" fmla="*/ 6772 h 9803"/>
                    <a:gd name="T22" fmla="*/ 4325 w 5537"/>
                    <a:gd name="T23" fmla="*/ 6607 h 9803"/>
                    <a:gd name="T24" fmla="*/ 4495 w 5537"/>
                    <a:gd name="T25" fmla="*/ 6450 h 9803"/>
                    <a:gd name="T26" fmla="*/ 4651 w 5537"/>
                    <a:gd name="T27" fmla="*/ 6299 h 9803"/>
                    <a:gd name="T28" fmla="*/ 4793 w 5537"/>
                    <a:gd name="T29" fmla="*/ 6153 h 9803"/>
                    <a:gd name="T30" fmla="*/ 4923 w 5537"/>
                    <a:gd name="T31" fmla="*/ 6009 h 9803"/>
                    <a:gd name="T32" fmla="*/ 5043 w 5537"/>
                    <a:gd name="T33" fmla="*/ 5866 h 9803"/>
                    <a:gd name="T34" fmla="*/ 5151 w 5537"/>
                    <a:gd name="T35" fmla="*/ 5722 h 9803"/>
                    <a:gd name="T36" fmla="*/ 5250 w 5537"/>
                    <a:gd name="T37" fmla="*/ 5575 h 9803"/>
                    <a:gd name="T38" fmla="*/ 5337 w 5537"/>
                    <a:gd name="T39" fmla="*/ 5423 h 9803"/>
                    <a:gd name="T40" fmla="*/ 5411 w 5537"/>
                    <a:gd name="T41" fmla="*/ 5265 h 9803"/>
                    <a:gd name="T42" fmla="*/ 5472 w 5537"/>
                    <a:gd name="T43" fmla="*/ 5099 h 9803"/>
                    <a:gd name="T44" fmla="*/ 5515 w 5537"/>
                    <a:gd name="T45" fmla="*/ 4921 h 9803"/>
                    <a:gd name="T46" fmla="*/ 5537 w 5537"/>
                    <a:gd name="T47" fmla="*/ 4731 h 9803"/>
                    <a:gd name="T48" fmla="*/ 5498 w 5537"/>
                    <a:gd name="T49" fmla="*/ 4307 h 9803"/>
                    <a:gd name="T50" fmla="*/ 5301 w 5537"/>
                    <a:gd name="T51" fmla="*/ 3811 h 9803"/>
                    <a:gd name="T52" fmla="*/ 4886 w 5537"/>
                    <a:gd name="T53" fmla="*/ 3235 h 9803"/>
                    <a:gd name="T54" fmla="*/ 4197 w 5537"/>
                    <a:gd name="T55" fmla="*/ 2575 h 9803"/>
                    <a:gd name="T56" fmla="*/ 3196 w 5537"/>
                    <a:gd name="T57" fmla="*/ 1835 h 9803"/>
                    <a:gd name="T58" fmla="*/ 1872 w 5537"/>
                    <a:gd name="T59" fmla="*/ 1016 h 9803"/>
                    <a:gd name="T60" fmla="*/ 236 w 5537"/>
                    <a:gd name="T61" fmla="*/ 123 h 9803"/>
                    <a:gd name="T62" fmla="*/ 4 w 5537"/>
                    <a:gd name="T63" fmla="*/ 2 h 9803"/>
                    <a:gd name="T64" fmla="*/ 0 w 5537"/>
                    <a:gd name="T65" fmla="*/ 0 h 9803"/>
                    <a:gd name="T66" fmla="*/ 0 w 5537"/>
                    <a:gd name="T67" fmla="*/ 0 h 9803"/>
                    <a:gd name="T68" fmla="*/ 0 w 5537"/>
                    <a:gd name="T69" fmla="*/ 0 h 9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37" h="9803">
                      <a:moveTo>
                        <a:pt x="936" y="9803"/>
                      </a:moveTo>
                      <a:lnTo>
                        <a:pt x="1059" y="9632"/>
                      </a:lnTo>
                      <a:lnTo>
                        <a:pt x="1269" y="9370"/>
                      </a:lnTo>
                      <a:lnTo>
                        <a:pt x="1475" y="9135"/>
                      </a:lnTo>
                      <a:lnTo>
                        <a:pt x="1677" y="8922"/>
                      </a:lnTo>
                      <a:lnTo>
                        <a:pt x="1872" y="8726"/>
                      </a:lnTo>
                      <a:lnTo>
                        <a:pt x="2062" y="8545"/>
                      </a:lnTo>
                      <a:lnTo>
                        <a:pt x="2244" y="8377"/>
                      </a:lnTo>
                      <a:lnTo>
                        <a:pt x="2421" y="8220"/>
                      </a:lnTo>
                      <a:lnTo>
                        <a:pt x="2590" y="8072"/>
                      </a:lnTo>
                      <a:lnTo>
                        <a:pt x="2752" y="7933"/>
                      </a:lnTo>
                      <a:lnTo>
                        <a:pt x="2908" y="7801"/>
                      </a:lnTo>
                      <a:lnTo>
                        <a:pt x="3058" y="7677"/>
                      </a:lnTo>
                      <a:lnTo>
                        <a:pt x="3201" y="7558"/>
                      </a:lnTo>
                      <a:lnTo>
                        <a:pt x="3338" y="7445"/>
                      </a:lnTo>
                      <a:lnTo>
                        <a:pt x="3468" y="7337"/>
                      </a:lnTo>
                      <a:lnTo>
                        <a:pt x="3593" y="7234"/>
                      </a:lnTo>
                      <a:lnTo>
                        <a:pt x="3713" y="7134"/>
                      </a:lnTo>
                      <a:lnTo>
                        <a:pt x="3827" y="7039"/>
                      </a:lnTo>
                      <a:lnTo>
                        <a:pt x="3936" y="6947"/>
                      </a:lnTo>
                      <a:lnTo>
                        <a:pt x="4040" y="6858"/>
                      </a:lnTo>
                      <a:lnTo>
                        <a:pt x="4140" y="6772"/>
                      </a:lnTo>
                      <a:lnTo>
                        <a:pt x="4235" y="6688"/>
                      </a:lnTo>
                      <a:lnTo>
                        <a:pt x="4325" y="6607"/>
                      </a:lnTo>
                      <a:lnTo>
                        <a:pt x="4412" y="6527"/>
                      </a:lnTo>
                      <a:lnTo>
                        <a:pt x="4495" y="6450"/>
                      </a:lnTo>
                      <a:lnTo>
                        <a:pt x="4575" y="6374"/>
                      </a:lnTo>
                      <a:lnTo>
                        <a:pt x="4651" y="6299"/>
                      </a:lnTo>
                      <a:lnTo>
                        <a:pt x="4723" y="6225"/>
                      </a:lnTo>
                      <a:lnTo>
                        <a:pt x="4793" y="6153"/>
                      </a:lnTo>
                      <a:lnTo>
                        <a:pt x="4860" y="6080"/>
                      </a:lnTo>
                      <a:lnTo>
                        <a:pt x="4923" y="6009"/>
                      </a:lnTo>
                      <a:lnTo>
                        <a:pt x="4984" y="5937"/>
                      </a:lnTo>
                      <a:lnTo>
                        <a:pt x="5043" y="5866"/>
                      </a:lnTo>
                      <a:lnTo>
                        <a:pt x="5098" y="5794"/>
                      </a:lnTo>
                      <a:lnTo>
                        <a:pt x="5151" y="5722"/>
                      </a:lnTo>
                      <a:lnTo>
                        <a:pt x="5202" y="5649"/>
                      </a:lnTo>
                      <a:lnTo>
                        <a:pt x="5250" y="5575"/>
                      </a:lnTo>
                      <a:lnTo>
                        <a:pt x="5295" y="5500"/>
                      </a:lnTo>
                      <a:lnTo>
                        <a:pt x="5337" y="5423"/>
                      </a:lnTo>
                      <a:lnTo>
                        <a:pt x="5376" y="5345"/>
                      </a:lnTo>
                      <a:lnTo>
                        <a:pt x="5411" y="5265"/>
                      </a:lnTo>
                      <a:lnTo>
                        <a:pt x="5444" y="5183"/>
                      </a:lnTo>
                      <a:lnTo>
                        <a:pt x="5472" y="5099"/>
                      </a:lnTo>
                      <a:lnTo>
                        <a:pt x="5496" y="5011"/>
                      </a:lnTo>
                      <a:lnTo>
                        <a:pt x="5515" y="4921"/>
                      </a:lnTo>
                      <a:lnTo>
                        <a:pt x="5529" y="4828"/>
                      </a:lnTo>
                      <a:lnTo>
                        <a:pt x="5537" y="4731"/>
                      </a:lnTo>
                      <a:lnTo>
                        <a:pt x="5534" y="4527"/>
                      </a:lnTo>
                      <a:lnTo>
                        <a:pt x="5498" y="4307"/>
                      </a:lnTo>
                      <a:lnTo>
                        <a:pt x="5422" y="4068"/>
                      </a:lnTo>
                      <a:lnTo>
                        <a:pt x="5301" y="3811"/>
                      </a:lnTo>
                      <a:lnTo>
                        <a:pt x="5124" y="3533"/>
                      </a:lnTo>
                      <a:lnTo>
                        <a:pt x="4886" y="3235"/>
                      </a:lnTo>
                      <a:lnTo>
                        <a:pt x="4579" y="2915"/>
                      </a:lnTo>
                      <a:lnTo>
                        <a:pt x="4197" y="2575"/>
                      </a:lnTo>
                      <a:lnTo>
                        <a:pt x="3737" y="2215"/>
                      </a:lnTo>
                      <a:lnTo>
                        <a:pt x="3196" y="1835"/>
                      </a:lnTo>
                      <a:lnTo>
                        <a:pt x="2574" y="1435"/>
                      </a:lnTo>
                      <a:lnTo>
                        <a:pt x="1872" y="1016"/>
                      </a:lnTo>
                      <a:lnTo>
                        <a:pt x="1092" y="579"/>
                      </a:lnTo>
                      <a:lnTo>
                        <a:pt x="236" y="123"/>
                      </a:lnTo>
                      <a:lnTo>
                        <a:pt x="11" y="6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73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2606" cy="398"/>
                </a:xfrm>
                <a:custGeom>
                  <a:avLst/>
                  <a:gdLst>
                    <a:gd name="T0" fmla="*/ 11502 w 11502"/>
                    <a:gd name="T1" fmla="*/ 1753 h 1753"/>
                    <a:gd name="T2" fmla="*/ 9140 w 11502"/>
                    <a:gd name="T3" fmla="*/ 1435 h 1753"/>
                    <a:gd name="T4" fmla="*/ 6251 w 11502"/>
                    <a:gd name="T5" fmla="*/ 1016 h 1753"/>
                    <a:gd name="T6" fmla="*/ 3441 w 11502"/>
                    <a:gd name="T7" fmla="*/ 579 h 1753"/>
                    <a:gd name="T8" fmla="*/ 705 w 11502"/>
                    <a:gd name="T9" fmla="*/ 123 h 1753"/>
                    <a:gd name="T10" fmla="*/ 33 w 11502"/>
                    <a:gd name="T11" fmla="*/ 6 h 1753"/>
                    <a:gd name="T12" fmla="*/ 12 w 11502"/>
                    <a:gd name="T13" fmla="*/ 2 h 1753"/>
                    <a:gd name="T14" fmla="*/ 2 w 11502"/>
                    <a:gd name="T15" fmla="*/ 0 h 1753"/>
                    <a:gd name="T16" fmla="*/ 0 w 11502"/>
                    <a:gd name="T17" fmla="*/ 0 h 1753"/>
                    <a:gd name="T18" fmla="*/ 0 w 11502"/>
                    <a:gd name="T19" fmla="*/ 0 h 1753"/>
                    <a:gd name="T20" fmla="*/ 0 w 11502"/>
                    <a:gd name="T21" fmla="*/ 0 h 1753"/>
                    <a:gd name="T22" fmla="*/ 0 w 11502"/>
                    <a:gd name="T23" fmla="*/ 0 h 1753"/>
                    <a:gd name="T24" fmla="*/ 0 w 11502"/>
                    <a:gd name="T25" fmla="*/ 0 h 1753"/>
                    <a:gd name="T26" fmla="*/ 0 w 11502"/>
                    <a:gd name="T27" fmla="*/ 0 h 1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502" h="1753">
                      <a:moveTo>
                        <a:pt x="11502" y="1753"/>
                      </a:moveTo>
                      <a:lnTo>
                        <a:pt x="9140" y="1435"/>
                      </a:lnTo>
                      <a:lnTo>
                        <a:pt x="6251" y="1016"/>
                      </a:lnTo>
                      <a:lnTo>
                        <a:pt x="3441" y="579"/>
                      </a:lnTo>
                      <a:lnTo>
                        <a:pt x="705" y="123"/>
                      </a:lnTo>
                      <a:lnTo>
                        <a:pt x="33" y="6"/>
                      </a:lnTo>
                      <a:lnTo>
                        <a:pt x="1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74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1255" cy="2223"/>
                </a:xfrm>
                <a:custGeom>
                  <a:avLst/>
                  <a:gdLst>
                    <a:gd name="T0" fmla="*/ 1059 w 5537"/>
                    <a:gd name="T1" fmla="*/ 9632 h 9803"/>
                    <a:gd name="T2" fmla="*/ 1475 w 5537"/>
                    <a:gd name="T3" fmla="*/ 9135 h 9803"/>
                    <a:gd name="T4" fmla="*/ 1872 w 5537"/>
                    <a:gd name="T5" fmla="*/ 8726 h 9803"/>
                    <a:gd name="T6" fmla="*/ 2244 w 5537"/>
                    <a:gd name="T7" fmla="*/ 8377 h 9803"/>
                    <a:gd name="T8" fmla="*/ 2590 w 5537"/>
                    <a:gd name="T9" fmla="*/ 8072 h 9803"/>
                    <a:gd name="T10" fmla="*/ 2908 w 5537"/>
                    <a:gd name="T11" fmla="*/ 7801 h 9803"/>
                    <a:gd name="T12" fmla="*/ 3201 w 5537"/>
                    <a:gd name="T13" fmla="*/ 7558 h 9803"/>
                    <a:gd name="T14" fmla="*/ 3468 w 5537"/>
                    <a:gd name="T15" fmla="*/ 7337 h 9803"/>
                    <a:gd name="T16" fmla="*/ 3713 w 5537"/>
                    <a:gd name="T17" fmla="*/ 7134 h 9803"/>
                    <a:gd name="T18" fmla="*/ 3936 w 5537"/>
                    <a:gd name="T19" fmla="*/ 6947 h 9803"/>
                    <a:gd name="T20" fmla="*/ 4140 w 5537"/>
                    <a:gd name="T21" fmla="*/ 6772 h 9803"/>
                    <a:gd name="T22" fmla="*/ 4325 w 5537"/>
                    <a:gd name="T23" fmla="*/ 6607 h 9803"/>
                    <a:gd name="T24" fmla="*/ 4495 w 5537"/>
                    <a:gd name="T25" fmla="*/ 6450 h 9803"/>
                    <a:gd name="T26" fmla="*/ 4651 w 5537"/>
                    <a:gd name="T27" fmla="*/ 6299 h 9803"/>
                    <a:gd name="T28" fmla="*/ 4793 w 5537"/>
                    <a:gd name="T29" fmla="*/ 6153 h 9803"/>
                    <a:gd name="T30" fmla="*/ 4923 w 5537"/>
                    <a:gd name="T31" fmla="*/ 6009 h 9803"/>
                    <a:gd name="T32" fmla="*/ 5043 w 5537"/>
                    <a:gd name="T33" fmla="*/ 5866 h 9803"/>
                    <a:gd name="T34" fmla="*/ 5151 w 5537"/>
                    <a:gd name="T35" fmla="*/ 5722 h 9803"/>
                    <a:gd name="T36" fmla="*/ 5250 w 5537"/>
                    <a:gd name="T37" fmla="*/ 5575 h 9803"/>
                    <a:gd name="T38" fmla="*/ 5337 w 5537"/>
                    <a:gd name="T39" fmla="*/ 5423 h 9803"/>
                    <a:gd name="T40" fmla="*/ 5411 w 5537"/>
                    <a:gd name="T41" fmla="*/ 5265 h 9803"/>
                    <a:gd name="T42" fmla="*/ 5472 w 5537"/>
                    <a:gd name="T43" fmla="*/ 5099 h 9803"/>
                    <a:gd name="T44" fmla="*/ 5515 w 5537"/>
                    <a:gd name="T45" fmla="*/ 4921 h 9803"/>
                    <a:gd name="T46" fmla="*/ 5537 w 5537"/>
                    <a:gd name="T47" fmla="*/ 4731 h 9803"/>
                    <a:gd name="T48" fmla="*/ 5498 w 5537"/>
                    <a:gd name="T49" fmla="*/ 4307 h 9803"/>
                    <a:gd name="T50" fmla="*/ 5301 w 5537"/>
                    <a:gd name="T51" fmla="*/ 3811 h 9803"/>
                    <a:gd name="T52" fmla="*/ 4886 w 5537"/>
                    <a:gd name="T53" fmla="*/ 3235 h 9803"/>
                    <a:gd name="T54" fmla="*/ 4197 w 5537"/>
                    <a:gd name="T55" fmla="*/ 2575 h 9803"/>
                    <a:gd name="T56" fmla="*/ 3196 w 5537"/>
                    <a:gd name="T57" fmla="*/ 1835 h 9803"/>
                    <a:gd name="T58" fmla="*/ 1872 w 5537"/>
                    <a:gd name="T59" fmla="*/ 1016 h 9803"/>
                    <a:gd name="T60" fmla="*/ 236 w 5537"/>
                    <a:gd name="T61" fmla="*/ 123 h 9803"/>
                    <a:gd name="T62" fmla="*/ 4 w 5537"/>
                    <a:gd name="T63" fmla="*/ 2 h 9803"/>
                    <a:gd name="T64" fmla="*/ 0 w 5537"/>
                    <a:gd name="T65" fmla="*/ 0 h 9803"/>
                    <a:gd name="T66" fmla="*/ 0 w 5537"/>
                    <a:gd name="T67" fmla="*/ 0 h 9803"/>
                    <a:gd name="T68" fmla="*/ 0 w 5537"/>
                    <a:gd name="T69" fmla="*/ 0 h 9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37" h="9803">
                      <a:moveTo>
                        <a:pt x="936" y="9803"/>
                      </a:moveTo>
                      <a:lnTo>
                        <a:pt x="1059" y="9632"/>
                      </a:lnTo>
                      <a:lnTo>
                        <a:pt x="1269" y="9370"/>
                      </a:lnTo>
                      <a:lnTo>
                        <a:pt x="1475" y="9135"/>
                      </a:lnTo>
                      <a:lnTo>
                        <a:pt x="1677" y="8922"/>
                      </a:lnTo>
                      <a:lnTo>
                        <a:pt x="1872" y="8726"/>
                      </a:lnTo>
                      <a:lnTo>
                        <a:pt x="2062" y="8545"/>
                      </a:lnTo>
                      <a:lnTo>
                        <a:pt x="2244" y="8377"/>
                      </a:lnTo>
                      <a:lnTo>
                        <a:pt x="2421" y="8220"/>
                      </a:lnTo>
                      <a:lnTo>
                        <a:pt x="2590" y="8072"/>
                      </a:lnTo>
                      <a:lnTo>
                        <a:pt x="2752" y="7933"/>
                      </a:lnTo>
                      <a:lnTo>
                        <a:pt x="2908" y="7801"/>
                      </a:lnTo>
                      <a:lnTo>
                        <a:pt x="3058" y="7677"/>
                      </a:lnTo>
                      <a:lnTo>
                        <a:pt x="3201" y="7558"/>
                      </a:lnTo>
                      <a:lnTo>
                        <a:pt x="3338" y="7445"/>
                      </a:lnTo>
                      <a:lnTo>
                        <a:pt x="3468" y="7337"/>
                      </a:lnTo>
                      <a:lnTo>
                        <a:pt x="3593" y="7234"/>
                      </a:lnTo>
                      <a:lnTo>
                        <a:pt x="3713" y="7134"/>
                      </a:lnTo>
                      <a:lnTo>
                        <a:pt x="3827" y="7039"/>
                      </a:lnTo>
                      <a:lnTo>
                        <a:pt x="3936" y="6947"/>
                      </a:lnTo>
                      <a:lnTo>
                        <a:pt x="4040" y="6858"/>
                      </a:lnTo>
                      <a:lnTo>
                        <a:pt x="4140" y="6772"/>
                      </a:lnTo>
                      <a:lnTo>
                        <a:pt x="4235" y="6688"/>
                      </a:lnTo>
                      <a:lnTo>
                        <a:pt x="4325" y="6607"/>
                      </a:lnTo>
                      <a:lnTo>
                        <a:pt x="4412" y="6527"/>
                      </a:lnTo>
                      <a:lnTo>
                        <a:pt x="4495" y="6450"/>
                      </a:lnTo>
                      <a:lnTo>
                        <a:pt x="4575" y="6374"/>
                      </a:lnTo>
                      <a:lnTo>
                        <a:pt x="4651" y="6299"/>
                      </a:lnTo>
                      <a:lnTo>
                        <a:pt x="4723" y="6225"/>
                      </a:lnTo>
                      <a:lnTo>
                        <a:pt x="4793" y="6153"/>
                      </a:lnTo>
                      <a:lnTo>
                        <a:pt x="4860" y="6080"/>
                      </a:lnTo>
                      <a:lnTo>
                        <a:pt x="4923" y="6009"/>
                      </a:lnTo>
                      <a:lnTo>
                        <a:pt x="4984" y="5937"/>
                      </a:lnTo>
                      <a:lnTo>
                        <a:pt x="5043" y="5866"/>
                      </a:lnTo>
                      <a:lnTo>
                        <a:pt x="5098" y="5794"/>
                      </a:lnTo>
                      <a:lnTo>
                        <a:pt x="5151" y="5722"/>
                      </a:lnTo>
                      <a:lnTo>
                        <a:pt x="5202" y="5649"/>
                      </a:lnTo>
                      <a:lnTo>
                        <a:pt x="5250" y="5575"/>
                      </a:lnTo>
                      <a:lnTo>
                        <a:pt x="5295" y="5500"/>
                      </a:lnTo>
                      <a:lnTo>
                        <a:pt x="5337" y="5423"/>
                      </a:lnTo>
                      <a:lnTo>
                        <a:pt x="5376" y="5345"/>
                      </a:lnTo>
                      <a:lnTo>
                        <a:pt x="5411" y="5265"/>
                      </a:lnTo>
                      <a:lnTo>
                        <a:pt x="5444" y="5183"/>
                      </a:lnTo>
                      <a:lnTo>
                        <a:pt x="5472" y="5099"/>
                      </a:lnTo>
                      <a:lnTo>
                        <a:pt x="5496" y="5011"/>
                      </a:lnTo>
                      <a:lnTo>
                        <a:pt x="5515" y="4921"/>
                      </a:lnTo>
                      <a:lnTo>
                        <a:pt x="5529" y="4828"/>
                      </a:lnTo>
                      <a:lnTo>
                        <a:pt x="5537" y="4731"/>
                      </a:lnTo>
                      <a:lnTo>
                        <a:pt x="5534" y="4527"/>
                      </a:lnTo>
                      <a:lnTo>
                        <a:pt x="5498" y="4307"/>
                      </a:lnTo>
                      <a:lnTo>
                        <a:pt x="5422" y="4068"/>
                      </a:lnTo>
                      <a:lnTo>
                        <a:pt x="5301" y="3811"/>
                      </a:lnTo>
                      <a:lnTo>
                        <a:pt x="5124" y="3533"/>
                      </a:lnTo>
                      <a:lnTo>
                        <a:pt x="4886" y="3235"/>
                      </a:lnTo>
                      <a:lnTo>
                        <a:pt x="4579" y="2915"/>
                      </a:lnTo>
                      <a:lnTo>
                        <a:pt x="4197" y="2575"/>
                      </a:lnTo>
                      <a:lnTo>
                        <a:pt x="3737" y="2215"/>
                      </a:lnTo>
                      <a:lnTo>
                        <a:pt x="3196" y="1835"/>
                      </a:lnTo>
                      <a:lnTo>
                        <a:pt x="2574" y="1435"/>
                      </a:lnTo>
                      <a:lnTo>
                        <a:pt x="1872" y="1016"/>
                      </a:lnTo>
                      <a:lnTo>
                        <a:pt x="1092" y="579"/>
                      </a:lnTo>
                      <a:lnTo>
                        <a:pt x="236" y="123"/>
                      </a:lnTo>
                      <a:lnTo>
                        <a:pt x="11" y="6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75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2606" cy="398"/>
                </a:xfrm>
                <a:custGeom>
                  <a:avLst/>
                  <a:gdLst>
                    <a:gd name="T0" fmla="*/ 11502 w 11502"/>
                    <a:gd name="T1" fmla="*/ 1753 h 1753"/>
                    <a:gd name="T2" fmla="*/ 9140 w 11502"/>
                    <a:gd name="T3" fmla="*/ 1435 h 1753"/>
                    <a:gd name="T4" fmla="*/ 6251 w 11502"/>
                    <a:gd name="T5" fmla="*/ 1016 h 1753"/>
                    <a:gd name="T6" fmla="*/ 3441 w 11502"/>
                    <a:gd name="T7" fmla="*/ 579 h 1753"/>
                    <a:gd name="T8" fmla="*/ 705 w 11502"/>
                    <a:gd name="T9" fmla="*/ 123 h 1753"/>
                    <a:gd name="T10" fmla="*/ 33 w 11502"/>
                    <a:gd name="T11" fmla="*/ 6 h 1753"/>
                    <a:gd name="T12" fmla="*/ 12 w 11502"/>
                    <a:gd name="T13" fmla="*/ 2 h 1753"/>
                    <a:gd name="T14" fmla="*/ 2 w 11502"/>
                    <a:gd name="T15" fmla="*/ 0 h 1753"/>
                    <a:gd name="T16" fmla="*/ 0 w 11502"/>
                    <a:gd name="T17" fmla="*/ 0 h 1753"/>
                    <a:gd name="T18" fmla="*/ 0 w 11502"/>
                    <a:gd name="T19" fmla="*/ 0 h 1753"/>
                    <a:gd name="T20" fmla="*/ 0 w 11502"/>
                    <a:gd name="T21" fmla="*/ 0 h 1753"/>
                    <a:gd name="T22" fmla="*/ 0 w 11502"/>
                    <a:gd name="T23" fmla="*/ 0 h 1753"/>
                    <a:gd name="T24" fmla="*/ 0 w 11502"/>
                    <a:gd name="T25" fmla="*/ 0 h 1753"/>
                    <a:gd name="T26" fmla="*/ 0 w 11502"/>
                    <a:gd name="T27" fmla="*/ 0 h 1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502" h="1753">
                      <a:moveTo>
                        <a:pt x="11502" y="1753"/>
                      </a:moveTo>
                      <a:lnTo>
                        <a:pt x="9140" y="1435"/>
                      </a:lnTo>
                      <a:lnTo>
                        <a:pt x="6251" y="1016"/>
                      </a:lnTo>
                      <a:lnTo>
                        <a:pt x="3441" y="579"/>
                      </a:lnTo>
                      <a:lnTo>
                        <a:pt x="705" y="123"/>
                      </a:lnTo>
                      <a:lnTo>
                        <a:pt x="33" y="6"/>
                      </a:lnTo>
                      <a:lnTo>
                        <a:pt x="1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76"/>
                <p:cNvSpPr>
                  <a:spLocks/>
                </p:cNvSpPr>
                <p:nvPr/>
              </p:nvSpPr>
              <p:spPr bwMode="auto">
                <a:xfrm>
                  <a:off x="1643" y="1632"/>
                  <a:ext cx="1255" cy="2223"/>
                </a:xfrm>
                <a:custGeom>
                  <a:avLst/>
                  <a:gdLst>
                    <a:gd name="T0" fmla="*/ 1059 w 5537"/>
                    <a:gd name="T1" fmla="*/ 9632 h 9803"/>
                    <a:gd name="T2" fmla="*/ 1475 w 5537"/>
                    <a:gd name="T3" fmla="*/ 9135 h 9803"/>
                    <a:gd name="T4" fmla="*/ 1872 w 5537"/>
                    <a:gd name="T5" fmla="*/ 8726 h 9803"/>
                    <a:gd name="T6" fmla="*/ 2244 w 5537"/>
                    <a:gd name="T7" fmla="*/ 8377 h 9803"/>
                    <a:gd name="T8" fmla="*/ 2590 w 5537"/>
                    <a:gd name="T9" fmla="*/ 8072 h 9803"/>
                    <a:gd name="T10" fmla="*/ 2908 w 5537"/>
                    <a:gd name="T11" fmla="*/ 7801 h 9803"/>
                    <a:gd name="T12" fmla="*/ 3201 w 5537"/>
                    <a:gd name="T13" fmla="*/ 7558 h 9803"/>
                    <a:gd name="T14" fmla="*/ 3468 w 5537"/>
                    <a:gd name="T15" fmla="*/ 7337 h 9803"/>
                    <a:gd name="T16" fmla="*/ 3713 w 5537"/>
                    <a:gd name="T17" fmla="*/ 7134 h 9803"/>
                    <a:gd name="T18" fmla="*/ 3936 w 5537"/>
                    <a:gd name="T19" fmla="*/ 6947 h 9803"/>
                    <a:gd name="T20" fmla="*/ 4140 w 5537"/>
                    <a:gd name="T21" fmla="*/ 6772 h 9803"/>
                    <a:gd name="T22" fmla="*/ 4325 w 5537"/>
                    <a:gd name="T23" fmla="*/ 6607 h 9803"/>
                    <a:gd name="T24" fmla="*/ 4495 w 5537"/>
                    <a:gd name="T25" fmla="*/ 6450 h 9803"/>
                    <a:gd name="T26" fmla="*/ 4651 w 5537"/>
                    <a:gd name="T27" fmla="*/ 6299 h 9803"/>
                    <a:gd name="T28" fmla="*/ 4793 w 5537"/>
                    <a:gd name="T29" fmla="*/ 6153 h 9803"/>
                    <a:gd name="T30" fmla="*/ 4923 w 5537"/>
                    <a:gd name="T31" fmla="*/ 6009 h 9803"/>
                    <a:gd name="T32" fmla="*/ 5043 w 5537"/>
                    <a:gd name="T33" fmla="*/ 5866 h 9803"/>
                    <a:gd name="T34" fmla="*/ 5151 w 5537"/>
                    <a:gd name="T35" fmla="*/ 5722 h 9803"/>
                    <a:gd name="T36" fmla="*/ 5250 w 5537"/>
                    <a:gd name="T37" fmla="*/ 5575 h 9803"/>
                    <a:gd name="T38" fmla="*/ 5337 w 5537"/>
                    <a:gd name="T39" fmla="*/ 5423 h 9803"/>
                    <a:gd name="T40" fmla="*/ 5411 w 5537"/>
                    <a:gd name="T41" fmla="*/ 5265 h 9803"/>
                    <a:gd name="T42" fmla="*/ 5472 w 5537"/>
                    <a:gd name="T43" fmla="*/ 5099 h 9803"/>
                    <a:gd name="T44" fmla="*/ 5515 w 5537"/>
                    <a:gd name="T45" fmla="*/ 4921 h 9803"/>
                    <a:gd name="T46" fmla="*/ 5537 w 5537"/>
                    <a:gd name="T47" fmla="*/ 4731 h 9803"/>
                    <a:gd name="T48" fmla="*/ 5498 w 5537"/>
                    <a:gd name="T49" fmla="*/ 4307 h 9803"/>
                    <a:gd name="T50" fmla="*/ 5301 w 5537"/>
                    <a:gd name="T51" fmla="*/ 3811 h 9803"/>
                    <a:gd name="T52" fmla="*/ 4886 w 5537"/>
                    <a:gd name="T53" fmla="*/ 3235 h 9803"/>
                    <a:gd name="T54" fmla="*/ 4197 w 5537"/>
                    <a:gd name="T55" fmla="*/ 2575 h 9803"/>
                    <a:gd name="T56" fmla="*/ 3196 w 5537"/>
                    <a:gd name="T57" fmla="*/ 1835 h 9803"/>
                    <a:gd name="T58" fmla="*/ 1872 w 5537"/>
                    <a:gd name="T59" fmla="*/ 1016 h 9803"/>
                    <a:gd name="T60" fmla="*/ 236 w 5537"/>
                    <a:gd name="T61" fmla="*/ 123 h 9803"/>
                    <a:gd name="T62" fmla="*/ 4 w 5537"/>
                    <a:gd name="T63" fmla="*/ 2 h 9803"/>
                    <a:gd name="T64" fmla="*/ 0 w 5537"/>
                    <a:gd name="T65" fmla="*/ 0 h 9803"/>
                    <a:gd name="T66" fmla="*/ 0 w 5537"/>
                    <a:gd name="T67" fmla="*/ 0 h 9803"/>
                    <a:gd name="T68" fmla="*/ 0 w 5537"/>
                    <a:gd name="T69" fmla="*/ 0 h 9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37" h="9803">
                      <a:moveTo>
                        <a:pt x="936" y="9803"/>
                      </a:moveTo>
                      <a:lnTo>
                        <a:pt x="1059" y="9632"/>
                      </a:lnTo>
                      <a:lnTo>
                        <a:pt x="1269" y="9370"/>
                      </a:lnTo>
                      <a:lnTo>
                        <a:pt x="1475" y="9135"/>
                      </a:lnTo>
                      <a:lnTo>
                        <a:pt x="1677" y="8922"/>
                      </a:lnTo>
                      <a:lnTo>
                        <a:pt x="1872" y="8726"/>
                      </a:lnTo>
                      <a:lnTo>
                        <a:pt x="2062" y="8545"/>
                      </a:lnTo>
                      <a:lnTo>
                        <a:pt x="2244" y="8377"/>
                      </a:lnTo>
                      <a:lnTo>
                        <a:pt x="2421" y="8220"/>
                      </a:lnTo>
                      <a:lnTo>
                        <a:pt x="2590" y="8072"/>
                      </a:lnTo>
                      <a:lnTo>
                        <a:pt x="2752" y="7933"/>
                      </a:lnTo>
                      <a:lnTo>
                        <a:pt x="2908" y="7801"/>
                      </a:lnTo>
                      <a:lnTo>
                        <a:pt x="3058" y="7677"/>
                      </a:lnTo>
                      <a:lnTo>
                        <a:pt x="3201" y="7558"/>
                      </a:lnTo>
                      <a:lnTo>
                        <a:pt x="3338" y="7445"/>
                      </a:lnTo>
                      <a:lnTo>
                        <a:pt x="3468" y="7337"/>
                      </a:lnTo>
                      <a:lnTo>
                        <a:pt x="3593" y="7234"/>
                      </a:lnTo>
                      <a:lnTo>
                        <a:pt x="3713" y="7134"/>
                      </a:lnTo>
                      <a:lnTo>
                        <a:pt x="3827" y="7039"/>
                      </a:lnTo>
                      <a:lnTo>
                        <a:pt x="3936" y="6947"/>
                      </a:lnTo>
                      <a:lnTo>
                        <a:pt x="4040" y="6858"/>
                      </a:lnTo>
                      <a:lnTo>
                        <a:pt x="4140" y="6772"/>
                      </a:lnTo>
                      <a:lnTo>
                        <a:pt x="4235" y="6688"/>
                      </a:lnTo>
                      <a:lnTo>
                        <a:pt x="4325" y="6607"/>
                      </a:lnTo>
                      <a:lnTo>
                        <a:pt x="4412" y="6527"/>
                      </a:lnTo>
                      <a:lnTo>
                        <a:pt x="4495" y="6450"/>
                      </a:lnTo>
                      <a:lnTo>
                        <a:pt x="4575" y="6374"/>
                      </a:lnTo>
                      <a:lnTo>
                        <a:pt x="4651" y="6299"/>
                      </a:lnTo>
                      <a:lnTo>
                        <a:pt x="4723" y="6225"/>
                      </a:lnTo>
                      <a:lnTo>
                        <a:pt x="4793" y="6153"/>
                      </a:lnTo>
                      <a:lnTo>
                        <a:pt x="4860" y="6080"/>
                      </a:lnTo>
                      <a:lnTo>
                        <a:pt x="4923" y="6009"/>
                      </a:lnTo>
                      <a:lnTo>
                        <a:pt x="4984" y="5937"/>
                      </a:lnTo>
                      <a:lnTo>
                        <a:pt x="5043" y="5866"/>
                      </a:lnTo>
                      <a:lnTo>
                        <a:pt x="5098" y="5794"/>
                      </a:lnTo>
                      <a:lnTo>
                        <a:pt x="5151" y="5722"/>
                      </a:lnTo>
                      <a:lnTo>
                        <a:pt x="5202" y="5649"/>
                      </a:lnTo>
                      <a:lnTo>
                        <a:pt x="5250" y="5575"/>
                      </a:lnTo>
                      <a:lnTo>
                        <a:pt x="5295" y="5500"/>
                      </a:lnTo>
                      <a:lnTo>
                        <a:pt x="5337" y="5423"/>
                      </a:lnTo>
                      <a:lnTo>
                        <a:pt x="5376" y="5345"/>
                      </a:lnTo>
                      <a:lnTo>
                        <a:pt x="5411" y="5265"/>
                      </a:lnTo>
                      <a:lnTo>
                        <a:pt x="5444" y="5183"/>
                      </a:lnTo>
                      <a:lnTo>
                        <a:pt x="5472" y="5099"/>
                      </a:lnTo>
                      <a:lnTo>
                        <a:pt x="5496" y="5011"/>
                      </a:lnTo>
                      <a:lnTo>
                        <a:pt x="5515" y="4921"/>
                      </a:lnTo>
                      <a:lnTo>
                        <a:pt x="5529" y="4828"/>
                      </a:lnTo>
                      <a:lnTo>
                        <a:pt x="5537" y="4731"/>
                      </a:lnTo>
                      <a:lnTo>
                        <a:pt x="5534" y="4527"/>
                      </a:lnTo>
                      <a:lnTo>
                        <a:pt x="5498" y="4307"/>
                      </a:lnTo>
                      <a:lnTo>
                        <a:pt x="5422" y="4068"/>
                      </a:lnTo>
                      <a:lnTo>
                        <a:pt x="5301" y="3811"/>
                      </a:lnTo>
                      <a:lnTo>
                        <a:pt x="5124" y="3533"/>
                      </a:lnTo>
                      <a:lnTo>
                        <a:pt x="4886" y="3235"/>
                      </a:lnTo>
                      <a:lnTo>
                        <a:pt x="4579" y="2915"/>
                      </a:lnTo>
                      <a:lnTo>
                        <a:pt x="4197" y="2575"/>
                      </a:lnTo>
                      <a:lnTo>
                        <a:pt x="3737" y="2215"/>
                      </a:lnTo>
                      <a:lnTo>
                        <a:pt x="3196" y="1835"/>
                      </a:lnTo>
                      <a:lnTo>
                        <a:pt x="2574" y="1435"/>
                      </a:lnTo>
                      <a:lnTo>
                        <a:pt x="1872" y="1016"/>
                      </a:lnTo>
                      <a:lnTo>
                        <a:pt x="1092" y="579"/>
                      </a:lnTo>
                      <a:lnTo>
                        <a:pt x="236" y="123"/>
                      </a:lnTo>
                      <a:lnTo>
                        <a:pt x="11" y="6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Freeform 79"/>
                <p:cNvSpPr>
                  <a:spLocks/>
                </p:cNvSpPr>
                <p:nvPr/>
              </p:nvSpPr>
              <p:spPr bwMode="auto">
                <a:xfrm>
                  <a:off x="1887" y="3157"/>
                  <a:ext cx="92" cy="92"/>
                </a:xfrm>
                <a:custGeom>
                  <a:avLst/>
                  <a:gdLst>
                    <a:gd name="T0" fmla="*/ 407 w 407"/>
                    <a:gd name="T1" fmla="*/ 204 h 407"/>
                    <a:gd name="T2" fmla="*/ 203 w 407"/>
                    <a:gd name="T3" fmla="*/ 0 h 407"/>
                    <a:gd name="T4" fmla="*/ 0 w 407"/>
                    <a:gd name="T5" fmla="*/ 203 h 407"/>
                    <a:gd name="T6" fmla="*/ 203 w 407"/>
                    <a:gd name="T7" fmla="*/ 407 h 407"/>
                    <a:gd name="T8" fmla="*/ 407 w 407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7">
                      <a:moveTo>
                        <a:pt x="407" y="204"/>
                      </a:moveTo>
                      <a:lnTo>
                        <a:pt x="203" y="0"/>
                      </a:lnTo>
                      <a:lnTo>
                        <a:pt x="0" y="203"/>
                      </a:lnTo>
                      <a:lnTo>
                        <a:pt x="203" y="407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0"/>
                <p:cNvSpPr>
                  <a:spLocks/>
                </p:cNvSpPr>
                <p:nvPr/>
              </p:nvSpPr>
              <p:spPr bwMode="auto">
                <a:xfrm>
                  <a:off x="2075" y="3157"/>
                  <a:ext cx="92" cy="92"/>
                </a:xfrm>
                <a:custGeom>
                  <a:avLst/>
                  <a:gdLst>
                    <a:gd name="T0" fmla="*/ 408 w 408"/>
                    <a:gd name="T1" fmla="*/ 204 h 407"/>
                    <a:gd name="T2" fmla="*/ 204 w 408"/>
                    <a:gd name="T3" fmla="*/ 0 h 407"/>
                    <a:gd name="T4" fmla="*/ 0 w 408"/>
                    <a:gd name="T5" fmla="*/ 203 h 407"/>
                    <a:gd name="T6" fmla="*/ 204 w 408"/>
                    <a:gd name="T7" fmla="*/ 407 h 407"/>
                    <a:gd name="T8" fmla="*/ 408 w 408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7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3"/>
                      </a:lnTo>
                      <a:lnTo>
                        <a:pt x="204" y="407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81"/>
                <p:cNvSpPr>
                  <a:spLocks/>
                </p:cNvSpPr>
                <p:nvPr/>
              </p:nvSpPr>
              <p:spPr bwMode="auto">
                <a:xfrm>
                  <a:off x="2234" y="3157"/>
                  <a:ext cx="92" cy="92"/>
                </a:xfrm>
                <a:custGeom>
                  <a:avLst/>
                  <a:gdLst>
                    <a:gd name="T0" fmla="*/ 408 w 408"/>
                    <a:gd name="T1" fmla="*/ 204 h 407"/>
                    <a:gd name="T2" fmla="*/ 204 w 408"/>
                    <a:gd name="T3" fmla="*/ 0 h 407"/>
                    <a:gd name="T4" fmla="*/ 0 w 408"/>
                    <a:gd name="T5" fmla="*/ 203 h 407"/>
                    <a:gd name="T6" fmla="*/ 204 w 408"/>
                    <a:gd name="T7" fmla="*/ 407 h 407"/>
                    <a:gd name="T8" fmla="*/ 408 w 408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7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3"/>
                      </a:lnTo>
                      <a:lnTo>
                        <a:pt x="204" y="407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82"/>
                <p:cNvSpPr>
                  <a:spLocks/>
                </p:cNvSpPr>
                <p:nvPr/>
              </p:nvSpPr>
              <p:spPr bwMode="auto">
                <a:xfrm>
                  <a:off x="1891" y="2831"/>
                  <a:ext cx="93" cy="92"/>
                </a:xfrm>
                <a:custGeom>
                  <a:avLst/>
                  <a:gdLst>
                    <a:gd name="T0" fmla="*/ 407 w 407"/>
                    <a:gd name="T1" fmla="*/ 204 h 407"/>
                    <a:gd name="T2" fmla="*/ 204 w 407"/>
                    <a:gd name="T3" fmla="*/ 0 h 407"/>
                    <a:gd name="T4" fmla="*/ 0 w 407"/>
                    <a:gd name="T5" fmla="*/ 204 h 407"/>
                    <a:gd name="T6" fmla="*/ 204 w 407"/>
                    <a:gd name="T7" fmla="*/ 407 h 407"/>
                    <a:gd name="T8" fmla="*/ 407 w 407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7">
                      <a:moveTo>
                        <a:pt x="407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7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83"/>
                <p:cNvSpPr>
                  <a:spLocks/>
                </p:cNvSpPr>
                <p:nvPr/>
              </p:nvSpPr>
              <p:spPr bwMode="auto">
                <a:xfrm>
                  <a:off x="2084" y="2831"/>
                  <a:ext cx="93" cy="92"/>
                </a:xfrm>
                <a:custGeom>
                  <a:avLst/>
                  <a:gdLst>
                    <a:gd name="T0" fmla="*/ 407 w 407"/>
                    <a:gd name="T1" fmla="*/ 204 h 407"/>
                    <a:gd name="T2" fmla="*/ 204 w 407"/>
                    <a:gd name="T3" fmla="*/ 0 h 407"/>
                    <a:gd name="T4" fmla="*/ 0 w 407"/>
                    <a:gd name="T5" fmla="*/ 204 h 407"/>
                    <a:gd name="T6" fmla="*/ 204 w 407"/>
                    <a:gd name="T7" fmla="*/ 407 h 407"/>
                    <a:gd name="T8" fmla="*/ 407 w 407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7">
                      <a:moveTo>
                        <a:pt x="407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7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84"/>
                <p:cNvSpPr>
                  <a:spLocks/>
                </p:cNvSpPr>
                <p:nvPr/>
              </p:nvSpPr>
              <p:spPr bwMode="auto">
                <a:xfrm>
                  <a:off x="2234" y="2831"/>
                  <a:ext cx="92" cy="92"/>
                </a:xfrm>
                <a:custGeom>
                  <a:avLst/>
                  <a:gdLst>
                    <a:gd name="T0" fmla="*/ 408 w 408"/>
                    <a:gd name="T1" fmla="*/ 204 h 407"/>
                    <a:gd name="T2" fmla="*/ 204 w 408"/>
                    <a:gd name="T3" fmla="*/ 0 h 407"/>
                    <a:gd name="T4" fmla="*/ 0 w 408"/>
                    <a:gd name="T5" fmla="*/ 204 h 407"/>
                    <a:gd name="T6" fmla="*/ 204 w 408"/>
                    <a:gd name="T7" fmla="*/ 407 h 407"/>
                    <a:gd name="T8" fmla="*/ 408 w 408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7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7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85"/>
                <p:cNvSpPr>
                  <a:spLocks/>
                </p:cNvSpPr>
                <p:nvPr/>
              </p:nvSpPr>
              <p:spPr bwMode="auto">
                <a:xfrm>
                  <a:off x="2422" y="2831"/>
                  <a:ext cx="92" cy="92"/>
                </a:xfrm>
                <a:custGeom>
                  <a:avLst/>
                  <a:gdLst>
                    <a:gd name="T0" fmla="*/ 407 w 407"/>
                    <a:gd name="T1" fmla="*/ 204 h 407"/>
                    <a:gd name="T2" fmla="*/ 204 w 407"/>
                    <a:gd name="T3" fmla="*/ 0 h 407"/>
                    <a:gd name="T4" fmla="*/ 0 w 407"/>
                    <a:gd name="T5" fmla="*/ 204 h 407"/>
                    <a:gd name="T6" fmla="*/ 204 w 407"/>
                    <a:gd name="T7" fmla="*/ 407 h 407"/>
                    <a:gd name="T8" fmla="*/ 407 w 407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7">
                      <a:moveTo>
                        <a:pt x="407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7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86"/>
                <p:cNvSpPr>
                  <a:spLocks/>
                </p:cNvSpPr>
                <p:nvPr/>
              </p:nvSpPr>
              <p:spPr bwMode="auto">
                <a:xfrm>
                  <a:off x="2557" y="2831"/>
                  <a:ext cx="93" cy="92"/>
                </a:xfrm>
                <a:custGeom>
                  <a:avLst/>
                  <a:gdLst>
                    <a:gd name="T0" fmla="*/ 408 w 408"/>
                    <a:gd name="T1" fmla="*/ 204 h 407"/>
                    <a:gd name="T2" fmla="*/ 204 w 408"/>
                    <a:gd name="T3" fmla="*/ 0 h 407"/>
                    <a:gd name="T4" fmla="*/ 0 w 408"/>
                    <a:gd name="T5" fmla="*/ 204 h 407"/>
                    <a:gd name="T6" fmla="*/ 204 w 408"/>
                    <a:gd name="T7" fmla="*/ 407 h 407"/>
                    <a:gd name="T8" fmla="*/ 408 w 408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7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7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7"/>
                <p:cNvSpPr>
                  <a:spLocks/>
                </p:cNvSpPr>
                <p:nvPr/>
              </p:nvSpPr>
              <p:spPr bwMode="auto">
                <a:xfrm>
                  <a:off x="1896" y="2505"/>
                  <a:ext cx="93" cy="92"/>
                </a:xfrm>
                <a:custGeom>
                  <a:avLst/>
                  <a:gdLst>
                    <a:gd name="T0" fmla="*/ 408 w 408"/>
                    <a:gd name="T1" fmla="*/ 204 h 408"/>
                    <a:gd name="T2" fmla="*/ 204 w 408"/>
                    <a:gd name="T3" fmla="*/ 0 h 408"/>
                    <a:gd name="T4" fmla="*/ 0 w 408"/>
                    <a:gd name="T5" fmla="*/ 204 h 408"/>
                    <a:gd name="T6" fmla="*/ 204 w 408"/>
                    <a:gd name="T7" fmla="*/ 408 h 408"/>
                    <a:gd name="T8" fmla="*/ 408 w 408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8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8"/>
                <p:cNvSpPr>
                  <a:spLocks/>
                </p:cNvSpPr>
                <p:nvPr/>
              </p:nvSpPr>
              <p:spPr bwMode="auto">
                <a:xfrm>
                  <a:off x="2094" y="2505"/>
                  <a:ext cx="92" cy="92"/>
                </a:xfrm>
                <a:custGeom>
                  <a:avLst/>
                  <a:gdLst>
                    <a:gd name="T0" fmla="*/ 407 w 407"/>
                    <a:gd name="T1" fmla="*/ 204 h 408"/>
                    <a:gd name="T2" fmla="*/ 203 w 407"/>
                    <a:gd name="T3" fmla="*/ 0 h 408"/>
                    <a:gd name="T4" fmla="*/ 0 w 407"/>
                    <a:gd name="T5" fmla="*/ 204 h 408"/>
                    <a:gd name="T6" fmla="*/ 203 w 407"/>
                    <a:gd name="T7" fmla="*/ 408 h 408"/>
                    <a:gd name="T8" fmla="*/ 407 w 407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8">
                      <a:moveTo>
                        <a:pt x="407" y="204"/>
                      </a:moveTo>
                      <a:lnTo>
                        <a:pt x="203" y="0"/>
                      </a:lnTo>
                      <a:lnTo>
                        <a:pt x="0" y="204"/>
                      </a:lnTo>
                      <a:lnTo>
                        <a:pt x="203" y="408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9"/>
                <p:cNvSpPr>
                  <a:spLocks/>
                </p:cNvSpPr>
                <p:nvPr/>
              </p:nvSpPr>
              <p:spPr bwMode="auto">
                <a:xfrm>
                  <a:off x="2234" y="2505"/>
                  <a:ext cx="92" cy="92"/>
                </a:xfrm>
                <a:custGeom>
                  <a:avLst/>
                  <a:gdLst>
                    <a:gd name="T0" fmla="*/ 408 w 408"/>
                    <a:gd name="T1" fmla="*/ 204 h 408"/>
                    <a:gd name="T2" fmla="*/ 204 w 408"/>
                    <a:gd name="T3" fmla="*/ 0 h 408"/>
                    <a:gd name="T4" fmla="*/ 0 w 408"/>
                    <a:gd name="T5" fmla="*/ 204 h 408"/>
                    <a:gd name="T6" fmla="*/ 204 w 408"/>
                    <a:gd name="T7" fmla="*/ 408 h 408"/>
                    <a:gd name="T8" fmla="*/ 408 w 408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8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90"/>
                <p:cNvSpPr>
                  <a:spLocks/>
                </p:cNvSpPr>
                <p:nvPr/>
              </p:nvSpPr>
              <p:spPr bwMode="auto">
                <a:xfrm>
                  <a:off x="2427" y="2505"/>
                  <a:ext cx="92" cy="92"/>
                </a:xfrm>
                <a:custGeom>
                  <a:avLst/>
                  <a:gdLst>
                    <a:gd name="T0" fmla="*/ 408 w 408"/>
                    <a:gd name="T1" fmla="*/ 204 h 408"/>
                    <a:gd name="T2" fmla="*/ 204 w 408"/>
                    <a:gd name="T3" fmla="*/ 0 h 408"/>
                    <a:gd name="T4" fmla="*/ 0 w 408"/>
                    <a:gd name="T5" fmla="*/ 204 h 408"/>
                    <a:gd name="T6" fmla="*/ 204 w 408"/>
                    <a:gd name="T7" fmla="*/ 408 h 408"/>
                    <a:gd name="T8" fmla="*/ 408 w 408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8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91"/>
                <p:cNvSpPr>
                  <a:spLocks/>
                </p:cNvSpPr>
                <p:nvPr/>
              </p:nvSpPr>
              <p:spPr bwMode="auto">
                <a:xfrm>
                  <a:off x="2567" y="2505"/>
                  <a:ext cx="92" cy="92"/>
                </a:xfrm>
                <a:custGeom>
                  <a:avLst/>
                  <a:gdLst>
                    <a:gd name="T0" fmla="*/ 407 w 407"/>
                    <a:gd name="T1" fmla="*/ 204 h 408"/>
                    <a:gd name="T2" fmla="*/ 204 w 407"/>
                    <a:gd name="T3" fmla="*/ 0 h 408"/>
                    <a:gd name="T4" fmla="*/ 0 w 407"/>
                    <a:gd name="T5" fmla="*/ 204 h 408"/>
                    <a:gd name="T6" fmla="*/ 204 w 407"/>
                    <a:gd name="T7" fmla="*/ 408 h 408"/>
                    <a:gd name="T8" fmla="*/ 407 w 407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8">
                      <a:moveTo>
                        <a:pt x="407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92"/>
                <p:cNvSpPr>
                  <a:spLocks/>
                </p:cNvSpPr>
                <p:nvPr/>
              </p:nvSpPr>
              <p:spPr bwMode="auto">
                <a:xfrm>
                  <a:off x="1882" y="2179"/>
                  <a:ext cx="92" cy="92"/>
                </a:xfrm>
                <a:custGeom>
                  <a:avLst/>
                  <a:gdLst>
                    <a:gd name="T0" fmla="*/ 408 w 408"/>
                    <a:gd name="T1" fmla="*/ 203 h 407"/>
                    <a:gd name="T2" fmla="*/ 204 w 408"/>
                    <a:gd name="T3" fmla="*/ 0 h 407"/>
                    <a:gd name="T4" fmla="*/ 0 w 408"/>
                    <a:gd name="T5" fmla="*/ 203 h 407"/>
                    <a:gd name="T6" fmla="*/ 204 w 408"/>
                    <a:gd name="T7" fmla="*/ 407 h 407"/>
                    <a:gd name="T8" fmla="*/ 408 w 408"/>
                    <a:gd name="T9" fmla="*/ 203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7">
                      <a:moveTo>
                        <a:pt x="408" y="203"/>
                      </a:moveTo>
                      <a:lnTo>
                        <a:pt x="204" y="0"/>
                      </a:lnTo>
                      <a:lnTo>
                        <a:pt x="0" y="203"/>
                      </a:lnTo>
                      <a:lnTo>
                        <a:pt x="204" y="407"/>
                      </a:lnTo>
                      <a:lnTo>
                        <a:pt x="408" y="203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93"/>
                <p:cNvSpPr>
                  <a:spLocks/>
                </p:cNvSpPr>
                <p:nvPr/>
              </p:nvSpPr>
              <p:spPr bwMode="auto">
                <a:xfrm>
                  <a:off x="2094" y="2179"/>
                  <a:ext cx="92" cy="92"/>
                </a:xfrm>
                <a:custGeom>
                  <a:avLst/>
                  <a:gdLst>
                    <a:gd name="T0" fmla="*/ 407 w 407"/>
                    <a:gd name="T1" fmla="*/ 203 h 407"/>
                    <a:gd name="T2" fmla="*/ 203 w 407"/>
                    <a:gd name="T3" fmla="*/ 0 h 407"/>
                    <a:gd name="T4" fmla="*/ 0 w 407"/>
                    <a:gd name="T5" fmla="*/ 203 h 407"/>
                    <a:gd name="T6" fmla="*/ 203 w 407"/>
                    <a:gd name="T7" fmla="*/ 407 h 407"/>
                    <a:gd name="T8" fmla="*/ 407 w 407"/>
                    <a:gd name="T9" fmla="*/ 203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7">
                      <a:moveTo>
                        <a:pt x="407" y="203"/>
                      </a:moveTo>
                      <a:lnTo>
                        <a:pt x="203" y="0"/>
                      </a:lnTo>
                      <a:lnTo>
                        <a:pt x="0" y="203"/>
                      </a:lnTo>
                      <a:lnTo>
                        <a:pt x="203" y="407"/>
                      </a:lnTo>
                      <a:lnTo>
                        <a:pt x="407" y="203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94"/>
                <p:cNvSpPr>
                  <a:spLocks/>
                </p:cNvSpPr>
                <p:nvPr/>
              </p:nvSpPr>
              <p:spPr bwMode="auto">
                <a:xfrm>
                  <a:off x="2229" y="2179"/>
                  <a:ext cx="92" cy="92"/>
                </a:xfrm>
                <a:custGeom>
                  <a:avLst/>
                  <a:gdLst>
                    <a:gd name="T0" fmla="*/ 407 w 407"/>
                    <a:gd name="T1" fmla="*/ 203 h 407"/>
                    <a:gd name="T2" fmla="*/ 204 w 407"/>
                    <a:gd name="T3" fmla="*/ 0 h 407"/>
                    <a:gd name="T4" fmla="*/ 0 w 407"/>
                    <a:gd name="T5" fmla="*/ 203 h 407"/>
                    <a:gd name="T6" fmla="*/ 204 w 407"/>
                    <a:gd name="T7" fmla="*/ 407 h 407"/>
                    <a:gd name="T8" fmla="*/ 407 w 407"/>
                    <a:gd name="T9" fmla="*/ 203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7">
                      <a:moveTo>
                        <a:pt x="407" y="203"/>
                      </a:moveTo>
                      <a:lnTo>
                        <a:pt x="204" y="0"/>
                      </a:lnTo>
                      <a:lnTo>
                        <a:pt x="0" y="203"/>
                      </a:lnTo>
                      <a:lnTo>
                        <a:pt x="204" y="407"/>
                      </a:lnTo>
                      <a:lnTo>
                        <a:pt x="407" y="203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95"/>
                <p:cNvSpPr>
                  <a:spLocks/>
                </p:cNvSpPr>
                <p:nvPr/>
              </p:nvSpPr>
              <p:spPr bwMode="auto">
                <a:xfrm>
                  <a:off x="2427" y="2179"/>
                  <a:ext cx="92" cy="92"/>
                </a:xfrm>
                <a:custGeom>
                  <a:avLst/>
                  <a:gdLst>
                    <a:gd name="T0" fmla="*/ 408 w 408"/>
                    <a:gd name="T1" fmla="*/ 203 h 407"/>
                    <a:gd name="T2" fmla="*/ 204 w 408"/>
                    <a:gd name="T3" fmla="*/ 0 h 407"/>
                    <a:gd name="T4" fmla="*/ 0 w 408"/>
                    <a:gd name="T5" fmla="*/ 203 h 407"/>
                    <a:gd name="T6" fmla="*/ 204 w 408"/>
                    <a:gd name="T7" fmla="*/ 407 h 407"/>
                    <a:gd name="T8" fmla="*/ 408 w 408"/>
                    <a:gd name="T9" fmla="*/ 203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7">
                      <a:moveTo>
                        <a:pt x="408" y="203"/>
                      </a:moveTo>
                      <a:lnTo>
                        <a:pt x="204" y="0"/>
                      </a:lnTo>
                      <a:lnTo>
                        <a:pt x="0" y="203"/>
                      </a:lnTo>
                      <a:lnTo>
                        <a:pt x="204" y="407"/>
                      </a:lnTo>
                      <a:lnTo>
                        <a:pt x="408" y="203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98"/>
                <p:cNvSpPr>
                  <a:spLocks/>
                </p:cNvSpPr>
                <p:nvPr/>
              </p:nvSpPr>
              <p:spPr bwMode="auto">
                <a:xfrm>
                  <a:off x="2566" y="3170"/>
                  <a:ext cx="65" cy="66"/>
                </a:xfrm>
                <a:custGeom>
                  <a:avLst/>
                  <a:gdLst>
                    <a:gd name="T0" fmla="*/ 285 w 288"/>
                    <a:gd name="T1" fmla="*/ 173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5 w 288"/>
                    <a:gd name="T11" fmla="*/ 43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3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3 h 288"/>
                    <a:gd name="T38" fmla="*/ 11 w 288"/>
                    <a:gd name="T39" fmla="*/ 200 h 288"/>
                    <a:gd name="T40" fmla="*/ 24 w 288"/>
                    <a:gd name="T41" fmla="*/ 225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8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8 h 288"/>
                    <a:gd name="T56" fmla="*/ 224 w 288"/>
                    <a:gd name="T57" fmla="*/ 264 h 288"/>
                    <a:gd name="T58" fmla="*/ 245 w 288"/>
                    <a:gd name="T59" fmla="*/ 246 h 288"/>
                    <a:gd name="T60" fmla="*/ 263 w 288"/>
                    <a:gd name="T61" fmla="*/ 225 h 288"/>
                    <a:gd name="T62" fmla="*/ 277 w 288"/>
                    <a:gd name="T63" fmla="*/ 200 h 288"/>
                    <a:gd name="T64" fmla="*/ 285 w 288"/>
                    <a:gd name="T65" fmla="*/ 173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3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5" y="43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3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3"/>
                      </a:lnTo>
                      <a:lnTo>
                        <a:pt x="11" y="200"/>
                      </a:lnTo>
                      <a:lnTo>
                        <a:pt x="24" y="225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8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8"/>
                      </a:lnTo>
                      <a:lnTo>
                        <a:pt x="224" y="264"/>
                      </a:lnTo>
                      <a:lnTo>
                        <a:pt x="245" y="246"/>
                      </a:lnTo>
                      <a:lnTo>
                        <a:pt x="263" y="225"/>
                      </a:lnTo>
                      <a:lnTo>
                        <a:pt x="277" y="200"/>
                      </a:lnTo>
                      <a:lnTo>
                        <a:pt x="285" y="173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99"/>
                <p:cNvSpPr>
                  <a:spLocks/>
                </p:cNvSpPr>
                <p:nvPr/>
              </p:nvSpPr>
              <p:spPr bwMode="auto">
                <a:xfrm>
                  <a:off x="2831" y="3170"/>
                  <a:ext cx="65" cy="66"/>
                </a:xfrm>
                <a:custGeom>
                  <a:avLst/>
                  <a:gdLst>
                    <a:gd name="T0" fmla="*/ 285 w 288"/>
                    <a:gd name="T1" fmla="*/ 173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3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3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3 h 288"/>
                    <a:gd name="T38" fmla="*/ 11 w 288"/>
                    <a:gd name="T39" fmla="*/ 200 h 288"/>
                    <a:gd name="T40" fmla="*/ 24 w 288"/>
                    <a:gd name="T41" fmla="*/ 225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8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8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5 h 288"/>
                    <a:gd name="T62" fmla="*/ 277 w 288"/>
                    <a:gd name="T63" fmla="*/ 200 h 288"/>
                    <a:gd name="T64" fmla="*/ 285 w 288"/>
                    <a:gd name="T65" fmla="*/ 173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3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3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3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3"/>
                      </a:lnTo>
                      <a:lnTo>
                        <a:pt x="11" y="200"/>
                      </a:lnTo>
                      <a:lnTo>
                        <a:pt x="24" y="225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8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8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5"/>
                      </a:lnTo>
                      <a:lnTo>
                        <a:pt x="277" y="200"/>
                      </a:lnTo>
                      <a:lnTo>
                        <a:pt x="285" y="173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00"/>
                <p:cNvSpPr>
                  <a:spLocks/>
                </p:cNvSpPr>
                <p:nvPr/>
              </p:nvSpPr>
              <p:spPr bwMode="auto">
                <a:xfrm>
                  <a:off x="2976" y="3170"/>
                  <a:ext cx="65" cy="66"/>
                </a:xfrm>
                <a:custGeom>
                  <a:avLst/>
                  <a:gdLst>
                    <a:gd name="T0" fmla="*/ 285 w 288"/>
                    <a:gd name="T1" fmla="*/ 173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3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3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3 h 288"/>
                    <a:gd name="T38" fmla="*/ 11 w 288"/>
                    <a:gd name="T39" fmla="*/ 200 h 288"/>
                    <a:gd name="T40" fmla="*/ 24 w 288"/>
                    <a:gd name="T41" fmla="*/ 225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8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8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5 h 288"/>
                    <a:gd name="T62" fmla="*/ 277 w 288"/>
                    <a:gd name="T63" fmla="*/ 200 h 288"/>
                    <a:gd name="T64" fmla="*/ 285 w 288"/>
                    <a:gd name="T65" fmla="*/ 173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3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3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3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3"/>
                      </a:lnTo>
                      <a:lnTo>
                        <a:pt x="11" y="200"/>
                      </a:lnTo>
                      <a:lnTo>
                        <a:pt x="24" y="225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8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8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5"/>
                      </a:lnTo>
                      <a:lnTo>
                        <a:pt x="277" y="200"/>
                      </a:lnTo>
                      <a:lnTo>
                        <a:pt x="285" y="173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01"/>
                <p:cNvSpPr>
                  <a:spLocks/>
                </p:cNvSpPr>
                <p:nvPr/>
              </p:nvSpPr>
              <p:spPr bwMode="auto">
                <a:xfrm>
                  <a:off x="3159" y="3170"/>
                  <a:ext cx="66" cy="66"/>
                </a:xfrm>
                <a:custGeom>
                  <a:avLst/>
                  <a:gdLst>
                    <a:gd name="T0" fmla="*/ 285 w 288"/>
                    <a:gd name="T1" fmla="*/ 173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5 w 288"/>
                    <a:gd name="T11" fmla="*/ 43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5 w 288"/>
                    <a:gd name="T21" fmla="*/ 3 h 288"/>
                    <a:gd name="T22" fmla="*/ 88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3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3 h 288"/>
                    <a:gd name="T38" fmla="*/ 11 w 288"/>
                    <a:gd name="T39" fmla="*/ 200 h 288"/>
                    <a:gd name="T40" fmla="*/ 24 w 288"/>
                    <a:gd name="T41" fmla="*/ 225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8 w 288"/>
                    <a:gd name="T47" fmla="*/ 278 h 288"/>
                    <a:gd name="T48" fmla="*/ 115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8 h 288"/>
                    <a:gd name="T56" fmla="*/ 224 w 288"/>
                    <a:gd name="T57" fmla="*/ 264 h 288"/>
                    <a:gd name="T58" fmla="*/ 245 w 288"/>
                    <a:gd name="T59" fmla="*/ 246 h 288"/>
                    <a:gd name="T60" fmla="*/ 263 w 288"/>
                    <a:gd name="T61" fmla="*/ 225 h 288"/>
                    <a:gd name="T62" fmla="*/ 277 w 288"/>
                    <a:gd name="T63" fmla="*/ 200 h 288"/>
                    <a:gd name="T64" fmla="*/ 285 w 288"/>
                    <a:gd name="T65" fmla="*/ 173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3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5" y="43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5" y="3"/>
                      </a:lnTo>
                      <a:lnTo>
                        <a:pt x="88" y="11"/>
                      </a:lnTo>
                      <a:lnTo>
                        <a:pt x="64" y="25"/>
                      </a:lnTo>
                      <a:lnTo>
                        <a:pt x="42" y="43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3"/>
                      </a:lnTo>
                      <a:lnTo>
                        <a:pt x="11" y="200"/>
                      </a:lnTo>
                      <a:lnTo>
                        <a:pt x="24" y="225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8" y="278"/>
                      </a:lnTo>
                      <a:lnTo>
                        <a:pt x="115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8"/>
                      </a:lnTo>
                      <a:lnTo>
                        <a:pt x="224" y="264"/>
                      </a:lnTo>
                      <a:lnTo>
                        <a:pt x="245" y="246"/>
                      </a:lnTo>
                      <a:lnTo>
                        <a:pt x="263" y="225"/>
                      </a:lnTo>
                      <a:lnTo>
                        <a:pt x="277" y="200"/>
                      </a:lnTo>
                      <a:lnTo>
                        <a:pt x="285" y="173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02"/>
                <p:cNvSpPr>
                  <a:spLocks/>
                </p:cNvSpPr>
                <p:nvPr/>
              </p:nvSpPr>
              <p:spPr bwMode="auto">
                <a:xfrm>
                  <a:off x="3304" y="3170"/>
                  <a:ext cx="65" cy="66"/>
                </a:xfrm>
                <a:custGeom>
                  <a:avLst/>
                  <a:gdLst>
                    <a:gd name="T0" fmla="*/ 285 w 288"/>
                    <a:gd name="T1" fmla="*/ 173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5 w 288"/>
                    <a:gd name="T11" fmla="*/ 43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5 w 288"/>
                    <a:gd name="T21" fmla="*/ 3 h 288"/>
                    <a:gd name="T22" fmla="*/ 88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3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3 h 288"/>
                    <a:gd name="T38" fmla="*/ 11 w 288"/>
                    <a:gd name="T39" fmla="*/ 200 h 288"/>
                    <a:gd name="T40" fmla="*/ 24 w 288"/>
                    <a:gd name="T41" fmla="*/ 225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8 w 288"/>
                    <a:gd name="T47" fmla="*/ 278 h 288"/>
                    <a:gd name="T48" fmla="*/ 115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8 h 288"/>
                    <a:gd name="T56" fmla="*/ 224 w 288"/>
                    <a:gd name="T57" fmla="*/ 264 h 288"/>
                    <a:gd name="T58" fmla="*/ 245 w 288"/>
                    <a:gd name="T59" fmla="*/ 246 h 288"/>
                    <a:gd name="T60" fmla="*/ 263 w 288"/>
                    <a:gd name="T61" fmla="*/ 225 h 288"/>
                    <a:gd name="T62" fmla="*/ 277 w 288"/>
                    <a:gd name="T63" fmla="*/ 200 h 288"/>
                    <a:gd name="T64" fmla="*/ 285 w 288"/>
                    <a:gd name="T65" fmla="*/ 173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3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5" y="43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5" y="3"/>
                      </a:lnTo>
                      <a:lnTo>
                        <a:pt x="88" y="11"/>
                      </a:lnTo>
                      <a:lnTo>
                        <a:pt x="64" y="25"/>
                      </a:lnTo>
                      <a:lnTo>
                        <a:pt x="42" y="43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3"/>
                      </a:lnTo>
                      <a:lnTo>
                        <a:pt x="11" y="200"/>
                      </a:lnTo>
                      <a:lnTo>
                        <a:pt x="24" y="225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8" y="278"/>
                      </a:lnTo>
                      <a:lnTo>
                        <a:pt x="115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8"/>
                      </a:lnTo>
                      <a:lnTo>
                        <a:pt x="224" y="264"/>
                      </a:lnTo>
                      <a:lnTo>
                        <a:pt x="245" y="246"/>
                      </a:lnTo>
                      <a:lnTo>
                        <a:pt x="263" y="225"/>
                      </a:lnTo>
                      <a:lnTo>
                        <a:pt x="277" y="200"/>
                      </a:lnTo>
                      <a:lnTo>
                        <a:pt x="285" y="173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03"/>
                <p:cNvSpPr>
                  <a:spLocks/>
                </p:cNvSpPr>
                <p:nvPr/>
              </p:nvSpPr>
              <p:spPr bwMode="auto">
                <a:xfrm>
                  <a:off x="2976" y="2844"/>
                  <a:ext cx="65" cy="66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3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3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3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3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04"/>
                <p:cNvSpPr>
                  <a:spLocks/>
                </p:cNvSpPr>
                <p:nvPr/>
              </p:nvSpPr>
              <p:spPr bwMode="auto">
                <a:xfrm>
                  <a:off x="3155" y="2844"/>
                  <a:ext cx="65" cy="66"/>
                </a:xfrm>
                <a:custGeom>
                  <a:avLst/>
                  <a:gdLst>
                    <a:gd name="T0" fmla="*/ 286 w 288"/>
                    <a:gd name="T1" fmla="*/ 172 h 288"/>
                    <a:gd name="T2" fmla="*/ 288 w 288"/>
                    <a:gd name="T3" fmla="*/ 144 h 288"/>
                    <a:gd name="T4" fmla="*/ 286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5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5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3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3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6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6" y="172"/>
                      </a:moveTo>
                      <a:lnTo>
                        <a:pt x="288" y="144"/>
                      </a:lnTo>
                      <a:lnTo>
                        <a:pt x="286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5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5" y="224"/>
                      </a:lnTo>
                      <a:lnTo>
                        <a:pt x="42" y="246"/>
                      </a:lnTo>
                      <a:lnTo>
                        <a:pt x="64" y="263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3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6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05"/>
                <p:cNvSpPr>
                  <a:spLocks/>
                </p:cNvSpPr>
                <p:nvPr/>
              </p:nvSpPr>
              <p:spPr bwMode="auto">
                <a:xfrm>
                  <a:off x="3304" y="2844"/>
                  <a:ext cx="65" cy="66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5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5 w 288"/>
                    <a:gd name="T21" fmla="*/ 3 h 288"/>
                    <a:gd name="T22" fmla="*/ 88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3 h 288"/>
                    <a:gd name="T46" fmla="*/ 88 w 288"/>
                    <a:gd name="T47" fmla="*/ 277 h 288"/>
                    <a:gd name="T48" fmla="*/ 115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3 h 288"/>
                    <a:gd name="T58" fmla="*/ 245 w 288"/>
                    <a:gd name="T59" fmla="*/ 246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5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5" y="3"/>
                      </a:lnTo>
                      <a:lnTo>
                        <a:pt x="88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3"/>
                      </a:lnTo>
                      <a:lnTo>
                        <a:pt x="88" y="277"/>
                      </a:lnTo>
                      <a:lnTo>
                        <a:pt x="115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3"/>
                      </a:lnTo>
                      <a:lnTo>
                        <a:pt x="245" y="246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107"/>
                <p:cNvSpPr>
                  <a:spLocks/>
                </p:cNvSpPr>
                <p:nvPr/>
              </p:nvSpPr>
              <p:spPr bwMode="auto">
                <a:xfrm>
                  <a:off x="3155" y="2518"/>
                  <a:ext cx="65" cy="66"/>
                </a:xfrm>
                <a:custGeom>
                  <a:avLst/>
                  <a:gdLst>
                    <a:gd name="T0" fmla="*/ 286 w 288"/>
                    <a:gd name="T1" fmla="*/ 172 h 288"/>
                    <a:gd name="T2" fmla="*/ 288 w 288"/>
                    <a:gd name="T3" fmla="*/ 144 h 288"/>
                    <a:gd name="T4" fmla="*/ 286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5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5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6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6" y="172"/>
                      </a:moveTo>
                      <a:lnTo>
                        <a:pt x="288" y="144"/>
                      </a:lnTo>
                      <a:lnTo>
                        <a:pt x="286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5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5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6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108"/>
                <p:cNvSpPr>
                  <a:spLocks/>
                </p:cNvSpPr>
                <p:nvPr/>
              </p:nvSpPr>
              <p:spPr bwMode="auto">
                <a:xfrm>
                  <a:off x="3299" y="2518"/>
                  <a:ext cx="66" cy="66"/>
                </a:xfrm>
                <a:custGeom>
                  <a:avLst/>
                  <a:gdLst>
                    <a:gd name="T0" fmla="*/ 286 w 288"/>
                    <a:gd name="T1" fmla="*/ 172 h 288"/>
                    <a:gd name="T2" fmla="*/ 288 w 288"/>
                    <a:gd name="T3" fmla="*/ 144 h 288"/>
                    <a:gd name="T4" fmla="*/ 286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5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5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6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6" y="172"/>
                      </a:moveTo>
                      <a:lnTo>
                        <a:pt x="288" y="144"/>
                      </a:lnTo>
                      <a:lnTo>
                        <a:pt x="286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5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5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6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109"/>
                <p:cNvSpPr>
                  <a:spLocks/>
                </p:cNvSpPr>
                <p:nvPr/>
              </p:nvSpPr>
              <p:spPr bwMode="auto">
                <a:xfrm>
                  <a:off x="2976" y="2518"/>
                  <a:ext cx="65" cy="66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0" name="Freeform 113"/>
                <p:cNvSpPr>
                  <a:spLocks/>
                </p:cNvSpPr>
                <p:nvPr/>
              </p:nvSpPr>
              <p:spPr bwMode="auto">
                <a:xfrm>
                  <a:off x="2417" y="3157"/>
                  <a:ext cx="93" cy="92"/>
                </a:xfrm>
                <a:custGeom>
                  <a:avLst/>
                  <a:gdLst>
                    <a:gd name="T0" fmla="*/ 407 w 407"/>
                    <a:gd name="T1" fmla="*/ 204 h 407"/>
                    <a:gd name="T2" fmla="*/ 203 w 407"/>
                    <a:gd name="T3" fmla="*/ 0 h 407"/>
                    <a:gd name="T4" fmla="*/ 0 w 407"/>
                    <a:gd name="T5" fmla="*/ 203 h 407"/>
                    <a:gd name="T6" fmla="*/ 203 w 407"/>
                    <a:gd name="T7" fmla="*/ 407 h 407"/>
                    <a:gd name="T8" fmla="*/ 407 w 407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7">
                      <a:moveTo>
                        <a:pt x="407" y="204"/>
                      </a:moveTo>
                      <a:lnTo>
                        <a:pt x="203" y="0"/>
                      </a:lnTo>
                      <a:lnTo>
                        <a:pt x="0" y="203"/>
                      </a:lnTo>
                      <a:lnTo>
                        <a:pt x="203" y="407"/>
                      </a:lnTo>
                      <a:lnTo>
                        <a:pt x="407" y="204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114"/>
                <p:cNvSpPr>
                  <a:spLocks/>
                </p:cNvSpPr>
                <p:nvPr/>
              </p:nvSpPr>
              <p:spPr bwMode="auto">
                <a:xfrm>
                  <a:off x="2818" y="2831"/>
                  <a:ext cx="92" cy="92"/>
                </a:xfrm>
                <a:custGeom>
                  <a:avLst/>
                  <a:gdLst>
                    <a:gd name="T0" fmla="*/ 407 w 407"/>
                    <a:gd name="T1" fmla="*/ 204 h 407"/>
                    <a:gd name="T2" fmla="*/ 203 w 407"/>
                    <a:gd name="T3" fmla="*/ 0 h 407"/>
                    <a:gd name="T4" fmla="*/ 0 w 407"/>
                    <a:gd name="T5" fmla="*/ 204 h 407"/>
                    <a:gd name="T6" fmla="*/ 203 w 407"/>
                    <a:gd name="T7" fmla="*/ 407 h 407"/>
                    <a:gd name="T8" fmla="*/ 407 w 407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7">
                      <a:moveTo>
                        <a:pt x="407" y="204"/>
                      </a:moveTo>
                      <a:lnTo>
                        <a:pt x="203" y="0"/>
                      </a:lnTo>
                      <a:lnTo>
                        <a:pt x="0" y="204"/>
                      </a:lnTo>
                      <a:lnTo>
                        <a:pt x="203" y="407"/>
                      </a:lnTo>
                      <a:lnTo>
                        <a:pt x="407" y="204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15"/>
                <p:cNvSpPr>
                  <a:spLocks/>
                </p:cNvSpPr>
                <p:nvPr/>
              </p:nvSpPr>
              <p:spPr bwMode="auto">
                <a:xfrm>
                  <a:off x="2832" y="2505"/>
                  <a:ext cx="93" cy="92"/>
                </a:xfrm>
                <a:custGeom>
                  <a:avLst/>
                  <a:gdLst>
                    <a:gd name="T0" fmla="*/ 408 w 408"/>
                    <a:gd name="T1" fmla="*/ 204 h 408"/>
                    <a:gd name="T2" fmla="*/ 204 w 408"/>
                    <a:gd name="T3" fmla="*/ 0 h 408"/>
                    <a:gd name="T4" fmla="*/ 0 w 408"/>
                    <a:gd name="T5" fmla="*/ 204 h 408"/>
                    <a:gd name="T6" fmla="*/ 204 w 408"/>
                    <a:gd name="T7" fmla="*/ 408 h 408"/>
                    <a:gd name="T8" fmla="*/ 408 w 408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8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8" y="204"/>
                      </a:lnTo>
                    </a:path>
                  </a:pathLst>
                </a:custGeom>
                <a:solidFill>
                  <a:schemeClr val="tx1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18"/>
                <p:cNvSpPr>
                  <a:spLocks/>
                </p:cNvSpPr>
                <p:nvPr/>
              </p:nvSpPr>
              <p:spPr bwMode="auto">
                <a:xfrm>
                  <a:off x="1937" y="2342"/>
                  <a:ext cx="92" cy="92"/>
                </a:xfrm>
                <a:custGeom>
                  <a:avLst/>
                  <a:gdLst>
                    <a:gd name="T0" fmla="*/ 407 w 407"/>
                    <a:gd name="T1" fmla="*/ 204 h 408"/>
                    <a:gd name="T2" fmla="*/ 204 w 407"/>
                    <a:gd name="T3" fmla="*/ 0 h 408"/>
                    <a:gd name="T4" fmla="*/ 0 w 407"/>
                    <a:gd name="T5" fmla="*/ 204 h 408"/>
                    <a:gd name="T6" fmla="*/ 204 w 407"/>
                    <a:gd name="T7" fmla="*/ 408 h 408"/>
                    <a:gd name="T8" fmla="*/ 407 w 407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8">
                      <a:moveTo>
                        <a:pt x="407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19"/>
                <p:cNvSpPr>
                  <a:spLocks/>
                </p:cNvSpPr>
                <p:nvPr/>
              </p:nvSpPr>
              <p:spPr bwMode="auto">
                <a:xfrm>
                  <a:off x="2141" y="2342"/>
                  <a:ext cx="93" cy="92"/>
                </a:xfrm>
                <a:custGeom>
                  <a:avLst/>
                  <a:gdLst>
                    <a:gd name="T0" fmla="*/ 407 w 407"/>
                    <a:gd name="T1" fmla="*/ 204 h 408"/>
                    <a:gd name="T2" fmla="*/ 204 w 407"/>
                    <a:gd name="T3" fmla="*/ 0 h 408"/>
                    <a:gd name="T4" fmla="*/ 0 w 407"/>
                    <a:gd name="T5" fmla="*/ 204 h 408"/>
                    <a:gd name="T6" fmla="*/ 204 w 407"/>
                    <a:gd name="T7" fmla="*/ 408 h 408"/>
                    <a:gd name="T8" fmla="*/ 407 w 407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8">
                      <a:moveTo>
                        <a:pt x="407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20"/>
                <p:cNvSpPr>
                  <a:spLocks/>
                </p:cNvSpPr>
                <p:nvPr/>
              </p:nvSpPr>
              <p:spPr bwMode="auto">
                <a:xfrm>
                  <a:off x="2300" y="2338"/>
                  <a:ext cx="93" cy="93"/>
                </a:xfrm>
                <a:custGeom>
                  <a:avLst/>
                  <a:gdLst>
                    <a:gd name="T0" fmla="*/ 408 w 408"/>
                    <a:gd name="T1" fmla="*/ 204 h 408"/>
                    <a:gd name="T2" fmla="*/ 204 w 408"/>
                    <a:gd name="T3" fmla="*/ 0 h 408"/>
                    <a:gd name="T4" fmla="*/ 0 w 408"/>
                    <a:gd name="T5" fmla="*/ 204 h 408"/>
                    <a:gd name="T6" fmla="*/ 204 w 408"/>
                    <a:gd name="T7" fmla="*/ 408 h 408"/>
                    <a:gd name="T8" fmla="*/ 408 w 408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8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21"/>
                <p:cNvSpPr>
                  <a:spLocks/>
                </p:cNvSpPr>
                <p:nvPr/>
              </p:nvSpPr>
              <p:spPr bwMode="auto">
                <a:xfrm>
                  <a:off x="2482" y="2342"/>
                  <a:ext cx="93" cy="92"/>
                </a:xfrm>
                <a:custGeom>
                  <a:avLst/>
                  <a:gdLst>
                    <a:gd name="T0" fmla="*/ 408 w 408"/>
                    <a:gd name="T1" fmla="*/ 204 h 408"/>
                    <a:gd name="T2" fmla="*/ 204 w 408"/>
                    <a:gd name="T3" fmla="*/ 0 h 408"/>
                    <a:gd name="T4" fmla="*/ 0 w 408"/>
                    <a:gd name="T5" fmla="*/ 204 h 408"/>
                    <a:gd name="T6" fmla="*/ 204 w 408"/>
                    <a:gd name="T7" fmla="*/ 408 h 408"/>
                    <a:gd name="T8" fmla="*/ 408 w 408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8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22"/>
                <p:cNvSpPr>
                  <a:spLocks/>
                </p:cNvSpPr>
                <p:nvPr/>
              </p:nvSpPr>
              <p:spPr bwMode="auto">
                <a:xfrm>
                  <a:off x="1960" y="2063"/>
                  <a:ext cx="92" cy="92"/>
                </a:xfrm>
                <a:custGeom>
                  <a:avLst/>
                  <a:gdLst>
                    <a:gd name="T0" fmla="*/ 407 w 407"/>
                    <a:gd name="T1" fmla="*/ 204 h 408"/>
                    <a:gd name="T2" fmla="*/ 204 w 407"/>
                    <a:gd name="T3" fmla="*/ 0 h 408"/>
                    <a:gd name="T4" fmla="*/ 0 w 407"/>
                    <a:gd name="T5" fmla="*/ 204 h 408"/>
                    <a:gd name="T6" fmla="*/ 204 w 407"/>
                    <a:gd name="T7" fmla="*/ 408 h 408"/>
                    <a:gd name="T8" fmla="*/ 407 w 407"/>
                    <a:gd name="T9" fmla="*/ 204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8">
                      <a:moveTo>
                        <a:pt x="407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8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23"/>
                <p:cNvSpPr>
                  <a:spLocks/>
                </p:cNvSpPr>
                <p:nvPr/>
              </p:nvSpPr>
              <p:spPr bwMode="auto">
                <a:xfrm>
                  <a:off x="2164" y="2066"/>
                  <a:ext cx="93" cy="93"/>
                </a:xfrm>
                <a:custGeom>
                  <a:avLst/>
                  <a:gdLst>
                    <a:gd name="T0" fmla="*/ 408 w 408"/>
                    <a:gd name="T1" fmla="*/ 204 h 407"/>
                    <a:gd name="T2" fmla="*/ 204 w 408"/>
                    <a:gd name="T3" fmla="*/ 0 h 407"/>
                    <a:gd name="T4" fmla="*/ 0 w 408"/>
                    <a:gd name="T5" fmla="*/ 204 h 407"/>
                    <a:gd name="T6" fmla="*/ 204 w 408"/>
                    <a:gd name="T7" fmla="*/ 407 h 407"/>
                    <a:gd name="T8" fmla="*/ 408 w 408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7">
                      <a:moveTo>
                        <a:pt x="408" y="204"/>
                      </a:moveTo>
                      <a:lnTo>
                        <a:pt x="204" y="0"/>
                      </a:lnTo>
                      <a:lnTo>
                        <a:pt x="0" y="204"/>
                      </a:lnTo>
                      <a:lnTo>
                        <a:pt x="204" y="407"/>
                      </a:lnTo>
                      <a:lnTo>
                        <a:pt x="408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24"/>
                <p:cNvSpPr>
                  <a:spLocks/>
                </p:cNvSpPr>
                <p:nvPr/>
              </p:nvSpPr>
              <p:spPr bwMode="auto">
                <a:xfrm>
                  <a:off x="2323" y="2066"/>
                  <a:ext cx="93" cy="93"/>
                </a:xfrm>
                <a:custGeom>
                  <a:avLst/>
                  <a:gdLst>
                    <a:gd name="T0" fmla="*/ 407 w 407"/>
                    <a:gd name="T1" fmla="*/ 204 h 407"/>
                    <a:gd name="T2" fmla="*/ 203 w 407"/>
                    <a:gd name="T3" fmla="*/ 0 h 407"/>
                    <a:gd name="T4" fmla="*/ 0 w 407"/>
                    <a:gd name="T5" fmla="*/ 204 h 407"/>
                    <a:gd name="T6" fmla="*/ 203 w 407"/>
                    <a:gd name="T7" fmla="*/ 407 h 407"/>
                    <a:gd name="T8" fmla="*/ 407 w 407"/>
                    <a:gd name="T9" fmla="*/ 204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7" h="407">
                      <a:moveTo>
                        <a:pt x="407" y="204"/>
                      </a:moveTo>
                      <a:lnTo>
                        <a:pt x="203" y="0"/>
                      </a:lnTo>
                      <a:lnTo>
                        <a:pt x="0" y="204"/>
                      </a:lnTo>
                      <a:lnTo>
                        <a:pt x="203" y="407"/>
                      </a:lnTo>
                      <a:lnTo>
                        <a:pt x="407" y="204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25"/>
                <p:cNvSpPr>
                  <a:spLocks/>
                </p:cNvSpPr>
                <p:nvPr/>
              </p:nvSpPr>
              <p:spPr bwMode="auto">
                <a:xfrm>
                  <a:off x="1982" y="1856"/>
                  <a:ext cx="93" cy="93"/>
                </a:xfrm>
                <a:custGeom>
                  <a:avLst/>
                  <a:gdLst>
                    <a:gd name="T0" fmla="*/ 408 w 408"/>
                    <a:gd name="T1" fmla="*/ 203 h 407"/>
                    <a:gd name="T2" fmla="*/ 204 w 408"/>
                    <a:gd name="T3" fmla="*/ 0 h 407"/>
                    <a:gd name="T4" fmla="*/ 0 w 408"/>
                    <a:gd name="T5" fmla="*/ 203 h 407"/>
                    <a:gd name="T6" fmla="*/ 204 w 408"/>
                    <a:gd name="T7" fmla="*/ 407 h 407"/>
                    <a:gd name="T8" fmla="*/ 408 w 408"/>
                    <a:gd name="T9" fmla="*/ 203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8" h="407">
                      <a:moveTo>
                        <a:pt x="408" y="203"/>
                      </a:moveTo>
                      <a:lnTo>
                        <a:pt x="204" y="0"/>
                      </a:lnTo>
                      <a:lnTo>
                        <a:pt x="0" y="203"/>
                      </a:lnTo>
                      <a:lnTo>
                        <a:pt x="204" y="407"/>
                      </a:lnTo>
                      <a:lnTo>
                        <a:pt x="408" y="203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28"/>
                <p:cNvSpPr>
                  <a:spLocks/>
                </p:cNvSpPr>
                <p:nvPr/>
              </p:nvSpPr>
              <p:spPr bwMode="auto">
                <a:xfrm>
                  <a:off x="2678" y="2355"/>
                  <a:ext cx="65" cy="66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29"/>
                <p:cNvSpPr>
                  <a:spLocks/>
                </p:cNvSpPr>
                <p:nvPr/>
              </p:nvSpPr>
              <p:spPr bwMode="auto">
                <a:xfrm>
                  <a:off x="3453" y="2359"/>
                  <a:ext cx="66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32"/>
                <p:cNvSpPr>
                  <a:spLocks/>
                </p:cNvSpPr>
                <p:nvPr/>
              </p:nvSpPr>
              <p:spPr bwMode="auto">
                <a:xfrm>
                  <a:off x="2473" y="2084"/>
                  <a:ext cx="66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5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5 w 288"/>
                    <a:gd name="T59" fmla="*/ 246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5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5" y="246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33"/>
                <p:cNvSpPr>
                  <a:spLocks/>
                </p:cNvSpPr>
                <p:nvPr/>
              </p:nvSpPr>
              <p:spPr bwMode="auto">
                <a:xfrm>
                  <a:off x="2678" y="2084"/>
                  <a:ext cx="65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34"/>
                <p:cNvSpPr>
                  <a:spLocks/>
                </p:cNvSpPr>
                <p:nvPr/>
              </p:nvSpPr>
              <p:spPr bwMode="auto">
                <a:xfrm>
                  <a:off x="3430" y="2091"/>
                  <a:ext cx="66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4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4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5 h 288"/>
                    <a:gd name="T50" fmla="*/ 144 w 288"/>
                    <a:gd name="T51" fmla="*/ 288 h 288"/>
                    <a:gd name="T52" fmla="*/ 172 w 288"/>
                    <a:gd name="T53" fmla="*/ 285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4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4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5"/>
                      </a:lnTo>
                      <a:lnTo>
                        <a:pt x="144" y="288"/>
                      </a:lnTo>
                      <a:lnTo>
                        <a:pt x="172" y="285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37"/>
                <p:cNvSpPr>
                  <a:spLocks/>
                </p:cNvSpPr>
                <p:nvPr/>
              </p:nvSpPr>
              <p:spPr bwMode="auto">
                <a:xfrm>
                  <a:off x="2178" y="1870"/>
                  <a:ext cx="65" cy="65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4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4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4" y="64"/>
                      </a:lnTo>
                      <a:lnTo>
                        <a:pt x="246" y="42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4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38"/>
                <p:cNvSpPr>
                  <a:spLocks/>
                </p:cNvSpPr>
                <p:nvPr/>
              </p:nvSpPr>
              <p:spPr bwMode="auto">
                <a:xfrm>
                  <a:off x="2360" y="1873"/>
                  <a:ext cx="65" cy="66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6" y="42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39"/>
                <p:cNvSpPr>
                  <a:spLocks/>
                </p:cNvSpPr>
                <p:nvPr/>
              </p:nvSpPr>
              <p:spPr bwMode="auto">
                <a:xfrm>
                  <a:off x="2473" y="1873"/>
                  <a:ext cx="66" cy="66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5 w 288"/>
                    <a:gd name="T11" fmla="*/ 42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2 w 288"/>
                    <a:gd name="T33" fmla="*/ 116 h 288"/>
                    <a:gd name="T34" fmla="*/ 0 w 288"/>
                    <a:gd name="T35" fmla="*/ 144 h 288"/>
                    <a:gd name="T36" fmla="*/ 2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5 w 288"/>
                    <a:gd name="T59" fmla="*/ 246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5" y="42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2" y="116"/>
                      </a:lnTo>
                      <a:lnTo>
                        <a:pt x="0" y="144"/>
                      </a:lnTo>
                      <a:lnTo>
                        <a:pt x="2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5" y="246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40"/>
                <p:cNvSpPr>
                  <a:spLocks/>
                </p:cNvSpPr>
                <p:nvPr/>
              </p:nvSpPr>
              <p:spPr bwMode="auto">
                <a:xfrm>
                  <a:off x="2633" y="1873"/>
                  <a:ext cx="65" cy="66"/>
                </a:xfrm>
                <a:custGeom>
                  <a:avLst/>
                  <a:gdLst>
                    <a:gd name="T0" fmla="*/ 285 w 288"/>
                    <a:gd name="T1" fmla="*/ 172 h 288"/>
                    <a:gd name="T2" fmla="*/ 288 w 288"/>
                    <a:gd name="T3" fmla="*/ 144 h 288"/>
                    <a:gd name="T4" fmla="*/ 285 w 288"/>
                    <a:gd name="T5" fmla="*/ 116 h 288"/>
                    <a:gd name="T6" fmla="*/ 277 w 288"/>
                    <a:gd name="T7" fmla="*/ 89 h 288"/>
                    <a:gd name="T8" fmla="*/ 263 w 288"/>
                    <a:gd name="T9" fmla="*/ 64 h 288"/>
                    <a:gd name="T10" fmla="*/ 246 w 288"/>
                    <a:gd name="T11" fmla="*/ 42 h 288"/>
                    <a:gd name="T12" fmla="*/ 224 w 288"/>
                    <a:gd name="T13" fmla="*/ 25 h 288"/>
                    <a:gd name="T14" fmla="*/ 199 w 288"/>
                    <a:gd name="T15" fmla="*/ 11 h 288"/>
                    <a:gd name="T16" fmla="*/ 172 w 288"/>
                    <a:gd name="T17" fmla="*/ 3 h 288"/>
                    <a:gd name="T18" fmla="*/ 144 w 288"/>
                    <a:gd name="T19" fmla="*/ 0 h 288"/>
                    <a:gd name="T20" fmla="*/ 116 w 288"/>
                    <a:gd name="T21" fmla="*/ 3 h 288"/>
                    <a:gd name="T22" fmla="*/ 89 w 288"/>
                    <a:gd name="T23" fmla="*/ 11 h 288"/>
                    <a:gd name="T24" fmla="*/ 64 w 288"/>
                    <a:gd name="T25" fmla="*/ 25 h 288"/>
                    <a:gd name="T26" fmla="*/ 42 w 288"/>
                    <a:gd name="T27" fmla="*/ 42 h 288"/>
                    <a:gd name="T28" fmla="*/ 24 w 288"/>
                    <a:gd name="T29" fmla="*/ 64 h 288"/>
                    <a:gd name="T30" fmla="*/ 11 w 288"/>
                    <a:gd name="T31" fmla="*/ 89 h 288"/>
                    <a:gd name="T32" fmla="*/ 3 w 288"/>
                    <a:gd name="T33" fmla="*/ 116 h 288"/>
                    <a:gd name="T34" fmla="*/ 0 w 288"/>
                    <a:gd name="T35" fmla="*/ 144 h 288"/>
                    <a:gd name="T36" fmla="*/ 3 w 288"/>
                    <a:gd name="T37" fmla="*/ 172 h 288"/>
                    <a:gd name="T38" fmla="*/ 11 w 288"/>
                    <a:gd name="T39" fmla="*/ 199 h 288"/>
                    <a:gd name="T40" fmla="*/ 24 w 288"/>
                    <a:gd name="T41" fmla="*/ 224 h 288"/>
                    <a:gd name="T42" fmla="*/ 42 w 288"/>
                    <a:gd name="T43" fmla="*/ 246 h 288"/>
                    <a:gd name="T44" fmla="*/ 64 w 288"/>
                    <a:gd name="T45" fmla="*/ 264 h 288"/>
                    <a:gd name="T46" fmla="*/ 89 w 288"/>
                    <a:gd name="T47" fmla="*/ 277 h 288"/>
                    <a:gd name="T48" fmla="*/ 116 w 288"/>
                    <a:gd name="T49" fmla="*/ 286 h 288"/>
                    <a:gd name="T50" fmla="*/ 144 w 288"/>
                    <a:gd name="T51" fmla="*/ 288 h 288"/>
                    <a:gd name="T52" fmla="*/ 172 w 288"/>
                    <a:gd name="T53" fmla="*/ 286 h 288"/>
                    <a:gd name="T54" fmla="*/ 199 w 288"/>
                    <a:gd name="T55" fmla="*/ 277 h 288"/>
                    <a:gd name="T56" fmla="*/ 224 w 288"/>
                    <a:gd name="T57" fmla="*/ 264 h 288"/>
                    <a:gd name="T58" fmla="*/ 246 w 288"/>
                    <a:gd name="T59" fmla="*/ 246 h 288"/>
                    <a:gd name="T60" fmla="*/ 263 w 288"/>
                    <a:gd name="T61" fmla="*/ 224 h 288"/>
                    <a:gd name="T62" fmla="*/ 277 w 288"/>
                    <a:gd name="T63" fmla="*/ 199 h 288"/>
                    <a:gd name="T64" fmla="*/ 285 w 288"/>
                    <a:gd name="T65" fmla="*/ 17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88" h="288">
                      <a:moveTo>
                        <a:pt x="285" y="172"/>
                      </a:moveTo>
                      <a:lnTo>
                        <a:pt x="288" y="144"/>
                      </a:lnTo>
                      <a:lnTo>
                        <a:pt x="285" y="116"/>
                      </a:lnTo>
                      <a:lnTo>
                        <a:pt x="277" y="89"/>
                      </a:lnTo>
                      <a:lnTo>
                        <a:pt x="263" y="64"/>
                      </a:lnTo>
                      <a:lnTo>
                        <a:pt x="246" y="42"/>
                      </a:lnTo>
                      <a:lnTo>
                        <a:pt x="224" y="25"/>
                      </a:lnTo>
                      <a:lnTo>
                        <a:pt x="199" y="11"/>
                      </a:lnTo>
                      <a:lnTo>
                        <a:pt x="172" y="3"/>
                      </a:lnTo>
                      <a:lnTo>
                        <a:pt x="144" y="0"/>
                      </a:lnTo>
                      <a:lnTo>
                        <a:pt x="116" y="3"/>
                      </a:lnTo>
                      <a:lnTo>
                        <a:pt x="89" y="11"/>
                      </a:lnTo>
                      <a:lnTo>
                        <a:pt x="64" y="25"/>
                      </a:lnTo>
                      <a:lnTo>
                        <a:pt x="42" y="42"/>
                      </a:lnTo>
                      <a:lnTo>
                        <a:pt x="24" y="64"/>
                      </a:lnTo>
                      <a:lnTo>
                        <a:pt x="11" y="89"/>
                      </a:lnTo>
                      <a:lnTo>
                        <a:pt x="3" y="116"/>
                      </a:lnTo>
                      <a:lnTo>
                        <a:pt x="0" y="144"/>
                      </a:lnTo>
                      <a:lnTo>
                        <a:pt x="3" y="172"/>
                      </a:lnTo>
                      <a:lnTo>
                        <a:pt x="11" y="199"/>
                      </a:lnTo>
                      <a:lnTo>
                        <a:pt x="24" y="224"/>
                      </a:lnTo>
                      <a:lnTo>
                        <a:pt x="42" y="246"/>
                      </a:lnTo>
                      <a:lnTo>
                        <a:pt x="64" y="264"/>
                      </a:lnTo>
                      <a:lnTo>
                        <a:pt x="89" y="277"/>
                      </a:lnTo>
                      <a:lnTo>
                        <a:pt x="116" y="286"/>
                      </a:lnTo>
                      <a:lnTo>
                        <a:pt x="144" y="288"/>
                      </a:lnTo>
                      <a:lnTo>
                        <a:pt x="172" y="286"/>
                      </a:lnTo>
                      <a:lnTo>
                        <a:pt x="199" y="277"/>
                      </a:lnTo>
                      <a:lnTo>
                        <a:pt x="224" y="264"/>
                      </a:lnTo>
                      <a:lnTo>
                        <a:pt x="246" y="246"/>
                      </a:lnTo>
                      <a:lnTo>
                        <a:pt x="263" y="224"/>
                      </a:lnTo>
                      <a:lnTo>
                        <a:pt x="277" y="199"/>
                      </a:lnTo>
                      <a:lnTo>
                        <a:pt x="285" y="172"/>
                      </a:lnTo>
                    </a:path>
                  </a:pathLst>
                </a:custGeom>
                <a:solidFill>
                  <a:srgbClr val="0000FF"/>
                </a:solidFill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44"/>
                <p:cNvSpPr>
                  <a:spLocks/>
                </p:cNvSpPr>
                <p:nvPr/>
              </p:nvSpPr>
              <p:spPr bwMode="auto">
                <a:xfrm>
                  <a:off x="2178" y="1631"/>
                  <a:ext cx="65" cy="65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45"/>
                <p:cNvSpPr>
                  <a:spLocks/>
                </p:cNvSpPr>
                <p:nvPr/>
              </p:nvSpPr>
              <p:spPr bwMode="auto">
                <a:xfrm>
                  <a:off x="2337" y="1631"/>
                  <a:ext cx="65" cy="65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46"/>
                <p:cNvSpPr>
                  <a:spLocks/>
                </p:cNvSpPr>
                <p:nvPr/>
              </p:nvSpPr>
              <p:spPr bwMode="auto">
                <a:xfrm>
                  <a:off x="2450" y="1631"/>
                  <a:ext cx="66" cy="65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47"/>
                <p:cNvSpPr>
                  <a:spLocks/>
                </p:cNvSpPr>
                <p:nvPr/>
              </p:nvSpPr>
              <p:spPr bwMode="auto">
                <a:xfrm>
                  <a:off x="2633" y="1631"/>
                  <a:ext cx="65" cy="65"/>
                </a:xfrm>
                <a:custGeom>
                  <a:avLst/>
                  <a:gdLst>
                    <a:gd name="T0" fmla="*/ 288 w 288"/>
                    <a:gd name="T1" fmla="*/ 0 h 288"/>
                    <a:gd name="T2" fmla="*/ 144 w 288"/>
                    <a:gd name="T3" fmla="*/ 288 h 288"/>
                    <a:gd name="T4" fmla="*/ 0 w 288"/>
                    <a:gd name="T5" fmla="*/ 0 h 288"/>
                    <a:gd name="T6" fmla="*/ 288 w 288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288">
                      <a:moveTo>
                        <a:pt x="288" y="0"/>
                      </a:moveTo>
                      <a:lnTo>
                        <a:pt x="144" y="288"/>
                      </a:lnTo>
                      <a:lnTo>
                        <a:pt x="0" y="0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4" name="Rectangle 41"/>
              <p:cNvSpPr>
                <a:spLocks noChangeArrowheads="1"/>
              </p:cNvSpPr>
              <p:nvPr/>
            </p:nvSpPr>
            <p:spPr bwMode="auto">
              <a:xfrm>
                <a:off x="6861343" y="1676400"/>
                <a:ext cx="1721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sz="22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β</a:t>
                </a:r>
                <a:endParaRPr kumimoji="0" lang="en-US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275" name="Rectangle 41"/>
              <p:cNvSpPr>
                <a:spLocks noChangeArrowheads="1"/>
              </p:cNvSpPr>
              <p:nvPr/>
            </p:nvSpPr>
            <p:spPr bwMode="auto">
              <a:xfrm>
                <a:off x="7639128" y="4556612"/>
                <a:ext cx="66716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sz="22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β</a:t>
                </a:r>
                <a:r>
                  <a:rPr lang="en-US" altLang="en-US" sz="22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 + </a:t>
                </a:r>
                <a:r>
                  <a:rPr lang="el-GR" altLang="en-US" sz="22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α</a:t>
                </a:r>
                <a:endParaRPr kumimoji="0" lang="en-US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276" name="Rectangle 41"/>
              <p:cNvSpPr>
                <a:spLocks noChangeArrowheads="1"/>
              </p:cNvSpPr>
              <p:nvPr/>
            </p:nvSpPr>
            <p:spPr bwMode="auto">
              <a:xfrm>
                <a:off x="4916363" y="3853857"/>
                <a:ext cx="1734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sz="22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α</a:t>
                </a:r>
                <a:endParaRPr kumimoji="0" lang="en-US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285" name="Rectangle 41"/>
              <p:cNvSpPr>
                <a:spLocks noChangeArrowheads="1"/>
              </p:cNvSpPr>
              <p:nvPr/>
            </p:nvSpPr>
            <p:spPr bwMode="auto">
              <a:xfrm>
                <a:off x="7282208" y="5166720"/>
                <a:ext cx="55604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000" dirty="0">
                    <a:latin typeface="Arial"/>
                    <a:cs typeface="Arial"/>
                  </a:rPr>
                  <a:t>no O</a:t>
                </a:r>
                <a:endParaRPr kumimoji="0" lang="en-US" alt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286" name="Straight Connector 285"/>
              <p:cNvCxnSpPr/>
              <p:nvPr/>
            </p:nvCxnSpPr>
            <p:spPr>
              <a:xfrm>
                <a:off x="6752325" y="5320499"/>
                <a:ext cx="457200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2" name="Freeform 151"/>
            <p:cNvSpPr>
              <a:spLocks/>
            </p:cNvSpPr>
            <p:nvPr/>
          </p:nvSpPr>
          <p:spPr bwMode="auto">
            <a:xfrm>
              <a:off x="6647278" y="2064418"/>
              <a:ext cx="1727200" cy="3662363"/>
            </a:xfrm>
            <a:custGeom>
              <a:avLst/>
              <a:gdLst>
                <a:gd name="T0" fmla="*/ 761 w 4802"/>
                <a:gd name="T1" fmla="*/ 10077 h 10175"/>
                <a:gd name="T2" fmla="*/ 939 w 4802"/>
                <a:gd name="T3" fmla="*/ 9789 h 10175"/>
                <a:gd name="T4" fmla="*/ 1139 w 4802"/>
                <a:gd name="T5" fmla="*/ 9501 h 10175"/>
                <a:gd name="T6" fmla="*/ 1359 w 4802"/>
                <a:gd name="T7" fmla="*/ 9214 h 10175"/>
                <a:gd name="T8" fmla="*/ 1598 w 4802"/>
                <a:gd name="T9" fmla="*/ 8926 h 10175"/>
                <a:gd name="T10" fmla="*/ 1855 w 4802"/>
                <a:gd name="T11" fmla="*/ 8639 h 10175"/>
                <a:gd name="T12" fmla="*/ 2127 w 4802"/>
                <a:gd name="T13" fmla="*/ 8351 h 10175"/>
                <a:gd name="T14" fmla="*/ 2410 w 4802"/>
                <a:gd name="T15" fmla="*/ 8064 h 10175"/>
                <a:gd name="T16" fmla="*/ 2701 w 4802"/>
                <a:gd name="T17" fmla="*/ 7776 h 10175"/>
                <a:gd name="T18" fmla="*/ 2995 w 4802"/>
                <a:gd name="T19" fmla="*/ 7489 h 10175"/>
                <a:gd name="T20" fmla="*/ 3286 w 4802"/>
                <a:gd name="T21" fmla="*/ 7201 h 10175"/>
                <a:gd name="T22" fmla="*/ 3570 w 4802"/>
                <a:gd name="T23" fmla="*/ 6913 h 10175"/>
                <a:gd name="T24" fmla="*/ 3838 w 4802"/>
                <a:gd name="T25" fmla="*/ 6626 h 10175"/>
                <a:gd name="T26" fmla="*/ 4085 w 4802"/>
                <a:gd name="T27" fmla="*/ 6338 h 10175"/>
                <a:gd name="T28" fmla="*/ 4303 w 4802"/>
                <a:gd name="T29" fmla="*/ 6051 h 10175"/>
                <a:gd name="T30" fmla="*/ 4487 w 4802"/>
                <a:gd name="T31" fmla="*/ 5763 h 10175"/>
                <a:gd name="T32" fmla="*/ 4631 w 4802"/>
                <a:gd name="T33" fmla="*/ 5476 h 10175"/>
                <a:gd name="T34" fmla="*/ 4732 w 4802"/>
                <a:gd name="T35" fmla="*/ 5188 h 10175"/>
                <a:gd name="T36" fmla="*/ 4790 w 4802"/>
                <a:gd name="T37" fmla="*/ 4901 h 10175"/>
                <a:gd name="T38" fmla="*/ 4802 w 4802"/>
                <a:gd name="T39" fmla="*/ 4613 h 10175"/>
                <a:gd name="T40" fmla="*/ 4770 w 4802"/>
                <a:gd name="T41" fmla="*/ 4326 h 10175"/>
                <a:gd name="T42" fmla="*/ 4694 w 4802"/>
                <a:gd name="T43" fmla="*/ 4038 h 10175"/>
                <a:gd name="T44" fmla="*/ 4576 w 4802"/>
                <a:gd name="T45" fmla="*/ 3750 h 10175"/>
                <a:gd name="T46" fmla="*/ 4416 w 4802"/>
                <a:gd name="T47" fmla="*/ 3463 h 10175"/>
                <a:gd name="T48" fmla="*/ 4217 w 4802"/>
                <a:gd name="T49" fmla="*/ 3175 h 10175"/>
                <a:gd name="T50" fmla="*/ 3981 w 4802"/>
                <a:gd name="T51" fmla="*/ 2888 h 10175"/>
                <a:gd name="T52" fmla="*/ 3708 w 4802"/>
                <a:gd name="T53" fmla="*/ 2600 h 10175"/>
                <a:gd name="T54" fmla="*/ 3403 w 4802"/>
                <a:gd name="T55" fmla="*/ 2313 h 10175"/>
                <a:gd name="T56" fmla="*/ 3066 w 4802"/>
                <a:gd name="T57" fmla="*/ 2025 h 10175"/>
                <a:gd name="T58" fmla="*/ 2700 w 4802"/>
                <a:gd name="T59" fmla="*/ 1738 h 10175"/>
                <a:gd name="T60" fmla="*/ 2307 w 4802"/>
                <a:gd name="T61" fmla="*/ 1450 h 10175"/>
                <a:gd name="T62" fmla="*/ 1890 w 4802"/>
                <a:gd name="T63" fmla="*/ 1162 h 10175"/>
                <a:gd name="T64" fmla="*/ 1451 w 4802"/>
                <a:gd name="T65" fmla="*/ 875 h 10175"/>
                <a:gd name="T66" fmla="*/ 991 w 4802"/>
                <a:gd name="T67" fmla="*/ 587 h 10175"/>
                <a:gd name="T68" fmla="*/ 513 w 4802"/>
                <a:gd name="T69" fmla="*/ 300 h 10175"/>
                <a:gd name="T70" fmla="*/ 20 w 4802"/>
                <a:gd name="T71" fmla="*/ 12 h 10175"/>
                <a:gd name="T72" fmla="*/ 7 w 4802"/>
                <a:gd name="T73" fmla="*/ 5 h 10175"/>
                <a:gd name="T74" fmla="*/ 2 w 4802"/>
                <a:gd name="T75" fmla="*/ 2 h 10175"/>
                <a:gd name="T76" fmla="*/ 0 w 4802"/>
                <a:gd name="T77" fmla="*/ 1 h 10175"/>
                <a:gd name="T78" fmla="*/ 0 w 4802"/>
                <a:gd name="T79" fmla="*/ 1 h 10175"/>
                <a:gd name="T80" fmla="*/ 0 w 4802"/>
                <a:gd name="T81" fmla="*/ 0 h 10175"/>
                <a:gd name="T82" fmla="*/ 0 w 4802"/>
                <a:gd name="T83" fmla="*/ 0 h 10175"/>
                <a:gd name="T84" fmla="*/ 0 w 4802"/>
                <a:gd name="T85" fmla="*/ 0 h 10175"/>
                <a:gd name="T86" fmla="*/ 0 w 4802"/>
                <a:gd name="T87" fmla="*/ 0 h 10175"/>
                <a:gd name="T88" fmla="*/ 0 w 4802"/>
                <a:gd name="T89" fmla="*/ 0 h 10175"/>
                <a:gd name="T90" fmla="*/ 0 w 4802"/>
                <a:gd name="T91" fmla="*/ 0 h 10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02" h="10175">
                  <a:moveTo>
                    <a:pt x="706" y="10175"/>
                  </a:moveTo>
                  <a:lnTo>
                    <a:pt x="761" y="10077"/>
                  </a:lnTo>
                  <a:lnTo>
                    <a:pt x="847" y="9933"/>
                  </a:lnTo>
                  <a:lnTo>
                    <a:pt x="939" y="9789"/>
                  </a:lnTo>
                  <a:lnTo>
                    <a:pt x="1036" y="9645"/>
                  </a:lnTo>
                  <a:lnTo>
                    <a:pt x="1139" y="9501"/>
                  </a:lnTo>
                  <a:lnTo>
                    <a:pt x="1246" y="9358"/>
                  </a:lnTo>
                  <a:lnTo>
                    <a:pt x="1359" y="9214"/>
                  </a:lnTo>
                  <a:lnTo>
                    <a:pt x="1476" y="9070"/>
                  </a:lnTo>
                  <a:lnTo>
                    <a:pt x="1598" y="8926"/>
                  </a:lnTo>
                  <a:lnTo>
                    <a:pt x="1725" y="8783"/>
                  </a:lnTo>
                  <a:lnTo>
                    <a:pt x="1855" y="8639"/>
                  </a:lnTo>
                  <a:lnTo>
                    <a:pt x="1989" y="8495"/>
                  </a:lnTo>
                  <a:lnTo>
                    <a:pt x="2127" y="8351"/>
                  </a:lnTo>
                  <a:lnTo>
                    <a:pt x="2267" y="8207"/>
                  </a:lnTo>
                  <a:lnTo>
                    <a:pt x="2410" y="8064"/>
                  </a:lnTo>
                  <a:lnTo>
                    <a:pt x="2555" y="7920"/>
                  </a:lnTo>
                  <a:lnTo>
                    <a:pt x="2701" y="7776"/>
                  </a:lnTo>
                  <a:lnTo>
                    <a:pt x="2848" y="7632"/>
                  </a:lnTo>
                  <a:lnTo>
                    <a:pt x="2995" y="7489"/>
                  </a:lnTo>
                  <a:lnTo>
                    <a:pt x="3141" y="7345"/>
                  </a:lnTo>
                  <a:lnTo>
                    <a:pt x="3286" y="7201"/>
                  </a:lnTo>
                  <a:lnTo>
                    <a:pt x="3429" y="7057"/>
                  </a:lnTo>
                  <a:lnTo>
                    <a:pt x="3570" y="6913"/>
                  </a:lnTo>
                  <a:lnTo>
                    <a:pt x="3706" y="6770"/>
                  </a:lnTo>
                  <a:lnTo>
                    <a:pt x="3838" y="6626"/>
                  </a:lnTo>
                  <a:lnTo>
                    <a:pt x="3965" y="6482"/>
                  </a:lnTo>
                  <a:lnTo>
                    <a:pt x="4085" y="6338"/>
                  </a:lnTo>
                  <a:lnTo>
                    <a:pt x="4198" y="6195"/>
                  </a:lnTo>
                  <a:lnTo>
                    <a:pt x="4303" y="6051"/>
                  </a:lnTo>
                  <a:lnTo>
                    <a:pt x="4400" y="5907"/>
                  </a:lnTo>
                  <a:lnTo>
                    <a:pt x="4487" y="5763"/>
                  </a:lnTo>
                  <a:lnTo>
                    <a:pt x="4564" y="5619"/>
                  </a:lnTo>
                  <a:lnTo>
                    <a:pt x="4631" y="5476"/>
                  </a:lnTo>
                  <a:lnTo>
                    <a:pt x="4687" y="5332"/>
                  </a:lnTo>
                  <a:lnTo>
                    <a:pt x="4732" y="5188"/>
                  </a:lnTo>
                  <a:lnTo>
                    <a:pt x="4767" y="5044"/>
                  </a:lnTo>
                  <a:lnTo>
                    <a:pt x="4790" y="4901"/>
                  </a:lnTo>
                  <a:lnTo>
                    <a:pt x="4801" y="4757"/>
                  </a:lnTo>
                  <a:lnTo>
                    <a:pt x="4802" y="4613"/>
                  </a:lnTo>
                  <a:lnTo>
                    <a:pt x="4792" y="4469"/>
                  </a:lnTo>
                  <a:lnTo>
                    <a:pt x="4770" y="4326"/>
                  </a:lnTo>
                  <a:lnTo>
                    <a:pt x="4737" y="4182"/>
                  </a:lnTo>
                  <a:lnTo>
                    <a:pt x="4694" y="4038"/>
                  </a:lnTo>
                  <a:lnTo>
                    <a:pt x="4640" y="3894"/>
                  </a:lnTo>
                  <a:lnTo>
                    <a:pt x="4576" y="3750"/>
                  </a:lnTo>
                  <a:lnTo>
                    <a:pt x="4501" y="3607"/>
                  </a:lnTo>
                  <a:lnTo>
                    <a:pt x="4416" y="3463"/>
                  </a:lnTo>
                  <a:lnTo>
                    <a:pt x="4321" y="3319"/>
                  </a:lnTo>
                  <a:lnTo>
                    <a:pt x="4217" y="3175"/>
                  </a:lnTo>
                  <a:lnTo>
                    <a:pt x="4103" y="3032"/>
                  </a:lnTo>
                  <a:lnTo>
                    <a:pt x="3981" y="2888"/>
                  </a:lnTo>
                  <a:lnTo>
                    <a:pt x="3849" y="2744"/>
                  </a:lnTo>
                  <a:lnTo>
                    <a:pt x="3708" y="2600"/>
                  </a:lnTo>
                  <a:lnTo>
                    <a:pt x="3560" y="2456"/>
                  </a:lnTo>
                  <a:lnTo>
                    <a:pt x="3403" y="2313"/>
                  </a:lnTo>
                  <a:lnTo>
                    <a:pt x="3238" y="2169"/>
                  </a:lnTo>
                  <a:lnTo>
                    <a:pt x="3066" y="2025"/>
                  </a:lnTo>
                  <a:lnTo>
                    <a:pt x="2887" y="1881"/>
                  </a:lnTo>
                  <a:lnTo>
                    <a:pt x="2700" y="1738"/>
                  </a:lnTo>
                  <a:lnTo>
                    <a:pt x="2507" y="1594"/>
                  </a:lnTo>
                  <a:lnTo>
                    <a:pt x="2307" y="1450"/>
                  </a:lnTo>
                  <a:lnTo>
                    <a:pt x="2102" y="1306"/>
                  </a:lnTo>
                  <a:lnTo>
                    <a:pt x="1890" y="1162"/>
                  </a:lnTo>
                  <a:lnTo>
                    <a:pt x="1673" y="1019"/>
                  </a:lnTo>
                  <a:lnTo>
                    <a:pt x="1451" y="875"/>
                  </a:lnTo>
                  <a:lnTo>
                    <a:pt x="1223" y="731"/>
                  </a:lnTo>
                  <a:lnTo>
                    <a:pt x="991" y="587"/>
                  </a:lnTo>
                  <a:lnTo>
                    <a:pt x="754" y="444"/>
                  </a:lnTo>
                  <a:lnTo>
                    <a:pt x="513" y="300"/>
                  </a:lnTo>
                  <a:lnTo>
                    <a:pt x="269" y="156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7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52"/>
            <p:cNvSpPr>
              <a:spLocks/>
            </p:cNvSpPr>
            <p:nvPr/>
          </p:nvSpPr>
          <p:spPr bwMode="auto">
            <a:xfrm>
              <a:off x="6647278" y="2064418"/>
              <a:ext cx="1727200" cy="3281363"/>
            </a:xfrm>
            <a:custGeom>
              <a:avLst/>
              <a:gdLst>
                <a:gd name="T0" fmla="*/ 1441 w 4803"/>
                <a:gd name="T1" fmla="*/ 9113 h 9117"/>
                <a:gd name="T2" fmla="*/ 1687 w 4803"/>
                <a:gd name="T3" fmla="*/ 8826 h 9117"/>
                <a:gd name="T4" fmla="*/ 1949 w 4803"/>
                <a:gd name="T5" fmla="*/ 8538 h 9117"/>
                <a:gd name="T6" fmla="*/ 2225 w 4803"/>
                <a:gd name="T7" fmla="*/ 8250 h 9117"/>
                <a:gd name="T8" fmla="*/ 2511 w 4803"/>
                <a:gd name="T9" fmla="*/ 7963 h 9117"/>
                <a:gd name="T10" fmla="*/ 2804 w 4803"/>
                <a:gd name="T11" fmla="*/ 7675 h 9117"/>
                <a:gd name="T12" fmla="*/ 3097 w 4803"/>
                <a:gd name="T13" fmla="*/ 7388 h 9117"/>
                <a:gd name="T14" fmla="*/ 3387 w 4803"/>
                <a:gd name="T15" fmla="*/ 7100 h 9117"/>
                <a:gd name="T16" fmla="*/ 3666 w 4803"/>
                <a:gd name="T17" fmla="*/ 6813 h 9117"/>
                <a:gd name="T18" fmla="*/ 3928 w 4803"/>
                <a:gd name="T19" fmla="*/ 6525 h 9117"/>
                <a:gd name="T20" fmla="*/ 4165 w 4803"/>
                <a:gd name="T21" fmla="*/ 6238 h 9117"/>
                <a:gd name="T22" fmla="*/ 4372 w 4803"/>
                <a:gd name="T23" fmla="*/ 5950 h 9117"/>
                <a:gd name="T24" fmla="*/ 4542 w 4803"/>
                <a:gd name="T25" fmla="*/ 5663 h 9117"/>
                <a:gd name="T26" fmla="*/ 4671 w 4803"/>
                <a:gd name="T27" fmla="*/ 5375 h 9117"/>
                <a:gd name="T28" fmla="*/ 4757 w 4803"/>
                <a:gd name="T29" fmla="*/ 5087 h 9117"/>
                <a:gd name="T30" fmla="*/ 4799 w 4803"/>
                <a:gd name="T31" fmla="*/ 4800 h 9117"/>
                <a:gd name="T32" fmla="*/ 4796 w 4803"/>
                <a:gd name="T33" fmla="*/ 4512 h 9117"/>
                <a:gd name="T34" fmla="*/ 4748 w 4803"/>
                <a:gd name="T35" fmla="*/ 4225 h 9117"/>
                <a:gd name="T36" fmla="*/ 4657 w 4803"/>
                <a:gd name="T37" fmla="*/ 3937 h 9117"/>
                <a:gd name="T38" fmla="*/ 4524 w 4803"/>
                <a:gd name="T39" fmla="*/ 3650 h 9117"/>
                <a:gd name="T40" fmla="*/ 4351 w 4803"/>
                <a:gd name="T41" fmla="*/ 3362 h 9117"/>
                <a:gd name="T42" fmla="*/ 4138 w 4803"/>
                <a:gd name="T43" fmla="*/ 3075 h 9117"/>
                <a:gd name="T44" fmla="*/ 3889 w 4803"/>
                <a:gd name="T45" fmla="*/ 2787 h 9117"/>
                <a:gd name="T46" fmla="*/ 3605 w 4803"/>
                <a:gd name="T47" fmla="*/ 2499 h 9117"/>
                <a:gd name="T48" fmla="*/ 3288 w 4803"/>
                <a:gd name="T49" fmla="*/ 2212 h 9117"/>
                <a:gd name="T50" fmla="*/ 2941 w 4803"/>
                <a:gd name="T51" fmla="*/ 1924 h 9117"/>
                <a:gd name="T52" fmla="*/ 2566 w 4803"/>
                <a:gd name="T53" fmla="*/ 1637 h 9117"/>
                <a:gd name="T54" fmla="*/ 2164 w 4803"/>
                <a:gd name="T55" fmla="*/ 1349 h 9117"/>
                <a:gd name="T56" fmla="*/ 1739 w 4803"/>
                <a:gd name="T57" fmla="*/ 1062 h 9117"/>
                <a:gd name="T58" fmla="*/ 1292 w 4803"/>
                <a:gd name="T59" fmla="*/ 774 h 9117"/>
                <a:gd name="T60" fmla="*/ 826 w 4803"/>
                <a:gd name="T61" fmla="*/ 487 h 9117"/>
                <a:gd name="T62" fmla="*/ 342 w 4803"/>
                <a:gd name="T63" fmla="*/ 199 h 9117"/>
                <a:gd name="T64" fmla="*/ 72 w 4803"/>
                <a:gd name="T65" fmla="*/ 42 h 9117"/>
                <a:gd name="T66" fmla="*/ 18 w 4803"/>
                <a:gd name="T67" fmla="*/ 11 h 9117"/>
                <a:gd name="T68" fmla="*/ 2 w 4803"/>
                <a:gd name="T69" fmla="*/ 2 h 9117"/>
                <a:gd name="T70" fmla="*/ 0 w 4803"/>
                <a:gd name="T71" fmla="*/ 1 h 9117"/>
                <a:gd name="T72" fmla="*/ 0 w 4803"/>
                <a:gd name="T73" fmla="*/ 1 h 9117"/>
                <a:gd name="T74" fmla="*/ 0 w 4803"/>
                <a:gd name="T75" fmla="*/ 0 h 9117"/>
                <a:gd name="T76" fmla="*/ 0 w 4803"/>
                <a:gd name="T77" fmla="*/ 0 h 9117"/>
                <a:gd name="T78" fmla="*/ 0 w 4803"/>
                <a:gd name="T79" fmla="*/ 0 h 9117"/>
                <a:gd name="T80" fmla="*/ 0 w 4803"/>
                <a:gd name="T81" fmla="*/ 0 h 9117"/>
                <a:gd name="T82" fmla="*/ 0 w 4803"/>
                <a:gd name="T83" fmla="*/ 0 h 9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03" h="9117">
                  <a:moveTo>
                    <a:pt x="1437" y="9117"/>
                  </a:moveTo>
                  <a:lnTo>
                    <a:pt x="1441" y="9113"/>
                  </a:lnTo>
                  <a:lnTo>
                    <a:pt x="1561" y="8969"/>
                  </a:lnTo>
                  <a:lnTo>
                    <a:pt x="1687" y="8826"/>
                  </a:lnTo>
                  <a:lnTo>
                    <a:pt x="1816" y="8682"/>
                  </a:lnTo>
                  <a:lnTo>
                    <a:pt x="1949" y="8538"/>
                  </a:lnTo>
                  <a:lnTo>
                    <a:pt x="2085" y="8394"/>
                  </a:lnTo>
                  <a:lnTo>
                    <a:pt x="2225" y="8250"/>
                  </a:lnTo>
                  <a:lnTo>
                    <a:pt x="2367" y="8107"/>
                  </a:lnTo>
                  <a:lnTo>
                    <a:pt x="2511" y="7963"/>
                  </a:lnTo>
                  <a:lnTo>
                    <a:pt x="2657" y="7819"/>
                  </a:lnTo>
                  <a:lnTo>
                    <a:pt x="2804" y="7675"/>
                  </a:lnTo>
                  <a:lnTo>
                    <a:pt x="2951" y="7532"/>
                  </a:lnTo>
                  <a:lnTo>
                    <a:pt x="3097" y="7388"/>
                  </a:lnTo>
                  <a:lnTo>
                    <a:pt x="3243" y="7244"/>
                  </a:lnTo>
                  <a:lnTo>
                    <a:pt x="3387" y="7100"/>
                  </a:lnTo>
                  <a:lnTo>
                    <a:pt x="3528" y="6957"/>
                  </a:lnTo>
                  <a:lnTo>
                    <a:pt x="3666" y="6813"/>
                  </a:lnTo>
                  <a:lnTo>
                    <a:pt x="3799" y="6669"/>
                  </a:lnTo>
                  <a:lnTo>
                    <a:pt x="3928" y="6525"/>
                  </a:lnTo>
                  <a:lnTo>
                    <a:pt x="4050" y="6381"/>
                  </a:lnTo>
                  <a:lnTo>
                    <a:pt x="4165" y="6238"/>
                  </a:lnTo>
                  <a:lnTo>
                    <a:pt x="4273" y="6094"/>
                  </a:lnTo>
                  <a:lnTo>
                    <a:pt x="4372" y="5950"/>
                  </a:lnTo>
                  <a:lnTo>
                    <a:pt x="4462" y="5806"/>
                  </a:lnTo>
                  <a:lnTo>
                    <a:pt x="4542" y="5663"/>
                  </a:lnTo>
                  <a:lnTo>
                    <a:pt x="4612" y="5519"/>
                  </a:lnTo>
                  <a:lnTo>
                    <a:pt x="4671" y="5375"/>
                  </a:lnTo>
                  <a:lnTo>
                    <a:pt x="4720" y="5231"/>
                  </a:lnTo>
                  <a:lnTo>
                    <a:pt x="4757" y="5087"/>
                  </a:lnTo>
                  <a:lnTo>
                    <a:pt x="4784" y="4944"/>
                  </a:lnTo>
                  <a:lnTo>
                    <a:pt x="4799" y="4800"/>
                  </a:lnTo>
                  <a:lnTo>
                    <a:pt x="4803" y="4656"/>
                  </a:lnTo>
                  <a:lnTo>
                    <a:pt x="4796" y="4512"/>
                  </a:lnTo>
                  <a:lnTo>
                    <a:pt x="4778" y="4369"/>
                  </a:lnTo>
                  <a:lnTo>
                    <a:pt x="4748" y="4225"/>
                  </a:lnTo>
                  <a:lnTo>
                    <a:pt x="4708" y="4081"/>
                  </a:lnTo>
                  <a:lnTo>
                    <a:pt x="4657" y="3937"/>
                  </a:lnTo>
                  <a:lnTo>
                    <a:pt x="4596" y="3793"/>
                  </a:lnTo>
                  <a:lnTo>
                    <a:pt x="4524" y="3650"/>
                  </a:lnTo>
                  <a:lnTo>
                    <a:pt x="4442" y="3506"/>
                  </a:lnTo>
                  <a:lnTo>
                    <a:pt x="4351" y="3362"/>
                  </a:lnTo>
                  <a:lnTo>
                    <a:pt x="4249" y="3218"/>
                  </a:lnTo>
                  <a:lnTo>
                    <a:pt x="4138" y="3075"/>
                  </a:lnTo>
                  <a:lnTo>
                    <a:pt x="4018" y="2931"/>
                  </a:lnTo>
                  <a:lnTo>
                    <a:pt x="3889" y="2787"/>
                  </a:lnTo>
                  <a:lnTo>
                    <a:pt x="3751" y="2643"/>
                  </a:lnTo>
                  <a:lnTo>
                    <a:pt x="3605" y="2499"/>
                  </a:lnTo>
                  <a:lnTo>
                    <a:pt x="3451" y="2356"/>
                  </a:lnTo>
                  <a:lnTo>
                    <a:pt x="3288" y="2212"/>
                  </a:lnTo>
                  <a:lnTo>
                    <a:pt x="3118" y="2068"/>
                  </a:lnTo>
                  <a:lnTo>
                    <a:pt x="2941" y="1924"/>
                  </a:lnTo>
                  <a:lnTo>
                    <a:pt x="2757" y="1781"/>
                  </a:lnTo>
                  <a:lnTo>
                    <a:pt x="2566" y="1637"/>
                  </a:lnTo>
                  <a:lnTo>
                    <a:pt x="2368" y="1493"/>
                  </a:lnTo>
                  <a:lnTo>
                    <a:pt x="2164" y="1349"/>
                  </a:lnTo>
                  <a:lnTo>
                    <a:pt x="1954" y="1206"/>
                  </a:lnTo>
                  <a:lnTo>
                    <a:pt x="1739" y="1062"/>
                  </a:lnTo>
                  <a:lnTo>
                    <a:pt x="1518" y="918"/>
                  </a:lnTo>
                  <a:lnTo>
                    <a:pt x="1292" y="774"/>
                  </a:lnTo>
                  <a:lnTo>
                    <a:pt x="1061" y="630"/>
                  </a:lnTo>
                  <a:lnTo>
                    <a:pt x="826" y="487"/>
                  </a:lnTo>
                  <a:lnTo>
                    <a:pt x="586" y="343"/>
                  </a:lnTo>
                  <a:lnTo>
                    <a:pt x="342" y="199"/>
                  </a:lnTo>
                  <a:lnTo>
                    <a:pt x="95" y="55"/>
                  </a:lnTo>
                  <a:lnTo>
                    <a:pt x="72" y="42"/>
                  </a:lnTo>
                  <a:lnTo>
                    <a:pt x="27" y="16"/>
                  </a:lnTo>
                  <a:lnTo>
                    <a:pt x="18" y="11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5" name="Freeform 160"/>
            <p:cNvSpPr>
              <a:spLocks/>
            </p:cNvSpPr>
            <p:nvPr/>
          </p:nvSpPr>
          <p:spPr bwMode="auto">
            <a:xfrm>
              <a:off x="6647278" y="1740568"/>
              <a:ext cx="4137026" cy="336550"/>
            </a:xfrm>
            <a:custGeom>
              <a:avLst/>
              <a:gdLst>
                <a:gd name="T0" fmla="*/ 11502 w 11502"/>
                <a:gd name="T1" fmla="*/ 937 h 937"/>
                <a:gd name="T2" fmla="*/ 10332 w 11502"/>
                <a:gd name="T3" fmla="*/ 898 h 937"/>
                <a:gd name="T4" fmla="*/ 8535 w 11502"/>
                <a:gd name="T5" fmla="*/ 809 h 937"/>
                <a:gd name="T6" fmla="*/ 6738 w 11502"/>
                <a:gd name="T7" fmla="*/ 693 h 937"/>
                <a:gd name="T8" fmla="*/ 4940 w 11502"/>
                <a:gd name="T9" fmla="*/ 547 h 937"/>
                <a:gd name="T10" fmla="*/ 4042 w 11502"/>
                <a:gd name="T11" fmla="*/ 464 h 937"/>
                <a:gd name="T12" fmla="*/ 3143 w 11502"/>
                <a:gd name="T13" fmla="*/ 373 h 937"/>
                <a:gd name="T14" fmla="*/ 2245 w 11502"/>
                <a:gd name="T15" fmla="*/ 276 h 937"/>
                <a:gd name="T16" fmla="*/ 1346 w 11502"/>
                <a:gd name="T17" fmla="*/ 171 h 937"/>
                <a:gd name="T18" fmla="*/ 447 w 11502"/>
                <a:gd name="T19" fmla="*/ 59 h 937"/>
                <a:gd name="T20" fmla="*/ 223 w 11502"/>
                <a:gd name="T21" fmla="*/ 30 h 937"/>
                <a:gd name="T22" fmla="*/ 110 w 11502"/>
                <a:gd name="T23" fmla="*/ 15 h 937"/>
                <a:gd name="T24" fmla="*/ 54 w 11502"/>
                <a:gd name="T25" fmla="*/ 8 h 937"/>
                <a:gd name="T26" fmla="*/ 26 w 11502"/>
                <a:gd name="T27" fmla="*/ 4 h 937"/>
                <a:gd name="T28" fmla="*/ 12 w 11502"/>
                <a:gd name="T29" fmla="*/ 2 h 937"/>
                <a:gd name="T30" fmla="*/ 5 w 11502"/>
                <a:gd name="T31" fmla="*/ 1 h 937"/>
                <a:gd name="T32" fmla="*/ 2 w 11502"/>
                <a:gd name="T33" fmla="*/ 1 h 937"/>
                <a:gd name="T34" fmla="*/ 0 w 11502"/>
                <a:gd name="T35" fmla="*/ 1 h 937"/>
                <a:gd name="T36" fmla="*/ 0 w 11502"/>
                <a:gd name="T37" fmla="*/ 0 h 937"/>
                <a:gd name="T38" fmla="*/ 0 w 11502"/>
                <a:gd name="T39" fmla="*/ 0 h 937"/>
                <a:gd name="T40" fmla="*/ 0 w 11502"/>
                <a:gd name="T41" fmla="*/ 0 h 937"/>
                <a:gd name="T42" fmla="*/ 0 w 11502"/>
                <a:gd name="T43" fmla="*/ 0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02" h="937">
                  <a:moveTo>
                    <a:pt x="11502" y="937"/>
                  </a:moveTo>
                  <a:lnTo>
                    <a:pt x="10332" y="898"/>
                  </a:lnTo>
                  <a:lnTo>
                    <a:pt x="8535" y="809"/>
                  </a:lnTo>
                  <a:lnTo>
                    <a:pt x="6738" y="693"/>
                  </a:lnTo>
                  <a:lnTo>
                    <a:pt x="4940" y="547"/>
                  </a:lnTo>
                  <a:lnTo>
                    <a:pt x="4042" y="464"/>
                  </a:lnTo>
                  <a:lnTo>
                    <a:pt x="3143" y="373"/>
                  </a:lnTo>
                  <a:lnTo>
                    <a:pt x="2245" y="276"/>
                  </a:lnTo>
                  <a:lnTo>
                    <a:pt x="1346" y="171"/>
                  </a:lnTo>
                  <a:lnTo>
                    <a:pt x="447" y="59"/>
                  </a:lnTo>
                  <a:lnTo>
                    <a:pt x="223" y="30"/>
                  </a:lnTo>
                  <a:lnTo>
                    <a:pt x="110" y="15"/>
                  </a:lnTo>
                  <a:lnTo>
                    <a:pt x="54" y="8"/>
                  </a:lnTo>
                  <a:lnTo>
                    <a:pt x="26" y="4"/>
                  </a:lnTo>
                  <a:lnTo>
                    <a:pt x="12" y="2"/>
                  </a:lnTo>
                  <a:lnTo>
                    <a:pt x="5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296" name="Straight Connector 295"/>
            <p:cNvCxnSpPr/>
            <p:nvPr/>
          </p:nvCxnSpPr>
          <p:spPr>
            <a:xfrm>
              <a:off x="8991600" y="5536977"/>
              <a:ext cx="457200" cy="0"/>
            </a:xfrm>
            <a:prstGeom prst="line">
              <a:avLst/>
            </a:prstGeom>
            <a:ln w="476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Rectangle 41"/>
            <p:cNvSpPr>
              <a:spLocks noChangeArrowheads="1"/>
            </p:cNvSpPr>
            <p:nvPr/>
          </p:nvSpPr>
          <p:spPr bwMode="auto">
            <a:xfrm>
              <a:off x="9538219" y="5361801"/>
              <a:ext cx="11830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dirty="0">
                  <a:latin typeface="Arial"/>
                  <a:cs typeface="Arial"/>
                </a:rPr>
                <a:t>0.5 </a:t>
              </a:r>
              <a:r>
                <a:rPr lang="en-US" altLang="en-US" sz="2000" dirty="0" err="1">
                  <a:latin typeface="Arial"/>
                  <a:cs typeface="Arial"/>
                </a:rPr>
                <a:t>wt</a:t>
              </a:r>
              <a:r>
                <a:rPr lang="en-US" altLang="en-US" sz="2000" dirty="0">
                  <a:latin typeface="Arial"/>
                  <a:cs typeface="Arial"/>
                </a:rPr>
                <a:t>% O</a:t>
              </a:r>
              <a:endPara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</p:grpSp>
      <p:cxnSp>
        <p:nvCxnSpPr>
          <p:cNvPr id="298" name="Straight Connector 297"/>
          <p:cNvCxnSpPr/>
          <p:nvPr/>
        </p:nvCxnSpPr>
        <p:spPr>
          <a:xfrm>
            <a:off x="1126960" y="5712903"/>
            <a:ext cx="664750" cy="0"/>
          </a:xfrm>
          <a:prstGeom prst="line">
            <a:avLst/>
          </a:prstGeom>
          <a:ln w="4762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TextBox 298"/>
          <p:cNvSpPr txBox="1"/>
          <p:nvPr/>
        </p:nvSpPr>
        <p:spPr>
          <a:xfrm>
            <a:off x="9753601" y="1996373"/>
            <a:ext cx="2055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 of O decreases the solubility of V in </a:t>
            </a:r>
            <a:r>
              <a:rPr lang="el-GR" sz="2200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200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9753600" y="3812881"/>
            <a:ext cx="2055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increases the </a:t>
            </a:r>
            <a:r>
              <a:rPr lang="el-GR" sz="22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2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transus</a:t>
            </a:r>
            <a:r>
              <a:rPr lang="en-US" sz="22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temperature</a:t>
            </a:r>
          </a:p>
        </p:txBody>
      </p:sp>
    </p:spTree>
    <p:extLst>
      <p:ext uri="{BB962C8B-B14F-4D97-AF65-F5344CB8AC3E}">
        <p14:creationId xmlns:p14="http://schemas.microsoft.com/office/powerpoint/2010/main" val="46254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/>
      <p:bldP spid="3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/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Ti-6Al-4V + O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00277" y="1412140"/>
            <a:ext cx="3274739" cy="3262330"/>
            <a:chOff x="20640792" y="31901393"/>
            <a:chExt cx="5026025" cy="5006976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0640792" y="31901393"/>
              <a:ext cx="5026025" cy="5006976"/>
              <a:chOff x="1144" y="1157"/>
              <a:chExt cx="3166" cy="3154"/>
            </a:xfrm>
          </p:grpSpPr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1582" y="1247"/>
                <a:ext cx="61" cy="2608"/>
              </a:xfrm>
              <a:custGeom>
                <a:avLst/>
                <a:gdLst>
                  <a:gd name="T0" fmla="*/ 61 w 61"/>
                  <a:gd name="T1" fmla="*/ 0 h 2608"/>
                  <a:gd name="T2" fmla="*/ 61 w 61"/>
                  <a:gd name="T3" fmla="*/ 2608 h 2608"/>
                  <a:gd name="T4" fmla="*/ 0 w 61"/>
                  <a:gd name="T5" fmla="*/ 2608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2608">
                    <a:moveTo>
                      <a:pt x="61" y="0"/>
                    </a:moveTo>
                    <a:lnTo>
                      <a:pt x="61" y="2608"/>
                    </a:lnTo>
                    <a:lnTo>
                      <a:pt x="0" y="260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1502" y="3786"/>
                <a:ext cx="78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 flipH="1">
                <a:off x="1582" y="3594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1384" y="3504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0.1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H="1">
                <a:off x="1582" y="3334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1384" y="3243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0.2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H="1">
                <a:off x="1582" y="3073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1384" y="2982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0.3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H="1">
                <a:off x="1582" y="2812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4"/>
              <p:cNvSpPr>
                <a:spLocks noChangeArrowheads="1"/>
              </p:cNvSpPr>
              <p:nvPr/>
            </p:nvSpPr>
            <p:spPr bwMode="auto">
              <a:xfrm>
                <a:off x="1384" y="2722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0.4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 flipH="1">
                <a:off x="1582" y="2551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6"/>
              <p:cNvSpPr>
                <a:spLocks noChangeArrowheads="1"/>
              </p:cNvSpPr>
              <p:nvPr/>
            </p:nvSpPr>
            <p:spPr bwMode="auto">
              <a:xfrm>
                <a:off x="1384" y="2461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0.5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 flipH="1">
                <a:off x="1582" y="2290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1384" y="2200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0.6</a:t>
                </a:r>
                <a:endParaRPr kumimoji="0" lang="en-US" altLang="en-US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5" name="Line 19"/>
              <p:cNvSpPr>
                <a:spLocks noChangeShapeType="1"/>
              </p:cNvSpPr>
              <p:nvPr/>
            </p:nvSpPr>
            <p:spPr bwMode="auto">
              <a:xfrm flipH="1">
                <a:off x="1582" y="2029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20"/>
              <p:cNvSpPr>
                <a:spLocks noChangeArrowheads="1"/>
              </p:cNvSpPr>
              <p:nvPr/>
            </p:nvSpPr>
            <p:spPr bwMode="auto">
              <a:xfrm>
                <a:off x="1384" y="1939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0.7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 flipH="1">
                <a:off x="1582" y="1768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22"/>
              <p:cNvSpPr>
                <a:spLocks noChangeArrowheads="1"/>
              </p:cNvSpPr>
              <p:nvPr/>
            </p:nvSpPr>
            <p:spPr bwMode="auto">
              <a:xfrm>
                <a:off x="1384" y="1678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0.8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 flipH="1">
                <a:off x="1582" y="1508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4"/>
              <p:cNvSpPr>
                <a:spLocks noChangeArrowheads="1"/>
              </p:cNvSpPr>
              <p:nvPr/>
            </p:nvSpPr>
            <p:spPr bwMode="auto">
              <a:xfrm>
                <a:off x="1384" y="1417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0.9</a:t>
                </a:r>
                <a:endParaRPr kumimoji="0" lang="en-US" altLang="en-US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31" name="Line 25"/>
              <p:cNvSpPr>
                <a:spLocks noChangeShapeType="1"/>
              </p:cNvSpPr>
              <p:nvPr/>
            </p:nvSpPr>
            <p:spPr bwMode="auto">
              <a:xfrm flipH="1">
                <a:off x="1582" y="1247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26"/>
              <p:cNvSpPr>
                <a:spLocks noChangeArrowheads="1"/>
              </p:cNvSpPr>
              <p:nvPr/>
            </p:nvSpPr>
            <p:spPr bwMode="auto">
              <a:xfrm>
                <a:off x="1384" y="1157"/>
                <a:ext cx="197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1.0</a:t>
                </a:r>
                <a:endParaRPr kumimoji="0" lang="en-US" altLang="en-US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27"/>
              <p:cNvSpPr>
                <a:spLocks noChangeArrowheads="1"/>
              </p:cNvSpPr>
              <p:nvPr/>
            </p:nvSpPr>
            <p:spPr bwMode="auto">
              <a:xfrm rot="16200000">
                <a:off x="629" y="2469"/>
                <a:ext cx="126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Phase </a:t>
                </a:r>
                <a:r>
                  <a:rPr kumimoji="0" lang="en-US" altLang="en-US" sz="16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fraction</a:t>
                </a:r>
                <a:endParaRPr kumimoji="0" lang="en-US" alt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4249" y="1247"/>
                <a:ext cx="61" cy="2608"/>
              </a:xfrm>
              <a:custGeom>
                <a:avLst/>
                <a:gdLst>
                  <a:gd name="T0" fmla="*/ 0 w 270"/>
                  <a:gd name="T1" fmla="*/ 0 h 11502"/>
                  <a:gd name="T2" fmla="*/ 0 w 270"/>
                  <a:gd name="T3" fmla="*/ 11502 h 11502"/>
                  <a:gd name="T4" fmla="*/ 270 w 270"/>
                  <a:gd name="T5" fmla="*/ 11502 h 11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11502">
                    <a:moveTo>
                      <a:pt x="0" y="0"/>
                    </a:moveTo>
                    <a:lnTo>
                      <a:pt x="0" y="11502"/>
                    </a:lnTo>
                    <a:lnTo>
                      <a:pt x="270" y="1150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29"/>
              <p:cNvSpPr>
                <a:spLocks noChangeShapeType="1"/>
              </p:cNvSpPr>
              <p:nvPr/>
            </p:nvSpPr>
            <p:spPr bwMode="auto">
              <a:xfrm>
                <a:off x="4249" y="3594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30"/>
              <p:cNvSpPr>
                <a:spLocks noChangeShapeType="1"/>
              </p:cNvSpPr>
              <p:nvPr/>
            </p:nvSpPr>
            <p:spPr bwMode="auto">
              <a:xfrm>
                <a:off x="4249" y="3334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31"/>
              <p:cNvSpPr>
                <a:spLocks noChangeShapeType="1"/>
              </p:cNvSpPr>
              <p:nvPr/>
            </p:nvSpPr>
            <p:spPr bwMode="auto">
              <a:xfrm>
                <a:off x="4249" y="3073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32"/>
              <p:cNvSpPr>
                <a:spLocks noChangeShapeType="1"/>
              </p:cNvSpPr>
              <p:nvPr/>
            </p:nvSpPr>
            <p:spPr bwMode="auto">
              <a:xfrm>
                <a:off x="4249" y="2812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3"/>
              <p:cNvSpPr>
                <a:spLocks noChangeShapeType="1"/>
              </p:cNvSpPr>
              <p:nvPr/>
            </p:nvSpPr>
            <p:spPr bwMode="auto">
              <a:xfrm>
                <a:off x="4249" y="2551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>
                <a:off x="4249" y="2290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5"/>
              <p:cNvSpPr>
                <a:spLocks noChangeShapeType="1"/>
              </p:cNvSpPr>
              <p:nvPr/>
            </p:nvSpPr>
            <p:spPr bwMode="auto">
              <a:xfrm>
                <a:off x="4249" y="2029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36"/>
              <p:cNvSpPr>
                <a:spLocks noChangeShapeType="1"/>
              </p:cNvSpPr>
              <p:nvPr/>
            </p:nvSpPr>
            <p:spPr bwMode="auto">
              <a:xfrm>
                <a:off x="4249" y="1768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37"/>
              <p:cNvSpPr>
                <a:spLocks noChangeShapeType="1"/>
              </p:cNvSpPr>
              <p:nvPr/>
            </p:nvSpPr>
            <p:spPr bwMode="auto">
              <a:xfrm>
                <a:off x="4249" y="1508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38"/>
              <p:cNvSpPr>
                <a:spLocks noChangeShapeType="1"/>
              </p:cNvSpPr>
              <p:nvPr/>
            </p:nvSpPr>
            <p:spPr bwMode="auto">
              <a:xfrm>
                <a:off x="4249" y="1247"/>
                <a:ext cx="61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39"/>
              <p:cNvSpPr>
                <a:spLocks noChangeShapeType="1"/>
              </p:cNvSpPr>
              <p:nvPr/>
            </p:nvSpPr>
            <p:spPr bwMode="auto">
              <a:xfrm>
                <a:off x="1643" y="3855"/>
                <a:ext cx="2606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40"/>
              <p:cNvSpPr>
                <a:spLocks noChangeShapeType="1"/>
              </p:cNvSpPr>
              <p:nvPr/>
            </p:nvSpPr>
            <p:spPr bwMode="auto">
              <a:xfrm>
                <a:off x="1643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41"/>
              <p:cNvSpPr>
                <a:spLocks noChangeArrowheads="1"/>
              </p:cNvSpPr>
              <p:nvPr/>
            </p:nvSpPr>
            <p:spPr bwMode="auto">
              <a:xfrm>
                <a:off x="1547" y="3929"/>
                <a:ext cx="235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200</a:t>
                </a:r>
                <a:endParaRPr kumimoji="0" lang="en-US" altLang="en-US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42"/>
              <p:cNvSpPr>
                <a:spLocks noChangeShapeType="1"/>
              </p:cNvSpPr>
              <p:nvPr/>
            </p:nvSpPr>
            <p:spPr bwMode="auto">
              <a:xfrm>
                <a:off x="2164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3"/>
              <p:cNvSpPr>
                <a:spLocks noChangeArrowheads="1"/>
              </p:cNvSpPr>
              <p:nvPr/>
            </p:nvSpPr>
            <p:spPr bwMode="auto">
              <a:xfrm>
                <a:off x="2068" y="3929"/>
                <a:ext cx="235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400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44"/>
              <p:cNvSpPr>
                <a:spLocks noChangeShapeType="1"/>
              </p:cNvSpPr>
              <p:nvPr/>
            </p:nvSpPr>
            <p:spPr bwMode="auto">
              <a:xfrm>
                <a:off x="2685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5"/>
              <p:cNvSpPr>
                <a:spLocks noChangeArrowheads="1"/>
              </p:cNvSpPr>
              <p:nvPr/>
            </p:nvSpPr>
            <p:spPr bwMode="auto">
              <a:xfrm>
                <a:off x="2590" y="3929"/>
                <a:ext cx="235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600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52" name="Line 46"/>
              <p:cNvSpPr>
                <a:spLocks noChangeShapeType="1"/>
              </p:cNvSpPr>
              <p:nvPr/>
            </p:nvSpPr>
            <p:spPr bwMode="auto">
              <a:xfrm>
                <a:off x="3207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7"/>
              <p:cNvSpPr>
                <a:spLocks noChangeArrowheads="1"/>
              </p:cNvSpPr>
              <p:nvPr/>
            </p:nvSpPr>
            <p:spPr bwMode="auto">
              <a:xfrm>
                <a:off x="3111" y="3929"/>
                <a:ext cx="235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800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54" name="Line 48"/>
              <p:cNvSpPr>
                <a:spLocks noChangeShapeType="1"/>
              </p:cNvSpPr>
              <p:nvPr/>
            </p:nvSpPr>
            <p:spPr bwMode="auto">
              <a:xfrm>
                <a:off x="3728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9"/>
              <p:cNvSpPr>
                <a:spLocks noChangeArrowheads="1"/>
              </p:cNvSpPr>
              <p:nvPr/>
            </p:nvSpPr>
            <p:spPr bwMode="auto">
              <a:xfrm>
                <a:off x="3600" y="3929"/>
                <a:ext cx="313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1000</a:t>
                </a:r>
                <a:endParaRPr kumimoji="0" lang="en-US" alt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56" name="Line 50"/>
              <p:cNvSpPr>
                <a:spLocks noChangeShapeType="1"/>
              </p:cNvSpPr>
              <p:nvPr/>
            </p:nvSpPr>
            <p:spPr bwMode="auto">
              <a:xfrm>
                <a:off x="4249" y="3855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52"/>
              <p:cNvSpPr>
                <a:spLocks noChangeArrowheads="1"/>
              </p:cNvSpPr>
              <p:nvPr/>
            </p:nvSpPr>
            <p:spPr bwMode="auto">
              <a:xfrm>
                <a:off x="2118" y="4073"/>
                <a:ext cx="1525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Temperature</a:t>
                </a:r>
                <a:r>
                  <a:rPr kumimoji="0" lang="en-US" altLang="en-US" sz="16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 (°C)</a:t>
                </a:r>
                <a:endParaRPr kumimoji="0" lang="en-US" alt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58" name="Line 53"/>
              <p:cNvSpPr>
                <a:spLocks noChangeShapeType="1"/>
              </p:cNvSpPr>
              <p:nvPr/>
            </p:nvSpPr>
            <p:spPr bwMode="auto">
              <a:xfrm>
                <a:off x="1643" y="1247"/>
                <a:ext cx="2606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54"/>
              <p:cNvSpPr>
                <a:spLocks noChangeShapeType="1"/>
              </p:cNvSpPr>
              <p:nvPr/>
            </p:nvSpPr>
            <p:spPr bwMode="auto">
              <a:xfrm flipV="1">
                <a:off x="1643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55"/>
              <p:cNvSpPr>
                <a:spLocks noChangeShapeType="1"/>
              </p:cNvSpPr>
              <p:nvPr/>
            </p:nvSpPr>
            <p:spPr bwMode="auto">
              <a:xfrm flipV="1">
                <a:off x="2164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56"/>
              <p:cNvSpPr>
                <a:spLocks noChangeShapeType="1"/>
              </p:cNvSpPr>
              <p:nvPr/>
            </p:nvSpPr>
            <p:spPr bwMode="auto">
              <a:xfrm flipV="1">
                <a:off x="2685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57"/>
              <p:cNvSpPr>
                <a:spLocks noChangeShapeType="1"/>
              </p:cNvSpPr>
              <p:nvPr/>
            </p:nvSpPr>
            <p:spPr bwMode="auto">
              <a:xfrm flipV="1">
                <a:off x="3207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58"/>
              <p:cNvSpPr>
                <a:spLocks noChangeShapeType="1"/>
              </p:cNvSpPr>
              <p:nvPr/>
            </p:nvSpPr>
            <p:spPr bwMode="auto">
              <a:xfrm flipV="1">
                <a:off x="3728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59"/>
              <p:cNvSpPr>
                <a:spLocks noChangeShapeType="1"/>
              </p:cNvSpPr>
              <p:nvPr/>
            </p:nvSpPr>
            <p:spPr bwMode="auto">
              <a:xfrm flipV="1">
                <a:off x="4249" y="1186"/>
                <a:ext cx="0" cy="6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0"/>
              <p:cNvSpPr>
                <a:spLocks/>
              </p:cNvSpPr>
              <p:nvPr/>
            </p:nvSpPr>
            <p:spPr bwMode="auto">
              <a:xfrm>
                <a:off x="3016" y="1247"/>
                <a:ext cx="476" cy="2421"/>
              </a:xfrm>
              <a:custGeom>
                <a:avLst/>
                <a:gdLst>
                  <a:gd name="T0" fmla="*/ 0 w 2102"/>
                  <a:gd name="T1" fmla="*/ 10676 h 10676"/>
                  <a:gd name="T2" fmla="*/ 115 w 2102"/>
                  <a:gd name="T3" fmla="*/ 10538 h 10676"/>
                  <a:gd name="T4" fmla="*/ 230 w 2102"/>
                  <a:gd name="T5" fmla="*/ 10378 h 10676"/>
                  <a:gd name="T6" fmla="*/ 345 w 2102"/>
                  <a:gd name="T7" fmla="*/ 10196 h 10676"/>
                  <a:gd name="T8" fmla="*/ 460 w 2102"/>
                  <a:gd name="T9" fmla="*/ 9986 h 10676"/>
                  <a:gd name="T10" fmla="*/ 575 w 2102"/>
                  <a:gd name="T11" fmla="*/ 9747 h 10676"/>
                  <a:gd name="T12" fmla="*/ 690 w 2102"/>
                  <a:gd name="T13" fmla="*/ 9474 h 10676"/>
                  <a:gd name="T14" fmla="*/ 805 w 2102"/>
                  <a:gd name="T15" fmla="*/ 9162 h 10676"/>
                  <a:gd name="T16" fmla="*/ 920 w 2102"/>
                  <a:gd name="T17" fmla="*/ 8806 h 10676"/>
                  <a:gd name="T18" fmla="*/ 1036 w 2102"/>
                  <a:gd name="T19" fmla="*/ 8399 h 10676"/>
                  <a:gd name="T20" fmla="*/ 1151 w 2102"/>
                  <a:gd name="T21" fmla="*/ 7933 h 10676"/>
                  <a:gd name="T22" fmla="*/ 1266 w 2102"/>
                  <a:gd name="T23" fmla="*/ 7401 h 10676"/>
                  <a:gd name="T24" fmla="*/ 1381 w 2102"/>
                  <a:gd name="T25" fmla="*/ 6789 h 10676"/>
                  <a:gd name="T26" fmla="*/ 1496 w 2102"/>
                  <a:gd name="T27" fmla="*/ 6086 h 10676"/>
                  <a:gd name="T28" fmla="*/ 1611 w 2102"/>
                  <a:gd name="T29" fmla="*/ 5273 h 10676"/>
                  <a:gd name="T30" fmla="*/ 1726 w 2102"/>
                  <a:gd name="T31" fmla="*/ 4332 h 10676"/>
                  <a:gd name="T32" fmla="*/ 1841 w 2102"/>
                  <a:gd name="T33" fmla="*/ 3238 h 10676"/>
                  <a:gd name="T34" fmla="*/ 1956 w 2102"/>
                  <a:gd name="T35" fmla="*/ 1958 h 10676"/>
                  <a:gd name="T36" fmla="*/ 2071 w 2102"/>
                  <a:gd name="T37" fmla="*/ 455 h 10676"/>
                  <a:gd name="T38" fmla="*/ 2102 w 2102"/>
                  <a:gd name="T39" fmla="*/ 0 h 10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2" h="10676">
                    <a:moveTo>
                      <a:pt x="0" y="10676"/>
                    </a:moveTo>
                    <a:lnTo>
                      <a:pt x="115" y="10538"/>
                    </a:lnTo>
                    <a:lnTo>
                      <a:pt x="230" y="10378"/>
                    </a:lnTo>
                    <a:lnTo>
                      <a:pt x="345" y="10196"/>
                    </a:lnTo>
                    <a:lnTo>
                      <a:pt x="460" y="9986"/>
                    </a:lnTo>
                    <a:lnTo>
                      <a:pt x="575" y="9747"/>
                    </a:lnTo>
                    <a:lnTo>
                      <a:pt x="690" y="9474"/>
                    </a:lnTo>
                    <a:lnTo>
                      <a:pt x="805" y="9162"/>
                    </a:lnTo>
                    <a:lnTo>
                      <a:pt x="920" y="8806"/>
                    </a:lnTo>
                    <a:lnTo>
                      <a:pt x="1036" y="8399"/>
                    </a:lnTo>
                    <a:lnTo>
                      <a:pt x="1151" y="7933"/>
                    </a:lnTo>
                    <a:lnTo>
                      <a:pt x="1266" y="7401"/>
                    </a:lnTo>
                    <a:lnTo>
                      <a:pt x="1381" y="6789"/>
                    </a:lnTo>
                    <a:lnTo>
                      <a:pt x="1496" y="6086"/>
                    </a:lnTo>
                    <a:lnTo>
                      <a:pt x="1611" y="5273"/>
                    </a:lnTo>
                    <a:lnTo>
                      <a:pt x="1726" y="4332"/>
                    </a:lnTo>
                    <a:lnTo>
                      <a:pt x="1841" y="3238"/>
                    </a:lnTo>
                    <a:lnTo>
                      <a:pt x="1956" y="1958"/>
                    </a:lnTo>
                    <a:lnTo>
                      <a:pt x="2071" y="455"/>
                    </a:lnTo>
                    <a:lnTo>
                      <a:pt x="2102" y="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1"/>
              <p:cNvSpPr>
                <a:spLocks/>
              </p:cNvSpPr>
              <p:nvPr/>
            </p:nvSpPr>
            <p:spPr bwMode="auto">
              <a:xfrm>
                <a:off x="3016" y="1434"/>
                <a:ext cx="476" cy="2421"/>
              </a:xfrm>
              <a:custGeom>
                <a:avLst/>
                <a:gdLst>
                  <a:gd name="T0" fmla="*/ 0 w 2102"/>
                  <a:gd name="T1" fmla="*/ 0 h 10676"/>
                  <a:gd name="T2" fmla="*/ 115 w 2102"/>
                  <a:gd name="T3" fmla="*/ 138 h 10676"/>
                  <a:gd name="T4" fmla="*/ 230 w 2102"/>
                  <a:gd name="T5" fmla="*/ 298 h 10676"/>
                  <a:gd name="T6" fmla="*/ 345 w 2102"/>
                  <a:gd name="T7" fmla="*/ 480 h 10676"/>
                  <a:gd name="T8" fmla="*/ 460 w 2102"/>
                  <a:gd name="T9" fmla="*/ 690 h 10676"/>
                  <a:gd name="T10" fmla="*/ 575 w 2102"/>
                  <a:gd name="T11" fmla="*/ 929 h 10676"/>
                  <a:gd name="T12" fmla="*/ 690 w 2102"/>
                  <a:gd name="T13" fmla="*/ 1202 h 10676"/>
                  <a:gd name="T14" fmla="*/ 805 w 2102"/>
                  <a:gd name="T15" fmla="*/ 1514 h 10676"/>
                  <a:gd name="T16" fmla="*/ 920 w 2102"/>
                  <a:gd name="T17" fmla="*/ 1870 h 10676"/>
                  <a:gd name="T18" fmla="*/ 1036 w 2102"/>
                  <a:gd name="T19" fmla="*/ 2277 h 10676"/>
                  <a:gd name="T20" fmla="*/ 1151 w 2102"/>
                  <a:gd name="T21" fmla="*/ 2743 h 10676"/>
                  <a:gd name="T22" fmla="*/ 1266 w 2102"/>
                  <a:gd name="T23" fmla="*/ 3275 h 10676"/>
                  <a:gd name="T24" fmla="*/ 1381 w 2102"/>
                  <a:gd name="T25" fmla="*/ 3887 h 10676"/>
                  <a:gd name="T26" fmla="*/ 1496 w 2102"/>
                  <a:gd name="T27" fmla="*/ 4590 h 10676"/>
                  <a:gd name="T28" fmla="*/ 1611 w 2102"/>
                  <a:gd name="T29" fmla="*/ 5403 h 10676"/>
                  <a:gd name="T30" fmla="*/ 1726 w 2102"/>
                  <a:gd name="T31" fmla="*/ 6344 h 10676"/>
                  <a:gd name="T32" fmla="*/ 1841 w 2102"/>
                  <a:gd name="T33" fmla="*/ 7438 h 10676"/>
                  <a:gd name="T34" fmla="*/ 1956 w 2102"/>
                  <a:gd name="T35" fmla="*/ 8718 h 10676"/>
                  <a:gd name="T36" fmla="*/ 2071 w 2102"/>
                  <a:gd name="T37" fmla="*/ 10221 h 10676"/>
                  <a:gd name="T38" fmla="*/ 2102 w 2102"/>
                  <a:gd name="T39" fmla="*/ 10676 h 10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02" h="10676">
                    <a:moveTo>
                      <a:pt x="0" y="0"/>
                    </a:moveTo>
                    <a:lnTo>
                      <a:pt x="115" y="138"/>
                    </a:lnTo>
                    <a:lnTo>
                      <a:pt x="230" y="298"/>
                    </a:lnTo>
                    <a:lnTo>
                      <a:pt x="345" y="480"/>
                    </a:lnTo>
                    <a:lnTo>
                      <a:pt x="460" y="690"/>
                    </a:lnTo>
                    <a:lnTo>
                      <a:pt x="575" y="929"/>
                    </a:lnTo>
                    <a:lnTo>
                      <a:pt x="690" y="1202"/>
                    </a:lnTo>
                    <a:lnTo>
                      <a:pt x="805" y="1514"/>
                    </a:lnTo>
                    <a:lnTo>
                      <a:pt x="920" y="1870"/>
                    </a:lnTo>
                    <a:lnTo>
                      <a:pt x="1036" y="2277"/>
                    </a:lnTo>
                    <a:lnTo>
                      <a:pt x="1151" y="2743"/>
                    </a:lnTo>
                    <a:lnTo>
                      <a:pt x="1266" y="3275"/>
                    </a:lnTo>
                    <a:lnTo>
                      <a:pt x="1381" y="3887"/>
                    </a:lnTo>
                    <a:lnTo>
                      <a:pt x="1496" y="4590"/>
                    </a:lnTo>
                    <a:lnTo>
                      <a:pt x="1611" y="5403"/>
                    </a:lnTo>
                    <a:lnTo>
                      <a:pt x="1726" y="6344"/>
                    </a:lnTo>
                    <a:lnTo>
                      <a:pt x="1841" y="7438"/>
                    </a:lnTo>
                    <a:lnTo>
                      <a:pt x="1956" y="8718"/>
                    </a:lnTo>
                    <a:lnTo>
                      <a:pt x="2071" y="10221"/>
                    </a:lnTo>
                    <a:lnTo>
                      <a:pt x="2102" y="10676"/>
                    </a:lnTo>
                  </a:path>
                </a:pathLst>
              </a:custGeom>
              <a:noFill/>
              <a:ln w="25400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2"/>
              <p:cNvSpPr>
                <a:spLocks/>
              </p:cNvSpPr>
              <p:nvPr/>
            </p:nvSpPr>
            <p:spPr bwMode="auto">
              <a:xfrm>
                <a:off x="3492" y="1247"/>
                <a:ext cx="757" cy="0"/>
              </a:xfrm>
              <a:custGeom>
                <a:avLst/>
                <a:gdLst>
                  <a:gd name="T0" fmla="*/ 0 w 3341"/>
                  <a:gd name="T1" fmla="*/ 84 w 3341"/>
                  <a:gd name="T2" fmla="*/ 199 w 3341"/>
                  <a:gd name="T3" fmla="*/ 314 w 3341"/>
                  <a:gd name="T4" fmla="*/ 429 w 3341"/>
                  <a:gd name="T5" fmla="*/ 544 w 3341"/>
                  <a:gd name="T6" fmla="*/ 659 w 3341"/>
                  <a:gd name="T7" fmla="*/ 774 w 3341"/>
                  <a:gd name="T8" fmla="*/ 889 w 3341"/>
                  <a:gd name="T9" fmla="*/ 1004 w 3341"/>
                  <a:gd name="T10" fmla="*/ 1119 w 3341"/>
                  <a:gd name="T11" fmla="*/ 1234 w 3341"/>
                  <a:gd name="T12" fmla="*/ 1349 w 3341"/>
                  <a:gd name="T13" fmla="*/ 1464 w 3341"/>
                  <a:gd name="T14" fmla="*/ 1579 w 3341"/>
                  <a:gd name="T15" fmla="*/ 1694 w 3341"/>
                  <a:gd name="T16" fmla="*/ 1809 w 3341"/>
                  <a:gd name="T17" fmla="*/ 1924 w 3341"/>
                  <a:gd name="T18" fmla="*/ 2039 w 3341"/>
                  <a:gd name="T19" fmla="*/ 2154 w 3341"/>
                  <a:gd name="T20" fmla="*/ 2269 w 3341"/>
                  <a:gd name="T21" fmla="*/ 2384 w 3341"/>
                  <a:gd name="T22" fmla="*/ 2499 w 3341"/>
                  <a:gd name="T23" fmla="*/ 2614 w 3341"/>
                  <a:gd name="T24" fmla="*/ 2729 w 3341"/>
                  <a:gd name="T25" fmla="*/ 2844 w 3341"/>
                  <a:gd name="T26" fmla="*/ 2959 w 3341"/>
                  <a:gd name="T27" fmla="*/ 3074 w 3341"/>
                  <a:gd name="T28" fmla="*/ 3189 w 3341"/>
                  <a:gd name="T29" fmla="*/ 3304 w 3341"/>
                  <a:gd name="T30" fmla="*/ 3341 w 334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</a:cxnLst>
                <a:rect l="0" t="0" r="r" b="b"/>
                <a:pathLst>
                  <a:path w="3341">
                    <a:moveTo>
                      <a:pt x="0" y="0"/>
                    </a:moveTo>
                    <a:lnTo>
                      <a:pt x="84" y="0"/>
                    </a:lnTo>
                    <a:lnTo>
                      <a:pt x="199" y="0"/>
                    </a:lnTo>
                    <a:lnTo>
                      <a:pt x="314" y="0"/>
                    </a:lnTo>
                    <a:lnTo>
                      <a:pt x="429" y="0"/>
                    </a:lnTo>
                    <a:lnTo>
                      <a:pt x="544" y="0"/>
                    </a:lnTo>
                    <a:lnTo>
                      <a:pt x="659" y="0"/>
                    </a:lnTo>
                    <a:lnTo>
                      <a:pt x="774" y="0"/>
                    </a:lnTo>
                    <a:lnTo>
                      <a:pt x="889" y="0"/>
                    </a:lnTo>
                    <a:lnTo>
                      <a:pt x="1004" y="0"/>
                    </a:lnTo>
                    <a:lnTo>
                      <a:pt x="1119" y="0"/>
                    </a:lnTo>
                    <a:lnTo>
                      <a:pt x="1234" y="0"/>
                    </a:lnTo>
                    <a:lnTo>
                      <a:pt x="1349" y="0"/>
                    </a:lnTo>
                    <a:lnTo>
                      <a:pt x="1464" y="0"/>
                    </a:lnTo>
                    <a:lnTo>
                      <a:pt x="1579" y="0"/>
                    </a:lnTo>
                    <a:lnTo>
                      <a:pt x="1694" y="0"/>
                    </a:lnTo>
                    <a:lnTo>
                      <a:pt x="1809" y="0"/>
                    </a:lnTo>
                    <a:lnTo>
                      <a:pt x="1924" y="0"/>
                    </a:lnTo>
                    <a:lnTo>
                      <a:pt x="2039" y="0"/>
                    </a:lnTo>
                    <a:lnTo>
                      <a:pt x="2154" y="0"/>
                    </a:lnTo>
                    <a:lnTo>
                      <a:pt x="2269" y="0"/>
                    </a:lnTo>
                    <a:lnTo>
                      <a:pt x="2384" y="0"/>
                    </a:lnTo>
                    <a:lnTo>
                      <a:pt x="2499" y="0"/>
                    </a:lnTo>
                    <a:lnTo>
                      <a:pt x="2614" y="0"/>
                    </a:lnTo>
                    <a:lnTo>
                      <a:pt x="2729" y="0"/>
                    </a:lnTo>
                    <a:lnTo>
                      <a:pt x="2844" y="0"/>
                    </a:lnTo>
                    <a:lnTo>
                      <a:pt x="2959" y="0"/>
                    </a:lnTo>
                    <a:lnTo>
                      <a:pt x="3074" y="0"/>
                    </a:lnTo>
                    <a:lnTo>
                      <a:pt x="3189" y="0"/>
                    </a:lnTo>
                    <a:lnTo>
                      <a:pt x="3304" y="0"/>
                    </a:lnTo>
                    <a:lnTo>
                      <a:pt x="3341" y="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63"/>
              <p:cNvSpPr>
                <a:spLocks/>
              </p:cNvSpPr>
              <p:nvPr/>
            </p:nvSpPr>
            <p:spPr bwMode="auto">
              <a:xfrm>
                <a:off x="1643" y="3668"/>
                <a:ext cx="1373" cy="151"/>
              </a:xfrm>
              <a:custGeom>
                <a:avLst/>
                <a:gdLst>
                  <a:gd name="T0" fmla="*/ 6060 w 6060"/>
                  <a:gd name="T1" fmla="*/ 0 h 668"/>
                  <a:gd name="T2" fmla="*/ 5945 w 6060"/>
                  <a:gd name="T3" fmla="*/ 120 h 668"/>
                  <a:gd name="T4" fmla="*/ 5830 w 6060"/>
                  <a:gd name="T5" fmla="*/ 223 h 668"/>
                  <a:gd name="T6" fmla="*/ 5715 w 6060"/>
                  <a:gd name="T7" fmla="*/ 311 h 668"/>
                  <a:gd name="T8" fmla="*/ 5600 w 6060"/>
                  <a:gd name="T9" fmla="*/ 386 h 668"/>
                  <a:gd name="T10" fmla="*/ 5485 w 6060"/>
                  <a:gd name="T11" fmla="*/ 450 h 668"/>
                  <a:gd name="T12" fmla="*/ 5370 w 6060"/>
                  <a:gd name="T13" fmla="*/ 503 h 668"/>
                  <a:gd name="T14" fmla="*/ 5255 w 6060"/>
                  <a:gd name="T15" fmla="*/ 546 h 668"/>
                  <a:gd name="T16" fmla="*/ 5140 w 6060"/>
                  <a:gd name="T17" fmla="*/ 582 h 668"/>
                  <a:gd name="T18" fmla="*/ 5025 w 6060"/>
                  <a:gd name="T19" fmla="*/ 610 h 668"/>
                  <a:gd name="T20" fmla="*/ 4910 w 6060"/>
                  <a:gd name="T21" fmla="*/ 631 h 668"/>
                  <a:gd name="T22" fmla="*/ 4795 w 6060"/>
                  <a:gd name="T23" fmla="*/ 647 h 668"/>
                  <a:gd name="T24" fmla="*/ 4680 w 6060"/>
                  <a:gd name="T25" fmla="*/ 658 h 668"/>
                  <a:gd name="T26" fmla="*/ 4565 w 6060"/>
                  <a:gd name="T27" fmla="*/ 665 h 668"/>
                  <a:gd name="T28" fmla="*/ 4450 w 6060"/>
                  <a:gd name="T29" fmla="*/ 668 h 668"/>
                  <a:gd name="T30" fmla="*/ 4335 w 6060"/>
                  <a:gd name="T31" fmla="*/ 668 h 668"/>
                  <a:gd name="T32" fmla="*/ 4220 w 6060"/>
                  <a:gd name="T33" fmla="*/ 665 h 668"/>
                  <a:gd name="T34" fmla="*/ 4105 w 6060"/>
                  <a:gd name="T35" fmla="*/ 660 h 668"/>
                  <a:gd name="T36" fmla="*/ 3990 w 6060"/>
                  <a:gd name="T37" fmla="*/ 653 h 668"/>
                  <a:gd name="T38" fmla="*/ 3875 w 6060"/>
                  <a:gd name="T39" fmla="*/ 644 h 668"/>
                  <a:gd name="T40" fmla="*/ 3760 w 6060"/>
                  <a:gd name="T41" fmla="*/ 635 h 668"/>
                  <a:gd name="T42" fmla="*/ 3645 w 6060"/>
                  <a:gd name="T43" fmla="*/ 624 h 668"/>
                  <a:gd name="T44" fmla="*/ 3530 w 6060"/>
                  <a:gd name="T45" fmla="*/ 613 h 668"/>
                  <a:gd name="T46" fmla="*/ 3415 w 6060"/>
                  <a:gd name="T47" fmla="*/ 601 h 668"/>
                  <a:gd name="T48" fmla="*/ 3300 w 6060"/>
                  <a:gd name="T49" fmla="*/ 588 h 668"/>
                  <a:gd name="T50" fmla="*/ 3185 w 6060"/>
                  <a:gd name="T51" fmla="*/ 575 h 668"/>
                  <a:gd name="T52" fmla="*/ 3070 w 6060"/>
                  <a:gd name="T53" fmla="*/ 562 h 668"/>
                  <a:gd name="T54" fmla="*/ 2955 w 6060"/>
                  <a:gd name="T55" fmla="*/ 549 h 668"/>
                  <a:gd name="T56" fmla="*/ 2840 w 6060"/>
                  <a:gd name="T57" fmla="*/ 535 h 668"/>
                  <a:gd name="T58" fmla="*/ 2725 w 6060"/>
                  <a:gd name="T59" fmla="*/ 522 h 668"/>
                  <a:gd name="T60" fmla="*/ 2610 w 6060"/>
                  <a:gd name="T61" fmla="*/ 509 h 668"/>
                  <a:gd name="T62" fmla="*/ 2495 w 6060"/>
                  <a:gd name="T63" fmla="*/ 496 h 668"/>
                  <a:gd name="T64" fmla="*/ 2380 w 6060"/>
                  <a:gd name="T65" fmla="*/ 483 h 668"/>
                  <a:gd name="T66" fmla="*/ 2265 w 6060"/>
                  <a:gd name="T67" fmla="*/ 471 h 668"/>
                  <a:gd name="T68" fmla="*/ 2150 w 6060"/>
                  <a:gd name="T69" fmla="*/ 459 h 668"/>
                  <a:gd name="T70" fmla="*/ 2035 w 6060"/>
                  <a:gd name="T71" fmla="*/ 447 h 668"/>
                  <a:gd name="T72" fmla="*/ 1920 w 6060"/>
                  <a:gd name="T73" fmla="*/ 436 h 668"/>
                  <a:gd name="T74" fmla="*/ 1805 w 6060"/>
                  <a:gd name="T75" fmla="*/ 425 h 668"/>
                  <a:gd name="T76" fmla="*/ 1690 w 6060"/>
                  <a:gd name="T77" fmla="*/ 414 h 668"/>
                  <a:gd name="T78" fmla="*/ 1575 w 6060"/>
                  <a:gd name="T79" fmla="*/ 404 h 668"/>
                  <a:gd name="T80" fmla="*/ 1460 w 6060"/>
                  <a:gd name="T81" fmla="*/ 395 h 668"/>
                  <a:gd name="T82" fmla="*/ 1345 w 6060"/>
                  <a:gd name="T83" fmla="*/ 386 h 668"/>
                  <a:gd name="T84" fmla="*/ 1229 w 6060"/>
                  <a:gd name="T85" fmla="*/ 377 h 668"/>
                  <a:gd name="T86" fmla="*/ 1114 w 6060"/>
                  <a:gd name="T87" fmla="*/ 369 h 668"/>
                  <a:gd name="T88" fmla="*/ 999 w 6060"/>
                  <a:gd name="T89" fmla="*/ 362 h 668"/>
                  <a:gd name="T90" fmla="*/ 884 w 6060"/>
                  <a:gd name="T91" fmla="*/ 354 h 668"/>
                  <a:gd name="T92" fmla="*/ 769 w 6060"/>
                  <a:gd name="T93" fmla="*/ 348 h 668"/>
                  <a:gd name="T94" fmla="*/ 654 w 6060"/>
                  <a:gd name="T95" fmla="*/ 341 h 668"/>
                  <a:gd name="T96" fmla="*/ 539 w 6060"/>
                  <a:gd name="T97" fmla="*/ 335 h 668"/>
                  <a:gd name="T98" fmla="*/ 424 w 6060"/>
                  <a:gd name="T99" fmla="*/ 329 h 668"/>
                  <a:gd name="T100" fmla="*/ 309 w 6060"/>
                  <a:gd name="T101" fmla="*/ 323 h 668"/>
                  <a:gd name="T102" fmla="*/ 194 w 6060"/>
                  <a:gd name="T103" fmla="*/ 317 h 668"/>
                  <a:gd name="T104" fmla="*/ 79 w 6060"/>
                  <a:gd name="T105" fmla="*/ 312 h 668"/>
                  <a:gd name="T106" fmla="*/ 0 w 6060"/>
                  <a:gd name="T107" fmla="*/ 308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60" h="668">
                    <a:moveTo>
                      <a:pt x="6060" y="0"/>
                    </a:moveTo>
                    <a:lnTo>
                      <a:pt x="5945" y="120"/>
                    </a:lnTo>
                    <a:lnTo>
                      <a:pt x="5830" y="223"/>
                    </a:lnTo>
                    <a:lnTo>
                      <a:pt x="5715" y="311"/>
                    </a:lnTo>
                    <a:lnTo>
                      <a:pt x="5600" y="386"/>
                    </a:lnTo>
                    <a:lnTo>
                      <a:pt x="5485" y="450"/>
                    </a:lnTo>
                    <a:lnTo>
                      <a:pt x="5370" y="503"/>
                    </a:lnTo>
                    <a:lnTo>
                      <a:pt x="5255" y="546"/>
                    </a:lnTo>
                    <a:lnTo>
                      <a:pt x="5140" y="582"/>
                    </a:lnTo>
                    <a:lnTo>
                      <a:pt x="5025" y="610"/>
                    </a:lnTo>
                    <a:lnTo>
                      <a:pt x="4910" y="631"/>
                    </a:lnTo>
                    <a:lnTo>
                      <a:pt x="4795" y="647"/>
                    </a:lnTo>
                    <a:lnTo>
                      <a:pt x="4680" y="658"/>
                    </a:lnTo>
                    <a:lnTo>
                      <a:pt x="4565" y="665"/>
                    </a:lnTo>
                    <a:lnTo>
                      <a:pt x="4450" y="668"/>
                    </a:lnTo>
                    <a:lnTo>
                      <a:pt x="4335" y="668"/>
                    </a:lnTo>
                    <a:lnTo>
                      <a:pt x="4220" y="665"/>
                    </a:lnTo>
                    <a:lnTo>
                      <a:pt x="4105" y="660"/>
                    </a:lnTo>
                    <a:lnTo>
                      <a:pt x="3990" y="653"/>
                    </a:lnTo>
                    <a:lnTo>
                      <a:pt x="3875" y="644"/>
                    </a:lnTo>
                    <a:lnTo>
                      <a:pt x="3760" y="635"/>
                    </a:lnTo>
                    <a:lnTo>
                      <a:pt x="3645" y="624"/>
                    </a:lnTo>
                    <a:lnTo>
                      <a:pt x="3530" y="613"/>
                    </a:lnTo>
                    <a:lnTo>
                      <a:pt x="3415" y="601"/>
                    </a:lnTo>
                    <a:lnTo>
                      <a:pt x="3300" y="588"/>
                    </a:lnTo>
                    <a:lnTo>
                      <a:pt x="3185" y="575"/>
                    </a:lnTo>
                    <a:lnTo>
                      <a:pt x="3070" y="562"/>
                    </a:lnTo>
                    <a:lnTo>
                      <a:pt x="2955" y="549"/>
                    </a:lnTo>
                    <a:lnTo>
                      <a:pt x="2840" y="535"/>
                    </a:lnTo>
                    <a:lnTo>
                      <a:pt x="2725" y="522"/>
                    </a:lnTo>
                    <a:lnTo>
                      <a:pt x="2610" y="509"/>
                    </a:lnTo>
                    <a:lnTo>
                      <a:pt x="2495" y="496"/>
                    </a:lnTo>
                    <a:lnTo>
                      <a:pt x="2380" y="483"/>
                    </a:lnTo>
                    <a:lnTo>
                      <a:pt x="2265" y="471"/>
                    </a:lnTo>
                    <a:lnTo>
                      <a:pt x="2150" y="459"/>
                    </a:lnTo>
                    <a:lnTo>
                      <a:pt x="2035" y="447"/>
                    </a:lnTo>
                    <a:lnTo>
                      <a:pt x="1920" y="436"/>
                    </a:lnTo>
                    <a:lnTo>
                      <a:pt x="1805" y="425"/>
                    </a:lnTo>
                    <a:lnTo>
                      <a:pt x="1690" y="414"/>
                    </a:lnTo>
                    <a:lnTo>
                      <a:pt x="1575" y="404"/>
                    </a:lnTo>
                    <a:lnTo>
                      <a:pt x="1460" y="395"/>
                    </a:lnTo>
                    <a:lnTo>
                      <a:pt x="1345" y="386"/>
                    </a:lnTo>
                    <a:lnTo>
                      <a:pt x="1229" y="377"/>
                    </a:lnTo>
                    <a:lnTo>
                      <a:pt x="1114" y="369"/>
                    </a:lnTo>
                    <a:lnTo>
                      <a:pt x="999" y="362"/>
                    </a:lnTo>
                    <a:lnTo>
                      <a:pt x="884" y="354"/>
                    </a:lnTo>
                    <a:lnTo>
                      <a:pt x="769" y="348"/>
                    </a:lnTo>
                    <a:lnTo>
                      <a:pt x="654" y="341"/>
                    </a:lnTo>
                    <a:lnTo>
                      <a:pt x="539" y="335"/>
                    </a:lnTo>
                    <a:lnTo>
                      <a:pt x="424" y="329"/>
                    </a:lnTo>
                    <a:lnTo>
                      <a:pt x="309" y="323"/>
                    </a:lnTo>
                    <a:lnTo>
                      <a:pt x="194" y="317"/>
                    </a:lnTo>
                    <a:lnTo>
                      <a:pt x="79" y="312"/>
                    </a:lnTo>
                    <a:lnTo>
                      <a:pt x="0" y="308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4"/>
              <p:cNvSpPr>
                <a:spLocks/>
              </p:cNvSpPr>
              <p:nvPr/>
            </p:nvSpPr>
            <p:spPr bwMode="auto">
              <a:xfrm>
                <a:off x="1643" y="1283"/>
                <a:ext cx="1373" cy="151"/>
              </a:xfrm>
              <a:custGeom>
                <a:avLst/>
                <a:gdLst>
                  <a:gd name="T0" fmla="*/ 6060 w 6060"/>
                  <a:gd name="T1" fmla="*/ 668 h 668"/>
                  <a:gd name="T2" fmla="*/ 5945 w 6060"/>
                  <a:gd name="T3" fmla="*/ 548 h 668"/>
                  <a:gd name="T4" fmla="*/ 5830 w 6060"/>
                  <a:gd name="T5" fmla="*/ 445 h 668"/>
                  <a:gd name="T6" fmla="*/ 5715 w 6060"/>
                  <a:gd name="T7" fmla="*/ 357 h 668"/>
                  <a:gd name="T8" fmla="*/ 5600 w 6060"/>
                  <a:gd name="T9" fmla="*/ 282 h 668"/>
                  <a:gd name="T10" fmla="*/ 5485 w 6060"/>
                  <a:gd name="T11" fmla="*/ 218 h 668"/>
                  <a:gd name="T12" fmla="*/ 5370 w 6060"/>
                  <a:gd name="T13" fmla="*/ 165 h 668"/>
                  <a:gd name="T14" fmla="*/ 5255 w 6060"/>
                  <a:gd name="T15" fmla="*/ 122 h 668"/>
                  <a:gd name="T16" fmla="*/ 5140 w 6060"/>
                  <a:gd name="T17" fmla="*/ 86 h 668"/>
                  <a:gd name="T18" fmla="*/ 5025 w 6060"/>
                  <a:gd name="T19" fmla="*/ 58 h 668"/>
                  <a:gd name="T20" fmla="*/ 4910 w 6060"/>
                  <a:gd name="T21" fmla="*/ 37 h 668"/>
                  <a:gd name="T22" fmla="*/ 4795 w 6060"/>
                  <a:gd name="T23" fmla="*/ 21 h 668"/>
                  <a:gd name="T24" fmla="*/ 4680 w 6060"/>
                  <a:gd name="T25" fmla="*/ 10 h 668"/>
                  <a:gd name="T26" fmla="*/ 4565 w 6060"/>
                  <a:gd name="T27" fmla="*/ 3 h 668"/>
                  <a:gd name="T28" fmla="*/ 4450 w 6060"/>
                  <a:gd name="T29" fmla="*/ 0 h 668"/>
                  <a:gd name="T30" fmla="*/ 4335 w 6060"/>
                  <a:gd name="T31" fmla="*/ 0 h 668"/>
                  <a:gd name="T32" fmla="*/ 4220 w 6060"/>
                  <a:gd name="T33" fmla="*/ 3 h 668"/>
                  <a:gd name="T34" fmla="*/ 4105 w 6060"/>
                  <a:gd name="T35" fmla="*/ 8 h 668"/>
                  <a:gd name="T36" fmla="*/ 3990 w 6060"/>
                  <a:gd name="T37" fmla="*/ 15 h 668"/>
                  <a:gd name="T38" fmla="*/ 3875 w 6060"/>
                  <a:gd name="T39" fmla="*/ 24 h 668"/>
                  <a:gd name="T40" fmla="*/ 3760 w 6060"/>
                  <a:gd name="T41" fmla="*/ 33 h 668"/>
                  <a:gd name="T42" fmla="*/ 3645 w 6060"/>
                  <a:gd name="T43" fmla="*/ 44 h 668"/>
                  <a:gd name="T44" fmla="*/ 3530 w 6060"/>
                  <a:gd name="T45" fmla="*/ 55 h 668"/>
                  <a:gd name="T46" fmla="*/ 3415 w 6060"/>
                  <a:gd name="T47" fmla="*/ 67 h 668"/>
                  <a:gd name="T48" fmla="*/ 3300 w 6060"/>
                  <a:gd name="T49" fmla="*/ 80 h 668"/>
                  <a:gd name="T50" fmla="*/ 3185 w 6060"/>
                  <a:gd name="T51" fmla="*/ 93 h 668"/>
                  <a:gd name="T52" fmla="*/ 3070 w 6060"/>
                  <a:gd name="T53" fmla="*/ 106 h 668"/>
                  <a:gd name="T54" fmla="*/ 2955 w 6060"/>
                  <a:gd name="T55" fmla="*/ 119 h 668"/>
                  <a:gd name="T56" fmla="*/ 2840 w 6060"/>
                  <a:gd name="T57" fmla="*/ 133 h 668"/>
                  <a:gd name="T58" fmla="*/ 2725 w 6060"/>
                  <a:gd name="T59" fmla="*/ 146 h 668"/>
                  <a:gd name="T60" fmla="*/ 2610 w 6060"/>
                  <a:gd name="T61" fmla="*/ 159 h 668"/>
                  <a:gd name="T62" fmla="*/ 2495 w 6060"/>
                  <a:gd name="T63" fmla="*/ 172 h 668"/>
                  <a:gd name="T64" fmla="*/ 2380 w 6060"/>
                  <a:gd name="T65" fmla="*/ 185 h 668"/>
                  <a:gd name="T66" fmla="*/ 2265 w 6060"/>
                  <a:gd name="T67" fmla="*/ 197 h 668"/>
                  <a:gd name="T68" fmla="*/ 2150 w 6060"/>
                  <a:gd name="T69" fmla="*/ 209 h 668"/>
                  <a:gd name="T70" fmla="*/ 2035 w 6060"/>
                  <a:gd name="T71" fmla="*/ 221 h 668"/>
                  <a:gd name="T72" fmla="*/ 1920 w 6060"/>
                  <a:gd name="T73" fmla="*/ 232 h 668"/>
                  <a:gd name="T74" fmla="*/ 1805 w 6060"/>
                  <a:gd name="T75" fmla="*/ 243 h 668"/>
                  <a:gd name="T76" fmla="*/ 1690 w 6060"/>
                  <a:gd name="T77" fmla="*/ 254 h 668"/>
                  <a:gd name="T78" fmla="*/ 1575 w 6060"/>
                  <a:gd name="T79" fmla="*/ 264 h 668"/>
                  <a:gd name="T80" fmla="*/ 1460 w 6060"/>
                  <a:gd name="T81" fmla="*/ 273 h 668"/>
                  <a:gd name="T82" fmla="*/ 1345 w 6060"/>
                  <a:gd name="T83" fmla="*/ 282 h 668"/>
                  <a:gd name="T84" fmla="*/ 1229 w 6060"/>
                  <a:gd name="T85" fmla="*/ 291 h 668"/>
                  <a:gd name="T86" fmla="*/ 1114 w 6060"/>
                  <a:gd name="T87" fmla="*/ 299 h 668"/>
                  <a:gd name="T88" fmla="*/ 999 w 6060"/>
                  <a:gd name="T89" fmla="*/ 306 h 668"/>
                  <a:gd name="T90" fmla="*/ 884 w 6060"/>
                  <a:gd name="T91" fmla="*/ 314 h 668"/>
                  <a:gd name="T92" fmla="*/ 769 w 6060"/>
                  <a:gd name="T93" fmla="*/ 320 h 668"/>
                  <a:gd name="T94" fmla="*/ 654 w 6060"/>
                  <a:gd name="T95" fmla="*/ 327 h 668"/>
                  <a:gd name="T96" fmla="*/ 539 w 6060"/>
                  <a:gd name="T97" fmla="*/ 333 h 668"/>
                  <a:gd name="T98" fmla="*/ 424 w 6060"/>
                  <a:gd name="T99" fmla="*/ 339 h 668"/>
                  <a:gd name="T100" fmla="*/ 309 w 6060"/>
                  <a:gd name="T101" fmla="*/ 345 h 668"/>
                  <a:gd name="T102" fmla="*/ 194 w 6060"/>
                  <a:gd name="T103" fmla="*/ 351 h 668"/>
                  <a:gd name="T104" fmla="*/ 79 w 6060"/>
                  <a:gd name="T105" fmla="*/ 356 h 668"/>
                  <a:gd name="T106" fmla="*/ 0 w 6060"/>
                  <a:gd name="T107" fmla="*/ 360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60" h="668">
                    <a:moveTo>
                      <a:pt x="6060" y="668"/>
                    </a:moveTo>
                    <a:lnTo>
                      <a:pt x="5945" y="548"/>
                    </a:lnTo>
                    <a:lnTo>
                      <a:pt x="5830" y="445"/>
                    </a:lnTo>
                    <a:lnTo>
                      <a:pt x="5715" y="357"/>
                    </a:lnTo>
                    <a:lnTo>
                      <a:pt x="5600" y="282"/>
                    </a:lnTo>
                    <a:lnTo>
                      <a:pt x="5485" y="218"/>
                    </a:lnTo>
                    <a:lnTo>
                      <a:pt x="5370" y="165"/>
                    </a:lnTo>
                    <a:lnTo>
                      <a:pt x="5255" y="122"/>
                    </a:lnTo>
                    <a:lnTo>
                      <a:pt x="5140" y="86"/>
                    </a:lnTo>
                    <a:lnTo>
                      <a:pt x="5025" y="58"/>
                    </a:lnTo>
                    <a:lnTo>
                      <a:pt x="4910" y="37"/>
                    </a:lnTo>
                    <a:lnTo>
                      <a:pt x="4795" y="21"/>
                    </a:lnTo>
                    <a:lnTo>
                      <a:pt x="4680" y="10"/>
                    </a:lnTo>
                    <a:lnTo>
                      <a:pt x="4565" y="3"/>
                    </a:lnTo>
                    <a:lnTo>
                      <a:pt x="4450" y="0"/>
                    </a:lnTo>
                    <a:lnTo>
                      <a:pt x="4335" y="0"/>
                    </a:lnTo>
                    <a:lnTo>
                      <a:pt x="4220" y="3"/>
                    </a:lnTo>
                    <a:lnTo>
                      <a:pt x="4105" y="8"/>
                    </a:lnTo>
                    <a:lnTo>
                      <a:pt x="3990" y="15"/>
                    </a:lnTo>
                    <a:lnTo>
                      <a:pt x="3875" y="24"/>
                    </a:lnTo>
                    <a:lnTo>
                      <a:pt x="3760" y="33"/>
                    </a:lnTo>
                    <a:lnTo>
                      <a:pt x="3645" y="44"/>
                    </a:lnTo>
                    <a:lnTo>
                      <a:pt x="3530" y="55"/>
                    </a:lnTo>
                    <a:lnTo>
                      <a:pt x="3415" y="67"/>
                    </a:lnTo>
                    <a:lnTo>
                      <a:pt x="3300" y="80"/>
                    </a:lnTo>
                    <a:lnTo>
                      <a:pt x="3185" y="93"/>
                    </a:lnTo>
                    <a:lnTo>
                      <a:pt x="3070" y="106"/>
                    </a:lnTo>
                    <a:lnTo>
                      <a:pt x="2955" y="119"/>
                    </a:lnTo>
                    <a:lnTo>
                      <a:pt x="2840" y="133"/>
                    </a:lnTo>
                    <a:lnTo>
                      <a:pt x="2725" y="146"/>
                    </a:lnTo>
                    <a:lnTo>
                      <a:pt x="2610" y="159"/>
                    </a:lnTo>
                    <a:lnTo>
                      <a:pt x="2495" y="172"/>
                    </a:lnTo>
                    <a:lnTo>
                      <a:pt x="2380" y="185"/>
                    </a:lnTo>
                    <a:lnTo>
                      <a:pt x="2265" y="197"/>
                    </a:lnTo>
                    <a:lnTo>
                      <a:pt x="2150" y="209"/>
                    </a:lnTo>
                    <a:lnTo>
                      <a:pt x="2035" y="221"/>
                    </a:lnTo>
                    <a:lnTo>
                      <a:pt x="1920" y="232"/>
                    </a:lnTo>
                    <a:lnTo>
                      <a:pt x="1805" y="243"/>
                    </a:lnTo>
                    <a:lnTo>
                      <a:pt x="1690" y="254"/>
                    </a:lnTo>
                    <a:lnTo>
                      <a:pt x="1575" y="264"/>
                    </a:lnTo>
                    <a:lnTo>
                      <a:pt x="1460" y="273"/>
                    </a:lnTo>
                    <a:lnTo>
                      <a:pt x="1345" y="282"/>
                    </a:lnTo>
                    <a:lnTo>
                      <a:pt x="1229" y="291"/>
                    </a:lnTo>
                    <a:lnTo>
                      <a:pt x="1114" y="299"/>
                    </a:lnTo>
                    <a:lnTo>
                      <a:pt x="999" y="306"/>
                    </a:lnTo>
                    <a:lnTo>
                      <a:pt x="884" y="314"/>
                    </a:lnTo>
                    <a:lnTo>
                      <a:pt x="769" y="320"/>
                    </a:lnTo>
                    <a:lnTo>
                      <a:pt x="654" y="327"/>
                    </a:lnTo>
                    <a:lnTo>
                      <a:pt x="539" y="333"/>
                    </a:lnTo>
                    <a:lnTo>
                      <a:pt x="424" y="339"/>
                    </a:lnTo>
                    <a:lnTo>
                      <a:pt x="309" y="345"/>
                    </a:lnTo>
                    <a:lnTo>
                      <a:pt x="194" y="351"/>
                    </a:lnTo>
                    <a:lnTo>
                      <a:pt x="79" y="356"/>
                    </a:lnTo>
                    <a:lnTo>
                      <a:pt x="0" y="360"/>
                    </a:lnTo>
                  </a:path>
                </a:pathLst>
              </a:custGeom>
              <a:noFill/>
              <a:ln w="25400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Rectangle 41"/>
            <p:cNvSpPr>
              <a:spLocks noChangeArrowheads="1"/>
            </p:cNvSpPr>
            <p:nvPr/>
          </p:nvSpPr>
          <p:spPr bwMode="auto">
            <a:xfrm>
              <a:off x="24040373" y="32319390"/>
              <a:ext cx="178315" cy="405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l-GR" altLang="en-US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41"/>
            <p:cNvSpPr>
              <a:spLocks noChangeArrowheads="1"/>
            </p:cNvSpPr>
            <p:nvPr/>
          </p:nvSpPr>
          <p:spPr bwMode="auto">
            <a:xfrm>
              <a:off x="24491986" y="34337377"/>
              <a:ext cx="209124" cy="425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l-GR" altLang="en-US" b="1" dirty="0">
                  <a:solidFill>
                    <a:srgbClr val="00B050"/>
                  </a:solidFill>
                  <a:latin typeface="+mj-lt"/>
                  <a:cs typeface="Times New Roman" panose="02020603050405020304" pitchFamily="18" charset="0"/>
                </a:rPr>
                <a:t>α</a:t>
              </a:r>
              <a:endParaRPr kumimoji="0" lang="en-US" alt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Rectangle 41"/>
          <p:cNvSpPr>
            <a:spLocks noChangeArrowheads="1"/>
          </p:cNvSpPr>
          <p:nvPr/>
        </p:nvSpPr>
        <p:spPr bwMode="auto">
          <a:xfrm>
            <a:off x="1654660" y="1165609"/>
            <a:ext cx="2094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latin typeface="Arial"/>
                <a:cs typeface="Arial"/>
              </a:rPr>
              <a:t>Ti 6-4 (only Ti-Al-V)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361" y="1174602"/>
            <a:ext cx="2971439" cy="3443729"/>
            <a:chOff x="8382361" y="1174602"/>
            <a:chExt cx="2971439" cy="3443729"/>
          </a:xfrm>
        </p:grpSpPr>
        <p:grpSp>
          <p:nvGrpSpPr>
            <p:cNvPr id="128" name="Group 127"/>
            <p:cNvGrpSpPr>
              <a:grpSpLocks noChangeAspect="1"/>
            </p:cNvGrpSpPr>
            <p:nvPr/>
          </p:nvGrpSpPr>
          <p:grpSpPr>
            <a:xfrm>
              <a:off x="8382361" y="1412140"/>
              <a:ext cx="2971439" cy="3206191"/>
              <a:chOff x="26834323" y="37035272"/>
              <a:chExt cx="4602163" cy="4965738"/>
            </a:xfrm>
          </p:grpSpPr>
          <p:sp>
            <p:nvSpPr>
              <p:cNvPr id="129" name="Rectangle 52"/>
              <p:cNvSpPr>
                <a:spLocks noChangeArrowheads="1"/>
              </p:cNvSpPr>
              <p:nvPr/>
            </p:nvSpPr>
            <p:spPr bwMode="auto">
              <a:xfrm>
                <a:off x="27785935" y="41619664"/>
                <a:ext cx="2442511" cy="381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Temperature</a:t>
                </a:r>
                <a:r>
                  <a:rPr kumimoji="0" lang="en-US" altLang="en-US" sz="160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 (°C)</a:t>
                </a:r>
                <a:endParaRPr kumimoji="0" lang="en-US" alt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26834323" y="37035272"/>
                <a:ext cx="4602163" cy="4635500"/>
                <a:chOff x="26834323" y="36896556"/>
                <a:chExt cx="4602163" cy="4635500"/>
              </a:xfrm>
            </p:grpSpPr>
            <p:grpSp>
              <p:nvGrpSpPr>
                <p:cNvPr id="131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26834323" y="36896556"/>
                  <a:ext cx="4602163" cy="4635500"/>
                  <a:chOff x="1547" y="1186"/>
                  <a:chExt cx="2899" cy="2920"/>
                </a:xfrm>
              </p:grpSpPr>
              <p:sp>
                <p:nvSpPr>
                  <p:cNvPr id="135" name="Freeform 287"/>
                  <p:cNvSpPr>
                    <a:spLocks/>
                  </p:cNvSpPr>
                  <p:nvPr/>
                </p:nvSpPr>
                <p:spPr bwMode="auto">
                  <a:xfrm>
                    <a:off x="1582" y="1247"/>
                    <a:ext cx="61" cy="2608"/>
                  </a:xfrm>
                  <a:custGeom>
                    <a:avLst/>
                    <a:gdLst>
                      <a:gd name="T0" fmla="*/ 61 w 61"/>
                      <a:gd name="T1" fmla="*/ 0 h 2608"/>
                      <a:gd name="T2" fmla="*/ 61 w 61"/>
                      <a:gd name="T3" fmla="*/ 2608 h 2608"/>
                      <a:gd name="T4" fmla="*/ 0 w 61"/>
                      <a:gd name="T5" fmla="*/ 2608 h 26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1" h="2608">
                        <a:moveTo>
                          <a:pt x="61" y="0"/>
                        </a:moveTo>
                        <a:lnTo>
                          <a:pt x="61" y="2608"/>
                        </a:lnTo>
                        <a:lnTo>
                          <a:pt x="0" y="2608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" name="Line 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59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" name="Line 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33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8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307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9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812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0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55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1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290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2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202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3" name="Line 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76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4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50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5" name="Line 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82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 309"/>
                  <p:cNvSpPr>
                    <a:spLocks/>
                  </p:cNvSpPr>
                  <p:nvPr/>
                </p:nvSpPr>
                <p:spPr bwMode="auto">
                  <a:xfrm>
                    <a:off x="4249" y="1247"/>
                    <a:ext cx="61" cy="2608"/>
                  </a:xfrm>
                  <a:custGeom>
                    <a:avLst/>
                    <a:gdLst>
                      <a:gd name="T0" fmla="*/ 0 w 270"/>
                      <a:gd name="T1" fmla="*/ 0 h 11502"/>
                      <a:gd name="T2" fmla="*/ 0 w 270"/>
                      <a:gd name="T3" fmla="*/ 11502 h 11502"/>
                      <a:gd name="T4" fmla="*/ 270 w 270"/>
                      <a:gd name="T5" fmla="*/ 11502 h 11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70" h="11502">
                        <a:moveTo>
                          <a:pt x="0" y="0"/>
                        </a:moveTo>
                        <a:lnTo>
                          <a:pt x="0" y="11502"/>
                        </a:lnTo>
                        <a:lnTo>
                          <a:pt x="270" y="11502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59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334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073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0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812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551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290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2029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76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508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1247"/>
                    <a:ext cx="61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1547" y="3929"/>
                    <a:ext cx="244" cy="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200</a:t>
                    </a:r>
                    <a:endPara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0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164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1" name="Rectangle 160"/>
                  <p:cNvSpPr>
                    <a:spLocks noChangeArrowheads="1"/>
                  </p:cNvSpPr>
                  <p:nvPr/>
                </p:nvSpPr>
                <p:spPr bwMode="auto">
                  <a:xfrm>
                    <a:off x="2068" y="3929"/>
                    <a:ext cx="244" cy="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400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2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685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3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2590" y="3929"/>
                    <a:ext cx="244" cy="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600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4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7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5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3111" y="3929"/>
                    <a:ext cx="244" cy="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800</a:t>
                    </a:r>
                    <a:endPara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728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7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3929"/>
                    <a:ext cx="325" cy="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1000</a:t>
                    </a:r>
                    <a:endPara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8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4249" y="3855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9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4121" y="3929"/>
                    <a:ext cx="325" cy="1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20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cs typeface="Arial" panose="020B0604020202020204" pitchFamily="34" charset="0"/>
                      </a:rPr>
                      <a:t>1200</a:t>
                    </a:r>
                    <a:endPara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1643" y="1247"/>
                    <a:ext cx="260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1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3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2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4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3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5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4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07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5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28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6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49" y="1186"/>
                    <a:ext cx="0" cy="6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7" name="Freeform 340"/>
                  <p:cNvSpPr>
                    <a:spLocks/>
                  </p:cNvSpPr>
                  <p:nvPr/>
                </p:nvSpPr>
                <p:spPr bwMode="auto">
                  <a:xfrm>
                    <a:off x="3016" y="1247"/>
                    <a:ext cx="1166" cy="2360"/>
                  </a:xfrm>
                  <a:custGeom>
                    <a:avLst/>
                    <a:gdLst>
                      <a:gd name="T0" fmla="*/ 0 w 5146"/>
                      <a:gd name="T1" fmla="*/ 10408 h 10408"/>
                      <a:gd name="T2" fmla="*/ 115 w 5146"/>
                      <a:gd name="T3" fmla="*/ 10338 h 10408"/>
                      <a:gd name="T4" fmla="*/ 230 w 5146"/>
                      <a:gd name="T5" fmla="*/ 10261 h 10408"/>
                      <a:gd name="T6" fmla="*/ 345 w 5146"/>
                      <a:gd name="T7" fmla="*/ 10177 h 10408"/>
                      <a:gd name="T8" fmla="*/ 460 w 5146"/>
                      <a:gd name="T9" fmla="*/ 10083 h 10408"/>
                      <a:gd name="T10" fmla="*/ 575 w 5146"/>
                      <a:gd name="T11" fmla="*/ 9980 h 10408"/>
                      <a:gd name="T12" fmla="*/ 690 w 5146"/>
                      <a:gd name="T13" fmla="*/ 9866 h 10408"/>
                      <a:gd name="T14" fmla="*/ 805 w 5146"/>
                      <a:gd name="T15" fmla="*/ 9742 h 10408"/>
                      <a:gd name="T16" fmla="*/ 920 w 5146"/>
                      <a:gd name="T17" fmla="*/ 9605 h 10408"/>
                      <a:gd name="T18" fmla="*/ 1036 w 5146"/>
                      <a:gd name="T19" fmla="*/ 9456 h 10408"/>
                      <a:gd name="T20" fmla="*/ 1151 w 5146"/>
                      <a:gd name="T21" fmla="*/ 9293 h 10408"/>
                      <a:gd name="T22" fmla="*/ 1266 w 5146"/>
                      <a:gd name="T23" fmla="*/ 9115 h 10408"/>
                      <a:gd name="T24" fmla="*/ 1381 w 5146"/>
                      <a:gd name="T25" fmla="*/ 8923 h 10408"/>
                      <a:gd name="T26" fmla="*/ 1496 w 5146"/>
                      <a:gd name="T27" fmla="*/ 8714 h 10408"/>
                      <a:gd name="T28" fmla="*/ 1611 w 5146"/>
                      <a:gd name="T29" fmla="*/ 8490 h 10408"/>
                      <a:gd name="T30" fmla="*/ 1726 w 5146"/>
                      <a:gd name="T31" fmla="*/ 8249 h 10408"/>
                      <a:gd name="T32" fmla="*/ 1841 w 5146"/>
                      <a:gd name="T33" fmla="*/ 7991 h 10408"/>
                      <a:gd name="T34" fmla="*/ 1956 w 5146"/>
                      <a:gd name="T35" fmla="*/ 7716 h 10408"/>
                      <a:gd name="T36" fmla="*/ 2071 w 5146"/>
                      <a:gd name="T37" fmla="*/ 7426 h 10408"/>
                      <a:gd name="T38" fmla="*/ 2186 w 5146"/>
                      <a:gd name="T39" fmla="*/ 7121 h 10408"/>
                      <a:gd name="T40" fmla="*/ 2301 w 5146"/>
                      <a:gd name="T41" fmla="*/ 6803 h 10408"/>
                      <a:gd name="T42" fmla="*/ 2416 w 5146"/>
                      <a:gd name="T43" fmla="*/ 6473 h 10408"/>
                      <a:gd name="T44" fmla="*/ 2531 w 5146"/>
                      <a:gd name="T45" fmla="*/ 6134 h 10408"/>
                      <a:gd name="T46" fmla="*/ 2646 w 5146"/>
                      <a:gd name="T47" fmla="*/ 5787 h 10408"/>
                      <a:gd name="T48" fmla="*/ 2761 w 5146"/>
                      <a:gd name="T49" fmla="*/ 5437 h 10408"/>
                      <a:gd name="T50" fmla="*/ 2876 w 5146"/>
                      <a:gd name="T51" fmla="*/ 5086 h 10408"/>
                      <a:gd name="T52" fmla="*/ 2991 w 5146"/>
                      <a:gd name="T53" fmla="*/ 4736 h 10408"/>
                      <a:gd name="T54" fmla="*/ 3106 w 5146"/>
                      <a:gd name="T55" fmla="*/ 4390 h 10408"/>
                      <a:gd name="T56" fmla="*/ 3221 w 5146"/>
                      <a:gd name="T57" fmla="*/ 4051 h 10408"/>
                      <a:gd name="T58" fmla="*/ 3336 w 5146"/>
                      <a:gd name="T59" fmla="*/ 3721 h 10408"/>
                      <a:gd name="T60" fmla="*/ 3451 w 5146"/>
                      <a:gd name="T61" fmla="*/ 3400 h 10408"/>
                      <a:gd name="T62" fmla="*/ 3566 w 5146"/>
                      <a:gd name="T63" fmla="*/ 3091 h 10408"/>
                      <a:gd name="T64" fmla="*/ 3681 w 5146"/>
                      <a:gd name="T65" fmla="*/ 2794 h 10408"/>
                      <a:gd name="T66" fmla="*/ 3796 w 5146"/>
                      <a:gd name="T67" fmla="*/ 2509 h 10408"/>
                      <a:gd name="T68" fmla="*/ 3911 w 5146"/>
                      <a:gd name="T69" fmla="*/ 2237 h 10408"/>
                      <a:gd name="T70" fmla="*/ 4026 w 5146"/>
                      <a:gd name="T71" fmla="*/ 1978 h 10408"/>
                      <a:gd name="T72" fmla="*/ 4141 w 5146"/>
                      <a:gd name="T73" fmla="*/ 1730 h 10408"/>
                      <a:gd name="T74" fmla="*/ 4256 w 5146"/>
                      <a:gd name="T75" fmla="*/ 1494 h 10408"/>
                      <a:gd name="T76" fmla="*/ 4371 w 5146"/>
                      <a:gd name="T77" fmla="*/ 1270 h 10408"/>
                      <a:gd name="T78" fmla="*/ 4486 w 5146"/>
                      <a:gd name="T79" fmla="*/ 1055 h 10408"/>
                      <a:gd name="T80" fmla="*/ 4601 w 5146"/>
                      <a:gd name="T81" fmla="*/ 851 h 10408"/>
                      <a:gd name="T82" fmla="*/ 4716 w 5146"/>
                      <a:gd name="T83" fmla="*/ 656 h 10408"/>
                      <a:gd name="T84" fmla="*/ 4831 w 5146"/>
                      <a:gd name="T85" fmla="*/ 470 h 10408"/>
                      <a:gd name="T86" fmla="*/ 4946 w 5146"/>
                      <a:gd name="T87" fmla="*/ 292 h 10408"/>
                      <a:gd name="T88" fmla="*/ 5061 w 5146"/>
                      <a:gd name="T89" fmla="*/ 121 h 10408"/>
                      <a:gd name="T90" fmla="*/ 5146 w 5146"/>
                      <a:gd name="T91" fmla="*/ 0 h 104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146" h="10408">
                        <a:moveTo>
                          <a:pt x="0" y="10408"/>
                        </a:moveTo>
                        <a:lnTo>
                          <a:pt x="115" y="10338"/>
                        </a:lnTo>
                        <a:lnTo>
                          <a:pt x="230" y="10261"/>
                        </a:lnTo>
                        <a:lnTo>
                          <a:pt x="345" y="10177"/>
                        </a:lnTo>
                        <a:lnTo>
                          <a:pt x="460" y="10083"/>
                        </a:lnTo>
                        <a:lnTo>
                          <a:pt x="575" y="9980"/>
                        </a:lnTo>
                        <a:lnTo>
                          <a:pt x="690" y="9866"/>
                        </a:lnTo>
                        <a:lnTo>
                          <a:pt x="805" y="9742"/>
                        </a:lnTo>
                        <a:lnTo>
                          <a:pt x="920" y="9605"/>
                        </a:lnTo>
                        <a:lnTo>
                          <a:pt x="1036" y="9456"/>
                        </a:lnTo>
                        <a:lnTo>
                          <a:pt x="1151" y="9293"/>
                        </a:lnTo>
                        <a:lnTo>
                          <a:pt x="1266" y="9115"/>
                        </a:lnTo>
                        <a:lnTo>
                          <a:pt x="1381" y="8923"/>
                        </a:lnTo>
                        <a:lnTo>
                          <a:pt x="1496" y="8714"/>
                        </a:lnTo>
                        <a:lnTo>
                          <a:pt x="1611" y="8490"/>
                        </a:lnTo>
                        <a:lnTo>
                          <a:pt x="1726" y="8249"/>
                        </a:lnTo>
                        <a:lnTo>
                          <a:pt x="1841" y="7991"/>
                        </a:lnTo>
                        <a:lnTo>
                          <a:pt x="1956" y="7716"/>
                        </a:lnTo>
                        <a:lnTo>
                          <a:pt x="2071" y="7426"/>
                        </a:lnTo>
                        <a:lnTo>
                          <a:pt x="2186" y="7121"/>
                        </a:lnTo>
                        <a:lnTo>
                          <a:pt x="2301" y="6803"/>
                        </a:lnTo>
                        <a:lnTo>
                          <a:pt x="2416" y="6473"/>
                        </a:lnTo>
                        <a:lnTo>
                          <a:pt x="2531" y="6134"/>
                        </a:lnTo>
                        <a:lnTo>
                          <a:pt x="2646" y="5787"/>
                        </a:lnTo>
                        <a:lnTo>
                          <a:pt x="2761" y="5437"/>
                        </a:lnTo>
                        <a:lnTo>
                          <a:pt x="2876" y="5086"/>
                        </a:lnTo>
                        <a:lnTo>
                          <a:pt x="2991" y="4736"/>
                        </a:lnTo>
                        <a:lnTo>
                          <a:pt x="3106" y="4390"/>
                        </a:lnTo>
                        <a:lnTo>
                          <a:pt x="3221" y="4051"/>
                        </a:lnTo>
                        <a:lnTo>
                          <a:pt x="3336" y="3721"/>
                        </a:lnTo>
                        <a:lnTo>
                          <a:pt x="3451" y="3400"/>
                        </a:lnTo>
                        <a:lnTo>
                          <a:pt x="3566" y="3091"/>
                        </a:lnTo>
                        <a:lnTo>
                          <a:pt x="3681" y="2794"/>
                        </a:lnTo>
                        <a:lnTo>
                          <a:pt x="3796" y="2509"/>
                        </a:lnTo>
                        <a:lnTo>
                          <a:pt x="3911" y="2237"/>
                        </a:lnTo>
                        <a:lnTo>
                          <a:pt x="4026" y="1978"/>
                        </a:lnTo>
                        <a:lnTo>
                          <a:pt x="4141" y="1730"/>
                        </a:lnTo>
                        <a:lnTo>
                          <a:pt x="4256" y="1494"/>
                        </a:lnTo>
                        <a:lnTo>
                          <a:pt x="4371" y="1270"/>
                        </a:lnTo>
                        <a:lnTo>
                          <a:pt x="4486" y="1055"/>
                        </a:lnTo>
                        <a:lnTo>
                          <a:pt x="4601" y="851"/>
                        </a:lnTo>
                        <a:lnTo>
                          <a:pt x="4716" y="656"/>
                        </a:lnTo>
                        <a:lnTo>
                          <a:pt x="4831" y="470"/>
                        </a:lnTo>
                        <a:lnTo>
                          <a:pt x="4946" y="292"/>
                        </a:lnTo>
                        <a:lnTo>
                          <a:pt x="5061" y="121"/>
                        </a:lnTo>
                        <a:lnTo>
                          <a:pt x="5146" y="0"/>
                        </a:ln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8" name="Freeform 341"/>
                  <p:cNvSpPr>
                    <a:spLocks/>
                  </p:cNvSpPr>
                  <p:nvPr/>
                </p:nvSpPr>
                <p:spPr bwMode="auto">
                  <a:xfrm>
                    <a:off x="3016" y="1495"/>
                    <a:ext cx="1166" cy="2360"/>
                  </a:xfrm>
                  <a:custGeom>
                    <a:avLst/>
                    <a:gdLst>
                      <a:gd name="T0" fmla="*/ 0 w 5146"/>
                      <a:gd name="T1" fmla="*/ 0 h 10408"/>
                      <a:gd name="T2" fmla="*/ 115 w 5146"/>
                      <a:gd name="T3" fmla="*/ 70 h 10408"/>
                      <a:gd name="T4" fmla="*/ 230 w 5146"/>
                      <a:gd name="T5" fmla="*/ 147 h 10408"/>
                      <a:gd name="T6" fmla="*/ 345 w 5146"/>
                      <a:gd name="T7" fmla="*/ 231 h 10408"/>
                      <a:gd name="T8" fmla="*/ 460 w 5146"/>
                      <a:gd name="T9" fmla="*/ 325 h 10408"/>
                      <a:gd name="T10" fmla="*/ 575 w 5146"/>
                      <a:gd name="T11" fmla="*/ 428 h 10408"/>
                      <a:gd name="T12" fmla="*/ 690 w 5146"/>
                      <a:gd name="T13" fmla="*/ 542 h 10408"/>
                      <a:gd name="T14" fmla="*/ 805 w 5146"/>
                      <a:gd name="T15" fmla="*/ 666 h 10408"/>
                      <a:gd name="T16" fmla="*/ 920 w 5146"/>
                      <a:gd name="T17" fmla="*/ 803 h 10408"/>
                      <a:gd name="T18" fmla="*/ 1036 w 5146"/>
                      <a:gd name="T19" fmla="*/ 952 h 10408"/>
                      <a:gd name="T20" fmla="*/ 1151 w 5146"/>
                      <a:gd name="T21" fmla="*/ 1115 h 10408"/>
                      <a:gd name="T22" fmla="*/ 1266 w 5146"/>
                      <a:gd name="T23" fmla="*/ 1293 h 10408"/>
                      <a:gd name="T24" fmla="*/ 1381 w 5146"/>
                      <a:gd name="T25" fmla="*/ 1485 h 10408"/>
                      <a:gd name="T26" fmla="*/ 1496 w 5146"/>
                      <a:gd name="T27" fmla="*/ 1694 h 10408"/>
                      <a:gd name="T28" fmla="*/ 1611 w 5146"/>
                      <a:gd name="T29" fmla="*/ 1918 h 10408"/>
                      <a:gd name="T30" fmla="*/ 1726 w 5146"/>
                      <a:gd name="T31" fmla="*/ 2159 h 10408"/>
                      <a:gd name="T32" fmla="*/ 1841 w 5146"/>
                      <a:gd name="T33" fmla="*/ 2417 h 10408"/>
                      <a:gd name="T34" fmla="*/ 1956 w 5146"/>
                      <a:gd name="T35" fmla="*/ 2692 h 10408"/>
                      <a:gd name="T36" fmla="*/ 2071 w 5146"/>
                      <a:gd name="T37" fmla="*/ 2982 h 10408"/>
                      <a:gd name="T38" fmla="*/ 2186 w 5146"/>
                      <a:gd name="T39" fmla="*/ 3287 h 10408"/>
                      <a:gd name="T40" fmla="*/ 2301 w 5146"/>
                      <a:gd name="T41" fmla="*/ 3605 h 10408"/>
                      <a:gd name="T42" fmla="*/ 2416 w 5146"/>
                      <a:gd name="T43" fmla="*/ 3935 h 10408"/>
                      <a:gd name="T44" fmla="*/ 2531 w 5146"/>
                      <a:gd name="T45" fmla="*/ 4274 h 10408"/>
                      <a:gd name="T46" fmla="*/ 2646 w 5146"/>
                      <a:gd name="T47" fmla="*/ 4621 h 10408"/>
                      <a:gd name="T48" fmla="*/ 2761 w 5146"/>
                      <a:gd name="T49" fmla="*/ 4971 h 10408"/>
                      <a:gd name="T50" fmla="*/ 2876 w 5146"/>
                      <a:gd name="T51" fmla="*/ 5322 h 10408"/>
                      <a:gd name="T52" fmla="*/ 2991 w 5146"/>
                      <a:gd name="T53" fmla="*/ 5672 h 10408"/>
                      <a:gd name="T54" fmla="*/ 3106 w 5146"/>
                      <a:gd name="T55" fmla="*/ 6018 h 10408"/>
                      <a:gd name="T56" fmla="*/ 3221 w 5146"/>
                      <a:gd name="T57" fmla="*/ 6357 h 10408"/>
                      <a:gd name="T58" fmla="*/ 3336 w 5146"/>
                      <a:gd name="T59" fmla="*/ 6687 h 10408"/>
                      <a:gd name="T60" fmla="*/ 3451 w 5146"/>
                      <a:gd name="T61" fmla="*/ 7008 h 10408"/>
                      <a:gd name="T62" fmla="*/ 3566 w 5146"/>
                      <a:gd name="T63" fmla="*/ 7317 h 10408"/>
                      <a:gd name="T64" fmla="*/ 3681 w 5146"/>
                      <a:gd name="T65" fmla="*/ 7614 h 10408"/>
                      <a:gd name="T66" fmla="*/ 3796 w 5146"/>
                      <a:gd name="T67" fmla="*/ 7899 h 10408"/>
                      <a:gd name="T68" fmla="*/ 3911 w 5146"/>
                      <a:gd name="T69" fmla="*/ 8171 h 10408"/>
                      <a:gd name="T70" fmla="*/ 4026 w 5146"/>
                      <a:gd name="T71" fmla="*/ 8430 h 10408"/>
                      <a:gd name="T72" fmla="*/ 4141 w 5146"/>
                      <a:gd name="T73" fmla="*/ 8678 h 10408"/>
                      <a:gd name="T74" fmla="*/ 4256 w 5146"/>
                      <a:gd name="T75" fmla="*/ 8914 h 10408"/>
                      <a:gd name="T76" fmla="*/ 4371 w 5146"/>
                      <a:gd name="T77" fmla="*/ 9138 h 10408"/>
                      <a:gd name="T78" fmla="*/ 4486 w 5146"/>
                      <a:gd name="T79" fmla="*/ 9353 h 10408"/>
                      <a:gd name="T80" fmla="*/ 4601 w 5146"/>
                      <a:gd name="T81" fmla="*/ 9557 h 10408"/>
                      <a:gd name="T82" fmla="*/ 4716 w 5146"/>
                      <a:gd name="T83" fmla="*/ 9752 h 10408"/>
                      <a:gd name="T84" fmla="*/ 4831 w 5146"/>
                      <a:gd name="T85" fmla="*/ 9938 h 10408"/>
                      <a:gd name="T86" fmla="*/ 4946 w 5146"/>
                      <a:gd name="T87" fmla="*/ 10116 h 10408"/>
                      <a:gd name="T88" fmla="*/ 5061 w 5146"/>
                      <a:gd name="T89" fmla="*/ 10287 h 10408"/>
                      <a:gd name="T90" fmla="*/ 5146 w 5146"/>
                      <a:gd name="T91" fmla="*/ 10408 h 104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146" h="10408">
                        <a:moveTo>
                          <a:pt x="0" y="0"/>
                        </a:moveTo>
                        <a:lnTo>
                          <a:pt x="115" y="70"/>
                        </a:lnTo>
                        <a:lnTo>
                          <a:pt x="230" y="147"/>
                        </a:lnTo>
                        <a:lnTo>
                          <a:pt x="345" y="231"/>
                        </a:lnTo>
                        <a:lnTo>
                          <a:pt x="460" y="325"/>
                        </a:lnTo>
                        <a:lnTo>
                          <a:pt x="575" y="428"/>
                        </a:lnTo>
                        <a:lnTo>
                          <a:pt x="690" y="542"/>
                        </a:lnTo>
                        <a:lnTo>
                          <a:pt x="805" y="666"/>
                        </a:lnTo>
                        <a:lnTo>
                          <a:pt x="920" y="803"/>
                        </a:lnTo>
                        <a:lnTo>
                          <a:pt x="1036" y="952"/>
                        </a:lnTo>
                        <a:lnTo>
                          <a:pt x="1151" y="1115"/>
                        </a:lnTo>
                        <a:lnTo>
                          <a:pt x="1266" y="1293"/>
                        </a:lnTo>
                        <a:lnTo>
                          <a:pt x="1381" y="1485"/>
                        </a:lnTo>
                        <a:lnTo>
                          <a:pt x="1496" y="1694"/>
                        </a:lnTo>
                        <a:lnTo>
                          <a:pt x="1611" y="1918"/>
                        </a:lnTo>
                        <a:lnTo>
                          <a:pt x="1726" y="2159"/>
                        </a:lnTo>
                        <a:lnTo>
                          <a:pt x="1841" y="2417"/>
                        </a:lnTo>
                        <a:lnTo>
                          <a:pt x="1956" y="2692"/>
                        </a:lnTo>
                        <a:lnTo>
                          <a:pt x="2071" y="2982"/>
                        </a:lnTo>
                        <a:lnTo>
                          <a:pt x="2186" y="3287"/>
                        </a:lnTo>
                        <a:lnTo>
                          <a:pt x="2301" y="3605"/>
                        </a:lnTo>
                        <a:lnTo>
                          <a:pt x="2416" y="3935"/>
                        </a:lnTo>
                        <a:lnTo>
                          <a:pt x="2531" y="4274"/>
                        </a:lnTo>
                        <a:lnTo>
                          <a:pt x="2646" y="4621"/>
                        </a:lnTo>
                        <a:lnTo>
                          <a:pt x="2761" y="4971"/>
                        </a:lnTo>
                        <a:lnTo>
                          <a:pt x="2876" y="5322"/>
                        </a:lnTo>
                        <a:lnTo>
                          <a:pt x="2991" y="5672"/>
                        </a:lnTo>
                        <a:lnTo>
                          <a:pt x="3106" y="6018"/>
                        </a:lnTo>
                        <a:lnTo>
                          <a:pt x="3221" y="6357"/>
                        </a:lnTo>
                        <a:lnTo>
                          <a:pt x="3336" y="6687"/>
                        </a:lnTo>
                        <a:lnTo>
                          <a:pt x="3451" y="7008"/>
                        </a:lnTo>
                        <a:lnTo>
                          <a:pt x="3566" y="7317"/>
                        </a:lnTo>
                        <a:lnTo>
                          <a:pt x="3681" y="7614"/>
                        </a:lnTo>
                        <a:lnTo>
                          <a:pt x="3796" y="7899"/>
                        </a:lnTo>
                        <a:lnTo>
                          <a:pt x="3911" y="8171"/>
                        </a:lnTo>
                        <a:lnTo>
                          <a:pt x="4026" y="8430"/>
                        </a:lnTo>
                        <a:lnTo>
                          <a:pt x="4141" y="8678"/>
                        </a:lnTo>
                        <a:lnTo>
                          <a:pt x="4256" y="8914"/>
                        </a:lnTo>
                        <a:lnTo>
                          <a:pt x="4371" y="9138"/>
                        </a:lnTo>
                        <a:lnTo>
                          <a:pt x="4486" y="9353"/>
                        </a:lnTo>
                        <a:lnTo>
                          <a:pt x="4601" y="9557"/>
                        </a:lnTo>
                        <a:lnTo>
                          <a:pt x="4716" y="9752"/>
                        </a:lnTo>
                        <a:lnTo>
                          <a:pt x="4831" y="9938"/>
                        </a:lnTo>
                        <a:lnTo>
                          <a:pt x="4946" y="10116"/>
                        </a:lnTo>
                        <a:lnTo>
                          <a:pt x="5061" y="10287"/>
                        </a:lnTo>
                        <a:lnTo>
                          <a:pt x="5146" y="10408"/>
                        </a:lnTo>
                      </a:path>
                    </a:pathLst>
                  </a:custGeom>
                  <a:noFill/>
                  <a:ln w="25400">
                    <a:solidFill>
                      <a:srgbClr val="00B05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 342"/>
                  <p:cNvSpPr>
                    <a:spLocks/>
                  </p:cNvSpPr>
                  <p:nvPr/>
                </p:nvSpPr>
                <p:spPr bwMode="auto">
                  <a:xfrm>
                    <a:off x="4182" y="1247"/>
                    <a:ext cx="67" cy="0"/>
                  </a:xfrm>
                  <a:custGeom>
                    <a:avLst/>
                    <a:gdLst>
                      <a:gd name="T0" fmla="*/ 0 w 297"/>
                      <a:gd name="T1" fmla="*/ 30 w 297"/>
                      <a:gd name="T2" fmla="*/ 145 w 297"/>
                      <a:gd name="T3" fmla="*/ 260 w 297"/>
                      <a:gd name="T4" fmla="*/ 297 w 297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297">
                        <a:moveTo>
                          <a:pt x="0" y="0"/>
                        </a:moveTo>
                        <a:lnTo>
                          <a:pt x="30" y="0"/>
                        </a:lnTo>
                        <a:lnTo>
                          <a:pt x="145" y="0"/>
                        </a:lnTo>
                        <a:lnTo>
                          <a:pt x="260" y="0"/>
                        </a:lnTo>
                        <a:lnTo>
                          <a:pt x="297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 343"/>
                  <p:cNvSpPr>
                    <a:spLocks/>
                  </p:cNvSpPr>
                  <p:nvPr/>
                </p:nvSpPr>
                <p:spPr bwMode="auto">
                  <a:xfrm>
                    <a:off x="2921" y="3607"/>
                    <a:ext cx="95" cy="45"/>
                  </a:xfrm>
                  <a:custGeom>
                    <a:avLst/>
                    <a:gdLst>
                      <a:gd name="T0" fmla="*/ 417 w 417"/>
                      <a:gd name="T1" fmla="*/ 0 h 198"/>
                      <a:gd name="T2" fmla="*/ 302 w 417"/>
                      <a:gd name="T3" fmla="*/ 62 h 198"/>
                      <a:gd name="T4" fmla="*/ 187 w 417"/>
                      <a:gd name="T5" fmla="*/ 118 h 198"/>
                      <a:gd name="T6" fmla="*/ 72 w 417"/>
                      <a:gd name="T7" fmla="*/ 169 h 198"/>
                      <a:gd name="T8" fmla="*/ 0 w 417"/>
                      <a:gd name="T9" fmla="*/ 198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198">
                        <a:moveTo>
                          <a:pt x="417" y="0"/>
                        </a:moveTo>
                        <a:lnTo>
                          <a:pt x="302" y="62"/>
                        </a:lnTo>
                        <a:lnTo>
                          <a:pt x="187" y="118"/>
                        </a:lnTo>
                        <a:lnTo>
                          <a:pt x="72" y="169"/>
                        </a:lnTo>
                        <a:lnTo>
                          <a:pt x="0" y="198"/>
                        </a:ln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 344"/>
                  <p:cNvSpPr>
                    <a:spLocks/>
                  </p:cNvSpPr>
                  <p:nvPr/>
                </p:nvSpPr>
                <p:spPr bwMode="auto">
                  <a:xfrm>
                    <a:off x="2921" y="1450"/>
                    <a:ext cx="95" cy="45"/>
                  </a:xfrm>
                  <a:custGeom>
                    <a:avLst/>
                    <a:gdLst>
                      <a:gd name="T0" fmla="*/ 417 w 417"/>
                      <a:gd name="T1" fmla="*/ 198 h 198"/>
                      <a:gd name="T2" fmla="*/ 302 w 417"/>
                      <a:gd name="T3" fmla="*/ 136 h 198"/>
                      <a:gd name="T4" fmla="*/ 187 w 417"/>
                      <a:gd name="T5" fmla="*/ 80 h 198"/>
                      <a:gd name="T6" fmla="*/ 72 w 417"/>
                      <a:gd name="T7" fmla="*/ 29 h 198"/>
                      <a:gd name="T8" fmla="*/ 0 w 417"/>
                      <a:gd name="T9" fmla="*/ 0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198">
                        <a:moveTo>
                          <a:pt x="417" y="198"/>
                        </a:moveTo>
                        <a:lnTo>
                          <a:pt x="302" y="136"/>
                        </a:lnTo>
                        <a:lnTo>
                          <a:pt x="187" y="80"/>
                        </a:lnTo>
                        <a:lnTo>
                          <a:pt x="72" y="2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rgbClr val="00B05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 345"/>
                  <p:cNvSpPr>
                    <a:spLocks/>
                  </p:cNvSpPr>
                  <p:nvPr/>
                </p:nvSpPr>
                <p:spPr bwMode="auto">
                  <a:xfrm>
                    <a:off x="1643" y="2054"/>
                    <a:ext cx="1278" cy="1801"/>
                  </a:xfrm>
                  <a:custGeom>
                    <a:avLst/>
                    <a:gdLst>
                      <a:gd name="T0" fmla="*/ 5643 w 5643"/>
                      <a:gd name="T1" fmla="*/ 7943 h 7943"/>
                      <a:gd name="T2" fmla="*/ 5600 w 5643"/>
                      <a:gd name="T3" fmla="*/ 7817 h 7943"/>
                      <a:gd name="T4" fmla="*/ 5485 w 5643"/>
                      <a:gd name="T5" fmla="*/ 7484 h 7943"/>
                      <a:gd name="T6" fmla="*/ 5370 w 5643"/>
                      <a:gd name="T7" fmla="*/ 7154 h 7943"/>
                      <a:gd name="T8" fmla="*/ 5255 w 5643"/>
                      <a:gd name="T9" fmla="*/ 6827 h 7943"/>
                      <a:gd name="T10" fmla="*/ 5140 w 5643"/>
                      <a:gd name="T11" fmla="*/ 6505 h 7943"/>
                      <a:gd name="T12" fmla="*/ 5025 w 5643"/>
                      <a:gd name="T13" fmla="*/ 6187 h 7943"/>
                      <a:gd name="T14" fmla="*/ 4910 w 5643"/>
                      <a:gd name="T15" fmla="*/ 5874 h 7943"/>
                      <a:gd name="T16" fmla="*/ 4795 w 5643"/>
                      <a:gd name="T17" fmla="*/ 5566 h 7943"/>
                      <a:gd name="T18" fmla="*/ 4680 w 5643"/>
                      <a:gd name="T19" fmla="*/ 5265 h 7943"/>
                      <a:gd name="T20" fmla="*/ 4565 w 5643"/>
                      <a:gd name="T21" fmla="*/ 4970 h 7943"/>
                      <a:gd name="T22" fmla="*/ 4450 w 5643"/>
                      <a:gd name="T23" fmla="*/ 4682 h 7943"/>
                      <a:gd name="T24" fmla="*/ 4335 w 5643"/>
                      <a:gd name="T25" fmla="*/ 4402 h 7943"/>
                      <a:gd name="T26" fmla="*/ 4220 w 5643"/>
                      <a:gd name="T27" fmla="*/ 4130 h 7943"/>
                      <a:gd name="T28" fmla="*/ 4105 w 5643"/>
                      <a:gd name="T29" fmla="*/ 3866 h 7943"/>
                      <a:gd name="T30" fmla="*/ 3990 w 5643"/>
                      <a:gd name="T31" fmla="*/ 3610 h 7943"/>
                      <a:gd name="T32" fmla="*/ 3875 w 5643"/>
                      <a:gd name="T33" fmla="*/ 3364 h 7943"/>
                      <a:gd name="T34" fmla="*/ 3760 w 5643"/>
                      <a:gd name="T35" fmla="*/ 3128 h 7943"/>
                      <a:gd name="T36" fmla="*/ 3645 w 5643"/>
                      <a:gd name="T37" fmla="*/ 2901 h 7943"/>
                      <a:gd name="T38" fmla="*/ 3530 w 5643"/>
                      <a:gd name="T39" fmla="*/ 2683 h 7943"/>
                      <a:gd name="T40" fmla="*/ 3415 w 5643"/>
                      <a:gd name="T41" fmla="*/ 2477 h 7943"/>
                      <a:gd name="T42" fmla="*/ 3300 w 5643"/>
                      <a:gd name="T43" fmla="*/ 2280 h 7943"/>
                      <a:gd name="T44" fmla="*/ 3185 w 5643"/>
                      <a:gd name="T45" fmla="*/ 2093 h 7943"/>
                      <a:gd name="T46" fmla="*/ 3070 w 5643"/>
                      <a:gd name="T47" fmla="*/ 1917 h 7943"/>
                      <a:gd name="T48" fmla="*/ 2955 w 5643"/>
                      <a:gd name="T49" fmla="*/ 1751 h 7943"/>
                      <a:gd name="T50" fmla="*/ 2840 w 5643"/>
                      <a:gd name="T51" fmla="*/ 1595 h 7943"/>
                      <a:gd name="T52" fmla="*/ 2725 w 5643"/>
                      <a:gd name="T53" fmla="*/ 1449 h 7943"/>
                      <a:gd name="T54" fmla="*/ 2610 w 5643"/>
                      <a:gd name="T55" fmla="*/ 1312 h 7943"/>
                      <a:gd name="T56" fmla="*/ 2495 w 5643"/>
                      <a:gd name="T57" fmla="*/ 1184 h 7943"/>
                      <a:gd name="T58" fmla="*/ 2380 w 5643"/>
                      <a:gd name="T59" fmla="*/ 1065 h 7943"/>
                      <a:gd name="T60" fmla="*/ 2265 w 5643"/>
                      <a:gd name="T61" fmla="*/ 954 h 7943"/>
                      <a:gd name="T62" fmla="*/ 2150 w 5643"/>
                      <a:gd name="T63" fmla="*/ 851 h 7943"/>
                      <a:gd name="T64" fmla="*/ 2035 w 5643"/>
                      <a:gd name="T65" fmla="*/ 756 h 7943"/>
                      <a:gd name="T66" fmla="*/ 1920 w 5643"/>
                      <a:gd name="T67" fmla="*/ 669 h 7943"/>
                      <a:gd name="T68" fmla="*/ 1805 w 5643"/>
                      <a:gd name="T69" fmla="*/ 588 h 7943"/>
                      <a:gd name="T70" fmla="*/ 1690 w 5643"/>
                      <a:gd name="T71" fmla="*/ 513 h 7943"/>
                      <a:gd name="T72" fmla="*/ 1575 w 5643"/>
                      <a:gd name="T73" fmla="*/ 445 h 7943"/>
                      <a:gd name="T74" fmla="*/ 1460 w 5643"/>
                      <a:gd name="T75" fmla="*/ 383 h 7943"/>
                      <a:gd name="T76" fmla="*/ 1345 w 5643"/>
                      <a:gd name="T77" fmla="*/ 326 h 7943"/>
                      <a:gd name="T78" fmla="*/ 1229 w 5643"/>
                      <a:gd name="T79" fmla="*/ 274 h 7943"/>
                      <a:gd name="T80" fmla="*/ 1114 w 5643"/>
                      <a:gd name="T81" fmla="*/ 228 h 7943"/>
                      <a:gd name="T82" fmla="*/ 999 w 5643"/>
                      <a:gd name="T83" fmla="*/ 187 h 7943"/>
                      <a:gd name="T84" fmla="*/ 884 w 5643"/>
                      <a:gd name="T85" fmla="*/ 151 h 7943"/>
                      <a:gd name="T86" fmla="*/ 769 w 5643"/>
                      <a:gd name="T87" fmla="*/ 118 h 7943"/>
                      <a:gd name="T88" fmla="*/ 654 w 5643"/>
                      <a:gd name="T89" fmla="*/ 91 h 7943"/>
                      <a:gd name="T90" fmla="*/ 539 w 5643"/>
                      <a:gd name="T91" fmla="*/ 67 h 7943"/>
                      <a:gd name="T92" fmla="*/ 424 w 5643"/>
                      <a:gd name="T93" fmla="*/ 47 h 7943"/>
                      <a:gd name="T94" fmla="*/ 309 w 5643"/>
                      <a:gd name="T95" fmla="*/ 30 h 7943"/>
                      <a:gd name="T96" fmla="*/ 194 w 5643"/>
                      <a:gd name="T97" fmla="*/ 16 h 7943"/>
                      <a:gd name="T98" fmla="*/ 79 w 5643"/>
                      <a:gd name="T99" fmla="*/ 5 h 7943"/>
                      <a:gd name="T100" fmla="*/ 0 w 5643"/>
                      <a:gd name="T101" fmla="*/ 0 h 79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643" h="7943">
                        <a:moveTo>
                          <a:pt x="5643" y="7943"/>
                        </a:moveTo>
                        <a:lnTo>
                          <a:pt x="5600" y="7817"/>
                        </a:lnTo>
                        <a:lnTo>
                          <a:pt x="5485" y="7484"/>
                        </a:lnTo>
                        <a:lnTo>
                          <a:pt x="5370" y="7154"/>
                        </a:lnTo>
                        <a:lnTo>
                          <a:pt x="5255" y="6827"/>
                        </a:lnTo>
                        <a:lnTo>
                          <a:pt x="5140" y="6505"/>
                        </a:lnTo>
                        <a:lnTo>
                          <a:pt x="5025" y="6187"/>
                        </a:lnTo>
                        <a:lnTo>
                          <a:pt x="4910" y="5874"/>
                        </a:lnTo>
                        <a:lnTo>
                          <a:pt x="4795" y="5566"/>
                        </a:lnTo>
                        <a:lnTo>
                          <a:pt x="4680" y="5265"/>
                        </a:lnTo>
                        <a:lnTo>
                          <a:pt x="4565" y="4970"/>
                        </a:lnTo>
                        <a:lnTo>
                          <a:pt x="4450" y="4682"/>
                        </a:lnTo>
                        <a:lnTo>
                          <a:pt x="4335" y="4402"/>
                        </a:lnTo>
                        <a:lnTo>
                          <a:pt x="4220" y="4130"/>
                        </a:lnTo>
                        <a:lnTo>
                          <a:pt x="4105" y="3866"/>
                        </a:lnTo>
                        <a:lnTo>
                          <a:pt x="3990" y="3610"/>
                        </a:lnTo>
                        <a:lnTo>
                          <a:pt x="3875" y="3364"/>
                        </a:lnTo>
                        <a:lnTo>
                          <a:pt x="3760" y="3128"/>
                        </a:lnTo>
                        <a:lnTo>
                          <a:pt x="3645" y="2901"/>
                        </a:lnTo>
                        <a:lnTo>
                          <a:pt x="3530" y="2683"/>
                        </a:lnTo>
                        <a:lnTo>
                          <a:pt x="3415" y="2477"/>
                        </a:lnTo>
                        <a:lnTo>
                          <a:pt x="3300" y="2280"/>
                        </a:lnTo>
                        <a:lnTo>
                          <a:pt x="3185" y="2093"/>
                        </a:lnTo>
                        <a:lnTo>
                          <a:pt x="3070" y="1917"/>
                        </a:lnTo>
                        <a:lnTo>
                          <a:pt x="2955" y="1751"/>
                        </a:lnTo>
                        <a:lnTo>
                          <a:pt x="2840" y="1595"/>
                        </a:lnTo>
                        <a:lnTo>
                          <a:pt x="2725" y="1449"/>
                        </a:lnTo>
                        <a:lnTo>
                          <a:pt x="2610" y="1312"/>
                        </a:lnTo>
                        <a:lnTo>
                          <a:pt x="2495" y="1184"/>
                        </a:lnTo>
                        <a:lnTo>
                          <a:pt x="2380" y="1065"/>
                        </a:lnTo>
                        <a:lnTo>
                          <a:pt x="2265" y="954"/>
                        </a:lnTo>
                        <a:lnTo>
                          <a:pt x="2150" y="851"/>
                        </a:lnTo>
                        <a:lnTo>
                          <a:pt x="2035" y="756"/>
                        </a:lnTo>
                        <a:lnTo>
                          <a:pt x="1920" y="669"/>
                        </a:lnTo>
                        <a:lnTo>
                          <a:pt x="1805" y="588"/>
                        </a:lnTo>
                        <a:lnTo>
                          <a:pt x="1690" y="513"/>
                        </a:lnTo>
                        <a:lnTo>
                          <a:pt x="1575" y="445"/>
                        </a:lnTo>
                        <a:lnTo>
                          <a:pt x="1460" y="383"/>
                        </a:lnTo>
                        <a:lnTo>
                          <a:pt x="1345" y="326"/>
                        </a:lnTo>
                        <a:lnTo>
                          <a:pt x="1229" y="274"/>
                        </a:lnTo>
                        <a:lnTo>
                          <a:pt x="1114" y="228"/>
                        </a:lnTo>
                        <a:lnTo>
                          <a:pt x="999" y="187"/>
                        </a:lnTo>
                        <a:lnTo>
                          <a:pt x="884" y="151"/>
                        </a:lnTo>
                        <a:lnTo>
                          <a:pt x="769" y="118"/>
                        </a:lnTo>
                        <a:lnTo>
                          <a:pt x="654" y="91"/>
                        </a:lnTo>
                        <a:lnTo>
                          <a:pt x="539" y="67"/>
                        </a:lnTo>
                        <a:lnTo>
                          <a:pt x="424" y="47"/>
                        </a:lnTo>
                        <a:lnTo>
                          <a:pt x="309" y="30"/>
                        </a:lnTo>
                        <a:lnTo>
                          <a:pt x="194" y="16"/>
                        </a:lnTo>
                        <a:lnTo>
                          <a:pt x="79" y="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3" name="Freeform 346"/>
                  <p:cNvSpPr>
                    <a:spLocks/>
                  </p:cNvSpPr>
                  <p:nvPr/>
                </p:nvSpPr>
                <p:spPr bwMode="auto">
                  <a:xfrm>
                    <a:off x="1643" y="3650"/>
                    <a:ext cx="1278" cy="76"/>
                  </a:xfrm>
                  <a:custGeom>
                    <a:avLst/>
                    <a:gdLst>
                      <a:gd name="T0" fmla="*/ 5643 w 5643"/>
                      <a:gd name="T1" fmla="*/ 9 h 334"/>
                      <a:gd name="T2" fmla="*/ 5600 w 5643"/>
                      <a:gd name="T3" fmla="*/ 7 h 334"/>
                      <a:gd name="T4" fmla="*/ 5485 w 5643"/>
                      <a:gd name="T5" fmla="*/ 4 h 334"/>
                      <a:gd name="T6" fmla="*/ 5370 w 5643"/>
                      <a:gd name="T7" fmla="*/ 1 h 334"/>
                      <a:gd name="T8" fmla="*/ 5255 w 5643"/>
                      <a:gd name="T9" fmla="*/ 0 h 334"/>
                      <a:gd name="T10" fmla="*/ 5140 w 5643"/>
                      <a:gd name="T11" fmla="*/ 0 h 334"/>
                      <a:gd name="T12" fmla="*/ 5025 w 5643"/>
                      <a:gd name="T13" fmla="*/ 0 h 334"/>
                      <a:gd name="T14" fmla="*/ 4910 w 5643"/>
                      <a:gd name="T15" fmla="*/ 3 h 334"/>
                      <a:gd name="T16" fmla="*/ 4795 w 5643"/>
                      <a:gd name="T17" fmla="*/ 6 h 334"/>
                      <a:gd name="T18" fmla="*/ 4680 w 5643"/>
                      <a:gd name="T19" fmla="*/ 10 h 334"/>
                      <a:gd name="T20" fmla="*/ 4565 w 5643"/>
                      <a:gd name="T21" fmla="*/ 16 h 334"/>
                      <a:gd name="T22" fmla="*/ 4450 w 5643"/>
                      <a:gd name="T23" fmla="*/ 23 h 334"/>
                      <a:gd name="T24" fmla="*/ 4335 w 5643"/>
                      <a:gd name="T25" fmla="*/ 31 h 334"/>
                      <a:gd name="T26" fmla="*/ 4220 w 5643"/>
                      <a:gd name="T27" fmla="*/ 40 h 334"/>
                      <a:gd name="T28" fmla="*/ 4105 w 5643"/>
                      <a:gd name="T29" fmla="*/ 50 h 334"/>
                      <a:gd name="T30" fmla="*/ 3990 w 5643"/>
                      <a:gd name="T31" fmla="*/ 61 h 334"/>
                      <a:gd name="T32" fmla="*/ 3875 w 5643"/>
                      <a:gd name="T33" fmla="*/ 72 h 334"/>
                      <a:gd name="T34" fmla="*/ 3760 w 5643"/>
                      <a:gd name="T35" fmla="*/ 84 h 334"/>
                      <a:gd name="T36" fmla="*/ 3645 w 5643"/>
                      <a:gd name="T37" fmla="*/ 96 h 334"/>
                      <a:gd name="T38" fmla="*/ 3530 w 5643"/>
                      <a:gd name="T39" fmla="*/ 108 h 334"/>
                      <a:gd name="T40" fmla="*/ 3415 w 5643"/>
                      <a:gd name="T41" fmla="*/ 121 h 334"/>
                      <a:gd name="T42" fmla="*/ 3300 w 5643"/>
                      <a:gd name="T43" fmla="*/ 133 h 334"/>
                      <a:gd name="T44" fmla="*/ 3185 w 5643"/>
                      <a:gd name="T45" fmla="*/ 146 h 334"/>
                      <a:gd name="T46" fmla="*/ 3070 w 5643"/>
                      <a:gd name="T47" fmla="*/ 158 h 334"/>
                      <a:gd name="T48" fmla="*/ 2955 w 5643"/>
                      <a:gd name="T49" fmla="*/ 170 h 334"/>
                      <a:gd name="T50" fmla="*/ 2840 w 5643"/>
                      <a:gd name="T51" fmla="*/ 182 h 334"/>
                      <a:gd name="T52" fmla="*/ 2725 w 5643"/>
                      <a:gd name="T53" fmla="*/ 193 h 334"/>
                      <a:gd name="T54" fmla="*/ 2610 w 5643"/>
                      <a:gd name="T55" fmla="*/ 205 h 334"/>
                      <a:gd name="T56" fmla="*/ 2495 w 5643"/>
                      <a:gd name="T57" fmla="*/ 215 h 334"/>
                      <a:gd name="T58" fmla="*/ 2380 w 5643"/>
                      <a:gd name="T59" fmla="*/ 226 h 334"/>
                      <a:gd name="T60" fmla="*/ 2265 w 5643"/>
                      <a:gd name="T61" fmla="*/ 235 h 334"/>
                      <a:gd name="T62" fmla="*/ 2150 w 5643"/>
                      <a:gd name="T63" fmla="*/ 245 h 334"/>
                      <a:gd name="T64" fmla="*/ 2035 w 5643"/>
                      <a:gd name="T65" fmla="*/ 254 h 334"/>
                      <a:gd name="T66" fmla="*/ 1920 w 5643"/>
                      <a:gd name="T67" fmla="*/ 263 h 334"/>
                      <a:gd name="T68" fmla="*/ 1805 w 5643"/>
                      <a:gd name="T69" fmla="*/ 271 h 334"/>
                      <a:gd name="T70" fmla="*/ 1690 w 5643"/>
                      <a:gd name="T71" fmla="*/ 279 h 334"/>
                      <a:gd name="T72" fmla="*/ 1575 w 5643"/>
                      <a:gd name="T73" fmla="*/ 286 h 334"/>
                      <a:gd name="T74" fmla="*/ 1460 w 5643"/>
                      <a:gd name="T75" fmla="*/ 293 h 334"/>
                      <a:gd name="T76" fmla="*/ 1345 w 5643"/>
                      <a:gd name="T77" fmla="*/ 299 h 334"/>
                      <a:gd name="T78" fmla="*/ 1229 w 5643"/>
                      <a:gd name="T79" fmla="*/ 304 h 334"/>
                      <a:gd name="T80" fmla="*/ 1114 w 5643"/>
                      <a:gd name="T81" fmla="*/ 309 h 334"/>
                      <a:gd name="T82" fmla="*/ 999 w 5643"/>
                      <a:gd name="T83" fmla="*/ 314 h 334"/>
                      <a:gd name="T84" fmla="*/ 884 w 5643"/>
                      <a:gd name="T85" fmla="*/ 317 h 334"/>
                      <a:gd name="T86" fmla="*/ 769 w 5643"/>
                      <a:gd name="T87" fmla="*/ 321 h 334"/>
                      <a:gd name="T88" fmla="*/ 654 w 5643"/>
                      <a:gd name="T89" fmla="*/ 324 h 334"/>
                      <a:gd name="T90" fmla="*/ 539 w 5643"/>
                      <a:gd name="T91" fmla="*/ 326 h 334"/>
                      <a:gd name="T92" fmla="*/ 424 w 5643"/>
                      <a:gd name="T93" fmla="*/ 328 h 334"/>
                      <a:gd name="T94" fmla="*/ 309 w 5643"/>
                      <a:gd name="T95" fmla="*/ 330 h 334"/>
                      <a:gd name="T96" fmla="*/ 194 w 5643"/>
                      <a:gd name="T97" fmla="*/ 332 h 334"/>
                      <a:gd name="T98" fmla="*/ 79 w 5643"/>
                      <a:gd name="T99" fmla="*/ 333 h 334"/>
                      <a:gd name="T100" fmla="*/ 0 w 5643"/>
                      <a:gd name="T101" fmla="*/ 334 h 3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643" h="334">
                        <a:moveTo>
                          <a:pt x="5643" y="9"/>
                        </a:moveTo>
                        <a:lnTo>
                          <a:pt x="5600" y="7"/>
                        </a:lnTo>
                        <a:lnTo>
                          <a:pt x="5485" y="4"/>
                        </a:lnTo>
                        <a:lnTo>
                          <a:pt x="5370" y="1"/>
                        </a:lnTo>
                        <a:lnTo>
                          <a:pt x="5255" y="0"/>
                        </a:lnTo>
                        <a:lnTo>
                          <a:pt x="5140" y="0"/>
                        </a:lnTo>
                        <a:lnTo>
                          <a:pt x="5025" y="0"/>
                        </a:lnTo>
                        <a:lnTo>
                          <a:pt x="4910" y="3"/>
                        </a:lnTo>
                        <a:lnTo>
                          <a:pt x="4795" y="6"/>
                        </a:lnTo>
                        <a:lnTo>
                          <a:pt x="4680" y="10"/>
                        </a:lnTo>
                        <a:lnTo>
                          <a:pt x="4565" y="16"/>
                        </a:lnTo>
                        <a:lnTo>
                          <a:pt x="4450" y="23"/>
                        </a:lnTo>
                        <a:lnTo>
                          <a:pt x="4335" y="31"/>
                        </a:lnTo>
                        <a:lnTo>
                          <a:pt x="4220" y="40"/>
                        </a:lnTo>
                        <a:lnTo>
                          <a:pt x="4105" y="50"/>
                        </a:lnTo>
                        <a:lnTo>
                          <a:pt x="3990" y="61"/>
                        </a:lnTo>
                        <a:lnTo>
                          <a:pt x="3875" y="72"/>
                        </a:lnTo>
                        <a:lnTo>
                          <a:pt x="3760" y="84"/>
                        </a:lnTo>
                        <a:lnTo>
                          <a:pt x="3645" y="96"/>
                        </a:lnTo>
                        <a:lnTo>
                          <a:pt x="3530" y="108"/>
                        </a:lnTo>
                        <a:lnTo>
                          <a:pt x="3415" y="121"/>
                        </a:lnTo>
                        <a:lnTo>
                          <a:pt x="3300" y="133"/>
                        </a:lnTo>
                        <a:lnTo>
                          <a:pt x="3185" y="146"/>
                        </a:lnTo>
                        <a:lnTo>
                          <a:pt x="3070" y="158"/>
                        </a:lnTo>
                        <a:lnTo>
                          <a:pt x="2955" y="170"/>
                        </a:lnTo>
                        <a:lnTo>
                          <a:pt x="2840" y="182"/>
                        </a:lnTo>
                        <a:lnTo>
                          <a:pt x="2725" y="193"/>
                        </a:lnTo>
                        <a:lnTo>
                          <a:pt x="2610" y="205"/>
                        </a:lnTo>
                        <a:lnTo>
                          <a:pt x="2495" y="215"/>
                        </a:lnTo>
                        <a:lnTo>
                          <a:pt x="2380" y="226"/>
                        </a:lnTo>
                        <a:lnTo>
                          <a:pt x="2265" y="235"/>
                        </a:lnTo>
                        <a:lnTo>
                          <a:pt x="2150" y="245"/>
                        </a:lnTo>
                        <a:lnTo>
                          <a:pt x="2035" y="254"/>
                        </a:lnTo>
                        <a:lnTo>
                          <a:pt x="1920" y="263"/>
                        </a:lnTo>
                        <a:lnTo>
                          <a:pt x="1805" y="271"/>
                        </a:lnTo>
                        <a:lnTo>
                          <a:pt x="1690" y="279"/>
                        </a:lnTo>
                        <a:lnTo>
                          <a:pt x="1575" y="286"/>
                        </a:lnTo>
                        <a:lnTo>
                          <a:pt x="1460" y="293"/>
                        </a:lnTo>
                        <a:lnTo>
                          <a:pt x="1345" y="299"/>
                        </a:lnTo>
                        <a:lnTo>
                          <a:pt x="1229" y="304"/>
                        </a:lnTo>
                        <a:lnTo>
                          <a:pt x="1114" y="309"/>
                        </a:lnTo>
                        <a:lnTo>
                          <a:pt x="999" y="314"/>
                        </a:lnTo>
                        <a:lnTo>
                          <a:pt x="884" y="317"/>
                        </a:lnTo>
                        <a:lnTo>
                          <a:pt x="769" y="321"/>
                        </a:lnTo>
                        <a:lnTo>
                          <a:pt x="654" y="324"/>
                        </a:lnTo>
                        <a:lnTo>
                          <a:pt x="539" y="326"/>
                        </a:lnTo>
                        <a:lnTo>
                          <a:pt x="424" y="328"/>
                        </a:lnTo>
                        <a:lnTo>
                          <a:pt x="309" y="330"/>
                        </a:lnTo>
                        <a:lnTo>
                          <a:pt x="194" y="332"/>
                        </a:lnTo>
                        <a:lnTo>
                          <a:pt x="79" y="333"/>
                        </a:lnTo>
                        <a:lnTo>
                          <a:pt x="0" y="334"/>
                        </a:ln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4" name="Freeform 347"/>
                  <p:cNvSpPr>
                    <a:spLocks/>
                  </p:cNvSpPr>
                  <p:nvPr/>
                </p:nvSpPr>
                <p:spPr bwMode="auto">
                  <a:xfrm>
                    <a:off x="1643" y="1450"/>
                    <a:ext cx="1278" cy="1728"/>
                  </a:xfrm>
                  <a:custGeom>
                    <a:avLst/>
                    <a:gdLst>
                      <a:gd name="T0" fmla="*/ 5643 w 5643"/>
                      <a:gd name="T1" fmla="*/ 0 h 7618"/>
                      <a:gd name="T2" fmla="*/ 5600 w 5643"/>
                      <a:gd name="T3" fmla="*/ 127 h 7618"/>
                      <a:gd name="T4" fmla="*/ 5485 w 5643"/>
                      <a:gd name="T5" fmla="*/ 464 h 7618"/>
                      <a:gd name="T6" fmla="*/ 5370 w 5643"/>
                      <a:gd name="T7" fmla="*/ 797 h 7618"/>
                      <a:gd name="T8" fmla="*/ 5255 w 5643"/>
                      <a:gd name="T9" fmla="*/ 1125 h 7618"/>
                      <a:gd name="T10" fmla="*/ 5140 w 5643"/>
                      <a:gd name="T11" fmla="*/ 1448 h 7618"/>
                      <a:gd name="T12" fmla="*/ 5025 w 5643"/>
                      <a:gd name="T13" fmla="*/ 1765 h 7618"/>
                      <a:gd name="T14" fmla="*/ 4910 w 5643"/>
                      <a:gd name="T15" fmla="*/ 2076 h 7618"/>
                      <a:gd name="T16" fmla="*/ 4795 w 5643"/>
                      <a:gd name="T17" fmla="*/ 2380 h 7618"/>
                      <a:gd name="T18" fmla="*/ 4680 w 5643"/>
                      <a:gd name="T19" fmla="*/ 2676 h 7618"/>
                      <a:gd name="T20" fmla="*/ 4565 w 5643"/>
                      <a:gd name="T21" fmla="*/ 2965 h 7618"/>
                      <a:gd name="T22" fmla="*/ 4450 w 5643"/>
                      <a:gd name="T23" fmla="*/ 3246 h 7618"/>
                      <a:gd name="T24" fmla="*/ 4335 w 5643"/>
                      <a:gd name="T25" fmla="*/ 3519 h 7618"/>
                      <a:gd name="T26" fmla="*/ 4220 w 5643"/>
                      <a:gd name="T27" fmla="*/ 3782 h 7618"/>
                      <a:gd name="T28" fmla="*/ 4105 w 5643"/>
                      <a:gd name="T29" fmla="*/ 4036 h 7618"/>
                      <a:gd name="T30" fmla="*/ 3990 w 5643"/>
                      <a:gd name="T31" fmla="*/ 4281 h 7618"/>
                      <a:gd name="T32" fmla="*/ 3875 w 5643"/>
                      <a:gd name="T33" fmla="*/ 4516 h 7618"/>
                      <a:gd name="T34" fmla="*/ 3760 w 5643"/>
                      <a:gd name="T35" fmla="*/ 4741 h 7618"/>
                      <a:gd name="T36" fmla="*/ 3645 w 5643"/>
                      <a:gd name="T37" fmla="*/ 4955 h 7618"/>
                      <a:gd name="T38" fmla="*/ 3530 w 5643"/>
                      <a:gd name="T39" fmla="*/ 5160 h 7618"/>
                      <a:gd name="T40" fmla="*/ 3415 w 5643"/>
                      <a:gd name="T41" fmla="*/ 5355 h 7618"/>
                      <a:gd name="T42" fmla="*/ 3300 w 5643"/>
                      <a:gd name="T43" fmla="*/ 5539 h 7618"/>
                      <a:gd name="T44" fmla="*/ 3185 w 5643"/>
                      <a:gd name="T45" fmla="*/ 5713 h 7618"/>
                      <a:gd name="T46" fmla="*/ 3070 w 5643"/>
                      <a:gd name="T47" fmla="*/ 5877 h 7618"/>
                      <a:gd name="T48" fmla="*/ 2955 w 5643"/>
                      <a:gd name="T49" fmla="*/ 6031 h 7618"/>
                      <a:gd name="T50" fmla="*/ 2840 w 5643"/>
                      <a:gd name="T51" fmla="*/ 6175 h 7618"/>
                      <a:gd name="T52" fmla="*/ 2725 w 5643"/>
                      <a:gd name="T53" fmla="*/ 6310 h 7618"/>
                      <a:gd name="T54" fmla="*/ 2610 w 5643"/>
                      <a:gd name="T55" fmla="*/ 6436 h 7618"/>
                      <a:gd name="T56" fmla="*/ 2495 w 5643"/>
                      <a:gd name="T57" fmla="*/ 6553 h 7618"/>
                      <a:gd name="T58" fmla="*/ 2380 w 5643"/>
                      <a:gd name="T59" fmla="*/ 6662 h 7618"/>
                      <a:gd name="T60" fmla="*/ 2265 w 5643"/>
                      <a:gd name="T61" fmla="*/ 6762 h 7618"/>
                      <a:gd name="T62" fmla="*/ 2150 w 5643"/>
                      <a:gd name="T63" fmla="*/ 6855 h 7618"/>
                      <a:gd name="T64" fmla="*/ 2035 w 5643"/>
                      <a:gd name="T65" fmla="*/ 6941 h 7618"/>
                      <a:gd name="T66" fmla="*/ 1920 w 5643"/>
                      <a:gd name="T67" fmla="*/ 7021 h 7618"/>
                      <a:gd name="T68" fmla="*/ 1805 w 5643"/>
                      <a:gd name="T69" fmla="*/ 7093 h 7618"/>
                      <a:gd name="T70" fmla="*/ 1690 w 5643"/>
                      <a:gd name="T71" fmla="*/ 7160 h 7618"/>
                      <a:gd name="T72" fmla="*/ 1575 w 5643"/>
                      <a:gd name="T73" fmla="*/ 7221 h 7618"/>
                      <a:gd name="T74" fmla="*/ 1460 w 5643"/>
                      <a:gd name="T75" fmla="*/ 7277 h 7618"/>
                      <a:gd name="T76" fmla="*/ 1345 w 5643"/>
                      <a:gd name="T77" fmla="*/ 7328 h 7618"/>
                      <a:gd name="T78" fmla="*/ 1229 w 5643"/>
                      <a:gd name="T79" fmla="*/ 7373 h 7618"/>
                      <a:gd name="T80" fmla="*/ 1114 w 5643"/>
                      <a:gd name="T81" fmla="*/ 7414 h 7618"/>
                      <a:gd name="T82" fmla="*/ 999 w 5643"/>
                      <a:gd name="T83" fmla="*/ 7451 h 7618"/>
                      <a:gd name="T84" fmla="*/ 884 w 5643"/>
                      <a:gd name="T85" fmla="*/ 7484 h 7618"/>
                      <a:gd name="T86" fmla="*/ 769 w 5643"/>
                      <a:gd name="T87" fmla="*/ 7513 h 7618"/>
                      <a:gd name="T88" fmla="*/ 654 w 5643"/>
                      <a:gd name="T89" fmla="*/ 7538 h 7618"/>
                      <a:gd name="T90" fmla="*/ 539 w 5643"/>
                      <a:gd name="T91" fmla="*/ 7559 h 7618"/>
                      <a:gd name="T92" fmla="*/ 424 w 5643"/>
                      <a:gd name="T93" fmla="*/ 7577 h 7618"/>
                      <a:gd name="T94" fmla="*/ 309 w 5643"/>
                      <a:gd name="T95" fmla="*/ 7592 h 7618"/>
                      <a:gd name="T96" fmla="*/ 194 w 5643"/>
                      <a:gd name="T97" fmla="*/ 7604 h 7618"/>
                      <a:gd name="T98" fmla="*/ 79 w 5643"/>
                      <a:gd name="T99" fmla="*/ 7613 h 7618"/>
                      <a:gd name="T100" fmla="*/ 0 w 5643"/>
                      <a:gd name="T101" fmla="*/ 7618 h 76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643" h="7618">
                        <a:moveTo>
                          <a:pt x="5643" y="0"/>
                        </a:moveTo>
                        <a:lnTo>
                          <a:pt x="5600" y="127"/>
                        </a:lnTo>
                        <a:lnTo>
                          <a:pt x="5485" y="464"/>
                        </a:lnTo>
                        <a:lnTo>
                          <a:pt x="5370" y="797"/>
                        </a:lnTo>
                        <a:lnTo>
                          <a:pt x="5255" y="1125"/>
                        </a:lnTo>
                        <a:lnTo>
                          <a:pt x="5140" y="1448"/>
                        </a:lnTo>
                        <a:lnTo>
                          <a:pt x="5025" y="1765"/>
                        </a:lnTo>
                        <a:lnTo>
                          <a:pt x="4910" y="2076"/>
                        </a:lnTo>
                        <a:lnTo>
                          <a:pt x="4795" y="2380"/>
                        </a:lnTo>
                        <a:lnTo>
                          <a:pt x="4680" y="2676"/>
                        </a:lnTo>
                        <a:lnTo>
                          <a:pt x="4565" y="2965"/>
                        </a:lnTo>
                        <a:lnTo>
                          <a:pt x="4450" y="3246"/>
                        </a:lnTo>
                        <a:lnTo>
                          <a:pt x="4335" y="3519"/>
                        </a:lnTo>
                        <a:lnTo>
                          <a:pt x="4220" y="3782"/>
                        </a:lnTo>
                        <a:lnTo>
                          <a:pt x="4105" y="4036"/>
                        </a:lnTo>
                        <a:lnTo>
                          <a:pt x="3990" y="4281"/>
                        </a:lnTo>
                        <a:lnTo>
                          <a:pt x="3875" y="4516"/>
                        </a:lnTo>
                        <a:lnTo>
                          <a:pt x="3760" y="4741"/>
                        </a:lnTo>
                        <a:lnTo>
                          <a:pt x="3645" y="4955"/>
                        </a:lnTo>
                        <a:lnTo>
                          <a:pt x="3530" y="5160"/>
                        </a:lnTo>
                        <a:lnTo>
                          <a:pt x="3415" y="5355"/>
                        </a:lnTo>
                        <a:lnTo>
                          <a:pt x="3300" y="5539"/>
                        </a:lnTo>
                        <a:lnTo>
                          <a:pt x="3185" y="5713"/>
                        </a:lnTo>
                        <a:lnTo>
                          <a:pt x="3070" y="5877"/>
                        </a:lnTo>
                        <a:lnTo>
                          <a:pt x="2955" y="6031"/>
                        </a:lnTo>
                        <a:lnTo>
                          <a:pt x="2840" y="6175"/>
                        </a:lnTo>
                        <a:lnTo>
                          <a:pt x="2725" y="6310"/>
                        </a:lnTo>
                        <a:lnTo>
                          <a:pt x="2610" y="6436"/>
                        </a:lnTo>
                        <a:lnTo>
                          <a:pt x="2495" y="6553"/>
                        </a:lnTo>
                        <a:lnTo>
                          <a:pt x="2380" y="6662"/>
                        </a:lnTo>
                        <a:lnTo>
                          <a:pt x="2265" y="6762"/>
                        </a:lnTo>
                        <a:lnTo>
                          <a:pt x="2150" y="6855"/>
                        </a:lnTo>
                        <a:lnTo>
                          <a:pt x="2035" y="6941"/>
                        </a:lnTo>
                        <a:lnTo>
                          <a:pt x="1920" y="7021"/>
                        </a:lnTo>
                        <a:lnTo>
                          <a:pt x="1805" y="7093"/>
                        </a:lnTo>
                        <a:lnTo>
                          <a:pt x="1690" y="7160"/>
                        </a:lnTo>
                        <a:lnTo>
                          <a:pt x="1575" y="7221"/>
                        </a:lnTo>
                        <a:lnTo>
                          <a:pt x="1460" y="7277"/>
                        </a:lnTo>
                        <a:lnTo>
                          <a:pt x="1345" y="7328"/>
                        </a:lnTo>
                        <a:lnTo>
                          <a:pt x="1229" y="7373"/>
                        </a:lnTo>
                        <a:lnTo>
                          <a:pt x="1114" y="7414"/>
                        </a:lnTo>
                        <a:lnTo>
                          <a:pt x="999" y="7451"/>
                        </a:lnTo>
                        <a:lnTo>
                          <a:pt x="884" y="7484"/>
                        </a:lnTo>
                        <a:lnTo>
                          <a:pt x="769" y="7513"/>
                        </a:lnTo>
                        <a:lnTo>
                          <a:pt x="654" y="7538"/>
                        </a:lnTo>
                        <a:lnTo>
                          <a:pt x="539" y="7559"/>
                        </a:lnTo>
                        <a:lnTo>
                          <a:pt x="424" y="7577"/>
                        </a:lnTo>
                        <a:lnTo>
                          <a:pt x="309" y="7592"/>
                        </a:lnTo>
                        <a:lnTo>
                          <a:pt x="194" y="7604"/>
                        </a:lnTo>
                        <a:lnTo>
                          <a:pt x="79" y="7613"/>
                        </a:lnTo>
                        <a:lnTo>
                          <a:pt x="0" y="7618"/>
                        </a:lnTo>
                      </a:path>
                    </a:pathLst>
                  </a:custGeom>
                  <a:noFill/>
                  <a:ln w="25400">
                    <a:solidFill>
                      <a:srgbClr val="00B05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2" name="Rectangle 41"/>
                <p:cNvSpPr>
                  <a:spLocks noChangeArrowheads="1"/>
                </p:cNvSpPr>
                <p:nvPr/>
              </p:nvSpPr>
              <p:spPr bwMode="auto">
                <a:xfrm>
                  <a:off x="30198005" y="37593070"/>
                  <a:ext cx="184913" cy="4204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l-GR" altLang="en-US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β</a:t>
                  </a:r>
                  <a:endPara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3" name="Rectangle 41"/>
                <p:cNvSpPr>
                  <a:spLocks noChangeArrowheads="1"/>
                </p:cNvSpPr>
                <p:nvPr/>
              </p:nvSpPr>
              <p:spPr bwMode="auto">
                <a:xfrm>
                  <a:off x="28193910" y="38268512"/>
                  <a:ext cx="211033" cy="4290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l-GR" altLang="en-US" b="1" dirty="0">
                      <a:solidFill>
                        <a:srgbClr val="00B050"/>
                      </a:solidFill>
                      <a:latin typeface="+mj-lt"/>
                      <a:cs typeface="Times New Roman" panose="02020603050405020304" pitchFamily="18" charset="0"/>
                    </a:rPr>
                    <a:t>α</a:t>
                  </a:r>
                  <a:endPara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4" name="Rectangle 41"/>
                <p:cNvSpPr>
                  <a:spLocks noChangeArrowheads="1"/>
                </p:cNvSpPr>
                <p:nvPr/>
              </p:nvSpPr>
              <p:spPr bwMode="auto">
                <a:xfrm>
                  <a:off x="28533044" y="39429111"/>
                  <a:ext cx="1371406" cy="4204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Ti</a:t>
                  </a:r>
                  <a:r>
                    <a:rPr lang="en-US" altLang="en-US" b="1" baseline="-25000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3</a:t>
                  </a:r>
                  <a:r>
                    <a:rPr lang="en-US" altLang="en-US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Al</a:t>
                  </a:r>
                  <a:endPara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85" name="Rectangle 41"/>
            <p:cNvSpPr>
              <a:spLocks noChangeArrowheads="1"/>
            </p:cNvSpPr>
            <p:nvPr/>
          </p:nvSpPr>
          <p:spPr bwMode="auto">
            <a:xfrm>
              <a:off x="9236365" y="1174602"/>
              <a:ext cx="10323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latin typeface="Arial"/>
                  <a:cs typeface="Arial"/>
                </a:rPr>
                <a:t>+ 1 </a:t>
              </a:r>
              <a:r>
                <a:rPr lang="en-US" altLang="en-US" b="1" dirty="0" err="1">
                  <a:latin typeface="Arial"/>
                  <a:cs typeface="Arial"/>
                </a:rPr>
                <a:t>wt%O</a:t>
              </a:r>
              <a:endPara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20647" y="3282680"/>
            <a:ext cx="2858747" cy="3450582"/>
            <a:chOff x="4720647" y="3282680"/>
            <a:chExt cx="2858747" cy="3450582"/>
          </a:xfrm>
        </p:grpSpPr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4720647" y="3556632"/>
              <a:ext cx="2858747" cy="2885499"/>
              <a:chOff x="26819928" y="32002793"/>
              <a:chExt cx="4579938" cy="4622800"/>
            </a:xfrm>
          </p:grpSpPr>
          <p:grpSp>
            <p:nvGrpSpPr>
              <p:cNvPr id="73" name="Group 4"/>
              <p:cNvGrpSpPr>
                <a:grpSpLocks noChangeAspect="1"/>
              </p:cNvGrpSpPr>
              <p:nvPr/>
            </p:nvGrpSpPr>
            <p:grpSpPr bwMode="auto">
              <a:xfrm>
                <a:off x="26819928" y="32002793"/>
                <a:ext cx="4579938" cy="4622800"/>
                <a:chOff x="1547" y="1186"/>
                <a:chExt cx="2885" cy="2912"/>
              </a:xfrm>
            </p:grpSpPr>
            <p:sp>
              <p:nvSpPr>
                <p:cNvPr id="77" name="Freeform 216"/>
                <p:cNvSpPr>
                  <a:spLocks/>
                </p:cNvSpPr>
                <p:nvPr/>
              </p:nvSpPr>
              <p:spPr bwMode="auto">
                <a:xfrm>
                  <a:off x="1582" y="1247"/>
                  <a:ext cx="61" cy="2608"/>
                </a:xfrm>
                <a:custGeom>
                  <a:avLst/>
                  <a:gdLst>
                    <a:gd name="T0" fmla="*/ 61 w 61"/>
                    <a:gd name="T1" fmla="*/ 0 h 2608"/>
                    <a:gd name="T2" fmla="*/ 61 w 61"/>
                    <a:gd name="T3" fmla="*/ 2608 h 2608"/>
                    <a:gd name="T4" fmla="*/ 0 w 61"/>
                    <a:gd name="T5" fmla="*/ 2608 h 2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1" h="2608">
                      <a:moveTo>
                        <a:pt x="61" y="0"/>
                      </a:moveTo>
                      <a:lnTo>
                        <a:pt x="61" y="2608"/>
                      </a:lnTo>
                      <a:lnTo>
                        <a:pt x="0" y="2608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1582" y="3594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582" y="3334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582" y="307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82" y="2812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582" y="2551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582" y="2290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82" y="202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582" y="1768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582" y="1508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582" y="124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Freeform 238"/>
                <p:cNvSpPr>
                  <a:spLocks/>
                </p:cNvSpPr>
                <p:nvPr/>
              </p:nvSpPr>
              <p:spPr bwMode="auto">
                <a:xfrm>
                  <a:off x="4249" y="1247"/>
                  <a:ext cx="61" cy="2608"/>
                </a:xfrm>
                <a:custGeom>
                  <a:avLst/>
                  <a:gdLst>
                    <a:gd name="T0" fmla="*/ 0 w 270"/>
                    <a:gd name="T1" fmla="*/ 0 h 11502"/>
                    <a:gd name="T2" fmla="*/ 0 w 270"/>
                    <a:gd name="T3" fmla="*/ 11502 h 11502"/>
                    <a:gd name="T4" fmla="*/ 270 w 270"/>
                    <a:gd name="T5" fmla="*/ 11502 h 11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" h="11502">
                      <a:moveTo>
                        <a:pt x="0" y="0"/>
                      </a:moveTo>
                      <a:lnTo>
                        <a:pt x="0" y="11502"/>
                      </a:lnTo>
                      <a:lnTo>
                        <a:pt x="270" y="11502"/>
                      </a:lnTo>
                    </a:path>
                  </a:pathLst>
                </a:cu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Line 29"/>
                <p:cNvSpPr>
                  <a:spLocks noChangeShapeType="1"/>
                </p:cNvSpPr>
                <p:nvPr/>
              </p:nvSpPr>
              <p:spPr bwMode="auto">
                <a:xfrm>
                  <a:off x="4249" y="3594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Line 30"/>
                <p:cNvSpPr>
                  <a:spLocks noChangeShapeType="1"/>
                </p:cNvSpPr>
                <p:nvPr/>
              </p:nvSpPr>
              <p:spPr bwMode="auto">
                <a:xfrm>
                  <a:off x="4249" y="3334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31"/>
                <p:cNvSpPr>
                  <a:spLocks noChangeShapeType="1"/>
                </p:cNvSpPr>
                <p:nvPr/>
              </p:nvSpPr>
              <p:spPr bwMode="auto">
                <a:xfrm>
                  <a:off x="4249" y="3073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Line 32"/>
                <p:cNvSpPr>
                  <a:spLocks noChangeShapeType="1"/>
                </p:cNvSpPr>
                <p:nvPr/>
              </p:nvSpPr>
              <p:spPr bwMode="auto">
                <a:xfrm>
                  <a:off x="4249" y="2812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33"/>
                <p:cNvSpPr>
                  <a:spLocks noChangeShapeType="1"/>
                </p:cNvSpPr>
                <p:nvPr/>
              </p:nvSpPr>
              <p:spPr bwMode="auto">
                <a:xfrm>
                  <a:off x="4249" y="2551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34"/>
                <p:cNvSpPr>
                  <a:spLocks noChangeShapeType="1"/>
                </p:cNvSpPr>
                <p:nvPr/>
              </p:nvSpPr>
              <p:spPr bwMode="auto">
                <a:xfrm>
                  <a:off x="4249" y="2290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35"/>
                <p:cNvSpPr>
                  <a:spLocks noChangeShapeType="1"/>
                </p:cNvSpPr>
                <p:nvPr/>
              </p:nvSpPr>
              <p:spPr bwMode="auto">
                <a:xfrm>
                  <a:off x="4249" y="2029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36"/>
                <p:cNvSpPr>
                  <a:spLocks noChangeShapeType="1"/>
                </p:cNvSpPr>
                <p:nvPr/>
              </p:nvSpPr>
              <p:spPr bwMode="auto">
                <a:xfrm>
                  <a:off x="4249" y="1768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37"/>
                <p:cNvSpPr>
                  <a:spLocks noChangeShapeType="1"/>
                </p:cNvSpPr>
                <p:nvPr/>
              </p:nvSpPr>
              <p:spPr bwMode="auto">
                <a:xfrm>
                  <a:off x="4249" y="1508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38"/>
                <p:cNvSpPr>
                  <a:spLocks noChangeShapeType="1"/>
                </p:cNvSpPr>
                <p:nvPr/>
              </p:nvSpPr>
              <p:spPr bwMode="auto">
                <a:xfrm>
                  <a:off x="4249" y="1247"/>
                  <a:ext cx="61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39"/>
                <p:cNvSpPr>
                  <a:spLocks noChangeShapeType="1"/>
                </p:cNvSpPr>
                <p:nvPr/>
              </p:nvSpPr>
              <p:spPr bwMode="auto">
                <a:xfrm>
                  <a:off x="1643" y="3855"/>
                  <a:ext cx="260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40"/>
                <p:cNvSpPr>
                  <a:spLocks noChangeShapeType="1"/>
                </p:cNvSpPr>
                <p:nvPr/>
              </p:nvSpPr>
              <p:spPr bwMode="auto">
                <a:xfrm>
                  <a:off x="1643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Rectangle 100"/>
                <p:cNvSpPr>
                  <a:spLocks noChangeArrowheads="1"/>
                </p:cNvSpPr>
                <p:nvPr/>
              </p:nvSpPr>
              <p:spPr bwMode="auto">
                <a:xfrm>
                  <a:off x="1547" y="3929"/>
                  <a:ext cx="233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200</a:t>
                  </a:r>
                  <a:endPara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Line 42"/>
                <p:cNvSpPr>
                  <a:spLocks noChangeShapeType="1"/>
                </p:cNvSpPr>
                <p:nvPr/>
              </p:nvSpPr>
              <p:spPr bwMode="auto">
                <a:xfrm>
                  <a:off x="2164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Rectangle 102"/>
                <p:cNvSpPr>
                  <a:spLocks noChangeArrowheads="1"/>
                </p:cNvSpPr>
                <p:nvPr/>
              </p:nvSpPr>
              <p:spPr bwMode="auto">
                <a:xfrm>
                  <a:off x="2068" y="3929"/>
                  <a:ext cx="233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400</a:t>
                  </a:r>
                  <a:endParaRPr kumimoji="0" lang="en-US" altLang="en-US" sz="12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Line 44"/>
                <p:cNvSpPr>
                  <a:spLocks noChangeShapeType="1"/>
                </p:cNvSpPr>
                <p:nvPr/>
              </p:nvSpPr>
              <p:spPr bwMode="auto">
                <a:xfrm>
                  <a:off x="2685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Rectangle 104"/>
                <p:cNvSpPr>
                  <a:spLocks noChangeArrowheads="1"/>
                </p:cNvSpPr>
                <p:nvPr/>
              </p:nvSpPr>
              <p:spPr bwMode="auto">
                <a:xfrm>
                  <a:off x="2590" y="3929"/>
                  <a:ext cx="233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600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Line 46"/>
                <p:cNvSpPr>
                  <a:spLocks noChangeShapeType="1"/>
                </p:cNvSpPr>
                <p:nvPr/>
              </p:nvSpPr>
              <p:spPr bwMode="auto">
                <a:xfrm>
                  <a:off x="3207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Rectangle 106"/>
                <p:cNvSpPr>
                  <a:spLocks noChangeArrowheads="1"/>
                </p:cNvSpPr>
                <p:nvPr/>
              </p:nvSpPr>
              <p:spPr bwMode="auto">
                <a:xfrm>
                  <a:off x="3111" y="3929"/>
                  <a:ext cx="233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800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Line 48"/>
                <p:cNvSpPr>
                  <a:spLocks noChangeShapeType="1"/>
                </p:cNvSpPr>
                <p:nvPr/>
              </p:nvSpPr>
              <p:spPr bwMode="auto">
                <a:xfrm>
                  <a:off x="3728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Rectangle 108"/>
                <p:cNvSpPr>
                  <a:spLocks noChangeArrowheads="1"/>
                </p:cNvSpPr>
                <p:nvPr/>
              </p:nvSpPr>
              <p:spPr bwMode="auto">
                <a:xfrm>
                  <a:off x="3600" y="3929"/>
                  <a:ext cx="311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1000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Line 50"/>
                <p:cNvSpPr>
                  <a:spLocks noChangeShapeType="1"/>
                </p:cNvSpPr>
                <p:nvPr/>
              </p:nvSpPr>
              <p:spPr bwMode="auto">
                <a:xfrm>
                  <a:off x="4249" y="3855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Rectangle 110"/>
                <p:cNvSpPr>
                  <a:spLocks noChangeArrowheads="1"/>
                </p:cNvSpPr>
                <p:nvPr/>
              </p:nvSpPr>
              <p:spPr bwMode="auto">
                <a:xfrm>
                  <a:off x="4121" y="3929"/>
                  <a:ext cx="311" cy="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anose="020B0604020202020204" pitchFamily="34" charset="0"/>
                    </a:rPr>
                    <a:t>1200</a:t>
                  </a:r>
                  <a:endParaRPr kumimoji="0" lang="en-US" alt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Line 53"/>
                <p:cNvSpPr>
                  <a:spLocks noChangeShapeType="1"/>
                </p:cNvSpPr>
                <p:nvPr/>
              </p:nvSpPr>
              <p:spPr bwMode="auto">
                <a:xfrm>
                  <a:off x="1643" y="1247"/>
                  <a:ext cx="260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643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2164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685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3207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728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4249" y="1186"/>
                  <a:ext cx="0" cy="6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Freeform 269"/>
                <p:cNvSpPr>
                  <a:spLocks/>
                </p:cNvSpPr>
                <p:nvPr/>
              </p:nvSpPr>
              <p:spPr bwMode="auto">
                <a:xfrm>
                  <a:off x="3016" y="1247"/>
                  <a:ext cx="591" cy="2409"/>
                </a:xfrm>
                <a:custGeom>
                  <a:avLst/>
                  <a:gdLst>
                    <a:gd name="T0" fmla="*/ 0 w 2608"/>
                    <a:gd name="T1" fmla="*/ 10625 h 10625"/>
                    <a:gd name="T2" fmla="*/ 115 w 2608"/>
                    <a:gd name="T3" fmla="*/ 10507 h 10625"/>
                    <a:gd name="T4" fmla="*/ 230 w 2608"/>
                    <a:gd name="T5" fmla="*/ 10372 h 10625"/>
                    <a:gd name="T6" fmla="*/ 345 w 2608"/>
                    <a:gd name="T7" fmla="*/ 10219 h 10625"/>
                    <a:gd name="T8" fmla="*/ 460 w 2608"/>
                    <a:gd name="T9" fmla="*/ 10044 h 10625"/>
                    <a:gd name="T10" fmla="*/ 575 w 2608"/>
                    <a:gd name="T11" fmla="*/ 9846 h 10625"/>
                    <a:gd name="T12" fmla="*/ 690 w 2608"/>
                    <a:gd name="T13" fmla="*/ 9622 h 10625"/>
                    <a:gd name="T14" fmla="*/ 805 w 2608"/>
                    <a:gd name="T15" fmla="*/ 9369 h 10625"/>
                    <a:gd name="T16" fmla="*/ 920 w 2608"/>
                    <a:gd name="T17" fmla="*/ 9084 h 10625"/>
                    <a:gd name="T18" fmla="*/ 1036 w 2608"/>
                    <a:gd name="T19" fmla="*/ 8763 h 10625"/>
                    <a:gd name="T20" fmla="*/ 1151 w 2608"/>
                    <a:gd name="T21" fmla="*/ 8402 h 10625"/>
                    <a:gd name="T22" fmla="*/ 1266 w 2608"/>
                    <a:gd name="T23" fmla="*/ 7997 h 10625"/>
                    <a:gd name="T24" fmla="*/ 1381 w 2608"/>
                    <a:gd name="T25" fmla="*/ 7543 h 10625"/>
                    <a:gd name="T26" fmla="*/ 1496 w 2608"/>
                    <a:gd name="T27" fmla="*/ 7037 h 10625"/>
                    <a:gd name="T28" fmla="*/ 1611 w 2608"/>
                    <a:gd name="T29" fmla="*/ 6473 h 10625"/>
                    <a:gd name="T30" fmla="*/ 1726 w 2608"/>
                    <a:gd name="T31" fmla="*/ 5850 h 10625"/>
                    <a:gd name="T32" fmla="*/ 1841 w 2608"/>
                    <a:gd name="T33" fmla="*/ 5167 h 10625"/>
                    <a:gd name="T34" fmla="*/ 1956 w 2608"/>
                    <a:gd name="T35" fmla="*/ 4427 h 10625"/>
                    <a:gd name="T36" fmla="*/ 2071 w 2608"/>
                    <a:gd name="T37" fmla="*/ 3640 h 10625"/>
                    <a:gd name="T38" fmla="*/ 2186 w 2608"/>
                    <a:gd name="T39" fmla="*/ 2823 h 10625"/>
                    <a:gd name="T40" fmla="*/ 2301 w 2608"/>
                    <a:gd name="T41" fmla="*/ 2000 h 10625"/>
                    <a:gd name="T42" fmla="*/ 2416 w 2608"/>
                    <a:gd name="T43" fmla="*/ 1202 h 10625"/>
                    <a:gd name="T44" fmla="*/ 2531 w 2608"/>
                    <a:gd name="T45" fmla="*/ 458 h 10625"/>
                    <a:gd name="T46" fmla="*/ 2608 w 2608"/>
                    <a:gd name="T47" fmla="*/ 0 h 10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08" h="10625">
                      <a:moveTo>
                        <a:pt x="0" y="10625"/>
                      </a:moveTo>
                      <a:lnTo>
                        <a:pt x="115" y="10507"/>
                      </a:lnTo>
                      <a:lnTo>
                        <a:pt x="230" y="10372"/>
                      </a:lnTo>
                      <a:lnTo>
                        <a:pt x="345" y="10219"/>
                      </a:lnTo>
                      <a:lnTo>
                        <a:pt x="460" y="10044"/>
                      </a:lnTo>
                      <a:lnTo>
                        <a:pt x="575" y="9846"/>
                      </a:lnTo>
                      <a:lnTo>
                        <a:pt x="690" y="9622"/>
                      </a:lnTo>
                      <a:lnTo>
                        <a:pt x="805" y="9369"/>
                      </a:lnTo>
                      <a:lnTo>
                        <a:pt x="920" y="9084"/>
                      </a:lnTo>
                      <a:lnTo>
                        <a:pt x="1036" y="8763"/>
                      </a:lnTo>
                      <a:lnTo>
                        <a:pt x="1151" y="8402"/>
                      </a:lnTo>
                      <a:lnTo>
                        <a:pt x="1266" y="7997"/>
                      </a:lnTo>
                      <a:lnTo>
                        <a:pt x="1381" y="7543"/>
                      </a:lnTo>
                      <a:lnTo>
                        <a:pt x="1496" y="7037"/>
                      </a:lnTo>
                      <a:lnTo>
                        <a:pt x="1611" y="6473"/>
                      </a:lnTo>
                      <a:lnTo>
                        <a:pt x="1726" y="5850"/>
                      </a:lnTo>
                      <a:lnTo>
                        <a:pt x="1841" y="5167"/>
                      </a:lnTo>
                      <a:lnTo>
                        <a:pt x="1956" y="4427"/>
                      </a:lnTo>
                      <a:lnTo>
                        <a:pt x="2071" y="3640"/>
                      </a:lnTo>
                      <a:lnTo>
                        <a:pt x="2186" y="2823"/>
                      </a:lnTo>
                      <a:lnTo>
                        <a:pt x="2301" y="2000"/>
                      </a:lnTo>
                      <a:lnTo>
                        <a:pt x="2416" y="1202"/>
                      </a:lnTo>
                      <a:lnTo>
                        <a:pt x="2531" y="458"/>
                      </a:lnTo>
                      <a:lnTo>
                        <a:pt x="2608" y="0"/>
                      </a:lnTo>
                    </a:path>
                  </a:pathLst>
                </a:custGeom>
                <a:noFill/>
                <a:ln w="254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0" name="Freeform 270"/>
                <p:cNvSpPr>
                  <a:spLocks/>
                </p:cNvSpPr>
                <p:nvPr/>
              </p:nvSpPr>
              <p:spPr bwMode="auto">
                <a:xfrm>
                  <a:off x="3016" y="1446"/>
                  <a:ext cx="591" cy="2409"/>
                </a:xfrm>
                <a:custGeom>
                  <a:avLst/>
                  <a:gdLst>
                    <a:gd name="T0" fmla="*/ 0 w 2608"/>
                    <a:gd name="T1" fmla="*/ 0 h 10625"/>
                    <a:gd name="T2" fmla="*/ 115 w 2608"/>
                    <a:gd name="T3" fmla="*/ 118 h 10625"/>
                    <a:gd name="T4" fmla="*/ 230 w 2608"/>
                    <a:gd name="T5" fmla="*/ 253 h 10625"/>
                    <a:gd name="T6" fmla="*/ 345 w 2608"/>
                    <a:gd name="T7" fmla="*/ 406 h 10625"/>
                    <a:gd name="T8" fmla="*/ 460 w 2608"/>
                    <a:gd name="T9" fmla="*/ 581 h 10625"/>
                    <a:gd name="T10" fmla="*/ 575 w 2608"/>
                    <a:gd name="T11" fmla="*/ 779 h 10625"/>
                    <a:gd name="T12" fmla="*/ 690 w 2608"/>
                    <a:gd name="T13" fmla="*/ 1003 h 10625"/>
                    <a:gd name="T14" fmla="*/ 805 w 2608"/>
                    <a:gd name="T15" fmla="*/ 1256 h 10625"/>
                    <a:gd name="T16" fmla="*/ 920 w 2608"/>
                    <a:gd name="T17" fmla="*/ 1541 h 10625"/>
                    <a:gd name="T18" fmla="*/ 1036 w 2608"/>
                    <a:gd name="T19" fmla="*/ 1862 h 10625"/>
                    <a:gd name="T20" fmla="*/ 1151 w 2608"/>
                    <a:gd name="T21" fmla="*/ 2223 h 10625"/>
                    <a:gd name="T22" fmla="*/ 1266 w 2608"/>
                    <a:gd name="T23" fmla="*/ 2628 h 10625"/>
                    <a:gd name="T24" fmla="*/ 1381 w 2608"/>
                    <a:gd name="T25" fmla="*/ 3082 h 10625"/>
                    <a:gd name="T26" fmla="*/ 1496 w 2608"/>
                    <a:gd name="T27" fmla="*/ 3588 h 10625"/>
                    <a:gd name="T28" fmla="*/ 1611 w 2608"/>
                    <a:gd name="T29" fmla="*/ 4152 h 10625"/>
                    <a:gd name="T30" fmla="*/ 1726 w 2608"/>
                    <a:gd name="T31" fmla="*/ 4775 h 10625"/>
                    <a:gd name="T32" fmla="*/ 1841 w 2608"/>
                    <a:gd name="T33" fmla="*/ 5458 h 10625"/>
                    <a:gd name="T34" fmla="*/ 1956 w 2608"/>
                    <a:gd name="T35" fmla="*/ 6198 h 10625"/>
                    <a:gd name="T36" fmla="*/ 2071 w 2608"/>
                    <a:gd name="T37" fmla="*/ 6985 h 10625"/>
                    <a:gd name="T38" fmla="*/ 2186 w 2608"/>
                    <a:gd name="T39" fmla="*/ 7802 h 10625"/>
                    <a:gd name="T40" fmla="*/ 2301 w 2608"/>
                    <a:gd name="T41" fmla="*/ 8625 h 10625"/>
                    <a:gd name="T42" fmla="*/ 2416 w 2608"/>
                    <a:gd name="T43" fmla="*/ 9423 h 10625"/>
                    <a:gd name="T44" fmla="*/ 2531 w 2608"/>
                    <a:gd name="T45" fmla="*/ 10167 h 10625"/>
                    <a:gd name="T46" fmla="*/ 2608 w 2608"/>
                    <a:gd name="T47" fmla="*/ 10625 h 10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08" h="10625">
                      <a:moveTo>
                        <a:pt x="0" y="0"/>
                      </a:moveTo>
                      <a:lnTo>
                        <a:pt x="115" y="118"/>
                      </a:lnTo>
                      <a:lnTo>
                        <a:pt x="230" y="253"/>
                      </a:lnTo>
                      <a:lnTo>
                        <a:pt x="345" y="406"/>
                      </a:lnTo>
                      <a:lnTo>
                        <a:pt x="460" y="581"/>
                      </a:lnTo>
                      <a:lnTo>
                        <a:pt x="575" y="779"/>
                      </a:lnTo>
                      <a:lnTo>
                        <a:pt x="690" y="1003"/>
                      </a:lnTo>
                      <a:lnTo>
                        <a:pt x="805" y="1256"/>
                      </a:lnTo>
                      <a:lnTo>
                        <a:pt x="920" y="1541"/>
                      </a:lnTo>
                      <a:lnTo>
                        <a:pt x="1036" y="1862"/>
                      </a:lnTo>
                      <a:lnTo>
                        <a:pt x="1151" y="2223"/>
                      </a:lnTo>
                      <a:lnTo>
                        <a:pt x="1266" y="2628"/>
                      </a:lnTo>
                      <a:lnTo>
                        <a:pt x="1381" y="3082"/>
                      </a:lnTo>
                      <a:lnTo>
                        <a:pt x="1496" y="3588"/>
                      </a:lnTo>
                      <a:lnTo>
                        <a:pt x="1611" y="4152"/>
                      </a:lnTo>
                      <a:lnTo>
                        <a:pt x="1726" y="4775"/>
                      </a:lnTo>
                      <a:lnTo>
                        <a:pt x="1841" y="5458"/>
                      </a:lnTo>
                      <a:lnTo>
                        <a:pt x="1956" y="6198"/>
                      </a:lnTo>
                      <a:lnTo>
                        <a:pt x="2071" y="6985"/>
                      </a:lnTo>
                      <a:lnTo>
                        <a:pt x="2186" y="7802"/>
                      </a:lnTo>
                      <a:lnTo>
                        <a:pt x="2301" y="8625"/>
                      </a:lnTo>
                      <a:lnTo>
                        <a:pt x="2416" y="9423"/>
                      </a:lnTo>
                      <a:lnTo>
                        <a:pt x="2531" y="10167"/>
                      </a:lnTo>
                      <a:lnTo>
                        <a:pt x="2608" y="10625"/>
                      </a:ln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271"/>
                <p:cNvSpPr>
                  <a:spLocks/>
                </p:cNvSpPr>
                <p:nvPr/>
              </p:nvSpPr>
              <p:spPr bwMode="auto">
                <a:xfrm>
                  <a:off x="3607" y="1247"/>
                  <a:ext cx="642" cy="0"/>
                </a:xfrm>
                <a:custGeom>
                  <a:avLst/>
                  <a:gdLst>
                    <a:gd name="T0" fmla="*/ 0 w 2835"/>
                    <a:gd name="T1" fmla="*/ 38 w 2835"/>
                    <a:gd name="T2" fmla="*/ 153 w 2835"/>
                    <a:gd name="T3" fmla="*/ 268 w 2835"/>
                    <a:gd name="T4" fmla="*/ 383 w 2835"/>
                    <a:gd name="T5" fmla="*/ 498 w 2835"/>
                    <a:gd name="T6" fmla="*/ 613 w 2835"/>
                    <a:gd name="T7" fmla="*/ 728 w 2835"/>
                    <a:gd name="T8" fmla="*/ 843 w 2835"/>
                    <a:gd name="T9" fmla="*/ 958 w 2835"/>
                    <a:gd name="T10" fmla="*/ 1073 w 2835"/>
                    <a:gd name="T11" fmla="*/ 1188 w 2835"/>
                    <a:gd name="T12" fmla="*/ 1303 w 2835"/>
                    <a:gd name="T13" fmla="*/ 1418 w 2835"/>
                    <a:gd name="T14" fmla="*/ 1533 w 2835"/>
                    <a:gd name="T15" fmla="*/ 1648 w 2835"/>
                    <a:gd name="T16" fmla="*/ 1763 w 2835"/>
                    <a:gd name="T17" fmla="*/ 1878 w 2835"/>
                    <a:gd name="T18" fmla="*/ 1993 w 2835"/>
                    <a:gd name="T19" fmla="*/ 2108 w 2835"/>
                    <a:gd name="T20" fmla="*/ 2223 w 2835"/>
                    <a:gd name="T21" fmla="*/ 2338 w 2835"/>
                    <a:gd name="T22" fmla="*/ 2453 w 2835"/>
                    <a:gd name="T23" fmla="*/ 2568 w 2835"/>
                    <a:gd name="T24" fmla="*/ 2683 w 2835"/>
                    <a:gd name="T25" fmla="*/ 2798 w 2835"/>
                    <a:gd name="T26" fmla="*/ 2835 w 283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  <a:cxn ang="0">
                      <a:pos x="T18" y="0"/>
                    </a:cxn>
                    <a:cxn ang="0">
                      <a:pos x="T19" y="0"/>
                    </a:cxn>
                    <a:cxn ang="0">
                      <a:pos x="T20" y="0"/>
                    </a:cxn>
                    <a:cxn ang="0">
                      <a:pos x="T21" y="0"/>
                    </a:cxn>
                    <a:cxn ang="0">
                      <a:pos x="T22" y="0"/>
                    </a:cxn>
                    <a:cxn ang="0">
                      <a:pos x="T23" y="0"/>
                    </a:cxn>
                    <a:cxn ang="0">
                      <a:pos x="T24" y="0"/>
                    </a:cxn>
                    <a:cxn ang="0">
                      <a:pos x="T25" y="0"/>
                    </a:cxn>
                    <a:cxn ang="0">
                      <a:pos x="T26" y="0"/>
                    </a:cxn>
                  </a:cxnLst>
                  <a:rect l="0" t="0" r="r" b="b"/>
                  <a:pathLst>
                    <a:path w="2835">
                      <a:moveTo>
                        <a:pt x="0" y="0"/>
                      </a:moveTo>
                      <a:lnTo>
                        <a:pt x="38" y="0"/>
                      </a:lnTo>
                      <a:lnTo>
                        <a:pt x="153" y="0"/>
                      </a:lnTo>
                      <a:lnTo>
                        <a:pt x="268" y="0"/>
                      </a:lnTo>
                      <a:lnTo>
                        <a:pt x="383" y="0"/>
                      </a:lnTo>
                      <a:lnTo>
                        <a:pt x="498" y="0"/>
                      </a:lnTo>
                      <a:lnTo>
                        <a:pt x="613" y="0"/>
                      </a:lnTo>
                      <a:lnTo>
                        <a:pt x="728" y="0"/>
                      </a:lnTo>
                      <a:lnTo>
                        <a:pt x="843" y="0"/>
                      </a:lnTo>
                      <a:lnTo>
                        <a:pt x="958" y="0"/>
                      </a:lnTo>
                      <a:lnTo>
                        <a:pt x="1073" y="0"/>
                      </a:lnTo>
                      <a:lnTo>
                        <a:pt x="1188" y="0"/>
                      </a:lnTo>
                      <a:lnTo>
                        <a:pt x="1303" y="0"/>
                      </a:lnTo>
                      <a:lnTo>
                        <a:pt x="1418" y="0"/>
                      </a:lnTo>
                      <a:lnTo>
                        <a:pt x="1533" y="0"/>
                      </a:lnTo>
                      <a:lnTo>
                        <a:pt x="1648" y="0"/>
                      </a:lnTo>
                      <a:lnTo>
                        <a:pt x="1763" y="0"/>
                      </a:lnTo>
                      <a:lnTo>
                        <a:pt x="1878" y="0"/>
                      </a:lnTo>
                      <a:lnTo>
                        <a:pt x="1993" y="0"/>
                      </a:lnTo>
                      <a:lnTo>
                        <a:pt x="2108" y="0"/>
                      </a:lnTo>
                      <a:lnTo>
                        <a:pt x="2223" y="0"/>
                      </a:lnTo>
                      <a:lnTo>
                        <a:pt x="2338" y="0"/>
                      </a:lnTo>
                      <a:lnTo>
                        <a:pt x="2453" y="0"/>
                      </a:lnTo>
                      <a:lnTo>
                        <a:pt x="2568" y="0"/>
                      </a:lnTo>
                      <a:lnTo>
                        <a:pt x="2683" y="0"/>
                      </a:lnTo>
                      <a:lnTo>
                        <a:pt x="2798" y="0"/>
                      </a:lnTo>
                      <a:lnTo>
                        <a:pt x="2835" y="0"/>
                      </a:lnTo>
                    </a:path>
                  </a:pathLst>
                </a:custGeom>
                <a:noFill/>
                <a:ln w="254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Freeform 272"/>
                <p:cNvSpPr>
                  <a:spLocks/>
                </p:cNvSpPr>
                <p:nvPr/>
              </p:nvSpPr>
              <p:spPr bwMode="auto">
                <a:xfrm>
                  <a:off x="2572" y="3656"/>
                  <a:ext cx="444" cy="138"/>
                </a:xfrm>
                <a:custGeom>
                  <a:avLst/>
                  <a:gdLst>
                    <a:gd name="T0" fmla="*/ 1961 w 1961"/>
                    <a:gd name="T1" fmla="*/ 0 h 607"/>
                    <a:gd name="T2" fmla="*/ 1846 w 1961"/>
                    <a:gd name="T3" fmla="*/ 103 h 607"/>
                    <a:gd name="T4" fmla="*/ 1731 w 1961"/>
                    <a:gd name="T5" fmla="*/ 193 h 607"/>
                    <a:gd name="T6" fmla="*/ 1616 w 1961"/>
                    <a:gd name="T7" fmla="*/ 270 h 607"/>
                    <a:gd name="T8" fmla="*/ 1501 w 1961"/>
                    <a:gd name="T9" fmla="*/ 336 h 607"/>
                    <a:gd name="T10" fmla="*/ 1386 w 1961"/>
                    <a:gd name="T11" fmla="*/ 392 h 607"/>
                    <a:gd name="T12" fmla="*/ 1271 w 1961"/>
                    <a:gd name="T13" fmla="*/ 440 h 607"/>
                    <a:gd name="T14" fmla="*/ 1156 w 1961"/>
                    <a:gd name="T15" fmla="*/ 480 h 607"/>
                    <a:gd name="T16" fmla="*/ 1041 w 1961"/>
                    <a:gd name="T17" fmla="*/ 513 h 607"/>
                    <a:gd name="T18" fmla="*/ 926 w 1961"/>
                    <a:gd name="T19" fmla="*/ 540 h 607"/>
                    <a:gd name="T20" fmla="*/ 811 w 1961"/>
                    <a:gd name="T21" fmla="*/ 561 h 607"/>
                    <a:gd name="T22" fmla="*/ 696 w 1961"/>
                    <a:gd name="T23" fmla="*/ 578 h 607"/>
                    <a:gd name="T24" fmla="*/ 581 w 1961"/>
                    <a:gd name="T25" fmla="*/ 590 h 607"/>
                    <a:gd name="T26" fmla="*/ 466 w 1961"/>
                    <a:gd name="T27" fmla="*/ 599 h 607"/>
                    <a:gd name="T28" fmla="*/ 351 w 1961"/>
                    <a:gd name="T29" fmla="*/ 604 h 607"/>
                    <a:gd name="T30" fmla="*/ 236 w 1961"/>
                    <a:gd name="T31" fmla="*/ 607 h 607"/>
                    <a:gd name="T32" fmla="*/ 121 w 1961"/>
                    <a:gd name="T33" fmla="*/ 607 h 607"/>
                    <a:gd name="T34" fmla="*/ 6 w 1961"/>
                    <a:gd name="T35" fmla="*/ 606 h 607"/>
                    <a:gd name="T36" fmla="*/ 0 w 1961"/>
                    <a:gd name="T37" fmla="*/ 605 h 6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61" h="607">
                      <a:moveTo>
                        <a:pt x="1961" y="0"/>
                      </a:moveTo>
                      <a:lnTo>
                        <a:pt x="1846" y="103"/>
                      </a:lnTo>
                      <a:lnTo>
                        <a:pt x="1731" y="193"/>
                      </a:lnTo>
                      <a:lnTo>
                        <a:pt x="1616" y="270"/>
                      </a:lnTo>
                      <a:lnTo>
                        <a:pt x="1501" y="336"/>
                      </a:lnTo>
                      <a:lnTo>
                        <a:pt x="1386" y="392"/>
                      </a:lnTo>
                      <a:lnTo>
                        <a:pt x="1271" y="440"/>
                      </a:lnTo>
                      <a:lnTo>
                        <a:pt x="1156" y="480"/>
                      </a:lnTo>
                      <a:lnTo>
                        <a:pt x="1041" y="513"/>
                      </a:lnTo>
                      <a:lnTo>
                        <a:pt x="926" y="540"/>
                      </a:lnTo>
                      <a:lnTo>
                        <a:pt x="811" y="561"/>
                      </a:lnTo>
                      <a:lnTo>
                        <a:pt x="696" y="578"/>
                      </a:lnTo>
                      <a:lnTo>
                        <a:pt x="581" y="590"/>
                      </a:lnTo>
                      <a:lnTo>
                        <a:pt x="466" y="599"/>
                      </a:lnTo>
                      <a:lnTo>
                        <a:pt x="351" y="604"/>
                      </a:lnTo>
                      <a:lnTo>
                        <a:pt x="236" y="607"/>
                      </a:lnTo>
                      <a:lnTo>
                        <a:pt x="121" y="607"/>
                      </a:lnTo>
                      <a:lnTo>
                        <a:pt x="6" y="606"/>
                      </a:lnTo>
                      <a:lnTo>
                        <a:pt x="0" y="605"/>
                      </a:lnTo>
                    </a:path>
                  </a:pathLst>
                </a:custGeom>
                <a:noFill/>
                <a:ln w="254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Freeform 273"/>
                <p:cNvSpPr>
                  <a:spLocks/>
                </p:cNvSpPr>
                <p:nvPr/>
              </p:nvSpPr>
              <p:spPr bwMode="auto">
                <a:xfrm>
                  <a:off x="2572" y="1308"/>
                  <a:ext cx="444" cy="138"/>
                </a:xfrm>
                <a:custGeom>
                  <a:avLst/>
                  <a:gdLst>
                    <a:gd name="T0" fmla="*/ 1961 w 1961"/>
                    <a:gd name="T1" fmla="*/ 607 h 607"/>
                    <a:gd name="T2" fmla="*/ 1846 w 1961"/>
                    <a:gd name="T3" fmla="*/ 504 h 607"/>
                    <a:gd name="T4" fmla="*/ 1731 w 1961"/>
                    <a:gd name="T5" fmla="*/ 414 h 607"/>
                    <a:gd name="T6" fmla="*/ 1616 w 1961"/>
                    <a:gd name="T7" fmla="*/ 337 h 607"/>
                    <a:gd name="T8" fmla="*/ 1501 w 1961"/>
                    <a:gd name="T9" fmla="*/ 271 h 607"/>
                    <a:gd name="T10" fmla="*/ 1386 w 1961"/>
                    <a:gd name="T11" fmla="*/ 215 h 607"/>
                    <a:gd name="T12" fmla="*/ 1271 w 1961"/>
                    <a:gd name="T13" fmla="*/ 167 h 607"/>
                    <a:gd name="T14" fmla="*/ 1156 w 1961"/>
                    <a:gd name="T15" fmla="*/ 127 h 607"/>
                    <a:gd name="T16" fmla="*/ 1041 w 1961"/>
                    <a:gd name="T17" fmla="*/ 94 h 607"/>
                    <a:gd name="T18" fmla="*/ 926 w 1961"/>
                    <a:gd name="T19" fmla="*/ 67 h 607"/>
                    <a:gd name="T20" fmla="*/ 811 w 1961"/>
                    <a:gd name="T21" fmla="*/ 46 h 607"/>
                    <a:gd name="T22" fmla="*/ 696 w 1961"/>
                    <a:gd name="T23" fmla="*/ 29 h 607"/>
                    <a:gd name="T24" fmla="*/ 581 w 1961"/>
                    <a:gd name="T25" fmla="*/ 17 h 607"/>
                    <a:gd name="T26" fmla="*/ 466 w 1961"/>
                    <a:gd name="T27" fmla="*/ 8 h 607"/>
                    <a:gd name="T28" fmla="*/ 351 w 1961"/>
                    <a:gd name="T29" fmla="*/ 3 h 607"/>
                    <a:gd name="T30" fmla="*/ 236 w 1961"/>
                    <a:gd name="T31" fmla="*/ 0 h 607"/>
                    <a:gd name="T32" fmla="*/ 121 w 1961"/>
                    <a:gd name="T33" fmla="*/ 0 h 607"/>
                    <a:gd name="T34" fmla="*/ 6 w 1961"/>
                    <a:gd name="T35" fmla="*/ 1 h 607"/>
                    <a:gd name="T36" fmla="*/ 0 w 1961"/>
                    <a:gd name="T37" fmla="*/ 2 h 6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61" h="607">
                      <a:moveTo>
                        <a:pt x="1961" y="607"/>
                      </a:moveTo>
                      <a:lnTo>
                        <a:pt x="1846" y="504"/>
                      </a:lnTo>
                      <a:lnTo>
                        <a:pt x="1731" y="414"/>
                      </a:lnTo>
                      <a:lnTo>
                        <a:pt x="1616" y="337"/>
                      </a:lnTo>
                      <a:lnTo>
                        <a:pt x="1501" y="271"/>
                      </a:lnTo>
                      <a:lnTo>
                        <a:pt x="1386" y="215"/>
                      </a:lnTo>
                      <a:lnTo>
                        <a:pt x="1271" y="167"/>
                      </a:lnTo>
                      <a:lnTo>
                        <a:pt x="1156" y="127"/>
                      </a:lnTo>
                      <a:lnTo>
                        <a:pt x="1041" y="94"/>
                      </a:lnTo>
                      <a:lnTo>
                        <a:pt x="926" y="67"/>
                      </a:lnTo>
                      <a:lnTo>
                        <a:pt x="811" y="46"/>
                      </a:lnTo>
                      <a:lnTo>
                        <a:pt x="696" y="29"/>
                      </a:lnTo>
                      <a:lnTo>
                        <a:pt x="581" y="17"/>
                      </a:lnTo>
                      <a:lnTo>
                        <a:pt x="466" y="8"/>
                      </a:lnTo>
                      <a:lnTo>
                        <a:pt x="351" y="3"/>
                      </a:lnTo>
                      <a:lnTo>
                        <a:pt x="236" y="0"/>
                      </a:lnTo>
                      <a:lnTo>
                        <a:pt x="121" y="0"/>
                      </a:lnTo>
                      <a:lnTo>
                        <a:pt x="6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4" name="Freeform 274"/>
                <p:cNvSpPr>
                  <a:spLocks/>
                </p:cNvSpPr>
                <p:nvPr/>
              </p:nvSpPr>
              <p:spPr bwMode="auto">
                <a:xfrm>
                  <a:off x="1643" y="3217"/>
                  <a:ext cx="929" cy="638"/>
                </a:xfrm>
                <a:custGeom>
                  <a:avLst/>
                  <a:gdLst>
                    <a:gd name="T0" fmla="*/ 4099 w 4099"/>
                    <a:gd name="T1" fmla="*/ 2816 h 2816"/>
                    <a:gd name="T2" fmla="*/ 3990 w 4099"/>
                    <a:gd name="T3" fmla="*/ 2633 h 2816"/>
                    <a:gd name="T4" fmla="*/ 3875 w 4099"/>
                    <a:gd name="T5" fmla="*/ 2452 h 2816"/>
                    <a:gd name="T6" fmla="*/ 3760 w 4099"/>
                    <a:gd name="T7" fmla="*/ 2282 h 2816"/>
                    <a:gd name="T8" fmla="*/ 3645 w 4099"/>
                    <a:gd name="T9" fmla="*/ 2123 h 2816"/>
                    <a:gd name="T10" fmla="*/ 3530 w 4099"/>
                    <a:gd name="T11" fmla="*/ 1975 h 2816"/>
                    <a:gd name="T12" fmla="*/ 3415 w 4099"/>
                    <a:gd name="T13" fmla="*/ 1838 h 2816"/>
                    <a:gd name="T14" fmla="*/ 3300 w 4099"/>
                    <a:gd name="T15" fmla="*/ 1710 h 2816"/>
                    <a:gd name="T16" fmla="*/ 3185 w 4099"/>
                    <a:gd name="T17" fmla="*/ 1592 h 2816"/>
                    <a:gd name="T18" fmla="*/ 3070 w 4099"/>
                    <a:gd name="T19" fmla="*/ 1483 h 2816"/>
                    <a:gd name="T20" fmla="*/ 2955 w 4099"/>
                    <a:gd name="T21" fmla="*/ 1382 h 2816"/>
                    <a:gd name="T22" fmla="*/ 2840 w 4099"/>
                    <a:gd name="T23" fmla="*/ 1288 h 2816"/>
                    <a:gd name="T24" fmla="*/ 2725 w 4099"/>
                    <a:gd name="T25" fmla="*/ 1202 h 2816"/>
                    <a:gd name="T26" fmla="*/ 2610 w 4099"/>
                    <a:gd name="T27" fmla="*/ 1122 h 2816"/>
                    <a:gd name="T28" fmla="*/ 2495 w 4099"/>
                    <a:gd name="T29" fmla="*/ 1048 h 2816"/>
                    <a:gd name="T30" fmla="*/ 2380 w 4099"/>
                    <a:gd name="T31" fmla="*/ 979 h 2816"/>
                    <a:gd name="T32" fmla="*/ 2265 w 4099"/>
                    <a:gd name="T33" fmla="*/ 914 h 2816"/>
                    <a:gd name="T34" fmla="*/ 2150 w 4099"/>
                    <a:gd name="T35" fmla="*/ 854 h 2816"/>
                    <a:gd name="T36" fmla="*/ 2035 w 4099"/>
                    <a:gd name="T37" fmla="*/ 797 h 2816"/>
                    <a:gd name="T38" fmla="*/ 1920 w 4099"/>
                    <a:gd name="T39" fmla="*/ 743 h 2816"/>
                    <a:gd name="T40" fmla="*/ 1805 w 4099"/>
                    <a:gd name="T41" fmla="*/ 691 h 2816"/>
                    <a:gd name="T42" fmla="*/ 1690 w 4099"/>
                    <a:gd name="T43" fmla="*/ 642 h 2816"/>
                    <a:gd name="T44" fmla="*/ 1575 w 4099"/>
                    <a:gd name="T45" fmla="*/ 594 h 2816"/>
                    <a:gd name="T46" fmla="*/ 1460 w 4099"/>
                    <a:gd name="T47" fmla="*/ 548 h 2816"/>
                    <a:gd name="T48" fmla="*/ 1345 w 4099"/>
                    <a:gd name="T49" fmla="*/ 502 h 2816"/>
                    <a:gd name="T50" fmla="*/ 1229 w 4099"/>
                    <a:gd name="T51" fmla="*/ 457 h 2816"/>
                    <a:gd name="T52" fmla="*/ 1114 w 4099"/>
                    <a:gd name="T53" fmla="*/ 413 h 2816"/>
                    <a:gd name="T54" fmla="*/ 999 w 4099"/>
                    <a:gd name="T55" fmla="*/ 369 h 2816"/>
                    <a:gd name="T56" fmla="*/ 884 w 4099"/>
                    <a:gd name="T57" fmla="*/ 325 h 2816"/>
                    <a:gd name="T58" fmla="*/ 769 w 4099"/>
                    <a:gd name="T59" fmla="*/ 282 h 2816"/>
                    <a:gd name="T60" fmla="*/ 654 w 4099"/>
                    <a:gd name="T61" fmla="*/ 239 h 2816"/>
                    <a:gd name="T62" fmla="*/ 539 w 4099"/>
                    <a:gd name="T63" fmla="*/ 196 h 2816"/>
                    <a:gd name="T64" fmla="*/ 424 w 4099"/>
                    <a:gd name="T65" fmla="*/ 153 h 2816"/>
                    <a:gd name="T66" fmla="*/ 309 w 4099"/>
                    <a:gd name="T67" fmla="*/ 111 h 2816"/>
                    <a:gd name="T68" fmla="*/ 194 w 4099"/>
                    <a:gd name="T69" fmla="*/ 69 h 2816"/>
                    <a:gd name="T70" fmla="*/ 79 w 4099"/>
                    <a:gd name="T71" fmla="*/ 28 h 2816"/>
                    <a:gd name="T72" fmla="*/ 0 w 4099"/>
                    <a:gd name="T73" fmla="*/ 0 h 2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099" h="2816">
                      <a:moveTo>
                        <a:pt x="4099" y="2816"/>
                      </a:moveTo>
                      <a:lnTo>
                        <a:pt x="3990" y="2633"/>
                      </a:lnTo>
                      <a:lnTo>
                        <a:pt x="3875" y="2452"/>
                      </a:lnTo>
                      <a:lnTo>
                        <a:pt x="3760" y="2282"/>
                      </a:lnTo>
                      <a:lnTo>
                        <a:pt x="3645" y="2123"/>
                      </a:lnTo>
                      <a:lnTo>
                        <a:pt x="3530" y="1975"/>
                      </a:lnTo>
                      <a:lnTo>
                        <a:pt x="3415" y="1838"/>
                      </a:lnTo>
                      <a:lnTo>
                        <a:pt x="3300" y="1710"/>
                      </a:lnTo>
                      <a:lnTo>
                        <a:pt x="3185" y="1592"/>
                      </a:lnTo>
                      <a:lnTo>
                        <a:pt x="3070" y="1483"/>
                      </a:lnTo>
                      <a:lnTo>
                        <a:pt x="2955" y="1382"/>
                      </a:lnTo>
                      <a:lnTo>
                        <a:pt x="2840" y="1288"/>
                      </a:lnTo>
                      <a:lnTo>
                        <a:pt x="2725" y="1202"/>
                      </a:lnTo>
                      <a:lnTo>
                        <a:pt x="2610" y="1122"/>
                      </a:lnTo>
                      <a:lnTo>
                        <a:pt x="2495" y="1048"/>
                      </a:lnTo>
                      <a:lnTo>
                        <a:pt x="2380" y="979"/>
                      </a:lnTo>
                      <a:lnTo>
                        <a:pt x="2265" y="914"/>
                      </a:lnTo>
                      <a:lnTo>
                        <a:pt x="2150" y="854"/>
                      </a:lnTo>
                      <a:lnTo>
                        <a:pt x="2035" y="797"/>
                      </a:lnTo>
                      <a:lnTo>
                        <a:pt x="1920" y="743"/>
                      </a:lnTo>
                      <a:lnTo>
                        <a:pt x="1805" y="691"/>
                      </a:lnTo>
                      <a:lnTo>
                        <a:pt x="1690" y="642"/>
                      </a:lnTo>
                      <a:lnTo>
                        <a:pt x="1575" y="594"/>
                      </a:lnTo>
                      <a:lnTo>
                        <a:pt x="1460" y="548"/>
                      </a:lnTo>
                      <a:lnTo>
                        <a:pt x="1345" y="502"/>
                      </a:lnTo>
                      <a:lnTo>
                        <a:pt x="1229" y="457"/>
                      </a:lnTo>
                      <a:lnTo>
                        <a:pt x="1114" y="413"/>
                      </a:lnTo>
                      <a:lnTo>
                        <a:pt x="999" y="369"/>
                      </a:lnTo>
                      <a:lnTo>
                        <a:pt x="884" y="325"/>
                      </a:lnTo>
                      <a:lnTo>
                        <a:pt x="769" y="282"/>
                      </a:lnTo>
                      <a:lnTo>
                        <a:pt x="654" y="239"/>
                      </a:lnTo>
                      <a:lnTo>
                        <a:pt x="539" y="196"/>
                      </a:lnTo>
                      <a:lnTo>
                        <a:pt x="424" y="153"/>
                      </a:lnTo>
                      <a:lnTo>
                        <a:pt x="309" y="111"/>
                      </a:lnTo>
                      <a:lnTo>
                        <a:pt x="194" y="69"/>
                      </a:lnTo>
                      <a:lnTo>
                        <a:pt x="79" y="2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Freeform 275"/>
                <p:cNvSpPr>
                  <a:spLocks/>
                </p:cNvSpPr>
                <p:nvPr/>
              </p:nvSpPr>
              <p:spPr bwMode="auto">
                <a:xfrm>
                  <a:off x="1643" y="3733"/>
                  <a:ext cx="929" cy="60"/>
                </a:xfrm>
                <a:custGeom>
                  <a:avLst/>
                  <a:gdLst>
                    <a:gd name="T0" fmla="*/ 4099 w 4099"/>
                    <a:gd name="T1" fmla="*/ 267 h 267"/>
                    <a:gd name="T2" fmla="*/ 3990 w 4099"/>
                    <a:gd name="T3" fmla="*/ 251 h 267"/>
                    <a:gd name="T4" fmla="*/ 3875 w 4099"/>
                    <a:gd name="T5" fmla="*/ 236 h 267"/>
                    <a:gd name="T6" fmla="*/ 3760 w 4099"/>
                    <a:gd name="T7" fmla="*/ 221 h 267"/>
                    <a:gd name="T8" fmla="*/ 3645 w 4099"/>
                    <a:gd name="T9" fmla="*/ 208 h 267"/>
                    <a:gd name="T10" fmla="*/ 3530 w 4099"/>
                    <a:gd name="T11" fmla="*/ 195 h 267"/>
                    <a:gd name="T12" fmla="*/ 3415 w 4099"/>
                    <a:gd name="T13" fmla="*/ 183 h 267"/>
                    <a:gd name="T14" fmla="*/ 3300 w 4099"/>
                    <a:gd name="T15" fmla="*/ 172 h 267"/>
                    <a:gd name="T16" fmla="*/ 3185 w 4099"/>
                    <a:gd name="T17" fmla="*/ 161 h 267"/>
                    <a:gd name="T18" fmla="*/ 3070 w 4099"/>
                    <a:gd name="T19" fmla="*/ 151 h 267"/>
                    <a:gd name="T20" fmla="*/ 2955 w 4099"/>
                    <a:gd name="T21" fmla="*/ 141 h 267"/>
                    <a:gd name="T22" fmla="*/ 2840 w 4099"/>
                    <a:gd name="T23" fmla="*/ 132 h 267"/>
                    <a:gd name="T24" fmla="*/ 2725 w 4099"/>
                    <a:gd name="T25" fmla="*/ 123 h 267"/>
                    <a:gd name="T26" fmla="*/ 2610 w 4099"/>
                    <a:gd name="T27" fmla="*/ 115 h 267"/>
                    <a:gd name="T28" fmla="*/ 2495 w 4099"/>
                    <a:gd name="T29" fmla="*/ 106 h 267"/>
                    <a:gd name="T30" fmla="*/ 2380 w 4099"/>
                    <a:gd name="T31" fmla="*/ 99 h 267"/>
                    <a:gd name="T32" fmla="*/ 2265 w 4099"/>
                    <a:gd name="T33" fmla="*/ 91 h 267"/>
                    <a:gd name="T34" fmla="*/ 2150 w 4099"/>
                    <a:gd name="T35" fmla="*/ 84 h 267"/>
                    <a:gd name="T36" fmla="*/ 2035 w 4099"/>
                    <a:gd name="T37" fmla="*/ 77 h 267"/>
                    <a:gd name="T38" fmla="*/ 1920 w 4099"/>
                    <a:gd name="T39" fmla="*/ 70 h 267"/>
                    <a:gd name="T40" fmla="*/ 1805 w 4099"/>
                    <a:gd name="T41" fmla="*/ 64 h 267"/>
                    <a:gd name="T42" fmla="*/ 1690 w 4099"/>
                    <a:gd name="T43" fmla="*/ 58 h 267"/>
                    <a:gd name="T44" fmla="*/ 1575 w 4099"/>
                    <a:gd name="T45" fmla="*/ 53 h 267"/>
                    <a:gd name="T46" fmla="*/ 1460 w 4099"/>
                    <a:gd name="T47" fmla="*/ 48 h 267"/>
                    <a:gd name="T48" fmla="*/ 1345 w 4099"/>
                    <a:gd name="T49" fmla="*/ 43 h 267"/>
                    <a:gd name="T50" fmla="*/ 1229 w 4099"/>
                    <a:gd name="T51" fmla="*/ 39 h 267"/>
                    <a:gd name="T52" fmla="*/ 1114 w 4099"/>
                    <a:gd name="T53" fmla="*/ 35 h 267"/>
                    <a:gd name="T54" fmla="*/ 999 w 4099"/>
                    <a:gd name="T55" fmla="*/ 31 h 267"/>
                    <a:gd name="T56" fmla="*/ 884 w 4099"/>
                    <a:gd name="T57" fmla="*/ 27 h 267"/>
                    <a:gd name="T58" fmla="*/ 769 w 4099"/>
                    <a:gd name="T59" fmla="*/ 23 h 267"/>
                    <a:gd name="T60" fmla="*/ 654 w 4099"/>
                    <a:gd name="T61" fmla="*/ 19 h 267"/>
                    <a:gd name="T62" fmla="*/ 539 w 4099"/>
                    <a:gd name="T63" fmla="*/ 16 h 267"/>
                    <a:gd name="T64" fmla="*/ 424 w 4099"/>
                    <a:gd name="T65" fmla="*/ 13 h 267"/>
                    <a:gd name="T66" fmla="*/ 309 w 4099"/>
                    <a:gd name="T67" fmla="*/ 9 h 267"/>
                    <a:gd name="T68" fmla="*/ 194 w 4099"/>
                    <a:gd name="T69" fmla="*/ 6 h 267"/>
                    <a:gd name="T70" fmla="*/ 79 w 4099"/>
                    <a:gd name="T71" fmla="*/ 3 h 267"/>
                    <a:gd name="T72" fmla="*/ 0 w 4099"/>
                    <a:gd name="T73" fmla="*/ 0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099" h="267">
                      <a:moveTo>
                        <a:pt x="4099" y="267"/>
                      </a:moveTo>
                      <a:lnTo>
                        <a:pt x="3990" y="251"/>
                      </a:lnTo>
                      <a:lnTo>
                        <a:pt x="3875" y="236"/>
                      </a:lnTo>
                      <a:lnTo>
                        <a:pt x="3760" y="221"/>
                      </a:lnTo>
                      <a:lnTo>
                        <a:pt x="3645" y="208"/>
                      </a:lnTo>
                      <a:lnTo>
                        <a:pt x="3530" y="195"/>
                      </a:lnTo>
                      <a:lnTo>
                        <a:pt x="3415" y="183"/>
                      </a:lnTo>
                      <a:lnTo>
                        <a:pt x="3300" y="172"/>
                      </a:lnTo>
                      <a:lnTo>
                        <a:pt x="3185" y="161"/>
                      </a:lnTo>
                      <a:lnTo>
                        <a:pt x="3070" y="151"/>
                      </a:lnTo>
                      <a:lnTo>
                        <a:pt x="2955" y="141"/>
                      </a:lnTo>
                      <a:lnTo>
                        <a:pt x="2840" y="132"/>
                      </a:lnTo>
                      <a:lnTo>
                        <a:pt x="2725" y="123"/>
                      </a:lnTo>
                      <a:lnTo>
                        <a:pt x="2610" y="115"/>
                      </a:lnTo>
                      <a:lnTo>
                        <a:pt x="2495" y="106"/>
                      </a:lnTo>
                      <a:lnTo>
                        <a:pt x="2380" y="99"/>
                      </a:lnTo>
                      <a:lnTo>
                        <a:pt x="2265" y="91"/>
                      </a:lnTo>
                      <a:lnTo>
                        <a:pt x="2150" y="84"/>
                      </a:lnTo>
                      <a:lnTo>
                        <a:pt x="2035" y="77"/>
                      </a:lnTo>
                      <a:lnTo>
                        <a:pt x="1920" y="70"/>
                      </a:lnTo>
                      <a:lnTo>
                        <a:pt x="1805" y="64"/>
                      </a:lnTo>
                      <a:lnTo>
                        <a:pt x="1690" y="58"/>
                      </a:lnTo>
                      <a:lnTo>
                        <a:pt x="1575" y="53"/>
                      </a:lnTo>
                      <a:lnTo>
                        <a:pt x="1460" y="48"/>
                      </a:lnTo>
                      <a:lnTo>
                        <a:pt x="1345" y="43"/>
                      </a:lnTo>
                      <a:lnTo>
                        <a:pt x="1229" y="39"/>
                      </a:lnTo>
                      <a:lnTo>
                        <a:pt x="1114" y="35"/>
                      </a:lnTo>
                      <a:lnTo>
                        <a:pt x="999" y="31"/>
                      </a:lnTo>
                      <a:lnTo>
                        <a:pt x="884" y="27"/>
                      </a:lnTo>
                      <a:lnTo>
                        <a:pt x="769" y="23"/>
                      </a:lnTo>
                      <a:lnTo>
                        <a:pt x="654" y="19"/>
                      </a:lnTo>
                      <a:lnTo>
                        <a:pt x="539" y="16"/>
                      </a:lnTo>
                      <a:lnTo>
                        <a:pt x="424" y="13"/>
                      </a:lnTo>
                      <a:lnTo>
                        <a:pt x="309" y="9"/>
                      </a:lnTo>
                      <a:lnTo>
                        <a:pt x="194" y="6"/>
                      </a:lnTo>
                      <a:lnTo>
                        <a:pt x="79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276"/>
                <p:cNvSpPr>
                  <a:spLocks/>
                </p:cNvSpPr>
                <p:nvPr/>
              </p:nvSpPr>
              <p:spPr bwMode="auto">
                <a:xfrm>
                  <a:off x="1643" y="1309"/>
                  <a:ext cx="929" cy="699"/>
                </a:xfrm>
                <a:custGeom>
                  <a:avLst/>
                  <a:gdLst>
                    <a:gd name="T0" fmla="*/ 4099 w 4099"/>
                    <a:gd name="T1" fmla="*/ 0 h 3083"/>
                    <a:gd name="T2" fmla="*/ 3990 w 4099"/>
                    <a:gd name="T3" fmla="*/ 199 h 3083"/>
                    <a:gd name="T4" fmla="*/ 3875 w 4099"/>
                    <a:gd name="T5" fmla="*/ 396 h 3083"/>
                    <a:gd name="T6" fmla="*/ 3760 w 4099"/>
                    <a:gd name="T7" fmla="*/ 580 h 3083"/>
                    <a:gd name="T8" fmla="*/ 3645 w 4099"/>
                    <a:gd name="T9" fmla="*/ 752 h 3083"/>
                    <a:gd name="T10" fmla="*/ 3530 w 4099"/>
                    <a:gd name="T11" fmla="*/ 913 h 3083"/>
                    <a:gd name="T12" fmla="*/ 3415 w 4099"/>
                    <a:gd name="T13" fmla="*/ 1062 h 3083"/>
                    <a:gd name="T14" fmla="*/ 3300 w 4099"/>
                    <a:gd name="T15" fmla="*/ 1201 h 3083"/>
                    <a:gd name="T16" fmla="*/ 3185 w 4099"/>
                    <a:gd name="T17" fmla="*/ 1330 h 3083"/>
                    <a:gd name="T18" fmla="*/ 3070 w 4099"/>
                    <a:gd name="T19" fmla="*/ 1449 h 3083"/>
                    <a:gd name="T20" fmla="*/ 2955 w 4099"/>
                    <a:gd name="T21" fmla="*/ 1560 h 3083"/>
                    <a:gd name="T22" fmla="*/ 2840 w 4099"/>
                    <a:gd name="T23" fmla="*/ 1663 h 3083"/>
                    <a:gd name="T24" fmla="*/ 2725 w 4099"/>
                    <a:gd name="T25" fmla="*/ 1758 h 3083"/>
                    <a:gd name="T26" fmla="*/ 2610 w 4099"/>
                    <a:gd name="T27" fmla="*/ 1846 h 3083"/>
                    <a:gd name="T28" fmla="*/ 2495 w 4099"/>
                    <a:gd name="T29" fmla="*/ 1929 h 3083"/>
                    <a:gd name="T30" fmla="*/ 2380 w 4099"/>
                    <a:gd name="T31" fmla="*/ 2006 h 3083"/>
                    <a:gd name="T32" fmla="*/ 2265 w 4099"/>
                    <a:gd name="T33" fmla="*/ 2078 h 3083"/>
                    <a:gd name="T34" fmla="*/ 2150 w 4099"/>
                    <a:gd name="T35" fmla="*/ 2145 h 3083"/>
                    <a:gd name="T36" fmla="*/ 2035 w 4099"/>
                    <a:gd name="T37" fmla="*/ 2209 h 3083"/>
                    <a:gd name="T38" fmla="*/ 1920 w 4099"/>
                    <a:gd name="T39" fmla="*/ 2270 h 3083"/>
                    <a:gd name="T40" fmla="*/ 1805 w 4099"/>
                    <a:gd name="T41" fmla="*/ 2327 h 3083"/>
                    <a:gd name="T42" fmla="*/ 1690 w 4099"/>
                    <a:gd name="T43" fmla="*/ 2383 h 3083"/>
                    <a:gd name="T44" fmla="*/ 1575 w 4099"/>
                    <a:gd name="T45" fmla="*/ 2436 h 3083"/>
                    <a:gd name="T46" fmla="*/ 1460 w 4099"/>
                    <a:gd name="T47" fmla="*/ 2488 h 3083"/>
                    <a:gd name="T48" fmla="*/ 1345 w 4099"/>
                    <a:gd name="T49" fmla="*/ 2538 h 3083"/>
                    <a:gd name="T50" fmla="*/ 1229 w 4099"/>
                    <a:gd name="T51" fmla="*/ 2587 h 3083"/>
                    <a:gd name="T52" fmla="*/ 1114 w 4099"/>
                    <a:gd name="T53" fmla="*/ 2636 h 3083"/>
                    <a:gd name="T54" fmla="*/ 999 w 4099"/>
                    <a:gd name="T55" fmla="*/ 2683 h 3083"/>
                    <a:gd name="T56" fmla="*/ 884 w 4099"/>
                    <a:gd name="T57" fmla="*/ 2731 h 3083"/>
                    <a:gd name="T58" fmla="*/ 769 w 4099"/>
                    <a:gd name="T59" fmla="*/ 2778 h 3083"/>
                    <a:gd name="T60" fmla="*/ 654 w 4099"/>
                    <a:gd name="T61" fmla="*/ 2825 h 3083"/>
                    <a:gd name="T62" fmla="*/ 539 w 4099"/>
                    <a:gd name="T63" fmla="*/ 2871 h 3083"/>
                    <a:gd name="T64" fmla="*/ 424 w 4099"/>
                    <a:gd name="T65" fmla="*/ 2917 h 3083"/>
                    <a:gd name="T66" fmla="*/ 309 w 4099"/>
                    <a:gd name="T67" fmla="*/ 2963 h 3083"/>
                    <a:gd name="T68" fmla="*/ 194 w 4099"/>
                    <a:gd name="T69" fmla="*/ 3008 h 3083"/>
                    <a:gd name="T70" fmla="*/ 79 w 4099"/>
                    <a:gd name="T71" fmla="*/ 3053 h 3083"/>
                    <a:gd name="T72" fmla="*/ 0 w 4099"/>
                    <a:gd name="T73" fmla="*/ 3083 h 3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099" h="3083">
                      <a:moveTo>
                        <a:pt x="4099" y="0"/>
                      </a:moveTo>
                      <a:lnTo>
                        <a:pt x="3990" y="199"/>
                      </a:lnTo>
                      <a:lnTo>
                        <a:pt x="3875" y="396"/>
                      </a:lnTo>
                      <a:lnTo>
                        <a:pt x="3760" y="580"/>
                      </a:lnTo>
                      <a:lnTo>
                        <a:pt x="3645" y="752"/>
                      </a:lnTo>
                      <a:lnTo>
                        <a:pt x="3530" y="913"/>
                      </a:lnTo>
                      <a:lnTo>
                        <a:pt x="3415" y="1062"/>
                      </a:lnTo>
                      <a:lnTo>
                        <a:pt x="3300" y="1201"/>
                      </a:lnTo>
                      <a:lnTo>
                        <a:pt x="3185" y="1330"/>
                      </a:lnTo>
                      <a:lnTo>
                        <a:pt x="3070" y="1449"/>
                      </a:lnTo>
                      <a:lnTo>
                        <a:pt x="2955" y="1560"/>
                      </a:lnTo>
                      <a:lnTo>
                        <a:pt x="2840" y="1663"/>
                      </a:lnTo>
                      <a:lnTo>
                        <a:pt x="2725" y="1758"/>
                      </a:lnTo>
                      <a:lnTo>
                        <a:pt x="2610" y="1846"/>
                      </a:lnTo>
                      <a:lnTo>
                        <a:pt x="2495" y="1929"/>
                      </a:lnTo>
                      <a:lnTo>
                        <a:pt x="2380" y="2006"/>
                      </a:lnTo>
                      <a:lnTo>
                        <a:pt x="2265" y="2078"/>
                      </a:lnTo>
                      <a:lnTo>
                        <a:pt x="2150" y="2145"/>
                      </a:lnTo>
                      <a:lnTo>
                        <a:pt x="2035" y="2209"/>
                      </a:lnTo>
                      <a:lnTo>
                        <a:pt x="1920" y="2270"/>
                      </a:lnTo>
                      <a:lnTo>
                        <a:pt x="1805" y="2327"/>
                      </a:lnTo>
                      <a:lnTo>
                        <a:pt x="1690" y="2383"/>
                      </a:lnTo>
                      <a:lnTo>
                        <a:pt x="1575" y="2436"/>
                      </a:lnTo>
                      <a:lnTo>
                        <a:pt x="1460" y="2488"/>
                      </a:lnTo>
                      <a:lnTo>
                        <a:pt x="1345" y="2538"/>
                      </a:lnTo>
                      <a:lnTo>
                        <a:pt x="1229" y="2587"/>
                      </a:lnTo>
                      <a:lnTo>
                        <a:pt x="1114" y="2636"/>
                      </a:lnTo>
                      <a:lnTo>
                        <a:pt x="999" y="2683"/>
                      </a:lnTo>
                      <a:lnTo>
                        <a:pt x="884" y="2731"/>
                      </a:lnTo>
                      <a:lnTo>
                        <a:pt x="769" y="2778"/>
                      </a:lnTo>
                      <a:lnTo>
                        <a:pt x="654" y="2825"/>
                      </a:lnTo>
                      <a:lnTo>
                        <a:pt x="539" y="2871"/>
                      </a:lnTo>
                      <a:lnTo>
                        <a:pt x="424" y="2917"/>
                      </a:lnTo>
                      <a:lnTo>
                        <a:pt x="309" y="2963"/>
                      </a:lnTo>
                      <a:lnTo>
                        <a:pt x="194" y="3008"/>
                      </a:lnTo>
                      <a:lnTo>
                        <a:pt x="79" y="3053"/>
                      </a:lnTo>
                      <a:lnTo>
                        <a:pt x="0" y="3083"/>
                      </a:ln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4" name="Rectangle 41"/>
              <p:cNvSpPr>
                <a:spLocks noChangeArrowheads="1"/>
              </p:cNvSpPr>
              <p:nvPr/>
            </p:nvSpPr>
            <p:spPr bwMode="auto">
              <a:xfrm>
                <a:off x="29777959" y="32319390"/>
                <a:ext cx="177045" cy="40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41"/>
              <p:cNvSpPr>
                <a:spLocks noChangeArrowheads="1"/>
              </p:cNvSpPr>
              <p:nvPr/>
            </p:nvSpPr>
            <p:spPr bwMode="auto">
              <a:xfrm>
                <a:off x="27652195" y="32524312"/>
                <a:ext cx="218293" cy="44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l-GR" altLang="en-US" b="1" dirty="0">
                    <a:solidFill>
                      <a:srgbClr val="00B050"/>
                    </a:solidFill>
                    <a:latin typeface="+mj-lt"/>
                    <a:cs typeface="Times New Roman" panose="02020603050405020304" pitchFamily="18" charset="0"/>
                  </a:rPr>
                  <a:t>α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ectangle 41"/>
              <p:cNvSpPr>
                <a:spLocks noChangeArrowheads="1"/>
              </p:cNvSpPr>
              <p:nvPr/>
            </p:nvSpPr>
            <p:spPr bwMode="auto">
              <a:xfrm>
                <a:off x="27507158" y="35079600"/>
                <a:ext cx="1371408" cy="40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Ti</a:t>
                </a:r>
                <a:r>
                  <a:rPr lang="en-US" altLang="en-US" b="1" baseline="-25000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3</a:t>
                </a:r>
                <a:r>
                  <a:rPr lang="en-US" altLang="en-US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Al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7" name="Rectangle 52"/>
            <p:cNvSpPr>
              <a:spLocks noChangeArrowheads="1"/>
            </p:cNvSpPr>
            <p:nvPr/>
          </p:nvSpPr>
          <p:spPr bwMode="auto">
            <a:xfrm>
              <a:off x="5363736" y="6456263"/>
              <a:ext cx="162993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Temperature</a:t>
              </a:r>
              <a:r>
                <a:rPr kumimoji="0" lang="en-US" altLang="en-US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 (°C)</a:t>
              </a:r>
              <a:endPara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86" name="Rectangle 41"/>
            <p:cNvSpPr>
              <a:spLocks noChangeArrowheads="1"/>
            </p:cNvSpPr>
            <p:nvPr/>
          </p:nvSpPr>
          <p:spPr bwMode="auto">
            <a:xfrm>
              <a:off x="5490019" y="3282680"/>
              <a:ext cx="12246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b="1" dirty="0">
                  <a:latin typeface="Arial"/>
                  <a:cs typeface="Arial"/>
                </a:rPr>
                <a:t>+ 0.2 </a:t>
              </a:r>
              <a:r>
                <a:rPr lang="en-US" altLang="en-US" b="1" dirty="0" err="1">
                  <a:latin typeface="Arial"/>
                  <a:cs typeface="Arial"/>
                </a:rPr>
                <a:t>wt%O</a:t>
              </a:r>
              <a:endPara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5021191" y="1611400"/>
            <a:ext cx="22488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 of O increase the β-transus temperature…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8765960" y="5225516"/>
            <a:ext cx="2168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stabilizes the Ti</a:t>
            </a:r>
            <a:r>
              <a:rPr lang="en-US" sz="2200" baseline="-250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422032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8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26590</TotalTime>
  <Words>3335</Words>
  <Application>Microsoft Macintosh PowerPoint</Application>
  <PresentationFormat>Custom</PresentationFormat>
  <Paragraphs>1161</Paragraphs>
  <Slides>33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Custom Design</vt:lpstr>
      <vt:lpstr>Content slides</vt:lpstr>
      <vt:lpstr>Equation</vt:lpstr>
      <vt:lpstr>PowerPoint Presentation</vt:lpstr>
      <vt:lpstr>Motivation</vt:lpstr>
      <vt:lpstr>Objectives</vt:lpstr>
      <vt:lpstr>Outline</vt:lpstr>
      <vt:lpstr> Al-V-Ti Diffusion in the Literature</vt:lpstr>
      <vt:lpstr> Ti-Al + O</vt:lpstr>
      <vt:lpstr> Ti-V + O</vt:lpstr>
      <vt:lpstr> Ti-V + O</vt:lpstr>
      <vt:lpstr> Ti-6Al-4V + O</vt:lpstr>
      <vt:lpstr> Al-V-Ti Diffusion in the Literature</vt:lpstr>
      <vt:lpstr>Diffusion Couple Experiments</vt:lpstr>
      <vt:lpstr>Diffusion Couple Experiments</vt:lpstr>
      <vt:lpstr> Ti-V</vt:lpstr>
      <vt:lpstr> Ti-Al</vt:lpstr>
      <vt:lpstr> Ti-Al-V</vt:lpstr>
      <vt:lpstr> Ti-Al-V</vt:lpstr>
      <vt:lpstr> Ti-Al-V</vt:lpstr>
      <vt:lpstr> X-ray Photoelectron Spectroscopy</vt:lpstr>
      <vt:lpstr> CALPHAD Diffusion Mobility Modeling</vt:lpstr>
      <vt:lpstr> CALPHAD Diffusion Mobility Modeling</vt:lpstr>
      <vt:lpstr> Diffusion Coefficient Data</vt:lpstr>
      <vt:lpstr> Diffusion Coefficient Data</vt:lpstr>
      <vt:lpstr> Diffusion Coefficient Data</vt:lpstr>
      <vt:lpstr> Diffusion Coefficient Data</vt:lpstr>
      <vt:lpstr> Diffusion Coefficient Data</vt:lpstr>
      <vt:lpstr> CALPHAD Diffusion Mobility Modeling</vt:lpstr>
      <vt:lpstr> Diffusion Mobility Modeling</vt:lpstr>
      <vt:lpstr> Diffusion Mobility Modeling</vt:lpstr>
      <vt:lpstr> Diffusion Mobility Modeling</vt:lpstr>
      <vt:lpstr> Diffusion Mobility Modeling</vt:lpstr>
      <vt:lpstr>Summary</vt:lpstr>
      <vt:lpstr>Future Work</vt:lpstr>
      <vt:lpstr>PowerPoint Presentation</vt:lpstr>
    </vt:vector>
  </TitlesOfParts>
  <Company>NIST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tester</dc:creator>
  <cp:lastModifiedBy>Greta Lindwall</cp:lastModifiedBy>
  <cp:revision>717</cp:revision>
  <dcterms:created xsi:type="dcterms:W3CDTF">2011-01-13T02:34:11Z</dcterms:created>
  <dcterms:modified xsi:type="dcterms:W3CDTF">2017-09-11T13:57:20Z</dcterms:modified>
</cp:coreProperties>
</file>