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2" r:id="rId4"/>
  </p:sldMasterIdLst>
  <p:notesMasterIdLst>
    <p:notesMasterId r:id="rId7"/>
  </p:notesMasterIdLst>
  <p:sldIdLst>
    <p:sldId id="625" r:id="rId5"/>
    <p:sldId id="908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06D6C8D-53ED-45D2-A8E3-8FAB8B6A4947}">
          <p14:sldIdLst>
            <p14:sldId id="625"/>
            <p14:sldId id="9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D966"/>
    <a:srgbClr val="084A9C"/>
    <a:srgbClr val="FFD004"/>
    <a:srgbClr val="A5A5A5"/>
    <a:srgbClr val="FCAE22"/>
    <a:srgbClr val="4D4D4D"/>
    <a:srgbClr val="418AB3"/>
    <a:srgbClr val="BA9218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786BA-1246-4978-A01B-052A5F80F7F3}" v="9" dt="2020-07-22T12:11:31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8084" autoAdjust="0"/>
  </p:normalViewPr>
  <p:slideViewPr>
    <p:cSldViewPr snapToGrid="0">
      <p:cViewPr varScale="1">
        <p:scale>
          <a:sx n="162" d="100"/>
          <a:sy n="162" d="100"/>
        </p:scale>
        <p:origin x="1710" y="144"/>
      </p:cViewPr>
      <p:guideLst>
        <p:guide orient="horz" pos="4248"/>
        <p:guide pos="2891"/>
      </p:guideLst>
    </p:cSldViewPr>
  </p:slideViewPr>
  <p:outlineViewPr>
    <p:cViewPr>
      <p:scale>
        <a:sx n="33" d="100"/>
        <a:sy n="33" d="100"/>
      </p:scale>
      <p:origin x="0" y="-183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7" d="100"/>
        <a:sy n="97" d="100"/>
      </p:scale>
      <p:origin x="0" y="-15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20" cy="458139"/>
          </a:xfrm>
          <a:prstGeom prst="rect">
            <a:avLst/>
          </a:prstGeom>
        </p:spPr>
        <p:txBody>
          <a:bodyPr vert="horz" lIns="90059" tIns="45030" rIns="90059" bIns="450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122" y="0"/>
            <a:ext cx="2972320" cy="458139"/>
          </a:xfrm>
          <a:prstGeom prst="rect">
            <a:avLst/>
          </a:prstGeom>
        </p:spPr>
        <p:txBody>
          <a:bodyPr vert="horz" lIns="90059" tIns="45030" rIns="90059" bIns="45030" rtlCol="0"/>
          <a:lstStyle>
            <a:lvl1pPr algn="r">
              <a:defRPr sz="1200"/>
            </a:lvl1pPr>
          </a:lstStyle>
          <a:p>
            <a:fld id="{71E00802-F1D4-4B9C-9ACD-99AE061A3270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59" tIns="45030" rIns="90059" bIns="450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003"/>
            <a:ext cx="5486400" cy="3600998"/>
          </a:xfrm>
          <a:prstGeom prst="rect">
            <a:avLst/>
          </a:prstGeom>
        </p:spPr>
        <p:txBody>
          <a:bodyPr vert="horz" lIns="90059" tIns="45030" rIns="90059" bIns="4503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864"/>
            <a:ext cx="2972320" cy="458138"/>
          </a:xfrm>
          <a:prstGeom prst="rect">
            <a:avLst/>
          </a:prstGeom>
        </p:spPr>
        <p:txBody>
          <a:bodyPr vert="horz" lIns="90059" tIns="45030" rIns="90059" bIns="450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122" y="8685864"/>
            <a:ext cx="2972320" cy="458138"/>
          </a:xfrm>
          <a:prstGeom prst="rect">
            <a:avLst/>
          </a:prstGeom>
        </p:spPr>
        <p:txBody>
          <a:bodyPr vert="horz" lIns="90059" tIns="45030" rIns="90059" bIns="45030" rtlCol="0" anchor="b"/>
          <a:lstStyle>
            <a:lvl1pPr algn="r">
              <a:defRPr sz="1200"/>
            </a:lvl1pPr>
          </a:lstStyle>
          <a:p>
            <a:fld id="{0327C27D-BA56-4262-A1D4-88021A72A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6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593">
              <a:defRPr/>
            </a:pPr>
            <a:endParaRPr lang="en-US" sz="1000" b="0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4BDDF-6235-4F77-BA63-72C44C8401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1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Image of man using mous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2200"/>
            <a:ext cx="509791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1066800"/>
          </a:xfrm>
          <a:solidFill>
            <a:srgbClr val="0F4B9A"/>
          </a:solidFill>
          <a:effectLst>
            <a:outerShdw dist="76200" dir="5400000" algn="tl" rotWithShape="0">
              <a:srgbClr val="FDC825"/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064712"/>
            <a:ext cx="3200400" cy="897688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F4B9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4504321"/>
            <a:ext cx="2133600" cy="365125"/>
          </a:xfrm>
        </p:spPr>
        <p:txBody>
          <a:bodyPr/>
          <a:lstStyle>
            <a:lvl1pPr>
              <a:defRPr sz="2400" i="1">
                <a:solidFill>
                  <a:srgbClr val="0F4B9A"/>
                </a:solidFill>
              </a:defRPr>
            </a:lvl1pPr>
          </a:lstStyle>
          <a:p>
            <a:r>
              <a:rPr lang="en-US" dirty="0"/>
              <a:t>August 2016</a:t>
            </a:r>
          </a:p>
        </p:txBody>
      </p:sp>
      <p:pic>
        <p:nvPicPr>
          <p:cNvPr id="5" name="Picture 4" descr="CM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" y="97537"/>
            <a:ext cx="2279142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2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5390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Image of people reading over documen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362200"/>
            <a:ext cx="5050328" cy="4519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1066800"/>
          </a:xfrm>
          <a:solidFill>
            <a:srgbClr val="0F4B9A"/>
          </a:solidFill>
          <a:effectLst>
            <a:outerShdw dist="76200" dir="5400000" algn="tl" rotWithShape="0">
              <a:srgbClr val="FDC825"/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064712"/>
            <a:ext cx="3200400" cy="897688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F4B9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4504321"/>
            <a:ext cx="2133600" cy="365125"/>
          </a:xfrm>
        </p:spPr>
        <p:txBody>
          <a:bodyPr/>
          <a:lstStyle>
            <a:lvl1pPr>
              <a:defRPr sz="2400" i="1">
                <a:solidFill>
                  <a:srgbClr val="0F4B9A"/>
                </a:solidFill>
              </a:defRPr>
            </a:lvl1pPr>
          </a:lstStyle>
          <a:p>
            <a:r>
              <a:rPr lang="en-US" dirty="0"/>
              <a:t>August 2016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" y="97537"/>
            <a:ext cx="2279142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7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Image of enter key on keyboar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362200"/>
            <a:ext cx="546989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1066800"/>
          </a:xfrm>
          <a:solidFill>
            <a:srgbClr val="0F4B9A"/>
          </a:solidFill>
          <a:effectLst>
            <a:outerShdw dist="76200" dir="5400000" algn="tl" rotWithShape="0">
              <a:srgbClr val="FDC825"/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064712"/>
            <a:ext cx="3200400" cy="897688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F4B9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4504321"/>
            <a:ext cx="2133600" cy="365125"/>
          </a:xfrm>
        </p:spPr>
        <p:txBody>
          <a:bodyPr/>
          <a:lstStyle>
            <a:lvl1pPr>
              <a:defRPr sz="2400" i="1">
                <a:solidFill>
                  <a:srgbClr val="0F4B9A"/>
                </a:solidFill>
              </a:defRPr>
            </a:lvl1pPr>
          </a:lstStyle>
          <a:p>
            <a:r>
              <a:rPr lang="en-US" dirty="0"/>
              <a:t>August 2016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" y="97537"/>
            <a:ext cx="2279142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6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Official Use Only (FOUO)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75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Official Use Only (FOUO)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2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Official Use Only (FOUO)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89815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621232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56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2412694"/>
            <a:ext cx="9144000" cy="77121"/>
          </a:xfrm>
          <a:prstGeom prst="rect">
            <a:avLst/>
          </a:prstGeom>
          <a:solidFill>
            <a:srgbClr val="FFD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2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2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2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Official Use Only (FOUO)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7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6573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297112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Official Use Only (FOUO)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9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Official Use Only (FOUO)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3" y="2074246"/>
            <a:ext cx="6787081" cy="35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February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For Official Use Only (FOUO)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635DB-A3F0-4075-815E-840842C902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65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92" r:id="rId6"/>
    <p:sldLayoutId id="2147483688" r:id="rId7"/>
    <p:sldLayoutId id="2147483689" r:id="rId8"/>
    <p:sldLayoutId id="2147483690" r:id="rId9"/>
    <p:sldLayoutId id="2147483693" r:id="rId10"/>
  </p:sldLayoutIdLst>
  <p:hf hdr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0867" y="3133782"/>
            <a:ext cx="5263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C00000"/>
                </a:solidFill>
              </a:rPr>
              <a:t>DIRECTIONS: </a:t>
            </a: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Enter Presentation, or “Slide Show” mode  </a:t>
            </a: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Click Enter to advanced to video</a:t>
            </a: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Click Enter to play video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FISSEA – Video: </a:t>
            </a:r>
            <a:br>
              <a:rPr lang="en-US" dirty="0"/>
            </a:br>
            <a:r>
              <a:rPr lang="en-US" dirty="0"/>
              <a:t>A Horse, a Unicorn and a Click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58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230C9-F30C-45CC-8706-88F9E26C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92DAF-8E45-4A92-99E8-994A4BDD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6131" y="6356356"/>
            <a:ext cx="3583458" cy="365125"/>
          </a:xfrm>
        </p:spPr>
        <p:txBody>
          <a:bodyPr/>
          <a:lstStyle/>
          <a:p>
            <a:r>
              <a:rPr lang="en-US" dirty="0"/>
              <a:t>Video - A Horse, a Unicorn and a Click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84904-8731-48B4-BAD5-C2734730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1568" y="6356356"/>
            <a:ext cx="1705232" cy="365125"/>
          </a:xfrm>
        </p:spPr>
        <p:txBody>
          <a:bodyPr/>
          <a:lstStyle/>
          <a:p>
            <a:r>
              <a:rPr lang="en-US" dirty="0"/>
              <a:t>FISSEA Contest Entry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B62867D-AA55-4C00-8D14-F0F15320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939CE-37F4-44ED-99C4-3F5F6C0B876C}"/>
              </a:ext>
            </a:extLst>
          </p:cNvPr>
          <p:cNvSpPr/>
          <p:nvPr/>
        </p:nvSpPr>
        <p:spPr>
          <a:xfrm>
            <a:off x="0" y="-123290"/>
            <a:ext cx="9226193" cy="6479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st Entry Form 2020 - CMS Video EntryA Horse, A Unicorn and a Click">
            <a:hlinkClick r:id="" action="ppaction://media"/>
            <a:extLst>
              <a:ext uri="{FF2B5EF4-FFF2-40B4-BE49-F238E27FC236}">
                <a16:creationId xmlns:a16="http://schemas.microsoft.com/office/drawing/2014/main" id="{6874C7B2-217D-4DD8-9604-5DC3A074785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4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MS MASTER TEMPLATE" val="eYW5e5YG"/>
  <p:tag name="ARTICULATE_SLIDE_COUNT" val="2"/>
  <p:tag name="ARTICULATE_SLIDE_THUMBNAIL_REFRESH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MS Master Template">
  <a:themeElements>
    <a:clrScheme name="Custom 5">
      <a:dk1>
        <a:sysClr val="windowText" lastClr="000000"/>
      </a:dk1>
      <a:lt1>
        <a:sysClr val="window" lastClr="FFFFFF"/>
      </a:lt1>
      <a:dk2>
        <a:srgbClr val="0F4B9A"/>
      </a:dk2>
      <a:lt2>
        <a:srgbClr val="F2F2F2"/>
      </a:lt2>
      <a:accent1>
        <a:srgbClr val="448DEC"/>
      </a:accent1>
      <a:accent2>
        <a:srgbClr val="FDC825"/>
      </a:accent2>
      <a:accent3>
        <a:srgbClr val="FFFFFF"/>
      </a:accent3>
      <a:accent4>
        <a:srgbClr val="152069"/>
      </a:accent4>
      <a:accent5>
        <a:srgbClr val="64A3C6"/>
      </a:accent5>
      <a:accent6>
        <a:srgbClr val="3A085E"/>
      </a:accent6>
      <a:hlink>
        <a:srgbClr val="193B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FE2FEF-75FD-4C10-A9BF-8C8261071408}" vid="{80C19FC7-B1F2-4A85-9593-AF1FAA97C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1489A915FEC40B786383519E66A5F" ma:contentTypeVersion="12" ma:contentTypeDescription="Create a new document." ma:contentTypeScope="" ma:versionID="2a9492f9aca8c0a2d881e35064faf77b">
  <xsd:schema xmlns:xsd="http://www.w3.org/2001/XMLSchema" xmlns:xs="http://www.w3.org/2001/XMLSchema" xmlns:p="http://schemas.microsoft.com/office/2006/metadata/properties" xmlns:ns2="24f48b89-1fef-4bd7-ba45-488272217d6e" xmlns:ns3="96dd0f7f-d5ec-4e00-b5e3-97f606cb3398" targetNamespace="http://schemas.microsoft.com/office/2006/metadata/properties" ma:root="true" ma:fieldsID="1b5ff6a6ff8090d288359dc390e1a51d" ns2:_="" ns3:_="">
    <xsd:import namespace="24f48b89-1fef-4bd7-ba45-488272217d6e"/>
    <xsd:import namespace="96dd0f7f-d5ec-4e00-b5e3-97f606cb33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48b89-1fef-4bd7-ba45-488272217d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0f7f-d5ec-4e00-b5e3-97f606cb33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25A2E7-7D26-484D-8018-70446F5179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f48b89-1fef-4bd7-ba45-488272217d6e"/>
    <ds:schemaRef ds:uri="96dd0f7f-d5ec-4e00-b5e3-97f606cb33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DF62BE-5492-40DF-B6CA-45BB7FBBFB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075FE3-D462-4F42-97B8-537D956FB9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</Words>
  <Application>Microsoft Office PowerPoint</Application>
  <PresentationFormat>On-screen Show (4:3)</PresentationFormat>
  <Paragraphs>9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CMS Master Template</vt:lpstr>
      <vt:lpstr>FISSEA – Video:  A Horse, a Unicorn and a Click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 3.0 Changes - CSCOUT 2017</dc:title>
  <dc:subject/>
  <dc:creator/>
  <cp:keywords/>
  <dc:description/>
  <cp:lastModifiedBy/>
  <cp:revision>1</cp:revision>
  <dcterms:created xsi:type="dcterms:W3CDTF">2016-03-10T13:22:38Z</dcterms:created>
  <dcterms:modified xsi:type="dcterms:W3CDTF">2020-08-19T12:16:37Z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ArticulateGUID">
    <vt:lpwstr>CC1BD159-11E1-430C-B335-88D40797D586</vt:lpwstr>
  </property>
  <property fmtid="{D5CDD505-2E9C-101B-9397-08002B2CF9AE}" pid="4" name="ArticulatePath">
    <vt:lpwstr>Privacy Webinar Iron Vine CCIC V 3_1 MAR 2018_NOTES</vt:lpwstr>
  </property>
  <property fmtid="{D5CDD505-2E9C-101B-9397-08002B2CF9AE}" pid="5" name="ContentTypeId">
    <vt:lpwstr>0x0101006401489A915FEC40B786383519E66A5F</vt:lpwstr>
  </property>
</Properties>
</file>